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6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oleObject5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embeddings/oleObject8.bin" ContentType="application/vnd.openxmlformats-officedocument.oleObject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8" r:id="rId3"/>
    <p:sldId id="275" r:id="rId4"/>
    <p:sldId id="280" r:id="rId5"/>
    <p:sldId id="281" r:id="rId6"/>
    <p:sldId id="282" r:id="rId7"/>
    <p:sldId id="284" r:id="rId8"/>
    <p:sldId id="28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000C8"/>
    <a:srgbClr val="000066"/>
    <a:srgbClr val="E8F589"/>
    <a:srgbClr val="483225"/>
    <a:srgbClr val="81C9F0"/>
    <a:srgbClr val="000000"/>
    <a:srgbClr val="FF0000"/>
    <a:srgbClr val="FFFF00"/>
    <a:srgbClr val="5883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1518" autoAdjust="0"/>
    <p:restoredTop sz="82021" autoAdjust="0"/>
  </p:normalViewPr>
  <p:slideViewPr>
    <p:cSldViewPr snapToObjects="1">
      <p:cViewPr varScale="1">
        <p:scale>
          <a:sx n="99" d="100"/>
          <a:sy n="99" d="100"/>
        </p:scale>
        <p:origin x="-120" y="-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9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3" Type="http://schemas.openxmlformats.org/officeDocument/2006/relationships/image" Target="../media/image4.png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pitchFamily="-65" charset="-128"/>
              </a:defRPr>
            </a:lvl1pPr>
          </a:lstStyle>
          <a:p>
            <a:fld id="{D26EDCDF-9013-1249-86DC-01B8DDDFC5E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pitchFamily="-65" charset="-128"/>
              </a:defRPr>
            </a:lvl1pPr>
          </a:lstStyle>
          <a:p>
            <a:fld id="{722D4F6F-ECB7-8E4C-9DD6-44C583786BB4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24E7A-F2A8-5449-BD74-6B929AB3A077}" type="slidenum">
              <a:rPr lang="ja-JP" altLang="en-US"/>
              <a:pPr/>
              <a:t>1</a:t>
            </a:fld>
            <a:endParaRPr lang="en-US" altLang="ja-JP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Everybody loves beautiful</a:t>
            </a:r>
            <a:r>
              <a:rPr lang="en-US" altLang="ja-JP" dirty="0" smtClean="0"/>
              <a:t> images</a:t>
            </a:r>
            <a:r>
              <a:rPr lang="en-US" altLang="ja-JP" baseline="0" dirty="0" smtClean="0"/>
              <a:t> of fog, smoke, and </a:t>
            </a:r>
            <a:r>
              <a:rPr lang="en-US" altLang="ja-JP" baseline="0" dirty="0" smtClean="0"/>
              <a:t>clouds.</a:t>
            </a:r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F5036-61B1-FB4B-BE75-402D80798D0C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but</a:t>
            </a:r>
            <a:r>
              <a:rPr lang="en-US" altLang="ja-JP" dirty="0" smtClean="0"/>
              <a:t> we all hate the long </a:t>
            </a:r>
            <a:r>
              <a:rPr lang="en-US" altLang="ja-JP" dirty="0"/>
              <a:t>render times and noise that come with it.</a:t>
            </a:r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24384-0617-B243-AA56-AF366B52FE1E}" type="slidenum">
              <a:rPr lang="ja-JP" altLang="en-US"/>
              <a:pPr/>
              <a:t>3</a:t>
            </a:fld>
            <a:endParaRPr lang="en-US" altLang="ja-JP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Hi, Billy Mays</a:t>
            </a:r>
            <a:r>
              <a:rPr lang="en-US" altLang="ja-JP" dirty="0" smtClean="0"/>
              <a:t> here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with Smoke &amp; Mirrors 2000 </a:t>
            </a:r>
            <a:r>
              <a:rPr lang="en-US" altLang="ja-JP" dirty="0"/>
              <a:t>- the world's </a:t>
            </a:r>
            <a:r>
              <a:rPr lang="en-US" altLang="ja-JP" dirty="0" smtClean="0"/>
              <a:t>most powerful </a:t>
            </a:r>
            <a:r>
              <a:rPr lang="en-US" altLang="ja-JP" dirty="0"/>
              <a:t>and efficient rendering tool you'll every use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71B7F-2EA3-B245-AB9D-C8018DB6CF7B}" type="slidenum">
              <a:rPr lang="ja-JP" altLang="en-US"/>
              <a:pPr/>
              <a:t>4</a:t>
            </a:fld>
            <a:endParaRPr lang="en-US" altLang="ja-JP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Attach it to any renderer, and get beautifully </a:t>
            </a:r>
            <a:r>
              <a:rPr lang="en-US" altLang="ja-JP" dirty="0" smtClean="0"/>
              <a:t>smooth renderings </a:t>
            </a:r>
            <a:r>
              <a:rPr lang="en-US" altLang="ja-JP" dirty="0"/>
              <a:t>in seconds</a:t>
            </a:r>
            <a:r>
              <a:rPr lang="en-US" altLang="ja-JP" dirty="0" smtClean="0"/>
              <a:t>!</a:t>
            </a:r>
          </a:p>
          <a:p>
            <a:r>
              <a:rPr lang="en-US" altLang="ja-JP" dirty="0" smtClean="0"/>
              <a:t>Its </a:t>
            </a:r>
            <a:r>
              <a:rPr lang="en-US" altLang="ja-JP" dirty="0"/>
              <a:t>great for rendering scenes with</a:t>
            </a:r>
            <a:r>
              <a:rPr lang="en-US" altLang="ja-JP" dirty="0" smtClean="0"/>
              <a:t> uniform smoke or fog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Or </a:t>
            </a:r>
            <a:r>
              <a:rPr lang="en-US" altLang="ja-JP" dirty="0" smtClean="0"/>
              <a:t>use it to simulate</a:t>
            </a:r>
            <a:r>
              <a:rPr lang="en-US" altLang="ja-JP" baseline="0" dirty="0" smtClean="0"/>
              <a:t> heterogeneous clouds</a:t>
            </a:r>
            <a:r>
              <a:rPr lang="en-US" altLang="ja-JP" baseline="0" dirty="0" smtClean="0"/>
              <a:t>.</a:t>
            </a:r>
          </a:p>
          <a:p>
            <a:r>
              <a:rPr lang="en-US" altLang="ja-JP" baseline="0" dirty="0" smtClean="0"/>
              <a:t>It </a:t>
            </a:r>
            <a:r>
              <a:rPr lang="en-US" altLang="ja-JP" baseline="0" dirty="0" smtClean="0"/>
              <a:t>can even tackle scenes with anisotropic media and </a:t>
            </a:r>
            <a:r>
              <a:rPr lang="en-US" altLang="ja-JP" baseline="0" dirty="0" err="1" smtClean="0"/>
              <a:t>specular</a:t>
            </a:r>
            <a:r>
              <a:rPr lang="en-US" altLang="ja-JP" baseline="0" dirty="0" smtClean="0"/>
              <a:t> surfaces!</a:t>
            </a:r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10658-5E5E-F946-9A08-FBCF91AA528B}" type="slidenum">
              <a:rPr lang="ja-JP" altLang="en-US"/>
              <a:pPr/>
              <a:t>5</a:t>
            </a:fld>
            <a:endParaRPr lang="en-US" altLang="ja-JP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Brute force techniques like path tracing</a:t>
            </a:r>
            <a:r>
              <a:rPr lang="en-US" altLang="ja-JP" baseline="0" dirty="0" smtClean="0"/>
              <a:t> suffer from noise and photon mapping introduces distracting low-frequency artifacts.</a:t>
            </a:r>
            <a:endParaRPr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04813-26DB-7844-BFE9-BDB9BD291354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But</a:t>
            </a:r>
            <a:r>
              <a:rPr lang="en-US" altLang="ja-JP" dirty="0" smtClean="0"/>
              <a:t> Smoke &amp; Mirrors 2000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uses </a:t>
            </a:r>
            <a:r>
              <a:rPr lang="en-US" altLang="ja-JP" dirty="0"/>
              <a:t>advanced </a:t>
            </a:r>
            <a:r>
              <a:rPr lang="en-US" altLang="ja-JP" dirty="0" smtClean="0"/>
              <a:t>mathematical algorithms to exploit the fact that lighting</a:t>
            </a:r>
            <a:r>
              <a:rPr lang="en-US" altLang="ja-JP" baseline="0" dirty="0" smtClean="0"/>
              <a:t> in participating media changes smoothly.</a:t>
            </a:r>
            <a:endParaRPr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51024-48A0-D945-A558-23A796ED4AF1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This</a:t>
            </a:r>
            <a:r>
              <a:rPr lang="en-US" altLang="ja-JP" dirty="0" smtClean="0"/>
              <a:t> amazing innovation, </a:t>
            </a:r>
            <a:r>
              <a:rPr lang="en-US" altLang="ja-JP" dirty="0"/>
              <a:t>developed by a prestigious team of scientists, allows you to create smoother </a:t>
            </a:r>
            <a:r>
              <a:rPr lang="en-US" altLang="ja-JP" dirty="0" smtClean="0"/>
              <a:t>images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in less time!</a:t>
            </a:r>
            <a:endParaRPr lang="en-US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6B8EE-FD86-084E-AEDA-708B517B5E11}" type="slidenum">
              <a:rPr lang="ja-JP" altLang="en-US"/>
              <a:pPr/>
              <a:t>8</a:t>
            </a:fld>
            <a:endParaRPr lang="en-US" altLang="ja-JP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Regular stores will charge you over $100 for similar products, but </a:t>
            </a:r>
            <a:r>
              <a:rPr lang="en-US" altLang="ja-JP" dirty="0" smtClean="0"/>
              <a:t>we are </a:t>
            </a:r>
            <a:r>
              <a:rPr lang="en-US" altLang="ja-JP" dirty="0"/>
              <a:t>offering</a:t>
            </a:r>
            <a:r>
              <a:rPr lang="en-US" altLang="ja-JP" dirty="0" smtClean="0"/>
              <a:t> Smoke &amp; Mirrors 2000 </a:t>
            </a:r>
            <a:r>
              <a:rPr lang="en-US" altLang="ja-JP" dirty="0"/>
              <a:t>for just 5 easy payments of $29.95.</a:t>
            </a:r>
          </a:p>
          <a:p>
            <a:r>
              <a:rPr lang="en-US" altLang="ja-JP" dirty="0"/>
              <a:t>And if you call now we will</a:t>
            </a:r>
            <a:r>
              <a:rPr lang="en-US" altLang="ja-JP" dirty="0" smtClean="0"/>
              <a:t> include radiance gradients, and exponential extrapolation absolutely</a:t>
            </a:r>
            <a:r>
              <a:rPr lang="en-US" altLang="ja-JP" baseline="0" dirty="0" smtClean="0"/>
              <a:t> FREE! (just pay processing)</a:t>
            </a:r>
            <a:r>
              <a:rPr lang="en-US" altLang="ja-JP" baseline="0" dirty="0" smtClean="0"/>
              <a:t>.</a:t>
            </a:r>
            <a:endParaRPr lang="en-US" altLang="ja-JP" dirty="0" smtClean="0"/>
          </a:p>
          <a:p>
            <a:r>
              <a:rPr lang="en-US" altLang="ja-JP" dirty="0" smtClean="0"/>
              <a:t>This once</a:t>
            </a:r>
            <a:r>
              <a:rPr lang="en-US" altLang="ja-JP" baseline="0" dirty="0" smtClean="0"/>
              <a:t> in a lifetime value </a:t>
            </a:r>
            <a:r>
              <a:rPr lang="en-US" altLang="ja-JP" dirty="0" smtClean="0"/>
              <a:t>is </a:t>
            </a:r>
            <a:r>
              <a:rPr lang="en-US" altLang="ja-JP" dirty="0"/>
              <a:t>not available in stores, so </a:t>
            </a:r>
            <a:r>
              <a:rPr lang="en-US" altLang="ja-JP" dirty="0" smtClean="0"/>
              <a:t>come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to </a:t>
            </a:r>
            <a:r>
              <a:rPr lang="en-US" altLang="ja-JP" dirty="0"/>
              <a:t>our talk to find out more!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9" name="Picture 17" descr="texture background cop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280988"/>
            <a:ext cx="4038600" cy="30003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5" y="3663950"/>
            <a:ext cx="8431213" cy="294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pic>
        <p:nvPicPr>
          <p:cNvPr id="44048" name="Picture 16" descr="LogoCentered"/>
          <p:cNvPicPr>
            <a:picLocks noChangeAspect="1" noChangeArrowheads="1"/>
          </p:cNvPicPr>
          <p:nvPr userDrawn="1"/>
        </p:nvPicPr>
        <p:blipFill>
          <a:blip r:embed="rId3">
            <a:lum bright="18000" contrast="-6000"/>
          </a:blip>
          <a:srcRect/>
          <a:stretch>
            <a:fillRect/>
          </a:stretch>
        </p:blipFill>
        <p:spPr bwMode="auto">
          <a:xfrm>
            <a:off x="4954588" y="650875"/>
            <a:ext cx="37433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LogoCente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949825" y="646113"/>
            <a:ext cx="3743325" cy="2179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875"/>
            <a:ext cx="2103438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875"/>
            <a:ext cx="6159500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98638"/>
            <a:ext cx="4130675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98638"/>
            <a:ext cx="413226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00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6" name="Picture 40" descr="slide backgroun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98638"/>
            <a:ext cx="8415338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–"/>
        <a:defRPr sz="2600">
          <a:solidFill>
            <a:schemeClr val="tx2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tx2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–"/>
        <a:defRPr sz="2000">
          <a:solidFill>
            <a:schemeClr val="tx2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›"/>
        <a:defRPr sz="2000">
          <a:solidFill>
            <a:schemeClr val="tx2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›"/>
        <a:defRPr sz="2000">
          <a:solidFill>
            <a:schemeClr val="tx2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›"/>
        <a:defRPr sz="2000">
          <a:solidFill>
            <a:schemeClr val="tx2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›"/>
        <a:defRPr sz="2000">
          <a:solidFill>
            <a:schemeClr val="tx2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›"/>
        <a:defRPr sz="2000">
          <a:solidFill>
            <a:schemeClr val="tx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5" Type="http://schemas.openxmlformats.org/officeDocument/2006/relationships/hyperlink" Target="http://upload.wikimedia.org/wikipedia/commons/5/55/Yanira.png" TargetMode="External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6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6" Type="http://schemas.openxmlformats.org/officeDocument/2006/relationships/hyperlink" Target="http://upload.wikimedia.org/wikipedia/commons/c/c0/Crying-girl.jpg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5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4" Type="http://schemas.openxmlformats.org/officeDocument/2006/relationships/notesSlide" Target="../notesSlides/notesSlide4.xml"/><Relationship Id="rId10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7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2" Type="http://schemas.openxmlformats.org/officeDocument/2006/relationships/tags" Target="../tags/tag1.xml"/><Relationship Id="rId9" Type="http://schemas.openxmlformats.org/officeDocument/2006/relationships/image" Target="../media/image11.wmf"/><Relationship Id="rId3" Type="http://schemas.openxmlformats.org/officeDocument/2006/relationships/slideLayout" Target="../slideLayouts/slideLayout7.xml"/><Relationship Id="rId6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5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5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5.png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7.vml"/><Relationship Id="rId2" Type="http://schemas.openxmlformats.org/officeDocument/2006/relationships/tags" Target="../tags/tag2.xml"/><Relationship Id="rId9" Type="http://schemas.openxmlformats.org/officeDocument/2006/relationships/oleObject" Target="../embeddings/oleObject7.bin"/><Relationship Id="rId3" Type="http://schemas.openxmlformats.org/officeDocument/2006/relationships/slideLayout" Target="../slideLayouts/slideLayout7.xml"/><Relationship Id="rId6" Type="http://schemas.openxmlformats.org/officeDocument/2006/relationships/oleObject" Target="../embeddings/Microsoft_Equation1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8.bin"/><Relationship Id="rId4" Type="http://schemas.openxmlformats.org/officeDocument/2006/relationships/notesSlide" Target="../notesSlides/notesSlide8.xml"/><Relationship Id="rId1" Type="http://schemas.openxmlformats.org/officeDocument/2006/relationships/vmlDrawing" Target="../drawings/vmlDrawing8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5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4" y="347619"/>
            <a:ext cx="7690104" cy="326679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pic>
        <p:nvPicPr>
          <p:cNvPr id="72855" name="Picture 151" descr="Image:Yanira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4771" t="2417" r="4770" b="2841"/>
          <a:stretch>
            <a:fillRect/>
          </a:stretch>
        </p:blipFill>
        <p:spPr bwMode="auto">
          <a:xfrm>
            <a:off x="6402330" y="2946328"/>
            <a:ext cx="2317750" cy="3546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715" y="3317635"/>
            <a:ext cx="2743200" cy="2743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graphicFrame>
        <p:nvGraphicFramePr>
          <p:cNvPr id="72860" name="Object 156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72860" name="ビットマップ イメージ" r:id="rId8" imgW="7752381" imgH="5439534" progId="">
              <p:embed/>
            </p:oleObj>
          </a:graphicData>
        </a:graphic>
      </p:graphicFrame>
    </p:spTree>
  </p:cSld>
  <p:clrMapOvr>
    <a:masterClrMapping/>
  </p:clrMapOvr>
  <p:transition advTm="2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4" y="347617"/>
            <a:ext cx="7690104" cy="326679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715" y="3334569"/>
            <a:ext cx="2743200" cy="2743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pic>
        <p:nvPicPr>
          <p:cNvPr id="74757" name="Picture 5" descr="Image:Crying-girl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95875" y="3544888"/>
            <a:ext cx="3519488" cy="2987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76200" y="76200"/>
          <a:ext cx="1001713" cy="703262"/>
        </p:xfrm>
        <a:graphic>
          <a:graphicData uri="http://schemas.openxmlformats.org/presentationml/2006/ole">
            <p:oleObj spid="_x0000_s74763" name="ビットマップ イメージ" r:id="rId8" imgW="7752381" imgH="5439534" progId="">
              <p:embed/>
            </p:oleObj>
          </a:graphicData>
        </a:graphic>
      </p:graphicFrame>
    </p:spTree>
  </p:cSld>
  <p:clrMapOvr>
    <a:masterClrMapping/>
  </p:clrMapOvr>
  <p:transition advTm="25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25" name="AutoShape 169"/>
          <p:cNvSpPr>
            <a:spLocks noChangeArrowheads="1"/>
          </p:cNvSpPr>
          <p:nvPr/>
        </p:nvSpPr>
        <p:spPr bwMode="auto">
          <a:xfrm>
            <a:off x="596771" y="903709"/>
            <a:ext cx="7818438" cy="5135563"/>
          </a:xfrm>
          <a:prstGeom prst="star24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127000" dist="63500" dir="2700000">
              <a:srgbClr val="000000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826" name="Group 170"/>
          <p:cNvGrpSpPr>
            <a:grpSpLocks/>
          </p:cNvGrpSpPr>
          <p:nvPr/>
        </p:nvGrpSpPr>
        <p:grpSpPr bwMode="auto">
          <a:xfrm>
            <a:off x="1798638" y="127000"/>
            <a:ext cx="5154612" cy="6472238"/>
            <a:chOff x="1110" y="243"/>
            <a:chExt cx="2954" cy="3709"/>
          </a:xfrm>
          <a:effectLst>
            <a:outerShdw blurRad="127000" dist="63500" dir="2700000">
              <a:srgbClr val="000000">
                <a:alpha val="75000"/>
              </a:srgbClr>
            </a:outerShdw>
          </a:effectLst>
        </p:grpSpPr>
        <p:sp>
          <p:nvSpPr>
            <p:cNvPr id="70665" name="AutoShape 9"/>
            <p:cNvSpPr>
              <a:spLocks noChangeAspect="1" noChangeArrowheads="1" noTextEdit="1"/>
            </p:cNvSpPr>
            <p:nvPr/>
          </p:nvSpPr>
          <p:spPr bwMode="auto">
            <a:xfrm>
              <a:off x="1409" y="243"/>
              <a:ext cx="2655" cy="3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auto">
            <a:xfrm>
              <a:off x="1416" y="318"/>
              <a:ext cx="2418" cy="3634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157"/>
                </a:cxn>
                <a:cxn ang="0">
                  <a:pos x="45" y="3117"/>
                </a:cxn>
                <a:cxn ang="0">
                  <a:pos x="1995" y="3634"/>
                </a:cxn>
                <a:cxn ang="0">
                  <a:pos x="2416" y="3273"/>
                </a:cxn>
                <a:cxn ang="0">
                  <a:pos x="2418" y="310"/>
                </a:cxn>
                <a:cxn ang="0">
                  <a:pos x="492" y="0"/>
                </a:cxn>
              </a:cxnLst>
              <a:rect l="0" t="0" r="r" b="b"/>
              <a:pathLst>
                <a:path w="2418" h="3634">
                  <a:moveTo>
                    <a:pt x="492" y="0"/>
                  </a:moveTo>
                  <a:lnTo>
                    <a:pt x="0" y="157"/>
                  </a:lnTo>
                  <a:lnTo>
                    <a:pt x="45" y="3117"/>
                  </a:lnTo>
                  <a:lnTo>
                    <a:pt x="1995" y="3634"/>
                  </a:lnTo>
                  <a:lnTo>
                    <a:pt x="2416" y="3273"/>
                  </a:lnTo>
                  <a:lnTo>
                    <a:pt x="2418" y="31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69" name="Freeform 13"/>
            <p:cNvSpPr>
              <a:spLocks/>
            </p:cNvSpPr>
            <p:nvPr/>
          </p:nvSpPr>
          <p:spPr bwMode="auto">
            <a:xfrm>
              <a:off x="1413" y="318"/>
              <a:ext cx="2338" cy="429"/>
            </a:xfrm>
            <a:custGeom>
              <a:avLst/>
              <a:gdLst/>
              <a:ahLst/>
              <a:cxnLst>
                <a:cxn ang="0">
                  <a:pos x="515" y="0"/>
                </a:cxn>
                <a:cxn ang="0">
                  <a:pos x="0" y="155"/>
                </a:cxn>
                <a:cxn ang="0">
                  <a:pos x="1720" y="429"/>
                </a:cxn>
                <a:cxn ang="0">
                  <a:pos x="2338" y="291"/>
                </a:cxn>
                <a:cxn ang="0">
                  <a:pos x="515" y="0"/>
                </a:cxn>
              </a:cxnLst>
              <a:rect l="0" t="0" r="r" b="b"/>
              <a:pathLst>
                <a:path w="2338" h="429">
                  <a:moveTo>
                    <a:pt x="515" y="0"/>
                  </a:moveTo>
                  <a:lnTo>
                    <a:pt x="0" y="155"/>
                  </a:lnTo>
                  <a:lnTo>
                    <a:pt x="1720" y="429"/>
                  </a:lnTo>
                  <a:lnTo>
                    <a:pt x="2338" y="291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auto">
            <a:xfrm>
              <a:off x="3234" y="618"/>
              <a:ext cx="589" cy="149"/>
            </a:xfrm>
            <a:custGeom>
              <a:avLst/>
              <a:gdLst/>
              <a:ahLst/>
              <a:cxnLst>
                <a:cxn ang="0">
                  <a:pos x="589" y="0"/>
                </a:cxn>
                <a:cxn ang="0">
                  <a:pos x="0" y="125"/>
                </a:cxn>
                <a:cxn ang="0">
                  <a:pos x="221" y="149"/>
                </a:cxn>
                <a:cxn ang="0">
                  <a:pos x="589" y="0"/>
                </a:cxn>
              </a:cxnLst>
              <a:rect l="0" t="0" r="r" b="b"/>
              <a:pathLst>
                <a:path w="589" h="149">
                  <a:moveTo>
                    <a:pt x="589" y="0"/>
                  </a:moveTo>
                  <a:lnTo>
                    <a:pt x="0" y="125"/>
                  </a:lnTo>
                  <a:lnTo>
                    <a:pt x="221" y="149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auto">
            <a:xfrm>
              <a:off x="1411" y="477"/>
              <a:ext cx="2018" cy="3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8" y="338"/>
                </a:cxn>
                <a:cxn ang="0">
                  <a:pos x="2018" y="3475"/>
                </a:cxn>
                <a:cxn ang="0">
                  <a:pos x="0" y="2971"/>
                </a:cxn>
                <a:cxn ang="0">
                  <a:pos x="0" y="0"/>
                </a:cxn>
              </a:cxnLst>
              <a:rect l="0" t="0" r="r" b="b"/>
              <a:pathLst>
                <a:path w="2018" h="3475">
                  <a:moveTo>
                    <a:pt x="0" y="0"/>
                  </a:moveTo>
                  <a:lnTo>
                    <a:pt x="2018" y="338"/>
                  </a:lnTo>
                  <a:lnTo>
                    <a:pt x="2018" y="3475"/>
                  </a:lnTo>
                  <a:lnTo>
                    <a:pt x="0" y="2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5" name="Freeform 29"/>
            <p:cNvSpPr>
              <a:spLocks/>
            </p:cNvSpPr>
            <p:nvPr/>
          </p:nvSpPr>
          <p:spPr bwMode="auto">
            <a:xfrm>
              <a:off x="1413" y="580"/>
              <a:ext cx="1341" cy="761"/>
            </a:xfrm>
            <a:custGeom>
              <a:avLst/>
              <a:gdLst/>
              <a:ahLst/>
              <a:cxnLst>
                <a:cxn ang="0">
                  <a:pos x="697" y="0"/>
                </a:cxn>
                <a:cxn ang="0">
                  <a:pos x="1341" y="112"/>
                </a:cxn>
                <a:cxn ang="0">
                  <a:pos x="1286" y="149"/>
                </a:cxn>
                <a:cxn ang="0">
                  <a:pos x="1236" y="184"/>
                </a:cxn>
                <a:cxn ang="0">
                  <a:pos x="1186" y="217"/>
                </a:cxn>
                <a:cxn ang="0">
                  <a:pos x="1140" y="248"/>
                </a:cxn>
                <a:cxn ang="0">
                  <a:pos x="1098" y="277"/>
                </a:cxn>
                <a:cxn ang="0">
                  <a:pos x="1056" y="305"/>
                </a:cxn>
                <a:cxn ang="0">
                  <a:pos x="1017" y="331"/>
                </a:cxn>
                <a:cxn ang="0">
                  <a:pos x="979" y="357"/>
                </a:cxn>
                <a:cxn ang="0">
                  <a:pos x="944" y="379"/>
                </a:cxn>
                <a:cxn ang="0">
                  <a:pos x="909" y="403"/>
                </a:cxn>
                <a:cxn ang="0">
                  <a:pos x="874" y="423"/>
                </a:cxn>
                <a:cxn ang="0">
                  <a:pos x="841" y="443"/>
                </a:cxn>
                <a:cxn ang="0">
                  <a:pos x="807" y="461"/>
                </a:cxn>
                <a:cxn ang="0">
                  <a:pos x="776" y="480"/>
                </a:cxn>
                <a:cxn ang="0">
                  <a:pos x="745" y="498"/>
                </a:cxn>
                <a:cxn ang="0">
                  <a:pos x="712" y="515"/>
                </a:cxn>
                <a:cxn ang="0">
                  <a:pos x="679" y="531"/>
                </a:cxn>
                <a:cxn ang="0">
                  <a:pos x="645" y="546"/>
                </a:cxn>
                <a:cxn ang="0">
                  <a:pos x="612" y="561"/>
                </a:cxn>
                <a:cxn ang="0">
                  <a:pos x="577" y="576"/>
                </a:cxn>
                <a:cxn ang="0">
                  <a:pos x="541" y="590"/>
                </a:cxn>
                <a:cxn ang="0">
                  <a:pos x="504" y="605"/>
                </a:cxn>
                <a:cxn ang="0">
                  <a:pos x="465" y="620"/>
                </a:cxn>
                <a:cxn ang="0">
                  <a:pos x="423" y="634"/>
                </a:cxn>
                <a:cxn ang="0">
                  <a:pos x="381" y="649"/>
                </a:cxn>
                <a:cxn ang="0">
                  <a:pos x="335" y="664"/>
                </a:cxn>
                <a:cxn ang="0">
                  <a:pos x="287" y="679"/>
                </a:cxn>
                <a:cxn ang="0">
                  <a:pos x="235" y="693"/>
                </a:cxn>
                <a:cxn ang="0">
                  <a:pos x="182" y="710"/>
                </a:cxn>
                <a:cxn ang="0">
                  <a:pos x="125" y="726"/>
                </a:cxn>
                <a:cxn ang="0">
                  <a:pos x="64" y="743"/>
                </a:cxn>
                <a:cxn ang="0">
                  <a:pos x="0" y="761"/>
                </a:cxn>
                <a:cxn ang="0">
                  <a:pos x="0" y="283"/>
                </a:cxn>
                <a:cxn ang="0">
                  <a:pos x="51" y="272"/>
                </a:cxn>
                <a:cxn ang="0">
                  <a:pos x="101" y="261"/>
                </a:cxn>
                <a:cxn ang="0">
                  <a:pos x="151" y="248"/>
                </a:cxn>
                <a:cxn ang="0">
                  <a:pos x="197" y="235"/>
                </a:cxn>
                <a:cxn ang="0">
                  <a:pos x="243" y="220"/>
                </a:cxn>
                <a:cxn ang="0">
                  <a:pos x="289" y="204"/>
                </a:cxn>
                <a:cxn ang="0">
                  <a:pos x="331" y="187"/>
                </a:cxn>
                <a:cxn ang="0">
                  <a:pos x="375" y="169"/>
                </a:cxn>
                <a:cxn ang="0">
                  <a:pos x="417" y="151"/>
                </a:cxn>
                <a:cxn ang="0">
                  <a:pos x="458" y="130"/>
                </a:cxn>
                <a:cxn ang="0">
                  <a:pos x="498" y="110"/>
                </a:cxn>
                <a:cxn ang="0">
                  <a:pos x="539" y="90"/>
                </a:cxn>
                <a:cxn ang="0">
                  <a:pos x="579" y="68"/>
                </a:cxn>
                <a:cxn ang="0">
                  <a:pos x="618" y="46"/>
                </a:cxn>
                <a:cxn ang="0">
                  <a:pos x="658" y="24"/>
                </a:cxn>
                <a:cxn ang="0">
                  <a:pos x="697" y="0"/>
                </a:cxn>
              </a:cxnLst>
              <a:rect l="0" t="0" r="r" b="b"/>
              <a:pathLst>
                <a:path w="1341" h="761">
                  <a:moveTo>
                    <a:pt x="697" y="0"/>
                  </a:moveTo>
                  <a:lnTo>
                    <a:pt x="1341" y="112"/>
                  </a:lnTo>
                  <a:lnTo>
                    <a:pt x="1286" y="149"/>
                  </a:lnTo>
                  <a:lnTo>
                    <a:pt x="1236" y="184"/>
                  </a:lnTo>
                  <a:lnTo>
                    <a:pt x="1186" y="217"/>
                  </a:lnTo>
                  <a:lnTo>
                    <a:pt x="1140" y="248"/>
                  </a:lnTo>
                  <a:lnTo>
                    <a:pt x="1098" y="277"/>
                  </a:lnTo>
                  <a:lnTo>
                    <a:pt x="1056" y="305"/>
                  </a:lnTo>
                  <a:lnTo>
                    <a:pt x="1017" y="331"/>
                  </a:lnTo>
                  <a:lnTo>
                    <a:pt x="979" y="357"/>
                  </a:lnTo>
                  <a:lnTo>
                    <a:pt x="944" y="379"/>
                  </a:lnTo>
                  <a:lnTo>
                    <a:pt x="909" y="403"/>
                  </a:lnTo>
                  <a:lnTo>
                    <a:pt x="874" y="423"/>
                  </a:lnTo>
                  <a:lnTo>
                    <a:pt x="841" y="443"/>
                  </a:lnTo>
                  <a:lnTo>
                    <a:pt x="807" y="461"/>
                  </a:lnTo>
                  <a:lnTo>
                    <a:pt x="776" y="480"/>
                  </a:lnTo>
                  <a:lnTo>
                    <a:pt x="745" y="498"/>
                  </a:lnTo>
                  <a:lnTo>
                    <a:pt x="712" y="515"/>
                  </a:lnTo>
                  <a:lnTo>
                    <a:pt x="679" y="531"/>
                  </a:lnTo>
                  <a:lnTo>
                    <a:pt x="645" y="546"/>
                  </a:lnTo>
                  <a:lnTo>
                    <a:pt x="612" y="561"/>
                  </a:lnTo>
                  <a:lnTo>
                    <a:pt x="577" y="576"/>
                  </a:lnTo>
                  <a:lnTo>
                    <a:pt x="541" y="590"/>
                  </a:lnTo>
                  <a:lnTo>
                    <a:pt x="504" y="605"/>
                  </a:lnTo>
                  <a:lnTo>
                    <a:pt x="465" y="620"/>
                  </a:lnTo>
                  <a:lnTo>
                    <a:pt x="423" y="634"/>
                  </a:lnTo>
                  <a:lnTo>
                    <a:pt x="381" y="649"/>
                  </a:lnTo>
                  <a:lnTo>
                    <a:pt x="335" y="664"/>
                  </a:lnTo>
                  <a:lnTo>
                    <a:pt x="287" y="679"/>
                  </a:lnTo>
                  <a:lnTo>
                    <a:pt x="235" y="693"/>
                  </a:lnTo>
                  <a:lnTo>
                    <a:pt x="182" y="710"/>
                  </a:lnTo>
                  <a:lnTo>
                    <a:pt x="125" y="726"/>
                  </a:lnTo>
                  <a:lnTo>
                    <a:pt x="64" y="743"/>
                  </a:lnTo>
                  <a:lnTo>
                    <a:pt x="0" y="761"/>
                  </a:lnTo>
                  <a:lnTo>
                    <a:pt x="0" y="283"/>
                  </a:lnTo>
                  <a:lnTo>
                    <a:pt x="51" y="272"/>
                  </a:lnTo>
                  <a:lnTo>
                    <a:pt x="101" y="261"/>
                  </a:lnTo>
                  <a:lnTo>
                    <a:pt x="151" y="248"/>
                  </a:lnTo>
                  <a:lnTo>
                    <a:pt x="197" y="235"/>
                  </a:lnTo>
                  <a:lnTo>
                    <a:pt x="243" y="220"/>
                  </a:lnTo>
                  <a:lnTo>
                    <a:pt x="289" y="204"/>
                  </a:lnTo>
                  <a:lnTo>
                    <a:pt x="331" y="187"/>
                  </a:lnTo>
                  <a:lnTo>
                    <a:pt x="375" y="169"/>
                  </a:lnTo>
                  <a:lnTo>
                    <a:pt x="417" y="151"/>
                  </a:lnTo>
                  <a:lnTo>
                    <a:pt x="458" y="130"/>
                  </a:lnTo>
                  <a:lnTo>
                    <a:pt x="498" y="110"/>
                  </a:lnTo>
                  <a:lnTo>
                    <a:pt x="539" y="90"/>
                  </a:lnTo>
                  <a:lnTo>
                    <a:pt x="579" y="68"/>
                  </a:lnTo>
                  <a:lnTo>
                    <a:pt x="618" y="46"/>
                  </a:lnTo>
                  <a:lnTo>
                    <a:pt x="658" y="24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6" name="Freeform 30"/>
            <p:cNvSpPr>
              <a:spLocks/>
            </p:cNvSpPr>
            <p:nvPr/>
          </p:nvSpPr>
          <p:spPr bwMode="auto">
            <a:xfrm>
              <a:off x="1409" y="591"/>
              <a:ext cx="1286" cy="706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77" y="298"/>
                </a:cxn>
                <a:cxn ang="0">
                  <a:pos x="145" y="279"/>
                </a:cxn>
                <a:cxn ang="0">
                  <a:pos x="208" y="261"/>
                </a:cxn>
                <a:cxn ang="0">
                  <a:pos x="263" y="246"/>
                </a:cxn>
                <a:cxn ang="0">
                  <a:pos x="311" y="230"/>
                </a:cxn>
                <a:cxn ang="0">
                  <a:pos x="357" y="215"/>
                </a:cxn>
                <a:cxn ang="0">
                  <a:pos x="397" y="200"/>
                </a:cxn>
                <a:cxn ang="0">
                  <a:pos x="436" y="184"/>
                </a:cxn>
                <a:cxn ang="0">
                  <a:pos x="473" y="167"/>
                </a:cxn>
                <a:cxn ang="0">
                  <a:pos x="510" y="149"/>
                </a:cxn>
                <a:cxn ang="0">
                  <a:pos x="546" y="130"/>
                </a:cxn>
                <a:cxn ang="0">
                  <a:pos x="583" y="110"/>
                </a:cxn>
                <a:cxn ang="0">
                  <a:pos x="624" y="86"/>
                </a:cxn>
                <a:cxn ang="0">
                  <a:pos x="666" y="60"/>
                </a:cxn>
                <a:cxn ang="0">
                  <a:pos x="714" y="31"/>
                </a:cxn>
                <a:cxn ang="0">
                  <a:pos x="765" y="0"/>
                </a:cxn>
                <a:cxn ang="0">
                  <a:pos x="1286" y="88"/>
                </a:cxn>
                <a:cxn ang="0">
                  <a:pos x="1001" y="283"/>
                </a:cxn>
                <a:cxn ang="0">
                  <a:pos x="913" y="333"/>
                </a:cxn>
                <a:cxn ang="0">
                  <a:pos x="835" y="375"/>
                </a:cxn>
                <a:cxn ang="0">
                  <a:pos x="765" y="414"/>
                </a:cxn>
                <a:cxn ang="0">
                  <a:pos x="705" y="449"/>
                </a:cxn>
                <a:cxn ang="0">
                  <a:pos x="648" y="480"/>
                </a:cxn>
                <a:cxn ang="0">
                  <a:pos x="596" y="506"/>
                </a:cxn>
                <a:cxn ang="0">
                  <a:pos x="546" y="531"/>
                </a:cxn>
                <a:cxn ang="0">
                  <a:pos x="500" y="552"/>
                </a:cxn>
                <a:cxn ang="0">
                  <a:pos x="453" y="572"/>
                </a:cxn>
                <a:cxn ang="0">
                  <a:pos x="405" y="592"/>
                </a:cxn>
                <a:cxn ang="0">
                  <a:pos x="353" y="611"/>
                </a:cxn>
                <a:cxn ang="0">
                  <a:pos x="296" y="627"/>
                </a:cxn>
                <a:cxn ang="0">
                  <a:pos x="236" y="645"/>
                </a:cxn>
                <a:cxn ang="0">
                  <a:pos x="166" y="664"/>
                </a:cxn>
                <a:cxn ang="0">
                  <a:pos x="88" y="684"/>
                </a:cxn>
                <a:cxn ang="0">
                  <a:pos x="2" y="706"/>
                </a:cxn>
                <a:cxn ang="0">
                  <a:pos x="0" y="318"/>
                </a:cxn>
              </a:cxnLst>
              <a:rect l="0" t="0" r="r" b="b"/>
              <a:pathLst>
                <a:path w="1286" h="706">
                  <a:moveTo>
                    <a:pt x="0" y="318"/>
                  </a:moveTo>
                  <a:lnTo>
                    <a:pt x="77" y="298"/>
                  </a:lnTo>
                  <a:lnTo>
                    <a:pt x="145" y="279"/>
                  </a:lnTo>
                  <a:lnTo>
                    <a:pt x="208" y="261"/>
                  </a:lnTo>
                  <a:lnTo>
                    <a:pt x="263" y="246"/>
                  </a:lnTo>
                  <a:lnTo>
                    <a:pt x="311" y="230"/>
                  </a:lnTo>
                  <a:lnTo>
                    <a:pt x="357" y="215"/>
                  </a:lnTo>
                  <a:lnTo>
                    <a:pt x="397" y="200"/>
                  </a:lnTo>
                  <a:lnTo>
                    <a:pt x="436" y="184"/>
                  </a:lnTo>
                  <a:lnTo>
                    <a:pt x="473" y="167"/>
                  </a:lnTo>
                  <a:lnTo>
                    <a:pt x="510" y="149"/>
                  </a:lnTo>
                  <a:lnTo>
                    <a:pt x="546" y="130"/>
                  </a:lnTo>
                  <a:lnTo>
                    <a:pt x="583" y="110"/>
                  </a:lnTo>
                  <a:lnTo>
                    <a:pt x="624" y="86"/>
                  </a:lnTo>
                  <a:lnTo>
                    <a:pt x="666" y="60"/>
                  </a:lnTo>
                  <a:lnTo>
                    <a:pt x="714" y="31"/>
                  </a:lnTo>
                  <a:lnTo>
                    <a:pt x="765" y="0"/>
                  </a:lnTo>
                  <a:lnTo>
                    <a:pt x="1286" y="88"/>
                  </a:lnTo>
                  <a:lnTo>
                    <a:pt x="1001" y="283"/>
                  </a:lnTo>
                  <a:lnTo>
                    <a:pt x="913" y="333"/>
                  </a:lnTo>
                  <a:lnTo>
                    <a:pt x="835" y="375"/>
                  </a:lnTo>
                  <a:lnTo>
                    <a:pt x="765" y="414"/>
                  </a:lnTo>
                  <a:lnTo>
                    <a:pt x="705" y="449"/>
                  </a:lnTo>
                  <a:lnTo>
                    <a:pt x="648" y="480"/>
                  </a:lnTo>
                  <a:lnTo>
                    <a:pt x="596" y="506"/>
                  </a:lnTo>
                  <a:lnTo>
                    <a:pt x="546" y="531"/>
                  </a:lnTo>
                  <a:lnTo>
                    <a:pt x="500" y="552"/>
                  </a:lnTo>
                  <a:lnTo>
                    <a:pt x="453" y="572"/>
                  </a:lnTo>
                  <a:lnTo>
                    <a:pt x="405" y="592"/>
                  </a:lnTo>
                  <a:lnTo>
                    <a:pt x="353" y="611"/>
                  </a:lnTo>
                  <a:lnTo>
                    <a:pt x="296" y="627"/>
                  </a:lnTo>
                  <a:lnTo>
                    <a:pt x="236" y="645"/>
                  </a:lnTo>
                  <a:lnTo>
                    <a:pt x="166" y="664"/>
                  </a:lnTo>
                  <a:lnTo>
                    <a:pt x="88" y="684"/>
                  </a:lnTo>
                  <a:lnTo>
                    <a:pt x="2" y="706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7" name="Freeform 31"/>
            <p:cNvSpPr>
              <a:spLocks/>
            </p:cNvSpPr>
            <p:nvPr/>
          </p:nvSpPr>
          <p:spPr bwMode="auto">
            <a:xfrm>
              <a:off x="1409" y="780"/>
              <a:ext cx="2020" cy="2741"/>
            </a:xfrm>
            <a:custGeom>
              <a:avLst/>
              <a:gdLst/>
              <a:ahLst/>
              <a:cxnLst>
                <a:cxn ang="0">
                  <a:pos x="1742" y="44"/>
                </a:cxn>
                <a:cxn ang="0">
                  <a:pos x="1615" y="120"/>
                </a:cxn>
                <a:cxn ang="0">
                  <a:pos x="1507" y="184"/>
                </a:cxn>
                <a:cxn ang="0">
                  <a:pos x="1413" y="247"/>
                </a:cxn>
                <a:cxn ang="0">
                  <a:pos x="1334" y="317"/>
                </a:cxn>
                <a:cxn ang="0">
                  <a:pos x="1266" y="399"/>
                </a:cxn>
                <a:cxn ang="0">
                  <a:pos x="1209" y="506"/>
                </a:cxn>
                <a:cxn ang="0">
                  <a:pos x="1161" y="644"/>
                </a:cxn>
                <a:cxn ang="0">
                  <a:pos x="964" y="957"/>
                </a:cxn>
                <a:cxn ang="0">
                  <a:pos x="537" y="926"/>
                </a:cxn>
                <a:cxn ang="0">
                  <a:pos x="418" y="962"/>
                </a:cxn>
                <a:cxn ang="0">
                  <a:pos x="329" y="994"/>
                </a:cxn>
                <a:cxn ang="0">
                  <a:pos x="265" y="1032"/>
                </a:cxn>
                <a:cxn ang="0">
                  <a:pos x="219" y="1091"/>
                </a:cxn>
                <a:cxn ang="0">
                  <a:pos x="188" y="1180"/>
                </a:cxn>
                <a:cxn ang="0">
                  <a:pos x="162" y="1312"/>
                </a:cxn>
                <a:cxn ang="0">
                  <a:pos x="140" y="1498"/>
                </a:cxn>
                <a:cxn ang="0">
                  <a:pos x="0" y="1649"/>
                </a:cxn>
                <a:cxn ang="0">
                  <a:pos x="85" y="2635"/>
                </a:cxn>
                <a:cxn ang="0">
                  <a:pos x="234" y="2673"/>
                </a:cxn>
                <a:cxn ang="0">
                  <a:pos x="362" y="2712"/>
                </a:cxn>
                <a:cxn ang="0">
                  <a:pos x="467" y="2738"/>
                </a:cxn>
                <a:cxn ang="0">
                  <a:pos x="556" y="2738"/>
                </a:cxn>
                <a:cxn ang="0">
                  <a:pos x="624" y="2699"/>
                </a:cxn>
                <a:cxn ang="0">
                  <a:pos x="675" y="2611"/>
                </a:cxn>
                <a:cxn ang="0">
                  <a:pos x="710" y="2460"/>
                </a:cxn>
                <a:cxn ang="0">
                  <a:pos x="787" y="2092"/>
                </a:cxn>
                <a:cxn ang="0">
                  <a:pos x="1139" y="2092"/>
                </a:cxn>
                <a:cxn ang="0">
                  <a:pos x="1281" y="2096"/>
                </a:cxn>
                <a:cxn ang="0">
                  <a:pos x="1402" y="2094"/>
                </a:cxn>
                <a:cxn ang="0">
                  <a:pos x="1505" y="2081"/>
                </a:cxn>
                <a:cxn ang="0">
                  <a:pos x="1592" y="2048"/>
                </a:cxn>
                <a:cxn ang="0">
                  <a:pos x="1663" y="1987"/>
                </a:cxn>
                <a:cxn ang="0">
                  <a:pos x="1724" y="1892"/>
                </a:cxn>
                <a:cxn ang="0">
                  <a:pos x="1774" y="1754"/>
                </a:cxn>
                <a:cxn ang="0">
                  <a:pos x="2020" y="1649"/>
                </a:cxn>
                <a:cxn ang="0">
                  <a:pos x="1812" y="0"/>
                </a:cxn>
              </a:cxnLst>
              <a:rect l="0" t="0" r="r" b="b"/>
              <a:pathLst>
                <a:path w="2020" h="2741">
                  <a:moveTo>
                    <a:pt x="1812" y="0"/>
                  </a:moveTo>
                  <a:lnTo>
                    <a:pt x="1742" y="44"/>
                  </a:lnTo>
                  <a:lnTo>
                    <a:pt x="1676" y="83"/>
                  </a:lnTo>
                  <a:lnTo>
                    <a:pt x="1615" y="120"/>
                  </a:lnTo>
                  <a:lnTo>
                    <a:pt x="1560" y="153"/>
                  </a:lnTo>
                  <a:lnTo>
                    <a:pt x="1507" y="184"/>
                  </a:lnTo>
                  <a:lnTo>
                    <a:pt x="1459" y="215"/>
                  </a:lnTo>
                  <a:lnTo>
                    <a:pt x="1413" y="247"/>
                  </a:lnTo>
                  <a:lnTo>
                    <a:pt x="1373" y="280"/>
                  </a:lnTo>
                  <a:lnTo>
                    <a:pt x="1334" y="317"/>
                  </a:lnTo>
                  <a:lnTo>
                    <a:pt x="1299" y="355"/>
                  </a:lnTo>
                  <a:lnTo>
                    <a:pt x="1266" y="399"/>
                  </a:lnTo>
                  <a:lnTo>
                    <a:pt x="1236" y="449"/>
                  </a:lnTo>
                  <a:lnTo>
                    <a:pt x="1209" y="506"/>
                  </a:lnTo>
                  <a:lnTo>
                    <a:pt x="1185" y="571"/>
                  </a:lnTo>
                  <a:lnTo>
                    <a:pt x="1161" y="644"/>
                  </a:lnTo>
                  <a:lnTo>
                    <a:pt x="1141" y="727"/>
                  </a:lnTo>
                  <a:lnTo>
                    <a:pt x="964" y="957"/>
                  </a:lnTo>
                  <a:lnTo>
                    <a:pt x="611" y="904"/>
                  </a:lnTo>
                  <a:lnTo>
                    <a:pt x="537" y="926"/>
                  </a:lnTo>
                  <a:lnTo>
                    <a:pt x="475" y="946"/>
                  </a:lnTo>
                  <a:lnTo>
                    <a:pt x="418" y="962"/>
                  </a:lnTo>
                  <a:lnTo>
                    <a:pt x="370" y="977"/>
                  </a:lnTo>
                  <a:lnTo>
                    <a:pt x="329" y="994"/>
                  </a:lnTo>
                  <a:lnTo>
                    <a:pt x="294" y="1010"/>
                  </a:lnTo>
                  <a:lnTo>
                    <a:pt x="265" y="1032"/>
                  </a:lnTo>
                  <a:lnTo>
                    <a:pt x="239" y="1058"/>
                  </a:lnTo>
                  <a:lnTo>
                    <a:pt x="219" y="1091"/>
                  </a:lnTo>
                  <a:lnTo>
                    <a:pt x="202" y="1132"/>
                  </a:lnTo>
                  <a:lnTo>
                    <a:pt x="188" y="1180"/>
                  </a:lnTo>
                  <a:lnTo>
                    <a:pt x="173" y="1240"/>
                  </a:lnTo>
                  <a:lnTo>
                    <a:pt x="162" y="1312"/>
                  </a:lnTo>
                  <a:lnTo>
                    <a:pt x="151" y="1397"/>
                  </a:lnTo>
                  <a:lnTo>
                    <a:pt x="140" y="1498"/>
                  </a:lnTo>
                  <a:lnTo>
                    <a:pt x="127" y="1614"/>
                  </a:lnTo>
                  <a:lnTo>
                    <a:pt x="0" y="1649"/>
                  </a:lnTo>
                  <a:lnTo>
                    <a:pt x="0" y="2618"/>
                  </a:lnTo>
                  <a:lnTo>
                    <a:pt x="85" y="2635"/>
                  </a:lnTo>
                  <a:lnTo>
                    <a:pt x="162" y="2653"/>
                  </a:lnTo>
                  <a:lnTo>
                    <a:pt x="234" y="2673"/>
                  </a:lnTo>
                  <a:lnTo>
                    <a:pt x="300" y="2694"/>
                  </a:lnTo>
                  <a:lnTo>
                    <a:pt x="362" y="2712"/>
                  </a:lnTo>
                  <a:lnTo>
                    <a:pt x="418" y="2727"/>
                  </a:lnTo>
                  <a:lnTo>
                    <a:pt x="467" y="2738"/>
                  </a:lnTo>
                  <a:lnTo>
                    <a:pt x="513" y="2741"/>
                  </a:lnTo>
                  <a:lnTo>
                    <a:pt x="556" y="2738"/>
                  </a:lnTo>
                  <a:lnTo>
                    <a:pt x="591" y="2725"/>
                  </a:lnTo>
                  <a:lnTo>
                    <a:pt x="624" y="2699"/>
                  </a:lnTo>
                  <a:lnTo>
                    <a:pt x="651" y="2662"/>
                  </a:lnTo>
                  <a:lnTo>
                    <a:pt x="675" y="2611"/>
                  </a:lnTo>
                  <a:lnTo>
                    <a:pt x="695" y="2545"/>
                  </a:lnTo>
                  <a:lnTo>
                    <a:pt x="710" y="2460"/>
                  </a:lnTo>
                  <a:lnTo>
                    <a:pt x="723" y="2357"/>
                  </a:lnTo>
                  <a:lnTo>
                    <a:pt x="787" y="2092"/>
                  </a:lnTo>
                  <a:lnTo>
                    <a:pt x="1060" y="2092"/>
                  </a:lnTo>
                  <a:lnTo>
                    <a:pt x="1139" y="2092"/>
                  </a:lnTo>
                  <a:lnTo>
                    <a:pt x="1213" y="2094"/>
                  </a:lnTo>
                  <a:lnTo>
                    <a:pt x="1281" y="2096"/>
                  </a:lnTo>
                  <a:lnTo>
                    <a:pt x="1345" y="2096"/>
                  </a:lnTo>
                  <a:lnTo>
                    <a:pt x="1402" y="2094"/>
                  </a:lnTo>
                  <a:lnTo>
                    <a:pt x="1455" y="2090"/>
                  </a:lnTo>
                  <a:lnTo>
                    <a:pt x="1505" y="2081"/>
                  </a:lnTo>
                  <a:lnTo>
                    <a:pt x="1549" y="2066"/>
                  </a:lnTo>
                  <a:lnTo>
                    <a:pt x="1592" y="2048"/>
                  </a:lnTo>
                  <a:lnTo>
                    <a:pt x="1628" y="2020"/>
                  </a:lnTo>
                  <a:lnTo>
                    <a:pt x="1663" y="1987"/>
                  </a:lnTo>
                  <a:lnTo>
                    <a:pt x="1695" y="1943"/>
                  </a:lnTo>
                  <a:lnTo>
                    <a:pt x="1724" y="1892"/>
                  </a:lnTo>
                  <a:lnTo>
                    <a:pt x="1750" y="1827"/>
                  </a:lnTo>
                  <a:lnTo>
                    <a:pt x="1774" y="1754"/>
                  </a:lnTo>
                  <a:lnTo>
                    <a:pt x="1796" y="1665"/>
                  </a:lnTo>
                  <a:lnTo>
                    <a:pt x="2020" y="1649"/>
                  </a:lnTo>
                  <a:lnTo>
                    <a:pt x="2020" y="35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8" name="Freeform 32"/>
            <p:cNvSpPr>
              <a:spLocks/>
            </p:cNvSpPr>
            <p:nvPr/>
          </p:nvSpPr>
          <p:spPr bwMode="auto">
            <a:xfrm>
              <a:off x="1667" y="1328"/>
              <a:ext cx="207" cy="212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25" y="2"/>
                </a:cxn>
                <a:cxn ang="0">
                  <a:pos x="145" y="10"/>
                </a:cxn>
                <a:cxn ang="0">
                  <a:pos x="162" y="19"/>
                </a:cxn>
                <a:cxn ang="0">
                  <a:pos x="178" y="32"/>
                </a:cxn>
                <a:cxn ang="0">
                  <a:pos x="189" y="48"/>
                </a:cxn>
                <a:cxn ang="0">
                  <a:pos x="200" y="65"/>
                </a:cxn>
                <a:cxn ang="0">
                  <a:pos x="206" y="85"/>
                </a:cxn>
                <a:cxn ang="0">
                  <a:pos x="207" y="107"/>
                </a:cxn>
                <a:cxn ang="0">
                  <a:pos x="206" y="129"/>
                </a:cxn>
                <a:cxn ang="0">
                  <a:pos x="200" y="148"/>
                </a:cxn>
                <a:cxn ang="0">
                  <a:pos x="189" y="166"/>
                </a:cxn>
                <a:cxn ang="0">
                  <a:pos x="178" y="181"/>
                </a:cxn>
                <a:cxn ang="0">
                  <a:pos x="162" y="194"/>
                </a:cxn>
                <a:cxn ang="0">
                  <a:pos x="145" y="205"/>
                </a:cxn>
                <a:cxn ang="0">
                  <a:pos x="125" y="210"/>
                </a:cxn>
                <a:cxn ang="0">
                  <a:pos x="104" y="212"/>
                </a:cxn>
                <a:cxn ang="0">
                  <a:pos x="82" y="210"/>
                </a:cxn>
                <a:cxn ang="0">
                  <a:pos x="64" y="205"/>
                </a:cxn>
                <a:cxn ang="0">
                  <a:pos x="46" y="194"/>
                </a:cxn>
                <a:cxn ang="0">
                  <a:pos x="31" y="181"/>
                </a:cxn>
                <a:cxn ang="0">
                  <a:pos x="18" y="166"/>
                </a:cxn>
                <a:cxn ang="0">
                  <a:pos x="7" y="148"/>
                </a:cxn>
                <a:cxn ang="0">
                  <a:pos x="1" y="129"/>
                </a:cxn>
                <a:cxn ang="0">
                  <a:pos x="0" y="107"/>
                </a:cxn>
                <a:cxn ang="0">
                  <a:pos x="1" y="85"/>
                </a:cxn>
                <a:cxn ang="0">
                  <a:pos x="7" y="65"/>
                </a:cxn>
                <a:cxn ang="0">
                  <a:pos x="18" y="48"/>
                </a:cxn>
                <a:cxn ang="0">
                  <a:pos x="31" y="32"/>
                </a:cxn>
                <a:cxn ang="0">
                  <a:pos x="46" y="19"/>
                </a:cxn>
                <a:cxn ang="0">
                  <a:pos x="64" y="10"/>
                </a:cxn>
                <a:cxn ang="0">
                  <a:pos x="82" y="2"/>
                </a:cxn>
                <a:cxn ang="0">
                  <a:pos x="104" y="0"/>
                </a:cxn>
              </a:cxnLst>
              <a:rect l="0" t="0" r="r" b="b"/>
              <a:pathLst>
                <a:path w="207" h="212">
                  <a:moveTo>
                    <a:pt x="104" y="0"/>
                  </a:moveTo>
                  <a:lnTo>
                    <a:pt x="125" y="2"/>
                  </a:lnTo>
                  <a:lnTo>
                    <a:pt x="145" y="10"/>
                  </a:lnTo>
                  <a:lnTo>
                    <a:pt x="162" y="19"/>
                  </a:lnTo>
                  <a:lnTo>
                    <a:pt x="178" y="32"/>
                  </a:lnTo>
                  <a:lnTo>
                    <a:pt x="189" y="48"/>
                  </a:lnTo>
                  <a:lnTo>
                    <a:pt x="200" y="65"/>
                  </a:lnTo>
                  <a:lnTo>
                    <a:pt x="206" y="85"/>
                  </a:lnTo>
                  <a:lnTo>
                    <a:pt x="207" y="107"/>
                  </a:lnTo>
                  <a:lnTo>
                    <a:pt x="206" y="129"/>
                  </a:lnTo>
                  <a:lnTo>
                    <a:pt x="200" y="148"/>
                  </a:lnTo>
                  <a:lnTo>
                    <a:pt x="189" y="166"/>
                  </a:lnTo>
                  <a:lnTo>
                    <a:pt x="178" y="181"/>
                  </a:lnTo>
                  <a:lnTo>
                    <a:pt x="162" y="194"/>
                  </a:lnTo>
                  <a:lnTo>
                    <a:pt x="145" y="205"/>
                  </a:lnTo>
                  <a:lnTo>
                    <a:pt x="125" y="210"/>
                  </a:lnTo>
                  <a:lnTo>
                    <a:pt x="104" y="212"/>
                  </a:lnTo>
                  <a:lnTo>
                    <a:pt x="82" y="210"/>
                  </a:lnTo>
                  <a:lnTo>
                    <a:pt x="64" y="205"/>
                  </a:lnTo>
                  <a:lnTo>
                    <a:pt x="46" y="194"/>
                  </a:lnTo>
                  <a:lnTo>
                    <a:pt x="31" y="181"/>
                  </a:lnTo>
                  <a:lnTo>
                    <a:pt x="18" y="166"/>
                  </a:lnTo>
                  <a:lnTo>
                    <a:pt x="7" y="148"/>
                  </a:lnTo>
                  <a:lnTo>
                    <a:pt x="1" y="129"/>
                  </a:lnTo>
                  <a:lnTo>
                    <a:pt x="0" y="107"/>
                  </a:lnTo>
                  <a:lnTo>
                    <a:pt x="1" y="85"/>
                  </a:lnTo>
                  <a:lnTo>
                    <a:pt x="7" y="65"/>
                  </a:lnTo>
                  <a:lnTo>
                    <a:pt x="18" y="48"/>
                  </a:lnTo>
                  <a:lnTo>
                    <a:pt x="31" y="32"/>
                  </a:lnTo>
                  <a:lnTo>
                    <a:pt x="46" y="19"/>
                  </a:lnTo>
                  <a:lnTo>
                    <a:pt x="64" y="10"/>
                  </a:lnTo>
                  <a:lnTo>
                    <a:pt x="82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9" name="Freeform 33"/>
            <p:cNvSpPr>
              <a:spLocks/>
            </p:cNvSpPr>
            <p:nvPr/>
          </p:nvSpPr>
          <p:spPr bwMode="auto">
            <a:xfrm>
              <a:off x="1676" y="1332"/>
              <a:ext cx="195" cy="201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18" y="2"/>
                </a:cxn>
                <a:cxn ang="0">
                  <a:pos x="136" y="8"/>
                </a:cxn>
                <a:cxn ang="0">
                  <a:pos x="153" y="17"/>
                </a:cxn>
                <a:cxn ang="0">
                  <a:pos x="165" y="30"/>
                </a:cxn>
                <a:cxn ang="0">
                  <a:pos x="178" y="44"/>
                </a:cxn>
                <a:cxn ang="0">
                  <a:pos x="187" y="63"/>
                </a:cxn>
                <a:cxn ang="0">
                  <a:pos x="193" y="81"/>
                </a:cxn>
                <a:cxn ang="0">
                  <a:pos x="195" y="101"/>
                </a:cxn>
                <a:cxn ang="0">
                  <a:pos x="193" y="122"/>
                </a:cxn>
                <a:cxn ang="0">
                  <a:pos x="187" y="140"/>
                </a:cxn>
                <a:cxn ang="0">
                  <a:pos x="178" y="157"/>
                </a:cxn>
                <a:cxn ang="0">
                  <a:pos x="165" y="171"/>
                </a:cxn>
                <a:cxn ang="0">
                  <a:pos x="153" y="184"/>
                </a:cxn>
                <a:cxn ang="0">
                  <a:pos x="136" y="193"/>
                </a:cxn>
                <a:cxn ang="0">
                  <a:pos x="118" y="199"/>
                </a:cxn>
                <a:cxn ang="0">
                  <a:pos x="97" y="201"/>
                </a:cxn>
                <a:cxn ang="0">
                  <a:pos x="77" y="199"/>
                </a:cxn>
                <a:cxn ang="0">
                  <a:pos x="59" y="193"/>
                </a:cxn>
                <a:cxn ang="0">
                  <a:pos x="42" y="184"/>
                </a:cxn>
                <a:cxn ang="0">
                  <a:pos x="29" y="171"/>
                </a:cxn>
                <a:cxn ang="0">
                  <a:pos x="16" y="157"/>
                </a:cxn>
                <a:cxn ang="0">
                  <a:pos x="7" y="140"/>
                </a:cxn>
                <a:cxn ang="0">
                  <a:pos x="2" y="122"/>
                </a:cxn>
                <a:cxn ang="0">
                  <a:pos x="0" y="101"/>
                </a:cxn>
                <a:cxn ang="0">
                  <a:pos x="2" y="81"/>
                </a:cxn>
                <a:cxn ang="0">
                  <a:pos x="7" y="63"/>
                </a:cxn>
                <a:cxn ang="0">
                  <a:pos x="16" y="44"/>
                </a:cxn>
                <a:cxn ang="0">
                  <a:pos x="29" y="30"/>
                </a:cxn>
                <a:cxn ang="0">
                  <a:pos x="42" y="17"/>
                </a:cxn>
                <a:cxn ang="0">
                  <a:pos x="59" y="8"/>
                </a:cxn>
                <a:cxn ang="0">
                  <a:pos x="77" y="2"/>
                </a:cxn>
                <a:cxn ang="0">
                  <a:pos x="97" y="0"/>
                </a:cxn>
              </a:cxnLst>
              <a:rect l="0" t="0" r="r" b="b"/>
              <a:pathLst>
                <a:path w="195" h="201">
                  <a:moveTo>
                    <a:pt x="97" y="0"/>
                  </a:moveTo>
                  <a:lnTo>
                    <a:pt x="118" y="2"/>
                  </a:lnTo>
                  <a:lnTo>
                    <a:pt x="136" y="8"/>
                  </a:lnTo>
                  <a:lnTo>
                    <a:pt x="153" y="17"/>
                  </a:lnTo>
                  <a:lnTo>
                    <a:pt x="165" y="30"/>
                  </a:lnTo>
                  <a:lnTo>
                    <a:pt x="178" y="44"/>
                  </a:lnTo>
                  <a:lnTo>
                    <a:pt x="187" y="63"/>
                  </a:lnTo>
                  <a:lnTo>
                    <a:pt x="193" y="81"/>
                  </a:lnTo>
                  <a:lnTo>
                    <a:pt x="195" y="101"/>
                  </a:lnTo>
                  <a:lnTo>
                    <a:pt x="193" y="122"/>
                  </a:lnTo>
                  <a:lnTo>
                    <a:pt x="187" y="140"/>
                  </a:lnTo>
                  <a:lnTo>
                    <a:pt x="178" y="157"/>
                  </a:lnTo>
                  <a:lnTo>
                    <a:pt x="165" y="171"/>
                  </a:lnTo>
                  <a:lnTo>
                    <a:pt x="153" y="184"/>
                  </a:lnTo>
                  <a:lnTo>
                    <a:pt x="136" y="193"/>
                  </a:lnTo>
                  <a:lnTo>
                    <a:pt x="118" y="199"/>
                  </a:lnTo>
                  <a:lnTo>
                    <a:pt x="97" y="201"/>
                  </a:lnTo>
                  <a:lnTo>
                    <a:pt x="77" y="199"/>
                  </a:lnTo>
                  <a:lnTo>
                    <a:pt x="59" y="193"/>
                  </a:lnTo>
                  <a:lnTo>
                    <a:pt x="42" y="184"/>
                  </a:lnTo>
                  <a:lnTo>
                    <a:pt x="29" y="171"/>
                  </a:lnTo>
                  <a:lnTo>
                    <a:pt x="16" y="157"/>
                  </a:lnTo>
                  <a:lnTo>
                    <a:pt x="7" y="140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2" y="81"/>
                  </a:lnTo>
                  <a:lnTo>
                    <a:pt x="7" y="63"/>
                  </a:lnTo>
                  <a:lnTo>
                    <a:pt x="16" y="44"/>
                  </a:lnTo>
                  <a:lnTo>
                    <a:pt x="29" y="30"/>
                  </a:lnTo>
                  <a:lnTo>
                    <a:pt x="42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0" name="Freeform 34"/>
            <p:cNvSpPr>
              <a:spLocks/>
            </p:cNvSpPr>
            <p:nvPr/>
          </p:nvSpPr>
          <p:spPr bwMode="auto">
            <a:xfrm>
              <a:off x="1685" y="1336"/>
              <a:ext cx="184" cy="187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7" y="7"/>
                </a:cxn>
                <a:cxn ang="0">
                  <a:pos x="144" y="16"/>
                </a:cxn>
                <a:cxn ang="0">
                  <a:pos x="156" y="27"/>
                </a:cxn>
                <a:cxn ang="0">
                  <a:pos x="167" y="42"/>
                </a:cxn>
                <a:cxn ang="0">
                  <a:pos x="177" y="57"/>
                </a:cxn>
                <a:cxn ang="0">
                  <a:pos x="182" y="75"/>
                </a:cxn>
                <a:cxn ang="0">
                  <a:pos x="184" y="94"/>
                </a:cxn>
                <a:cxn ang="0">
                  <a:pos x="182" y="112"/>
                </a:cxn>
                <a:cxn ang="0">
                  <a:pos x="177" y="130"/>
                </a:cxn>
                <a:cxn ang="0">
                  <a:pos x="167" y="145"/>
                </a:cxn>
                <a:cxn ang="0">
                  <a:pos x="156" y="160"/>
                </a:cxn>
                <a:cxn ang="0">
                  <a:pos x="144" y="171"/>
                </a:cxn>
                <a:cxn ang="0">
                  <a:pos x="127" y="180"/>
                </a:cxn>
                <a:cxn ang="0">
                  <a:pos x="110" y="186"/>
                </a:cxn>
                <a:cxn ang="0">
                  <a:pos x="92" y="187"/>
                </a:cxn>
                <a:cxn ang="0">
                  <a:pos x="74" y="186"/>
                </a:cxn>
                <a:cxn ang="0">
                  <a:pos x="55" y="180"/>
                </a:cxn>
                <a:cxn ang="0">
                  <a:pos x="40" y="171"/>
                </a:cxn>
                <a:cxn ang="0">
                  <a:pos x="28" y="160"/>
                </a:cxn>
                <a:cxn ang="0">
                  <a:pos x="15" y="145"/>
                </a:cxn>
                <a:cxn ang="0">
                  <a:pos x="7" y="130"/>
                </a:cxn>
                <a:cxn ang="0">
                  <a:pos x="2" y="112"/>
                </a:cxn>
                <a:cxn ang="0">
                  <a:pos x="0" y="94"/>
                </a:cxn>
                <a:cxn ang="0">
                  <a:pos x="2" y="75"/>
                </a:cxn>
                <a:cxn ang="0">
                  <a:pos x="7" y="57"/>
                </a:cxn>
                <a:cxn ang="0">
                  <a:pos x="15" y="42"/>
                </a:cxn>
                <a:cxn ang="0">
                  <a:pos x="28" y="27"/>
                </a:cxn>
                <a:cxn ang="0">
                  <a:pos x="40" y="16"/>
                </a:cxn>
                <a:cxn ang="0">
                  <a:pos x="55" y="7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7">
                  <a:moveTo>
                    <a:pt x="92" y="0"/>
                  </a:moveTo>
                  <a:lnTo>
                    <a:pt x="110" y="2"/>
                  </a:lnTo>
                  <a:lnTo>
                    <a:pt x="127" y="7"/>
                  </a:lnTo>
                  <a:lnTo>
                    <a:pt x="144" y="16"/>
                  </a:lnTo>
                  <a:lnTo>
                    <a:pt x="156" y="27"/>
                  </a:lnTo>
                  <a:lnTo>
                    <a:pt x="167" y="42"/>
                  </a:lnTo>
                  <a:lnTo>
                    <a:pt x="177" y="57"/>
                  </a:lnTo>
                  <a:lnTo>
                    <a:pt x="182" y="75"/>
                  </a:lnTo>
                  <a:lnTo>
                    <a:pt x="184" y="94"/>
                  </a:lnTo>
                  <a:lnTo>
                    <a:pt x="182" y="112"/>
                  </a:lnTo>
                  <a:lnTo>
                    <a:pt x="177" y="130"/>
                  </a:lnTo>
                  <a:lnTo>
                    <a:pt x="167" y="145"/>
                  </a:lnTo>
                  <a:lnTo>
                    <a:pt x="156" y="160"/>
                  </a:lnTo>
                  <a:lnTo>
                    <a:pt x="144" y="171"/>
                  </a:lnTo>
                  <a:lnTo>
                    <a:pt x="127" y="180"/>
                  </a:lnTo>
                  <a:lnTo>
                    <a:pt x="110" y="186"/>
                  </a:lnTo>
                  <a:lnTo>
                    <a:pt x="92" y="187"/>
                  </a:lnTo>
                  <a:lnTo>
                    <a:pt x="74" y="186"/>
                  </a:lnTo>
                  <a:lnTo>
                    <a:pt x="55" y="180"/>
                  </a:lnTo>
                  <a:lnTo>
                    <a:pt x="40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7" y="130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5" y="42"/>
                  </a:lnTo>
                  <a:lnTo>
                    <a:pt x="28" y="27"/>
                  </a:lnTo>
                  <a:lnTo>
                    <a:pt x="40" y="16"/>
                  </a:lnTo>
                  <a:lnTo>
                    <a:pt x="55" y="7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1" name="Freeform 35"/>
            <p:cNvSpPr>
              <a:spLocks/>
            </p:cNvSpPr>
            <p:nvPr/>
          </p:nvSpPr>
          <p:spPr bwMode="auto">
            <a:xfrm>
              <a:off x="1694" y="1340"/>
              <a:ext cx="171" cy="17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1"/>
                </a:cxn>
                <a:cxn ang="0">
                  <a:pos x="118" y="7"/>
                </a:cxn>
                <a:cxn ang="0">
                  <a:pos x="133" y="14"/>
                </a:cxn>
                <a:cxn ang="0">
                  <a:pos x="146" y="25"/>
                </a:cxn>
                <a:cxn ang="0">
                  <a:pos x="157" y="38"/>
                </a:cxn>
                <a:cxn ang="0">
                  <a:pos x="164" y="53"/>
                </a:cxn>
                <a:cxn ang="0">
                  <a:pos x="169" y="69"/>
                </a:cxn>
                <a:cxn ang="0">
                  <a:pos x="171" y="86"/>
                </a:cxn>
                <a:cxn ang="0">
                  <a:pos x="169" y="104"/>
                </a:cxn>
                <a:cxn ang="0">
                  <a:pos x="164" y="121"/>
                </a:cxn>
                <a:cxn ang="0">
                  <a:pos x="157" y="136"/>
                </a:cxn>
                <a:cxn ang="0">
                  <a:pos x="146" y="149"/>
                </a:cxn>
                <a:cxn ang="0">
                  <a:pos x="133" y="160"/>
                </a:cxn>
                <a:cxn ang="0">
                  <a:pos x="118" y="167"/>
                </a:cxn>
                <a:cxn ang="0">
                  <a:pos x="101" y="172"/>
                </a:cxn>
                <a:cxn ang="0">
                  <a:pos x="85" y="174"/>
                </a:cxn>
                <a:cxn ang="0">
                  <a:pos x="68" y="172"/>
                </a:cxn>
                <a:cxn ang="0">
                  <a:pos x="52" y="167"/>
                </a:cxn>
                <a:cxn ang="0">
                  <a:pos x="37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8" y="121"/>
                </a:cxn>
                <a:cxn ang="0">
                  <a:pos x="2" y="104"/>
                </a:cxn>
                <a:cxn ang="0">
                  <a:pos x="0" y="86"/>
                </a:cxn>
                <a:cxn ang="0">
                  <a:pos x="2" y="69"/>
                </a:cxn>
                <a:cxn ang="0">
                  <a:pos x="8" y="53"/>
                </a:cxn>
                <a:cxn ang="0">
                  <a:pos x="15" y="38"/>
                </a:cxn>
                <a:cxn ang="0">
                  <a:pos x="26" y="25"/>
                </a:cxn>
                <a:cxn ang="0">
                  <a:pos x="37" y="14"/>
                </a:cxn>
                <a:cxn ang="0">
                  <a:pos x="52" y="7"/>
                </a:cxn>
                <a:cxn ang="0">
                  <a:pos x="68" y="1"/>
                </a:cxn>
                <a:cxn ang="0">
                  <a:pos x="85" y="0"/>
                </a:cxn>
              </a:cxnLst>
              <a:rect l="0" t="0" r="r" b="b"/>
              <a:pathLst>
                <a:path w="171" h="174">
                  <a:moveTo>
                    <a:pt x="85" y="0"/>
                  </a:moveTo>
                  <a:lnTo>
                    <a:pt x="101" y="1"/>
                  </a:lnTo>
                  <a:lnTo>
                    <a:pt x="118" y="7"/>
                  </a:lnTo>
                  <a:lnTo>
                    <a:pt x="133" y="14"/>
                  </a:lnTo>
                  <a:lnTo>
                    <a:pt x="146" y="25"/>
                  </a:lnTo>
                  <a:lnTo>
                    <a:pt x="157" y="38"/>
                  </a:lnTo>
                  <a:lnTo>
                    <a:pt x="164" y="53"/>
                  </a:lnTo>
                  <a:lnTo>
                    <a:pt x="169" y="69"/>
                  </a:lnTo>
                  <a:lnTo>
                    <a:pt x="171" y="86"/>
                  </a:lnTo>
                  <a:lnTo>
                    <a:pt x="169" y="104"/>
                  </a:lnTo>
                  <a:lnTo>
                    <a:pt x="164" y="121"/>
                  </a:lnTo>
                  <a:lnTo>
                    <a:pt x="157" y="136"/>
                  </a:lnTo>
                  <a:lnTo>
                    <a:pt x="146" y="149"/>
                  </a:lnTo>
                  <a:lnTo>
                    <a:pt x="133" y="160"/>
                  </a:lnTo>
                  <a:lnTo>
                    <a:pt x="118" y="167"/>
                  </a:lnTo>
                  <a:lnTo>
                    <a:pt x="101" y="172"/>
                  </a:lnTo>
                  <a:lnTo>
                    <a:pt x="85" y="174"/>
                  </a:lnTo>
                  <a:lnTo>
                    <a:pt x="68" y="172"/>
                  </a:lnTo>
                  <a:lnTo>
                    <a:pt x="52" y="167"/>
                  </a:lnTo>
                  <a:lnTo>
                    <a:pt x="37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8" y="121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2" y="69"/>
                  </a:lnTo>
                  <a:lnTo>
                    <a:pt x="8" y="53"/>
                  </a:lnTo>
                  <a:lnTo>
                    <a:pt x="15" y="38"/>
                  </a:lnTo>
                  <a:lnTo>
                    <a:pt x="26" y="25"/>
                  </a:lnTo>
                  <a:lnTo>
                    <a:pt x="37" y="14"/>
                  </a:lnTo>
                  <a:lnTo>
                    <a:pt x="52" y="7"/>
                  </a:lnTo>
                  <a:lnTo>
                    <a:pt x="68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2" name="Freeform 36"/>
            <p:cNvSpPr>
              <a:spLocks/>
            </p:cNvSpPr>
            <p:nvPr/>
          </p:nvSpPr>
          <p:spPr bwMode="auto">
            <a:xfrm>
              <a:off x="1703" y="1343"/>
              <a:ext cx="160" cy="1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2"/>
                </a:cxn>
                <a:cxn ang="0">
                  <a:pos x="111" y="6"/>
                </a:cxn>
                <a:cxn ang="0">
                  <a:pos x="124" y="15"/>
                </a:cxn>
                <a:cxn ang="0">
                  <a:pos x="137" y="24"/>
                </a:cxn>
                <a:cxn ang="0">
                  <a:pos x="146" y="37"/>
                </a:cxn>
                <a:cxn ang="0">
                  <a:pos x="155" y="50"/>
                </a:cxn>
                <a:cxn ang="0">
                  <a:pos x="159" y="65"/>
                </a:cxn>
                <a:cxn ang="0">
                  <a:pos x="160" y="81"/>
                </a:cxn>
                <a:cxn ang="0">
                  <a:pos x="159" y="98"/>
                </a:cxn>
                <a:cxn ang="0">
                  <a:pos x="155" y="112"/>
                </a:cxn>
                <a:cxn ang="0">
                  <a:pos x="146" y="125"/>
                </a:cxn>
                <a:cxn ang="0">
                  <a:pos x="137" y="138"/>
                </a:cxn>
                <a:cxn ang="0">
                  <a:pos x="124" y="147"/>
                </a:cxn>
                <a:cxn ang="0">
                  <a:pos x="111" y="155"/>
                </a:cxn>
                <a:cxn ang="0">
                  <a:pos x="96" y="160"/>
                </a:cxn>
                <a:cxn ang="0">
                  <a:pos x="80" y="162"/>
                </a:cxn>
                <a:cxn ang="0">
                  <a:pos x="63" y="160"/>
                </a:cxn>
                <a:cxn ang="0">
                  <a:pos x="48" y="155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3" y="125"/>
                </a:cxn>
                <a:cxn ang="0">
                  <a:pos x="6" y="112"/>
                </a:cxn>
                <a:cxn ang="0">
                  <a:pos x="2" y="98"/>
                </a:cxn>
                <a:cxn ang="0">
                  <a:pos x="0" y="81"/>
                </a:cxn>
                <a:cxn ang="0">
                  <a:pos x="2" y="65"/>
                </a:cxn>
                <a:cxn ang="0">
                  <a:pos x="6" y="50"/>
                </a:cxn>
                <a:cxn ang="0">
                  <a:pos x="13" y="37"/>
                </a:cxn>
                <a:cxn ang="0">
                  <a:pos x="24" y="24"/>
                </a:cxn>
                <a:cxn ang="0">
                  <a:pos x="35" y="15"/>
                </a:cxn>
                <a:cxn ang="0">
                  <a:pos x="48" y="6"/>
                </a:cxn>
                <a:cxn ang="0">
                  <a:pos x="63" y="2"/>
                </a:cxn>
                <a:cxn ang="0">
                  <a:pos x="80" y="0"/>
                </a:cxn>
              </a:cxnLst>
              <a:rect l="0" t="0" r="r" b="b"/>
              <a:pathLst>
                <a:path w="160" h="162">
                  <a:moveTo>
                    <a:pt x="80" y="0"/>
                  </a:moveTo>
                  <a:lnTo>
                    <a:pt x="96" y="2"/>
                  </a:lnTo>
                  <a:lnTo>
                    <a:pt x="111" y="6"/>
                  </a:lnTo>
                  <a:lnTo>
                    <a:pt x="124" y="15"/>
                  </a:lnTo>
                  <a:lnTo>
                    <a:pt x="137" y="24"/>
                  </a:lnTo>
                  <a:lnTo>
                    <a:pt x="146" y="37"/>
                  </a:lnTo>
                  <a:lnTo>
                    <a:pt x="155" y="50"/>
                  </a:lnTo>
                  <a:lnTo>
                    <a:pt x="159" y="65"/>
                  </a:lnTo>
                  <a:lnTo>
                    <a:pt x="160" y="81"/>
                  </a:lnTo>
                  <a:lnTo>
                    <a:pt x="159" y="98"/>
                  </a:lnTo>
                  <a:lnTo>
                    <a:pt x="155" y="112"/>
                  </a:lnTo>
                  <a:lnTo>
                    <a:pt x="146" y="125"/>
                  </a:lnTo>
                  <a:lnTo>
                    <a:pt x="137" y="138"/>
                  </a:lnTo>
                  <a:lnTo>
                    <a:pt x="124" y="147"/>
                  </a:lnTo>
                  <a:lnTo>
                    <a:pt x="111" y="155"/>
                  </a:lnTo>
                  <a:lnTo>
                    <a:pt x="96" y="160"/>
                  </a:lnTo>
                  <a:lnTo>
                    <a:pt x="80" y="162"/>
                  </a:lnTo>
                  <a:lnTo>
                    <a:pt x="63" y="160"/>
                  </a:lnTo>
                  <a:lnTo>
                    <a:pt x="48" y="155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3" y="125"/>
                  </a:lnTo>
                  <a:lnTo>
                    <a:pt x="6" y="112"/>
                  </a:lnTo>
                  <a:lnTo>
                    <a:pt x="2" y="98"/>
                  </a:lnTo>
                  <a:lnTo>
                    <a:pt x="0" y="81"/>
                  </a:lnTo>
                  <a:lnTo>
                    <a:pt x="2" y="65"/>
                  </a:lnTo>
                  <a:lnTo>
                    <a:pt x="6" y="50"/>
                  </a:lnTo>
                  <a:lnTo>
                    <a:pt x="13" y="37"/>
                  </a:lnTo>
                  <a:lnTo>
                    <a:pt x="24" y="24"/>
                  </a:lnTo>
                  <a:lnTo>
                    <a:pt x="35" y="15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3" name="Freeform 37"/>
            <p:cNvSpPr>
              <a:spLocks/>
            </p:cNvSpPr>
            <p:nvPr/>
          </p:nvSpPr>
          <p:spPr bwMode="auto">
            <a:xfrm>
              <a:off x="1713" y="1347"/>
              <a:ext cx="145" cy="14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86" y="2"/>
                </a:cxn>
                <a:cxn ang="0">
                  <a:pos x="101" y="5"/>
                </a:cxn>
                <a:cxn ang="0">
                  <a:pos x="114" y="13"/>
                </a:cxn>
                <a:cxn ang="0">
                  <a:pos x="125" y="22"/>
                </a:cxn>
                <a:cxn ang="0">
                  <a:pos x="132" y="33"/>
                </a:cxn>
                <a:cxn ang="0">
                  <a:pos x="139" y="44"/>
                </a:cxn>
                <a:cxn ang="0">
                  <a:pos x="143" y="59"/>
                </a:cxn>
                <a:cxn ang="0">
                  <a:pos x="145" y="73"/>
                </a:cxn>
                <a:cxn ang="0">
                  <a:pos x="143" y="88"/>
                </a:cxn>
                <a:cxn ang="0">
                  <a:pos x="139" y="103"/>
                </a:cxn>
                <a:cxn ang="0">
                  <a:pos x="132" y="116"/>
                </a:cxn>
                <a:cxn ang="0">
                  <a:pos x="125" y="127"/>
                </a:cxn>
                <a:cxn ang="0">
                  <a:pos x="114" y="136"/>
                </a:cxn>
                <a:cxn ang="0">
                  <a:pos x="101" y="143"/>
                </a:cxn>
                <a:cxn ang="0">
                  <a:pos x="86" y="147"/>
                </a:cxn>
                <a:cxn ang="0">
                  <a:pos x="71" y="149"/>
                </a:cxn>
                <a:cxn ang="0">
                  <a:pos x="57" y="147"/>
                </a:cxn>
                <a:cxn ang="0">
                  <a:pos x="44" y="143"/>
                </a:cxn>
                <a:cxn ang="0">
                  <a:pos x="31" y="136"/>
                </a:cxn>
                <a:cxn ang="0">
                  <a:pos x="22" y="127"/>
                </a:cxn>
                <a:cxn ang="0">
                  <a:pos x="12" y="116"/>
                </a:cxn>
                <a:cxn ang="0">
                  <a:pos x="5" y="103"/>
                </a:cxn>
                <a:cxn ang="0">
                  <a:pos x="1" y="88"/>
                </a:cxn>
                <a:cxn ang="0">
                  <a:pos x="0" y="73"/>
                </a:cxn>
                <a:cxn ang="0">
                  <a:pos x="1" y="59"/>
                </a:cxn>
                <a:cxn ang="0">
                  <a:pos x="5" y="44"/>
                </a:cxn>
                <a:cxn ang="0">
                  <a:pos x="12" y="33"/>
                </a:cxn>
                <a:cxn ang="0">
                  <a:pos x="22" y="22"/>
                </a:cxn>
                <a:cxn ang="0">
                  <a:pos x="31" y="13"/>
                </a:cxn>
                <a:cxn ang="0">
                  <a:pos x="44" y="5"/>
                </a:cxn>
                <a:cxn ang="0">
                  <a:pos x="57" y="2"/>
                </a:cxn>
                <a:cxn ang="0">
                  <a:pos x="71" y="0"/>
                </a:cxn>
              </a:cxnLst>
              <a:rect l="0" t="0" r="r" b="b"/>
              <a:pathLst>
                <a:path w="145" h="149">
                  <a:moveTo>
                    <a:pt x="71" y="0"/>
                  </a:moveTo>
                  <a:lnTo>
                    <a:pt x="86" y="2"/>
                  </a:lnTo>
                  <a:lnTo>
                    <a:pt x="101" y="5"/>
                  </a:lnTo>
                  <a:lnTo>
                    <a:pt x="114" y="13"/>
                  </a:lnTo>
                  <a:lnTo>
                    <a:pt x="125" y="22"/>
                  </a:lnTo>
                  <a:lnTo>
                    <a:pt x="132" y="33"/>
                  </a:lnTo>
                  <a:lnTo>
                    <a:pt x="139" y="44"/>
                  </a:lnTo>
                  <a:lnTo>
                    <a:pt x="143" y="59"/>
                  </a:lnTo>
                  <a:lnTo>
                    <a:pt x="145" y="73"/>
                  </a:lnTo>
                  <a:lnTo>
                    <a:pt x="143" y="88"/>
                  </a:lnTo>
                  <a:lnTo>
                    <a:pt x="139" y="103"/>
                  </a:lnTo>
                  <a:lnTo>
                    <a:pt x="132" y="116"/>
                  </a:lnTo>
                  <a:lnTo>
                    <a:pt x="125" y="127"/>
                  </a:lnTo>
                  <a:lnTo>
                    <a:pt x="114" y="136"/>
                  </a:lnTo>
                  <a:lnTo>
                    <a:pt x="101" y="143"/>
                  </a:lnTo>
                  <a:lnTo>
                    <a:pt x="86" y="147"/>
                  </a:lnTo>
                  <a:lnTo>
                    <a:pt x="71" y="149"/>
                  </a:lnTo>
                  <a:lnTo>
                    <a:pt x="57" y="147"/>
                  </a:lnTo>
                  <a:lnTo>
                    <a:pt x="44" y="143"/>
                  </a:lnTo>
                  <a:lnTo>
                    <a:pt x="31" y="136"/>
                  </a:lnTo>
                  <a:lnTo>
                    <a:pt x="22" y="127"/>
                  </a:lnTo>
                  <a:lnTo>
                    <a:pt x="12" y="116"/>
                  </a:lnTo>
                  <a:lnTo>
                    <a:pt x="5" y="103"/>
                  </a:lnTo>
                  <a:lnTo>
                    <a:pt x="1" y="88"/>
                  </a:lnTo>
                  <a:lnTo>
                    <a:pt x="0" y="73"/>
                  </a:lnTo>
                  <a:lnTo>
                    <a:pt x="1" y="59"/>
                  </a:lnTo>
                  <a:lnTo>
                    <a:pt x="5" y="44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1" y="13"/>
                  </a:lnTo>
                  <a:lnTo>
                    <a:pt x="44" y="5"/>
                  </a:lnTo>
                  <a:lnTo>
                    <a:pt x="57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4" name="Freeform 38"/>
            <p:cNvSpPr>
              <a:spLocks/>
            </p:cNvSpPr>
            <p:nvPr/>
          </p:nvSpPr>
          <p:spPr bwMode="auto">
            <a:xfrm>
              <a:off x="1722" y="1351"/>
              <a:ext cx="132" cy="13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81" y="1"/>
                </a:cxn>
                <a:cxn ang="0">
                  <a:pos x="92" y="5"/>
                </a:cxn>
                <a:cxn ang="0">
                  <a:pos x="105" y="11"/>
                </a:cxn>
                <a:cxn ang="0">
                  <a:pos x="114" y="20"/>
                </a:cxn>
                <a:cxn ang="0">
                  <a:pos x="121" y="29"/>
                </a:cxn>
                <a:cxn ang="0">
                  <a:pos x="127" y="40"/>
                </a:cxn>
                <a:cxn ang="0">
                  <a:pos x="130" y="53"/>
                </a:cxn>
                <a:cxn ang="0">
                  <a:pos x="132" y="68"/>
                </a:cxn>
                <a:cxn ang="0">
                  <a:pos x="130" y="80"/>
                </a:cxn>
                <a:cxn ang="0">
                  <a:pos x="127" y="93"/>
                </a:cxn>
                <a:cxn ang="0">
                  <a:pos x="121" y="104"/>
                </a:cxn>
                <a:cxn ang="0">
                  <a:pos x="114" y="115"/>
                </a:cxn>
                <a:cxn ang="0">
                  <a:pos x="105" y="125"/>
                </a:cxn>
                <a:cxn ang="0">
                  <a:pos x="92" y="130"/>
                </a:cxn>
                <a:cxn ang="0">
                  <a:pos x="81" y="134"/>
                </a:cxn>
                <a:cxn ang="0">
                  <a:pos x="66" y="136"/>
                </a:cxn>
                <a:cxn ang="0">
                  <a:pos x="53" y="134"/>
                </a:cxn>
                <a:cxn ang="0">
                  <a:pos x="40" y="130"/>
                </a:cxn>
                <a:cxn ang="0">
                  <a:pos x="29" y="125"/>
                </a:cxn>
                <a:cxn ang="0">
                  <a:pos x="20" y="115"/>
                </a:cxn>
                <a:cxn ang="0">
                  <a:pos x="11" y="104"/>
                </a:cxn>
                <a:cxn ang="0">
                  <a:pos x="5" y="93"/>
                </a:cxn>
                <a:cxn ang="0">
                  <a:pos x="2" y="80"/>
                </a:cxn>
                <a:cxn ang="0">
                  <a:pos x="0" y="68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5"/>
                </a:cxn>
                <a:cxn ang="0">
                  <a:pos x="53" y="1"/>
                </a:cxn>
                <a:cxn ang="0">
                  <a:pos x="66" y="0"/>
                </a:cxn>
              </a:cxnLst>
              <a:rect l="0" t="0" r="r" b="b"/>
              <a:pathLst>
                <a:path w="132" h="136">
                  <a:moveTo>
                    <a:pt x="66" y="0"/>
                  </a:moveTo>
                  <a:lnTo>
                    <a:pt x="81" y="1"/>
                  </a:lnTo>
                  <a:lnTo>
                    <a:pt x="92" y="5"/>
                  </a:lnTo>
                  <a:lnTo>
                    <a:pt x="105" y="11"/>
                  </a:lnTo>
                  <a:lnTo>
                    <a:pt x="114" y="20"/>
                  </a:lnTo>
                  <a:lnTo>
                    <a:pt x="121" y="29"/>
                  </a:lnTo>
                  <a:lnTo>
                    <a:pt x="127" y="40"/>
                  </a:lnTo>
                  <a:lnTo>
                    <a:pt x="130" y="53"/>
                  </a:lnTo>
                  <a:lnTo>
                    <a:pt x="132" y="68"/>
                  </a:lnTo>
                  <a:lnTo>
                    <a:pt x="130" y="80"/>
                  </a:lnTo>
                  <a:lnTo>
                    <a:pt x="127" y="93"/>
                  </a:lnTo>
                  <a:lnTo>
                    <a:pt x="121" y="104"/>
                  </a:lnTo>
                  <a:lnTo>
                    <a:pt x="114" y="115"/>
                  </a:lnTo>
                  <a:lnTo>
                    <a:pt x="105" y="125"/>
                  </a:lnTo>
                  <a:lnTo>
                    <a:pt x="92" y="130"/>
                  </a:lnTo>
                  <a:lnTo>
                    <a:pt x="81" y="134"/>
                  </a:lnTo>
                  <a:lnTo>
                    <a:pt x="66" y="136"/>
                  </a:lnTo>
                  <a:lnTo>
                    <a:pt x="53" y="134"/>
                  </a:lnTo>
                  <a:lnTo>
                    <a:pt x="40" y="130"/>
                  </a:lnTo>
                  <a:lnTo>
                    <a:pt x="29" y="125"/>
                  </a:lnTo>
                  <a:lnTo>
                    <a:pt x="20" y="115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5" name="Freeform 39"/>
            <p:cNvSpPr>
              <a:spLocks/>
            </p:cNvSpPr>
            <p:nvPr/>
          </p:nvSpPr>
          <p:spPr bwMode="auto">
            <a:xfrm>
              <a:off x="1731" y="1354"/>
              <a:ext cx="120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6"/>
                </a:cxn>
                <a:cxn ang="0">
                  <a:pos x="94" y="11"/>
                </a:cxn>
                <a:cxn ang="0">
                  <a:pos x="103" y="19"/>
                </a:cxn>
                <a:cxn ang="0">
                  <a:pos x="110" y="28"/>
                </a:cxn>
                <a:cxn ang="0">
                  <a:pos x="116" y="37"/>
                </a:cxn>
                <a:cxn ang="0">
                  <a:pos x="118" y="48"/>
                </a:cxn>
                <a:cxn ang="0">
                  <a:pos x="120" y="61"/>
                </a:cxn>
                <a:cxn ang="0">
                  <a:pos x="118" y="74"/>
                </a:cxn>
                <a:cxn ang="0">
                  <a:pos x="116" y="85"/>
                </a:cxn>
                <a:cxn ang="0">
                  <a:pos x="110" y="96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8"/>
                </a:cxn>
                <a:cxn ang="0">
                  <a:pos x="74" y="122"/>
                </a:cxn>
                <a:cxn ang="0">
                  <a:pos x="61" y="123"/>
                </a:cxn>
                <a:cxn ang="0">
                  <a:pos x="48" y="122"/>
                </a:cxn>
                <a:cxn ang="0">
                  <a:pos x="37" y="118"/>
                </a:cxn>
                <a:cxn ang="0">
                  <a:pos x="26" y="112"/>
                </a:cxn>
                <a:cxn ang="0">
                  <a:pos x="17" y="105"/>
                </a:cxn>
                <a:cxn ang="0">
                  <a:pos x="9" y="96"/>
                </a:cxn>
                <a:cxn ang="0">
                  <a:pos x="4" y="85"/>
                </a:cxn>
                <a:cxn ang="0">
                  <a:pos x="2" y="74"/>
                </a:cxn>
                <a:cxn ang="0">
                  <a:pos x="0" y="61"/>
                </a:cxn>
                <a:cxn ang="0">
                  <a:pos x="2" y="48"/>
                </a:cxn>
                <a:cxn ang="0">
                  <a:pos x="4" y="37"/>
                </a:cxn>
                <a:cxn ang="0">
                  <a:pos x="9" y="28"/>
                </a:cxn>
                <a:cxn ang="0">
                  <a:pos x="17" y="19"/>
                </a:cxn>
                <a:cxn ang="0">
                  <a:pos x="26" y="11"/>
                </a:cxn>
                <a:cxn ang="0">
                  <a:pos x="37" y="6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0" h="123">
                  <a:moveTo>
                    <a:pt x="61" y="0"/>
                  </a:moveTo>
                  <a:lnTo>
                    <a:pt x="74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6" y="37"/>
                  </a:lnTo>
                  <a:lnTo>
                    <a:pt x="118" y="48"/>
                  </a:lnTo>
                  <a:lnTo>
                    <a:pt x="120" y="61"/>
                  </a:lnTo>
                  <a:lnTo>
                    <a:pt x="118" y="74"/>
                  </a:lnTo>
                  <a:lnTo>
                    <a:pt x="116" y="85"/>
                  </a:lnTo>
                  <a:lnTo>
                    <a:pt x="110" y="96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8"/>
                  </a:lnTo>
                  <a:lnTo>
                    <a:pt x="74" y="122"/>
                  </a:lnTo>
                  <a:lnTo>
                    <a:pt x="61" y="123"/>
                  </a:lnTo>
                  <a:lnTo>
                    <a:pt x="48" y="122"/>
                  </a:lnTo>
                  <a:lnTo>
                    <a:pt x="37" y="118"/>
                  </a:lnTo>
                  <a:lnTo>
                    <a:pt x="26" y="112"/>
                  </a:lnTo>
                  <a:lnTo>
                    <a:pt x="17" y="105"/>
                  </a:lnTo>
                  <a:lnTo>
                    <a:pt x="9" y="96"/>
                  </a:lnTo>
                  <a:lnTo>
                    <a:pt x="4" y="85"/>
                  </a:lnTo>
                  <a:lnTo>
                    <a:pt x="2" y="74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4" y="37"/>
                  </a:lnTo>
                  <a:lnTo>
                    <a:pt x="9" y="28"/>
                  </a:lnTo>
                  <a:lnTo>
                    <a:pt x="17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6" name="Freeform 40"/>
            <p:cNvSpPr>
              <a:spLocks/>
            </p:cNvSpPr>
            <p:nvPr/>
          </p:nvSpPr>
          <p:spPr bwMode="auto">
            <a:xfrm>
              <a:off x="1740" y="1356"/>
              <a:ext cx="109" cy="11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5" y="2"/>
                </a:cxn>
                <a:cxn ang="0">
                  <a:pos x="76" y="4"/>
                </a:cxn>
                <a:cxn ang="0">
                  <a:pos x="85" y="9"/>
                </a:cxn>
                <a:cxn ang="0">
                  <a:pos x="92" y="17"/>
                </a:cxn>
                <a:cxn ang="0">
                  <a:pos x="100" y="24"/>
                </a:cxn>
                <a:cxn ang="0">
                  <a:pos x="105" y="35"/>
                </a:cxn>
                <a:cxn ang="0">
                  <a:pos x="107" y="44"/>
                </a:cxn>
                <a:cxn ang="0">
                  <a:pos x="109" y="55"/>
                </a:cxn>
                <a:cxn ang="0">
                  <a:pos x="107" y="66"/>
                </a:cxn>
                <a:cxn ang="0">
                  <a:pos x="105" y="77"/>
                </a:cxn>
                <a:cxn ang="0">
                  <a:pos x="100" y="87"/>
                </a:cxn>
                <a:cxn ang="0">
                  <a:pos x="92" y="94"/>
                </a:cxn>
                <a:cxn ang="0">
                  <a:pos x="85" y="101"/>
                </a:cxn>
                <a:cxn ang="0">
                  <a:pos x="76" y="107"/>
                </a:cxn>
                <a:cxn ang="0">
                  <a:pos x="65" y="109"/>
                </a:cxn>
                <a:cxn ang="0">
                  <a:pos x="54" y="110"/>
                </a:cxn>
                <a:cxn ang="0">
                  <a:pos x="33" y="107"/>
                </a:cxn>
                <a:cxn ang="0">
                  <a:pos x="17" y="94"/>
                </a:cxn>
                <a:cxn ang="0">
                  <a:pos x="4" y="77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7" y="17"/>
                </a:cxn>
                <a:cxn ang="0">
                  <a:pos x="33" y="4"/>
                </a:cxn>
                <a:cxn ang="0">
                  <a:pos x="54" y="0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65" y="2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92" y="17"/>
                  </a:lnTo>
                  <a:lnTo>
                    <a:pt x="100" y="24"/>
                  </a:lnTo>
                  <a:lnTo>
                    <a:pt x="105" y="35"/>
                  </a:lnTo>
                  <a:lnTo>
                    <a:pt x="107" y="44"/>
                  </a:lnTo>
                  <a:lnTo>
                    <a:pt x="109" y="55"/>
                  </a:lnTo>
                  <a:lnTo>
                    <a:pt x="107" y="66"/>
                  </a:lnTo>
                  <a:lnTo>
                    <a:pt x="105" y="77"/>
                  </a:lnTo>
                  <a:lnTo>
                    <a:pt x="100" y="87"/>
                  </a:lnTo>
                  <a:lnTo>
                    <a:pt x="92" y="94"/>
                  </a:lnTo>
                  <a:lnTo>
                    <a:pt x="85" y="101"/>
                  </a:lnTo>
                  <a:lnTo>
                    <a:pt x="76" y="107"/>
                  </a:lnTo>
                  <a:lnTo>
                    <a:pt x="65" y="109"/>
                  </a:lnTo>
                  <a:lnTo>
                    <a:pt x="54" y="110"/>
                  </a:lnTo>
                  <a:lnTo>
                    <a:pt x="33" y="107"/>
                  </a:lnTo>
                  <a:lnTo>
                    <a:pt x="17" y="94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7" y="17"/>
                  </a:lnTo>
                  <a:lnTo>
                    <a:pt x="33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7" name="Freeform 41"/>
            <p:cNvSpPr>
              <a:spLocks/>
            </p:cNvSpPr>
            <p:nvPr/>
          </p:nvSpPr>
          <p:spPr bwMode="auto">
            <a:xfrm>
              <a:off x="1751" y="1360"/>
              <a:ext cx="94" cy="9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3"/>
                </a:cxn>
                <a:cxn ang="0">
                  <a:pos x="81" y="14"/>
                </a:cxn>
                <a:cxn ang="0">
                  <a:pos x="90" y="29"/>
                </a:cxn>
                <a:cxn ang="0">
                  <a:pos x="94" y="49"/>
                </a:cxn>
                <a:cxn ang="0">
                  <a:pos x="90" y="68"/>
                </a:cxn>
                <a:cxn ang="0">
                  <a:pos x="81" y="83"/>
                </a:cxn>
                <a:cxn ang="0">
                  <a:pos x="65" y="92"/>
                </a:cxn>
                <a:cxn ang="0">
                  <a:pos x="46" y="95"/>
                </a:cxn>
                <a:cxn ang="0">
                  <a:pos x="28" y="92"/>
                </a:cxn>
                <a:cxn ang="0">
                  <a:pos x="13" y="83"/>
                </a:cxn>
                <a:cxn ang="0">
                  <a:pos x="4" y="68"/>
                </a:cxn>
                <a:cxn ang="0">
                  <a:pos x="0" y="49"/>
                </a:cxn>
                <a:cxn ang="0">
                  <a:pos x="4" y="29"/>
                </a:cxn>
                <a:cxn ang="0">
                  <a:pos x="13" y="14"/>
                </a:cxn>
                <a:cxn ang="0">
                  <a:pos x="28" y="3"/>
                </a:cxn>
                <a:cxn ang="0">
                  <a:pos x="46" y="0"/>
                </a:cxn>
              </a:cxnLst>
              <a:rect l="0" t="0" r="r" b="b"/>
              <a:pathLst>
                <a:path w="94" h="95">
                  <a:moveTo>
                    <a:pt x="46" y="0"/>
                  </a:moveTo>
                  <a:lnTo>
                    <a:pt x="65" y="3"/>
                  </a:lnTo>
                  <a:lnTo>
                    <a:pt x="81" y="14"/>
                  </a:lnTo>
                  <a:lnTo>
                    <a:pt x="90" y="29"/>
                  </a:lnTo>
                  <a:lnTo>
                    <a:pt x="94" y="49"/>
                  </a:lnTo>
                  <a:lnTo>
                    <a:pt x="90" y="68"/>
                  </a:lnTo>
                  <a:lnTo>
                    <a:pt x="81" y="83"/>
                  </a:lnTo>
                  <a:lnTo>
                    <a:pt x="65" y="92"/>
                  </a:lnTo>
                  <a:lnTo>
                    <a:pt x="46" y="95"/>
                  </a:lnTo>
                  <a:lnTo>
                    <a:pt x="28" y="92"/>
                  </a:lnTo>
                  <a:lnTo>
                    <a:pt x="13" y="83"/>
                  </a:lnTo>
                  <a:lnTo>
                    <a:pt x="4" y="68"/>
                  </a:lnTo>
                  <a:lnTo>
                    <a:pt x="0" y="49"/>
                  </a:lnTo>
                  <a:lnTo>
                    <a:pt x="4" y="29"/>
                  </a:lnTo>
                  <a:lnTo>
                    <a:pt x="13" y="14"/>
                  </a:lnTo>
                  <a:lnTo>
                    <a:pt x="28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8" name="Freeform 42"/>
            <p:cNvSpPr>
              <a:spLocks/>
            </p:cNvSpPr>
            <p:nvPr/>
          </p:nvSpPr>
          <p:spPr bwMode="auto">
            <a:xfrm>
              <a:off x="1759" y="1363"/>
              <a:ext cx="82" cy="8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8" y="4"/>
                </a:cxn>
                <a:cxn ang="0">
                  <a:pos x="71" y="13"/>
                </a:cxn>
                <a:cxn ang="0">
                  <a:pos x="79" y="26"/>
                </a:cxn>
                <a:cxn ang="0">
                  <a:pos x="82" y="43"/>
                </a:cxn>
                <a:cxn ang="0">
                  <a:pos x="79" y="59"/>
                </a:cxn>
                <a:cxn ang="0">
                  <a:pos x="71" y="72"/>
                </a:cxn>
                <a:cxn ang="0">
                  <a:pos x="58" y="81"/>
                </a:cxn>
                <a:cxn ang="0">
                  <a:pos x="40" y="85"/>
                </a:cxn>
                <a:cxn ang="0">
                  <a:pos x="25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3"/>
                </a:cxn>
                <a:cxn ang="0">
                  <a:pos x="3" y="26"/>
                </a:cxn>
                <a:cxn ang="0">
                  <a:pos x="12" y="13"/>
                </a:cxn>
                <a:cxn ang="0">
                  <a:pos x="25" y="4"/>
                </a:cxn>
                <a:cxn ang="0">
                  <a:pos x="40" y="0"/>
                </a:cxn>
              </a:cxnLst>
              <a:rect l="0" t="0" r="r" b="b"/>
              <a:pathLst>
                <a:path w="82" h="85">
                  <a:moveTo>
                    <a:pt x="40" y="0"/>
                  </a:moveTo>
                  <a:lnTo>
                    <a:pt x="58" y="4"/>
                  </a:lnTo>
                  <a:lnTo>
                    <a:pt x="71" y="13"/>
                  </a:lnTo>
                  <a:lnTo>
                    <a:pt x="79" y="26"/>
                  </a:lnTo>
                  <a:lnTo>
                    <a:pt x="82" y="43"/>
                  </a:lnTo>
                  <a:lnTo>
                    <a:pt x="79" y="59"/>
                  </a:lnTo>
                  <a:lnTo>
                    <a:pt x="71" y="72"/>
                  </a:lnTo>
                  <a:lnTo>
                    <a:pt x="58" y="81"/>
                  </a:lnTo>
                  <a:lnTo>
                    <a:pt x="40" y="85"/>
                  </a:lnTo>
                  <a:lnTo>
                    <a:pt x="25" y="81"/>
                  </a:lnTo>
                  <a:lnTo>
                    <a:pt x="12" y="72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9" name="Freeform 43"/>
            <p:cNvSpPr>
              <a:spLocks/>
            </p:cNvSpPr>
            <p:nvPr/>
          </p:nvSpPr>
          <p:spPr bwMode="auto">
            <a:xfrm>
              <a:off x="1768" y="1367"/>
              <a:ext cx="70" cy="7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8" y="2"/>
                </a:cxn>
                <a:cxn ang="0">
                  <a:pos x="59" y="9"/>
                </a:cxn>
                <a:cxn ang="0">
                  <a:pos x="66" y="22"/>
                </a:cxn>
                <a:cxn ang="0">
                  <a:pos x="70" y="37"/>
                </a:cxn>
                <a:cxn ang="0">
                  <a:pos x="66" y="50"/>
                </a:cxn>
                <a:cxn ang="0">
                  <a:pos x="59" y="61"/>
                </a:cxn>
                <a:cxn ang="0">
                  <a:pos x="48" y="68"/>
                </a:cxn>
                <a:cxn ang="0">
                  <a:pos x="35" y="72"/>
                </a:cxn>
                <a:cxn ang="0">
                  <a:pos x="20" y="68"/>
                </a:cxn>
                <a:cxn ang="0">
                  <a:pos x="9" y="61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2"/>
                </a:cxn>
                <a:cxn ang="0">
                  <a:pos x="9" y="9"/>
                </a:cxn>
                <a:cxn ang="0">
                  <a:pos x="20" y="2"/>
                </a:cxn>
                <a:cxn ang="0">
                  <a:pos x="35" y="0"/>
                </a:cxn>
              </a:cxnLst>
              <a:rect l="0" t="0" r="r" b="b"/>
              <a:pathLst>
                <a:path w="70" h="72">
                  <a:moveTo>
                    <a:pt x="35" y="0"/>
                  </a:moveTo>
                  <a:lnTo>
                    <a:pt x="48" y="2"/>
                  </a:lnTo>
                  <a:lnTo>
                    <a:pt x="59" y="9"/>
                  </a:lnTo>
                  <a:lnTo>
                    <a:pt x="66" y="22"/>
                  </a:lnTo>
                  <a:lnTo>
                    <a:pt x="70" y="37"/>
                  </a:lnTo>
                  <a:lnTo>
                    <a:pt x="66" y="50"/>
                  </a:lnTo>
                  <a:lnTo>
                    <a:pt x="59" y="61"/>
                  </a:lnTo>
                  <a:lnTo>
                    <a:pt x="48" y="68"/>
                  </a:lnTo>
                  <a:lnTo>
                    <a:pt x="35" y="72"/>
                  </a:lnTo>
                  <a:lnTo>
                    <a:pt x="20" y="68"/>
                  </a:lnTo>
                  <a:lnTo>
                    <a:pt x="9" y="61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9" y="9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0" name="Freeform 44"/>
            <p:cNvSpPr>
              <a:spLocks/>
            </p:cNvSpPr>
            <p:nvPr/>
          </p:nvSpPr>
          <p:spPr bwMode="auto">
            <a:xfrm>
              <a:off x="1777" y="1371"/>
              <a:ext cx="57" cy="5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8" y="7"/>
                </a:cxn>
                <a:cxn ang="0">
                  <a:pos x="55" y="16"/>
                </a:cxn>
                <a:cxn ang="0">
                  <a:pos x="57" y="29"/>
                </a:cxn>
                <a:cxn ang="0">
                  <a:pos x="55" y="40"/>
                </a:cxn>
                <a:cxn ang="0">
                  <a:pos x="48" y="49"/>
                </a:cxn>
                <a:cxn ang="0">
                  <a:pos x="39" y="57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49"/>
                </a:cxn>
                <a:cxn ang="0">
                  <a:pos x="2" y="40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7"/>
                </a:cxn>
                <a:cxn ang="0">
                  <a:pos x="17" y="2"/>
                </a:cxn>
                <a:cxn ang="0">
                  <a:pos x="28" y="0"/>
                </a:cxn>
              </a:cxnLst>
              <a:rect l="0" t="0" r="r" b="b"/>
              <a:pathLst>
                <a:path w="57" h="59">
                  <a:moveTo>
                    <a:pt x="28" y="0"/>
                  </a:moveTo>
                  <a:lnTo>
                    <a:pt x="39" y="2"/>
                  </a:lnTo>
                  <a:lnTo>
                    <a:pt x="48" y="7"/>
                  </a:lnTo>
                  <a:lnTo>
                    <a:pt x="55" y="16"/>
                  </a:lnTo>
                  <a:lnTo>
                    <a:pt x="57" y="29"/>
                  </a:lnTo>
                  <a:lnTo>
                    <a:pt x="55" y="40"/>
                  </a:lnTo>
                  <a:lnTo>
                    <a:pt x="48" y="49"/>
                  </a:lnTo>
                  <a:lnTo>
                    <a:pt x="39" y="57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1" name="Freeform 45"/>
            <p:cNvSpPr>
              <a:spLocks/>
            </p:cNvSpPr>
            <p:nvPr/>
          </p:nvSpPr>
          <p:spPr bwMode="auto">
            <a:xfrm>
              <a:off x="1426" y="1560"/>
              <a:ext cx="160" cy="16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2"/>
                </a:cxn>
                <a:cxn ang="0">
                  <a:pos x="110" y="6"/>
                </a:cxn>
                <a:cxn ang="0">
                  <a:pos x="125" y="15"/>
                </a:cxn>
                <a:cxn ang="0">
                  <a:pos x="136" y="24"/>
                </a:cxn>
                <a:cxn ang="0">
                  <a:pos x="147" y="37"/>
                </a:cxn>
                <a:cxn ang="0">
                  <a:pos x="154" y="50"/>
                </a:cxn>
                <a:cxn ang="0">
                  <a:pos x="158" y="65"/>
                </a:cxn>
                <a:cxn ang="0">
                  <a:pos x="160" y="81"/>
                </a:cxn>
                <a:cxn ang="0">
                  <a:pos x="158" y="98"/>
                </a:cxn>
                <a:cxn ang="0">
                  <a:pos x="154" y="113"/>
                </a:cxn>
                <a:cxn ang="0">
                  <a:pos x="147" y="127"/>
                </a:cxn>
                <a:cxn ang="0">
                  <a:pos x="136" y="138"/>
                </a:cxn>
                <a:cxn ang="0">
                  <a:pos x="125" y="149"/>
                </a:cxn>
                <a:cxn ang="0">
                  <a:pos x="110" y="157"/>
                </a:cxn>
                <a:cxn ang="0">
                  <a:pos x="95" y="162"/>
                </a:cxn>
                <a:cxn ang="0">
                  <a:pos x="79" y="164"/>
                </a:cxn>
                <a:cxn ang="0">
                  <a:pos x="62" y="162"/>
                </a:cxn>
                <a:cxn ang="0">
                  <a:pos x="47" y="157"/>
                </a:cxn>
                <a:cxn ang="0">
                  <a:pos x="35" y="149"/>
                </a:cxn>
                <a:cxn ang="0">
                  <a:pos x="23" y="138"/>
                </a:cxn>
                <a:cxn ang="0">
                  <a:pos x="12" y="127"/>
                </a:cxn>
                <a:cxn ang="0">
                  <a:pos x="5" y="113"/>
                </a:cxn>
                <a:cxn ang="0">
                  <a:pos x="1" y="98"/>
                </a:cxn>
                <a:cxn ang="0">
                  <a:pos x="0" y="81"/>
                </a:cxn>
                <a:cxn ang="0">
                  <a:pos x="1" y="65"/>
                </a:cxn>
                <a:cxn ang="0">
                  <a:pos x="5" y="50"/>
                </a:cxn>
                <a:cxn ang="0">
                  <a:pos x="12" y="37"/>
                </a:cxn>
                <a:cxn ang="0">
                  <a:pos x="23" y="24"/>
                </a:cxn>
                <a:cxn ang="0">
                  <a:pos x="35" y="15"/>
                </a:cxn>
                <a:cxn ang="0">
                  <a:pos x="47" y="6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60" h="164">
                  <a:moveTo>
                    <a:pt x="79" y="0"/>
                  </a:moveTo>
                  <a:lnTo>
                    <a:pt x="95" y="2"/>
                  </a:lnTo>
                  <a:lnTo>
                    <a:pt x="110" y="6"/>
                  </a:lnTo>
                  <a:lnTo>
                    <a:pt x="125" y="15"/>
                  </a:lnTo>
                  <a:lnTo>
                    <a:pt x="136" y="24"/>
                  </a:lnTo>
                  <a:lnTo>
                    <a:pt x="147" y="37"/>
                  </a:lnTo>
                  <a:lnTo>
                    <a:pt x="154" y="50"/>
                  </a:lnTo>
                  <a:lnTo>
                    <a:pt x="158" y="65"/>
                  </a:lnTo>
                  <a:lnTo>
                    <a:pt x="160" y="81"/>
                  </a:lnTo>
                  <a:lnTo>
                    <a:pt x="158" y="98"/>
                  </a:lnTo>
                  <a:lnTo>
                    <a:pt x="154" y="113"/>
                  </a:lnTo>
                  <a:lnTo>
                    <a:pt x="147" y="127"/>
                  </a:lnTo>
                  <a:lnTo>
                    <a:pt x="136" y="138"/>
                  </a:lnTo>
                  <a:lnTo>
                    <a:pt x="125" y="149"/>
                  </a:lnTo>
                  <a:lnTo>
                    <a:pt x="110" y="157"/>
                  </a:lnTo>
                  <a:lnTo>
                    <a:pt x="95" y="162"/>
                  </a:lnTo>
                  <a:lnTo>
                    <a:pt x="79" y="164"/>
                  </a:lnTo>
                  <a:lnTo>
                    <a:pt x="62" y="162"/>
                  </a:lnTo>
                  <a:lnTo>
                    <a:pt x="47" y="157"/>
                  </a:lnTo>
                  <a:lnTo>
                    <a:pt x="35" y="149"/>
                  </a:lnTo>
                  <a:lnTo>
                    <a:pt x="23" y="138"/>
                  </a:lnTo>
                  <a:lnTo>
                    <a:pt x="12" y="127"/>
                  </a:lnTo>
                  <a:lnTo>
                    <a:pt x="5" y="113"/>
                  </a:lnTo>
                  <a:lnTo>
                    <a:pt x="1" y="98"/>
                  </a:lnTo>
                  <a:lnTo>
                    <a:pt x="0" y="81"/>
                  </a:lnTo>
                  <a:lnTo>
                    <a:pt x="1" y="65"/>
                  </a:lnTo>
                  <a:lnTo>
                    <a:pt x="5" y="50"/>
                  </a:lnTo>
                  <a:lnTo>
                    <a:pt x="12" y="37"/>
                  </a:lnTo>
                  <a:lnTo>
                    <a:pt x="23" y="24"/>
                  </a:lnTo>
                  <a:lnTo>
                    <a:pt x="35" y="15"/>
                  </a:lnTo>
                  <a:lnTo>
                    <a:pt x="47" y="6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2" name="Freeform 46"/>
            <p:cNvSpPr>
              <a:spLocks/>
            </p:cNvSpPr>
            <p:nvPr/>
          </p:nvSpPr>
          <p:spPr bwMode="auto">
            <a:xfrm>
              <a:off x="1433" y="1562"/>
              <a:ext cx="151" cy="1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2"/>
                </a:cxn>
                <a:cxn ang="0">
                  <a:pos x="105" y="6"/>
                </a:cxn>
                <a:cxn ang="0">
                  <a:pos x="118" y="13"/>
                </a:cxn>
                <a:cxn ang="0">
                  <a:pos x="129" y="22"/>
                </a:cxn>
                <a:cxn ang="0">
                  <a:pos x="138" y="35"/>
                </a:cxn>
                <a:cxn ang="0">
                  <a:pos x="145" y="48"/>
                </a:cxn>
                <a:cxn ang="0">
                  <a:pos x="149" y="63"/>
                </a:cxn>
                <a:cxn ang="0">
                  <a:pos x="151" y="77"/>
                </a:cxn>
                <a:cxn ang="0">
                  <a:pos x="149" y="92"/>
                </a:cxn>
                <a:cxn ang="0">
                  <a:pos x="145" y="107"/>
                </a:cxn>
                <a:cxn ang="0">
                  <a:pos x="138" y="120"/>
                </a:cxn>
                <a:cxn ang="0">
                  <a:pos x="129" y="133"/>
                </a:cxn>
                <a:cxn ang="0">
                  <a:pos x="118" y="142"/>
                </a:cxn>
                <a:cxn ang="0">
                  <a:pos x="105" y="149"/>
                </a:cxn>
                <a:cxn ang="0">
                  <a:pos x="90" y="153"/>
                </a:cxn>
                <a:cxn ang="0">
                  <a:pos x="75" y="155"/>
                </a:cxn>
                <a:cxn ang="0">
                  <a:pos x="61" y="153"/>
                </a:cxn>
                <a:cxn ang="0">
                  <a:pos x="46" y="149"/>
                </a:cxn>
                <a:cxn ang="0">
                  <a:pos x="33" y="142"/>
                </a:cxn>
                <a:cxn ang="0">
                  <a:pos x="22" y="133"/>
                </a:cxn>
                <a:cxn ang="0">
                  <a:pos x="13" y="120"/>
                </a:cxn>
                <a:cxn ang="0">
                  <a:pos x="5" y="107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3"/>
                </a:cxn>
                <a:cxn ang="0">
                  <a:pos x="5" y="48"/>
                </a:cxn>
                <a:cxn ang="0">
                  <a:pos x="13" y="35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1" y="2"/>
                </a:cxn>
                <a:cxn ang="0">
                  <a:pos x="75" y="0"/>
                </a:cxn>
              </a:cxnLst>
              <a:rect l="0" t="0" r="r" b="b"/>
              <a:pathLst>
                <a:path w="151" h="155">
                  <a:moveTo>
                    <a:pt x="75" y="0"/>
                  </a:moveTo>
                  <a:lnTo>
                    <a:pt x="90" y="2"/>
                  </a:lnTo>
                  <a:lnTo>
                    <a:pt x="105" y="6"/>
                  </a:lnTo>
                  <a:lnTo>
                    <a:pt x="118" y="13"/>
                  </a:lnTo>
                  <a:lnTo>
                    <a:pt x="129" y="22"/>
                  </a:lnTo>
                  <a:lnTo>
                    <a:pt x="138" y="35"/>
                  </a:lnTo>
                  <a:lnTo>
                    <a:pt x="145" y="48"/>
                  </a:lnTo>
                  <a:lnTo>
                    <a:pt x="149" y="63"/>
                  </a:lnTo>
                  <a:lnTo>
                    <a:pt x="151" y="77"/>
                  </a:lnTo>
                  <a:lnTo>
                    <a:pt x="149" y="92"/>
                  </a:lnTo>
                  <a:lnTo>
                    <a:pt x="145" y="107"/>
                  </a:lnTo>
                  <a:lnTo>
                    <a:pt x="138" y="120"/>
                  </a:lnTo>
                  <a:lnTo>
                    <a:pt x="129" y="133"/>
                  </a:lnTo>
                  <a:lnTo>
                    <a:pt x="118" y="142"/>
                  </a:lnTo>
                  <a:lnTo>
                    <a:pt x="105" y="149"/>
                  </a:lnTo>
                  <a:lnTo>
                    <a:pt x="90" y="153"/>
                  </a:lnTo>
                  <a:lnTo>
                    <a:pt x="75" y="155"/>
                  </a:lnTo>
                  <a:lnTo>
                    <a:pt x="61" y="153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0"/>
                  </a:lnTo>
                  <a:lnTo>
                    <a:pt x="5" y="107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3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1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3" name="Freeform 47"/>
            <p:cNvSpPr>
              <a:spLocks/>
            </p:cNvSpPr>
            <p:nvPr/>
          </p:nvSpPr>
          <p:spPr bwMode="auto">
            <a:xfrm>
              <a:off x="1440" y="1566"/>
              <a:ext cx="140" cy="14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2"/>
                </a:cxn>
                <a:cxn ang="0">
                  <a:pos x="98" y="5"/>
                </a:cxn>
                <a:cxn ang="0">
                  <a:pos x="109" y="13"/>
                </a:cxn>
                <a:cxn ang="0">
                  <a:pos x="120" y="20"/>
                </a:cxn>
                <a:cxn ang="0">
                  <a:pos x="129" y="31"/>
                </a:cxn>
                <a:cxn ang="0">
                  <a:pos x="135" y="44"/>
                </a:cxn>
                <a:cxn ang="0">
                  <a:pos x="138" y="57"/>
                </a:cxn>
                <a:cxn ang="0">
                  <a:pos x="140" y="72"/>
                </a:cxn>
                <a:cxn ang="0">
                  <a:pos x="138" y="86"/>
                </a:cxn>
                <a:cxn ang="0">
                  <a:pos x="135" y="99"/>
                </a:cxn>
                <a:cxn ang="0">
                  <a:pos x="129" y="112"/>
                </a:cxn>
                <a:cxn ang="0">
                  <a:pos x="120" y="121"/>
                </a:cxn>
                <a:cxn ang="0">
                  <a:pos x="109" y="130"/>
                </a:cxn>
                <a:cxn ang="0">
                  <a:pos x="98" y="138"/>
                </a:cxn>
                <a:cxn ang="0">
                  <a:pos x="85" y="141"/>
                </a:cxn>
                <a:cxn ang="0">
                  <a:pos x="70" y="143"/>
                </a:cxn>
                <a:cxn ang="0">
                  <a:pos x="55" y="141"/>
                </a:cxn>
                <a:cxn ang="0">
                  <a:pos x="43" y="138"/>
                </a:cxn>
                <a:cxn ang="0">
                  <a:pos x="32" y="130"/>
                </a:cxn>
                <a:cxn ang="0">
                  <a:pos x="21" y="121"/>
                </a:cxn>
                <a:cxn ang="0">
                  <a:pos x="11" y="112"/>
                </a:cxn>
                <a:cxn ang="0">
                  <a:pos x="6" y="99"/>
                </a:cxn>
                <a:cxn ang="0">
                  <a:pos x="2" y="86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6" y="44"/>
                </a:cxn>
                <a:cxn ang="0">
                  <a:pos x="11" y="31"/>
                </a:cxn>
                <a:cxn ang="0">
                  <a:pos x="21" y="20"/>
                </a:cxn>
                <a:cxn ang="0">
                  <a:pos x="32" y="13"/>
                </a:cxn>
                <a:cxn ang="0">
                  <a:pos x="43" y="5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40" h="143">
                  <a:moveTo>
                    <a:pt x="70" y="0"/>
                  </a:moveTo>
                  <a:lnTo>
                    <a:pt x="85" y="2"/>
                  </a:lnTo>
                  <a:lnTo>
                    <a:pt x="98" y="5"/>
                  </a:lnTo>
                  <a:lnTo>
                    <a:pt x="109" y="13"/>
                  </a:lnTo>
                  <a:lnTo>
                    <a:pt x="120" y="20"/>
                  </a:lnTo>
                  <a:lnTo>
                    <a:pt x="129" y="31"/>
                  </a:lnTo>
                  <a:lnTo>
                    <a:pt x="135" y="44"/>
                  </a:lnTo>
                  <a:lnTo>
                    <a:pt x="138" y="57"/>
                  </a:lnTo>
                  <a:lnTo>
                    <a:pt x="140" y="72"/>
                  </a:lnTo>
                  <a:lnTo>
                    <a:pt x="138" y="86"/>
                  </a:lnTo>
                  <a:lnTo>
                    <a:pt x="135" y="99"/>
                  </a:lnTo>
                  <a:lnTo>
                    <a:pt x="129" y="112"/>
                  </a:lnTo>
                  <a:lnTo>
                    <a:pt x="120" y="121"/>
                  </a:lnTo>
                  <a:lnTo>
                    <a:pt x="109" y="130"/>
                  </a:lnTo>
                  <a:lnTo>
                    <a:pt x="98" y="138"/>
                  </a:lnTo>
                  <a:lnTo>
                    <a:pt x="85" y="141"/>
                  </a:lnTo>
                  <a:lnTo>
                    <a:pt x="70" y="143"/>
                  </a:lnTo>
                  <a:lnTo>
                    <a:pt x="55" y="141"/>
                  </a:lnTo>
                  <a:lnTo>
                    <a:pt x="43" y="138"/>
                  </a:lnTo>
                  <a:lnTo>
                    <a:pt x="32" y="130"/>
                  </a:lnTo>
                  <a:lnTo>
                    <a:pt x="21" y="121"/>
                  </a:lnTo>
                  <a:lnTo>
                    <a:pt x="11" y="112"/>
                  </a:lnTo>
                  <a:lnTo>
                    <a:pt x="6" y="99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21" y="20"/>
                  </a:lnTo>
                  <a:lnTo>
                    <a:pt x="32" y="13"/>
                  </a:lnTo>
                  <a:lnTo>
                    <a:pt x="43" y="5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4" name="Freeform 48"/>
            <p:cNvSpPr>
              <a:spLocks/>
            </p:cNvSpPr>
            <p:nvPr/>
          </p:nvSpPr>
          <p:spPr bwMode="auto">
            <a:xfrm>
              <a:off x="1446" y="1568"/>
              <a:ext cx="132" cy="13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1"/>
                </a:cxn>
                <a:cxn ang="0">
                  <a:pos x="92" y="5"/>
                </a:cxn>
                <a:cxn ang="0">
                  <a:pos x="103" y="11"/>
                </a:cxn>
                <a:cxn ang="0">
                  <a:pos x="114" y="18"/>
                </a:cxn>
                <a:cxn ang="0">
                  <a:pos x="121" y="29"/>
                </a:cxn>
                <a:cxn ang="0">
                  <a:pos x="127" y="40"/>
                </a:cxn>
                <a:cxn ang="0">
                  <a:pos x="130" y="53"/>
                </a:cxn>
                <a:cxn ang="0">
                  <a:pos x="132" y="66"/>
                </a:cxn>
                <a:cxn ang="0">
                  <a:pos x="130" y="81"/>
                </a:cxn>
                <a:cxn ang="0">
                  <a:pos x="127" y="93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3"/>
                </a:cxn>
                <a:cxn ang="0">
                  <a:pos x="92" y="128"/>
                </a:cxn>
                <a:cxn ang="0">
                  <a:pos x="79" y="132"/>
                </a:cxn>
                <a:cxn ang="0">
                  <a:pos x="66" y="134"/>
                </a:cxn>
                <a:cxn ang="0">
                  <a:pos x="53" y="132"/>
                </a:cxn>
                <a:cxn ang="0">
                  <a:pos x="40" y="128"/>
                </a:cxn>
                <a:cxn ang="0">
                  <a:pos x="29" y="123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3"/>
                </a:cxn>
                <a:cxn ang="0">
                  <a:pos x="2" y="81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18"/>
                </a:cxn>
                <a:cxn ang="0">
                  <a:pos x="29" y="11"/>
                </a:cxn>
                <a:cxn ang="0">
                  <a:pos x="40" y="5"/>
                </a:cxn>
                <a:cxn ang="0">
                  <a:pos x="53" y="1"/>
                </a:cxn>
                <a:cxn ang="0">
                  <a:pos x="66" y="0"/>
                </a:cxn>
              </a:cxnLst>
              <a:rect l="0" t="0" r="r" b="b"/>
              <a:pathLst>
                <a:path w="132" h="134">
                  <a:moveTo>
                    <a:pt x="66" y="0"/>
                  </a:moveTo>
                  <a:lnTo>
                    <a:pt x="79" y="1"/>
                  </a:lnTo>
                  <a:lnTo>
                    <a:pt x="92" y="5"/>
                  </a:lnTo>
                  <a:lnTo>
                    <a:pt x="103" y="11"/>
                  </a:lnTo>
                  <a:lnTo>
                    <a:pt x="114" y="18"/>
                  </a:lnTo>
                  <a:lnTo>
                    <a:pt x="121" y="29"/>
                  </a:lnTo>
                  <a:lnTo>
                    <a:pt x="127" y="40"/>
                  </a:lnTo>
                  <a:lnTo>
                    <a:pt x="130" y="53"/>
                  </a:lnTo>
                  <a:lnTo>
                    <a:pt x="132" y="66"/>
                  </a:lnTo>
                  <a:lnTo>
                    <a:pt x="130" y="81"/>
                  </a:lnTo>
                  <a:lnTo>
                    <a:pt x="127" y="93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3"/>
                  </a:lnTo>
                  <a:lnTo>
                    <a:pt x="92" y="128"/>
                  </a:lnTo>
                  <a:lnTo>
                    <a:pt x="79" y="132"/>
                  </a:lnTo>
                  <a:lnTo>
                    <a:pt x="66" y="134"/>
                  </a:lnTo>
                  <a:lnTo>
                    <a:pt x="53" y="132"/>
                  </a:lnTo>
                  <a:lnTo>
                    <a:pt x="40" y="128"/>
                  </a:lnTo>
                  <a:lnTo>
                    <a:pt x="29" y="123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3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18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5" name="Freeform 49"/>
            <p:cNvSpPr>
              <a:spLocks/>
            </p:cNvSpPr>
            <p:nvPr/>
          </p:nvSpPr>
          <p:spPr bwMode="auto">
            <a:xfrm>
              <a:off x="1453" y="1569"/>
              <a:ext cx="122" cy="12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6"/>
                </a:cxn>
                <a:cxn ang="0">
                  <a:pos x="96" y="12"/>
                </a:cxn>
                <a:cxn ang="0">
                  <a:pos x="105" y="19"/>
                </a:cxn>
                <a:cxn ang="0">
                  <a:pos x="112" y="28"/>
                </a:cxn>
                <a:cxn ang="0">
                  <a:pos x="118" y="39"/>
                </a:cxn>
                <a:cxn ang="0">
                  <a:pos x="120" y="50"/>
                </a:cxn>
                <a:cxn ang="0">
                  <a:pos x="122" y="63"/>
                </a:cxn>
                <a:cxn ang="0">
                  <a:pos x="120" y="76"/>
                </a:cxn>
                <a:cxn ang="0">
                  <a:pos x="118" y="87"/>
                </a:cxn>
                <a:cxn ang="0">
                  <a:pos x="112" y="98"/>
                </a:cxn>
                <a:cxn ang="0">
                  <a:pos x="105" y="107"/>
                </a:cxn>
                <a:cxn ang="0">
                  <a:pos x="96" y="115"/>
                </a:cxn>
                <a:cxn ang="0">
                  <a:pos x="85" y="120"/>
                </a:cxn>
                <a:cxn ang="0">
                  <a:pos x="74" y="124"/>
                </a:cxn>
                <a:cxn ang="0">
                  <a:pos x="61" y="126"/>
                </a:cxn>
                <a:cxn ang="0">
                  <a:pos x="48" y="124"/>
                </a:cxn>
                <a:cxn ang="0">
                  <a:pos x="37" y="120"/>
                </a:cxn>
                <a:cxn ang="0">
                  <a:pos x="28" y="115"/>
                </a:cxn>
                <a:cxn ang="0">
                  <a:pos x="19" y="107"/>
                </a:cxn>
                <a:cxn ang="0">
                  <a:pos x="11" y="98"/>
                </a:cxn>
                <a:cxn ang="0">
                  <a:pos x="6" y="87"/>
                </a:cxn>
                <a:cxn ang="0">
                  <a:pos x="2" y="76"/>
                </a:cxn>
                <a:cxn ang="0">
                  <a:pos x="0" y="63"/>
                </a:cxn>
                <a:cxn ang="0">
                  <a:pos x="2" y="50"/>
                </a:cxn>
                <a:cxn ang="0">
                  <a:pos x="6" y="39"/>
                </a:cxn>
                <a:cxn ang="0">
                  <a:pos x="11" y="28"/>
                </a:cxn>
                <a:cxn ang="0">
                  <a:pos x="19" y="19"/>
                </a:cxn>
                <a:cxn ang="0">
                  <a:pos x="28" y="12"/>
                </a:cxn>
                <a:cxn ang="0">
                  <a:pos x="37" y="6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2" h="126">
                  <a:moveTo>
                    <a:pt x="61" y="0"/>
                  </a:moveTo>
                  <a:lnTo>
                    <a:pt x="74" y="2"/>
                  </a:lnTo>
                  <a:lnTo>
                    <a:pt x="85" y="6"/>
                  </a:lnTo>
                  <a:lnTo>
                    <a:pt x="96" y="12"/>
                  </a:lnTo>
                  <a:lnTo>
                    <a:pt x="105" y="19"/>
                  </a:lnTo>
                  <a:lnTo>
                    <a:pt x="112" y="28"/>
                  </a:lnTo>
                  <a:lnTo>
                    <a:pt x="118" y="39"/>
                  </a:lnTo>
                  <a:lnTo>
                    <a:pt x="120" y="50"/>
                  </a:lnTo>
                  <a:lnTo>
                    <a:pt x="122" y="63"/>
                  </a:lnTo>
                  <a:lnTo>
                    <a:pt x="120" y="76"/>
                  </a:lnTo>
                  <a:lnTo>
                    <a:pt x="118" y="87"/>
                  </a:lnTo>
                  <a:lnTo>
                    <a:pt x="112" y="98"/>
                  </a:lnTo>
                  <a:lnTo>
                    <a:pt x="105" y="107"/>
                  </a:lnTo>
                  <a:lnTo>
                    <a:pt x="96" y="115"/>
                  </a:lnTo>
                  <a:lnTo>
                    <a:pt x="85" y="120"/>
                  </a:lnTo>
                  <a:lnTo>
                    <a:pt x="74" y="124"/>
                  </a:lnTo>
                  <a:lnTo>
                    <a:pt x="61" y="126"/>
                  </a:lnTo>
                  <a:lnTo>
                    <a:pt x="48" y="124"/>
                  </a:lnTo>
                  <a:lnTo>
                    <a:pt x="37" y="120"/>
                  </a:lnTo>
                  <a:lnTo>
                    <a:pt x="28" y="115"/>
                  </a:lnTo>
                  <a:lnTo>
                    <a:pt x="19" y="107"/>
                  </a:lnTo>
                  <a:lnTo>
                    <a:pt x="11" y="98"/>
                  </a:lnTo>
                  <a:lnTo>
                    <a:pt x="6" y="87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2" y="50"/>
                  </a:lnTo>
                  <a:lnTo>
                    <a:pt x="6" y="39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2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6" name="Freeform 50"/>
            <p:cNvSpPr>
              <a:spLocks/>
            </p:cNvSpPr>
            <p:nvPr/>
          </p:nvSpPr>
          <p:spPr bwMode="auto">
            <a:xfrm>
              <a:off x="1461" y="1573"/>
              <a:ext cx="112" cy="11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8" y="2"/>
                </a:cxn>
                <a:cxn ang="0">
                  <a:pos x="77" y="4"/>
                </a:cxn>
                <a:cxn ang="0">
                  <a:pos x="88" y="9"/>
                </a:cxn>
                <a:cxn ang="0">
                  <a:pos x="95" y="17"/>
                </a:cxn>
                <a:cxn ang="0">
                  <a:pos x="103" y="26"/>
                </a:cxn>
                <a:cxn ang="0">
                  <a:pos x="108" y="35"/>
                </a:cxn>
                <a:cxn ang="0">
                  <a:pos x="110" y="46"/>
                </a:cxn>
                <a:cxn ang="0">
                  <a:pos x="112" y="57"/>
                </a:cxn>
                <a:cxn ang="0">
                  <a:pos x="110" y="68"/>
                </a:cxn>
                <a:cxn ang="0">
                  <a:pos x="108" y="79"/>
                </a:cxn>
                <a:cxn ang="0">
                  <a:pos x="103" y="88"/>
                </a:cxn>
                <a:cxn ang="0">
                  <a:pos x="95" y="96"/>
                </a:cxn>
                <a:cxn ang="0">
                  <a:pos x="88" y="103"/>
                </a:cxn>
                <a:cxn ang="0">
                  <a:pos x="77" y="109"/>
                </a:cxn>
                <a:cxn ang="0">
                  <a:pos x="68" y="111"/>
                </a:cxn>
                <a:cxn ang="0">
                  <a:pos x="57" y="112"/>
                </a:cxn>
                <a:cxn ang="0">
                  <a:pos x="46" y="111"/>
                </a:cxn>
                <a:cxn ang="0">
                  <a:pos x="34" y="109"/>
                </a:cxn>
                <a:cxn ang="0">
                  <a:pos x="25" y="103"/>
                </a:cxn>
                <a:cxn ang="0">
                  <a:pos x="16" y="96"/>
                </a:cxn>
                <a:cxn ang="0">
                  <a:pos x="9" y="88"/>
                </a:cxn>
                <a:cxn ang="0">
                  <a:pos x="3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6"/>
                </a:cxn>
                <a:cxn ang="0">
                  <a:pos x="3" y="35"/>
                </a:cxn>
                <a:cxn ang="0">
                  <a:pos x="9" y="26"/>
                </a:cxn>
                <a:cxn ang="0">
                  <a:pos x="16" y="17"/>
                </a:cxn>
                <a:cxn ang="0">
                  <a:pos x="25" y="9"/>
                </a:cxn>
                <a:cxn ang="0">
                  <a:pos x="34" y="4"/>
                </a:cxn>
                <a:cxn ang="0">
                  <a:pos x="46" y="2"/>
                </a:cxn>
                <a:cxn ang="0">
                  <a:pos x="57" y="0"/>
                </a:cxn>
              </a:cxnLst>
              <a:rect l="0" t="0" r="r" b="b"/>
              <a:pathLst>
                <a:path w="112" h="112">
                  <a:moveTo>
                    <a:pt x="57" y="0"/>
                  </a:moveTo>
                  <a:lnTo>
                    <a:pt x="68" y="2"/>
                  </a:lnTo>
                  <a:lnTo>
                    <a:pt x="77" y="4"/>
                  </a:lnTo>
                  <a:lnTo>
                    <a:pt x="88" y="9"/>
                  </a:lnTo>
                  <a:lnTo>
                    <a:pt x="95" y="17"/>
                  </a:lnTo>
                  <a:lnTo>
                    <a:pt x="103" y="26"/>
                  </a:lnTo>
                  <a:lnTo>
                    <a:pt x="108" y="35"/>
                  </a:lnTo>
                  <a:lnTo>
                    <a:pt x="110" y="46"/>
                  </a:lnTo>
                  <a:lnTo>
                    <a:pt x="112" y="57"/>
                  </a:lnTo>
                  <a:lnTo>
                    <a:pt x="110" y="68"/>
                  </a:lnTo>
                  <a:lnTo>
                    <a:pt x="108" y="79"/>
                  </a:lnTo>
                  <a:lnTo>
                    <a:pt x="103" y="88"/>
                  </a:lnTo>
                  <a:lnTo>
                    <a:pt x="95" y="96"/>
                  </a:lnTo>
                  <a:lnTo>
                    <a:pt x="88" y="103"/>
                  </a:lnTo>
                  <a:lnTo>
                    <a:pt x="77" y="109"/>
                  </a:lnTo>
                  <a:lnTo>
                    <a:pt x="68" y="111"/>
                  </a:lnTo>
                  <a:lnTo>
                    <a:pt x="57" y="112"/>
                  </a:lnTo>
                  <a:lnTo>
                    <a:pt x="46" y="111"/>
                  </a:lnTo>
                  <a:lnTo>
                    <a:pt x="34" y="109"/>
                  </a:lnTo>
                  <a:lnTo>
                    <a:pt x="25" y="103"/>
                  </a:lnTo>
                  <a:lnTo>
                    <a:pt x="16" y="96"/>
                  </a:lnTo>
                  <a:lnTo>
                    <a:pt x="9" y="88"/>
                  </a:lnTo>
                  <a:lnTo>
                    <a:pt x="3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6" y="17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7" name="Freeform 51"/>
            <p:cNvSpPr>
              <a:spLocks/>
            </p:cNvSpPr>
            <p:nvPr/>
          </p:nvSpPr>
          <p:spPr bwMode="auto">
            <a:xfrm>
              <a:off x="1468" y="1575"/>
              <a:ext cx="103" cy="10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2" y="4"/>
                </a:cxn>
                <a:cxn ang="0">
                  <a:pos x="88" y="15"/>
                </a:cxn>
                <a:cxn ang="0">
                  <a:pos x="99" y="33"/>
                </a:cxn>
                <a:cxn ang="0">
                  <a:pos x="103" y="53"/>
                </a:cxn>
                <a:cxn ang="0">
                  <a:pos x="99" y="74"/>
                </a:cxn>
                <a:cxn ang="0">
                  <a:pos x="88" y="90"/>
                </a:cxn>
                <a:cxn ang="0">
                  <a:pos x="72" y="101"/>
                </a:cxn>
                <a:cxn ang="0">
                  <a:pos x="53" y="105"/>
                </a:cxn>
                <a:cxn ang="0">
                  <a:pos x="31" y="101"/>
                </a:cxn>
                <a:cxn ang="0">
                  <a:pos x="15" y="90"/>
                </a:cxn>
                <a:cxn ang="0">
                  <a:pos x="4" y="74"/>
                </a:cxn>
                <a:cxn ang="0">
                  <a:pos x="0" y="53"/>
                </a:cxn>
                <a:cxn ang="0">
                  <a:pos x="4" y="33"/>
                </a:cxn>
                <a:cxn ang="0">
                  <a:pos x="15" y="15"/>
                </a:cxn>
                <a:cxn ang="0">
                  <a:pos x="31" y="4"/>
                </a:cxn>
                <a:cxn ang="0">
                  <a:pos x="53" y="0"/>
                </a:cxn>
              </a:cxnLst>
              <a:rect l="0" t="0" r="r" b="b"/>
              <a:pathLst>
                <a:path w="103" h="105">
                  <a:moveTo>
                    <a:pt x="53" y="0"/>
                  </a:moveTo>
                  <a:lnTo>
                    <a:pt x="72" y="4"/>
                  </a:lnTo>
                  <a:lnTo>
                    <a:pt x="88" y="15"/>
                  </a:lnTo>
                  <a:lnTo>
                    <a:pt x="99" y="33"/>
                  </a:lnTo>
                  <a:lnTo>
                    <a:pt x="103" y="53"/>
                  </a:lnTo>
                  <a:lnTo>
                    <a:pt x="99" y="74"/>
                  </a:lnTo>
                  <a:lnTo>
                    <a:pt x="88" y="90"/>
                  </a:lnTo>
                  <a:lnTo>
                    <a:pt x="72" y="101"/>
                  </a:lnTo>
                  <a:lnTo>
                    <a:pt x="53" y="105"/>
                  </a:lnTo>
                  <a:lnTo>
                    <a:pt x="31" y="101"/>
                  </a:lnTo>
                  <a:lnTo>
                    <a:pt x="15" y="90"/>
                  </a:lnTo>
                  <a:lnTo>
                    <a:pt x="4" y="74"/>
                  </a:lnTo>
                  <a:lnTo>
                    <a:pt x="0" y="53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8" name="Freeform 52"/>
            <p:cNvSpPr>
              <a:spLocks/>
            </p:cNvSpPr>
            <p:nvPr/>
          </p:nvSpPr>
          <p:spPr bwMode="auto">
            <a:xfrm>
              <a:off x="1475" y="1579"/>
              <a:ext cx="92" cy="9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3"/>
                </a:cxn>
                <a:cxn ang="0">
                  <a:pos x="79" y="13"/>
                </a:cxn>
                <a:cxn ang="0">
                  <a:pos x="89" y="29"/>
                </a:cxn>
                <a:cxn ang="0">
                  <a:pos x="92" y="48"/>
                </a:cxn>
                <a:cxn ang="0">
                  <a:pos x="89" y="66"/>
                </a:cxn>
                <a:cxn ang="0">
                  <a:pos x="79" y="81"/>
                </a:cxn>
                <a:cxn ang="0">
                  <a:pos x="65" y="90"/>
                </a:cxn>
                <a:cxn ang="0">
                  <a:pos x="46" y="94"/>
                </a:cxn>
                <a:cxn ang="0">
                  <a:pos x="28" y="90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3" y="13"/>
                </a:cxn>
                <a:cxn ang="0">
                  <a:pos x="28" y="3"/>
                </a:cxn>
                <a:cxn ang="0">
                  <a:pos x="46" y="0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65" y="3"/>
                  </a:lnTo>
                  <a:lnTo>
                    <a:pt x="79" y="13"/>
                  </a:lnTo>
                  <a:lnTo>
                    <a:pt x="89" y="29"/>
                  </a:lnTo>
                  <a:lnTo>
                    <a:pt x="92" y="48"/>
                  </a:lnTo>
                  <a:lnTo>
                    <a:pt x="89" y="66"/>
                  </a:lnTo>
                  <a:lnTo>
                    <a:pt x="79" y="81"/>
                  </a:lnTo>
                  <a:lnTo>
                    <a:pt x="65" y="90"/>
                  </a:lnTo>
                  <a:lnTo>
                    <a:pt x="46" y="94"/>
                  </a:lnTo>
                  <a:lnTo>
                    <a:pt x="28" y="90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9" name="Freeform 53"/>
            <p:cNvSpPr>
              <a:spLocks/>
            </p:cNvSpPr>
            <p:nvPr/>
          </p:nvSpPr>
          <p:spPr bwMode="auto">
            <a:xfrm>
              <a:off x="1481" y="1581"/>
              <a:ext cx="84" cy="8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8"/>
                </a:cxn>
                <a:cxn ang="0">
                  <a:pos x="72" y="71"/>
                </a:cxn>
                <a:cxn ang="0">
                  <a:pos x="59" y="80"/>
                </a:cxn>
                <a:cxn ang="0">
                  <a:pos x="42" y="84"/>
                </a:cxn>
                <a:cxn ang="0">
                  <a:pos x="26" y="80"/>
                </a:cxn>
                <a:cxn ang="0">
                  <a:pos x="13" y="71"/>
                </a:cxn>
                <a:cxn ang="0">
                  <a:pos x="3" y="58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3" y="12"/>
                </a:cxn>
                <a:cxn ang="0">
                  <a:pos x="26" y="3"/>
                </a:cxn>
                <a:cxn ang="0">
                  <a:pos x="42" y="0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lnTo>
                    <a:pt x="59" y="3"/>
                  </a:lnTo>
                  <a:lnTo>
                    <a:pt x="72" y="12"/>
                  </a:lnTo>
                  <a:lnTo>
                    <a:pt x="81" y="25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2" y="71"/>
                  </a:lnTo>
                  <a:lnTo>
                    <a:pt x="59" y="80"/>
                  </a:lnTo>
                  <a:lnTo>
                    <a:pt x="42" y="84"/>
                  </a:lnTo>
                  <a:lnTo>
                    <a:pt x="26" y="80"/>
                  </a:lnTo>
                  <a:lnTo>
                    <a:pt x="13" y="71"/>
                  </a:lnTo>
                  <a:lnTo>
                    <a:pt x="3" y="58"/>
                  </a:lnTo>
                  <a:lnTo>
                    <a:pt x="0" y="42"/>
                  </a:lnTo>
                  <a:lnTo>
                    <a:pt x="3" y="25"/>
                  </a:lnTo>
                  <a:lnTo>
                    <a:pt x="13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0" name="Freeform 54"/>
            <p:cNvSpPr>
              <a:spLocks/>
            </p:cNvSpPr>
            <p:nvPr/>
          </p:nvSpPr>
          <p:spPr bwMode="auto">
            <a:xfrm>
              <a:off x="1488" y="1584"/>
              <a:ext cx="74" cy="7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2" y="4"/>
                </a:cxn>
                <a:cxn ang="0">
                  <a:pos x="63" y="11"/>
                </a:cxn>
                <a:cxn ang="0">
                  <a:pos x="70" y="22"/>
                </a:cxn>
                <a:cxn ang="0">
                  <a:pos x="74" y="35"/>
                </a:cxn>
                <a:cxn ang="0">
                  <a:pos x="70" y="50"/>
                </a:cxn>
                <a:cxn ang="0">
                  <a:pos x="63" y="63"/>
                </a:cxn>
                <a:cxn ang="0">
                  <a:pos x="52" y="72"/>
                </a:cxn>
                <a:cxn ang="0">
                  <a:pos x="37" y="76"/>
                </a:cxn>
                <a:cxn ang="0">
                  <a:pos x="22" y="72"/>
                </a:cxn>
                <a:cxn ang="0">
                  <a:pos x="11" y="63"/>
                </a:cxn>
                <a:cxn ang="0">
                  <a:pos x="4" y="50"/>
                </a:cxn>
                <a:cxn ang="0">
                  <a:pos x="0" y="35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4"/>
                </a:cxn>
                <a:cxn ang="0">
                  <a:pos x="37" y="0"/>
                </a:cxn>
              </a:cxnLst>
              <a:rect l="0" t="0" r="r" b="b"/>
              <a:pathLst>
                <a:path w="74" h="76">
                  <a:moveTo>
                    <a:pt x="37" y="0"/>
                  </a:moveTo>
                  <a:lnTo>
                    <a:pt x="52" y="4"/>
                  </a:lnTo>
                  <a:lnTo>
                    <a:pt x="63" y="11"/>
                  </a:lnTo>
                  <a:lnTo>
                    <a:pt x="70" y="22"/>
                  </a:lnTo>
                  <a:lnTo>
                    <a:pt x="74" y="35"/>
                  </a:lnTo>
                  <a:lnTo>
                    <a:pt x="70" y="50"/>
                  </a:lnTo>
                  <a:lnTo>
                    <a:pt x="63" y="63"/>
                  </a:lnTo>
                  <a:lnTo>
                    <a:pt x="52" y="72"/>
                  </a:lnTo>
                  <a:lnTo>
                    <a:pt x="37" y="76"/>
                  </a:lnTo>
                  <a:lnTo>
                    <a:pt x="22" y="72"/>
                  </a:lnTo>
                  <a:lnTo>
                    <a:pt x="11" y="63"/>
                  </a:lnTo>
                  <a:lnTo>
                    <a:pt x="4" y="50"/>
                  </a:lnTo>
                  <a:lnTo>
                    <a:pt x="0" y="35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1" name="Freeform 55"/>
            <p:cNvSpPr>
              <a:spLocks/>
            </p:cNvSpPr>
            <p:nvPr/>
          </p:nvSpPr>
          <p:spPr bwMode="auto">
            <a:xfrm>
              <a:off x="1495" y="1586"/>
              <a:ext cx="65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5" y="2"/>
                </a:cxn>
                <a:cxn ang="0">
                  <a:pos x="56" y="9"/>
                </a:cxn>
                <a:cxn ang="0">
                  <a:pos x="63" y="20"/>
                </a:cxn>
                <a:cxn ang="0">
                  <a:pos x="65" y="31"/>
                </a:cxn>
                <a:cxn ang="0">
                  <a:pos x="63" y="46"/>
                </a:cxn>
                <a:cxn ang="0">
                  <a:pos x="56" y="57"/>
                </a:cxn>
                <a:cxn ang="0">
                  <a:pos x="45" y="64"/>
                </a:cxn>
                <a:cxn ang="0">
                  <a:pos x="34" y="66"/>
                </a:cxn>
                <a:cxn ang="0">
                  <a:pos x="21" y="64"/>
                </a:cxn>
                <a:cxn ang="0">
                  <a:pos x="10" y="57"/>
                </a:cxn>
                <a:cxn ang="0">
                  <a:pos x="2" y="46"/>
                </a:cxn>
                <a:cxn ang="0">
                  <a:pos x="0" y="31"/>
                </a:cxn>
                <a:cxn ang="0">
                  <a:pos x="2" y="20"/>
                </a:cxn>
                <a:cxn ang="0">
                  <a:pos x="10" y="9"/>
                </a:cxn>
                <a:cxn ang="0">
                  <a:pos x="21" y="2"/>
                </a:cxn>
                <a:cxn ang="0">
                  <a:pos x="34" y="0"/>
                </a:cxn>
              </a:cxnLst>
              <a:rect l="0" t="0" r="r" b="b"/>
              <a:pathLst>
                <a:path w="65" h="66">
                  <a:moveTo>
                    <a:pt x="34" y="0"/>
                  </a:moveTo>
                  <a:lnTo>
                    <a:pt x="45" y="2"/>
                  </a:lnTo>
                  <a:lnTo>
                    <a:pt x="56" y="9"/>
                  </a:lnTo>
                  <a:lnTo>
                    <a:pt x="63" y="20"/>
                  </a:lnTo>
                  <a:lnTo>
                    <a:pt x="65" y="31"/>
                  </a:lnTo>
                  <a:lnTo>
                    <a:pt x="63" y="46"/>
                  </a:lnTo>
                  <a:lnTo>
                    <a:pt x="56" y="57"/>
                  </a:lnTo>
                  <a:lnTo>
                    <a:pt x="45" y="64"/>
                  </a:lnTo>
                  <a:lnTo>
                    <a:pt x="34" y="66"/>
                  </a:lnTo>
                  <a:lnTo>
                    <a:pt x="21" y="64"/>
                  </a:lnTo>
                  <a:lnTo>
                    <a:pt x="10" y="57"/>
                  </a:lnTo>
                  <a:lnTo>
                    <a:pt x="2" y="46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10" y="9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2" name="Freeform 56"/>
            <p:cNvSpPr>
              <a:spLocks/>
            </p:cNvSpPr>
            <p:nvPr/>
          </p:nvSpPr>
          <p:spPr bwMode="auto">
            <a:xfrm>
              <a:off x="1503" y="1590"/>
              <a:ext cx="57" cy="5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8" y="2"/>
                </a:cxn>
                <a:cxn ang="0">
                  <a:pos x="48" y="7"/>
                </a:cxn>
                <a:cxn ang="0">
                  <a:pos x="55" y="16"/>
                </a:cxn>
                <a:cxn ang="0">
                  <a:pos x="57" y="27"/>
                </a:cxn>
                <a:cxn ang="0">
                  <a:pos x="55" y="38"/>
                </a:cxn>
                <a:cxn ang="0">
                  <a:pos x="48" y="46"/>
                </a:cxn>
                <a:cxn ang="0">
                  <a:pos x="38" y="53"/>
                </a:cxn>
                <a:cxn ang="0">
                  <a:pos x="27" y="55"/>
                </a:cxn>
                <a:cxn ang="0">
                  <a:pos x="16" y="53"/>
                </a:cxn>
                <a:cxn ang="0">
                  <a:pos x="9" y="46"/>
                </a:cxn>
                <a:cxn ang="0">
                  <a:pos x="2" y="38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9" y="7"/>
                </a:cxn>
                <a:cxn ang="0">
                  <a:pos x="16" y="2"/>
                </a:cxn>
                <a:cxn ang="0">
                  <a:pos x="27" y="0"/>
                </a:cxn>
              </a:cxnLst>
              <a:rect l="0" t="0" r="r" b="b"/>
              <a:pathLst>
                <a:path w="57" h="55">
                  <a:moveTo>
                    <a:pt x="27" y="0"/>
                  </a:moveTo>
                  <a:lnTo>
                    <a:pt x="38" y="2"/>
                  </a:lnTo>
                  <a:lnTo>
                    <a:pt x="48" y="7"/>
                  </a:lnTo>
                  <a:lnTo>
                    <a:pt x="55" y="16"/>
                  </a:lnTo>
                  <a:lnTo>
                    <a:pt x="57" y="27"/>
                  </a:lnTo>
                  <a:lnTo>
                    <a:pt x="55" y="38"/>
                  </a:lnTo>
                  <a:lnTo>
                    <a:pt x="48" y="46"/>
                  </a:lnTo>
                  <a:lnTo>
                    <a:pt x="38" y="53"/>
                  </a:lnTo>
                  <a:lnTo>
                    <a:pt x="27" y="55"/>
                  </a:lnTo>
                  <a:lnTo>
                    <a:pt x="16" y="53"/>
                  </a:lnTo>
                  <a:lnTo>
                    <a:pt x="9" y="46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3" name="Freeform 57"/>
            <p:cNvSpPr>
              <a:spLocks/>
            </p:cNvSpPr>
            <p:nvPr/>
          </p:nvSpPr>
          <p:spPr bwMode="auto">
            <a:xfrm>
              <a:off x="1510" y="1592"/>
              <a:ext cx="44" cy="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1"/>
                </a:cxn>
                <a:cxn ang="0">
                  <a:pos x="39" y="7"/>
                </a:cxn>
                <a:cxn ang="0">
                  <a:pos x="43" y="12"/>
                </a:cxn>
                <a:cxn ang="0">
                  <a:pos x="44" y="20"/>
                </a:cxn>
                <a:cxn ang="0">
                  <a:pos x="43" y="31"/>
                </a:cxn>
                <a:cxn ang="0">
                  <a:pos x="39" y="38"/>
                </a:cxn>
                <a:cxn ang="0">
                  <a:pos x="31" y="44"/>
                </a:cxn>
                <a:cxn ang="0">
                  <a:pos x="22" y="46"/>
                </a:cxn>
                <a:cxn ang="0">
                  <a:pos x="15" y="44"/>
                </a:cxn>
                <a:cxn ang="0">
                  <a:pos x="8" y="38"/>
                </a:cxn>
                <a:cxn ang="0">
                  <a:pos x="2" y="31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8" y="7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44" h="46">
                  <a:moveTo>
                    <a:pt x="22" y="0"/>
                  </a:moveTo>
                  <a:lnTo>
                    <a:pt x="31" y="1"/>
                  </a:lnTo>
                  <a:lnTo>
                    <a:pt x="39" y="7"/>
                  </a:lnTo>
                  <a:lnTo>
                    <a:pt x="43" y="12"/>
                  </a:lnTo>
                  <a:lnTo>
                    <a:pt x="44" y="20"/>
                  </a:lnTo>
                  <a:lnTo>
                    <a:pt x="43" y="31"/>
                  </a:lnTo>
                  <a:lnTo>
                    <a:pt x="39" y="38"/>
                  </a:lnTo>
                  <a:lnTo>
                    <a:pt x="31" y="44"/>
                  </a:lnTo>
                  <a:lnTo>
                    <a:pt x="22" y="46"/>
                  </a:lnTo>
                  <a:lnTo>
                    <a:pt x="15" y="44"/>
                  </a:lnTo>
                  <a:lnTo>
                    <a:pt x="8" y="38"/>
                  </a:lnTo>
                  <a:lnTo>
                    <a:pt x="2" y="31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4" name="Freeform 58"/>
            <p:cNvSpPr>
              <a:spLocks/>
            </p:cNvSpPr>
            <p:nvPr/>
          </p:nvSpPr>
          <p:spPr bwMode="auto">
            <a:xfrm>
              <a:off x="2149" y="3439"/>
              <a:ext cx="160" cy="16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2"/>
                </a:cxn>
                <a:cxn ang="0">
                  <a:pos x="110" y="5"/>
                </a:cxn>
                <a:cxn ang="0">
                  <a:pos x="123" y="14"/>
                </a:cxn>
                <a:cxn ang="0">
                  <a:pos x="136" y="24"/>
                </a:cxn>
                <a:cxn ang="0">
                  <a:pos x="145" y="36"/>
                </a:cxn>
                <a:cxn ang="0">
                  <a:pos x="154" y="49"/>
                </a:cxn>
                <a:cxn ang="0">
                  <a:pos x="158" y="64"/>
                </a:cxn>
                <a:cxn ang="0">
                  <a:pos x="160" y="81"/>
                </a:cxn>
                <a:cxn ang="0">
                  <a:pos x="158" y="97"/>
                </a:cxn>
                <a:cxn ang="0">
                  <a:pos x="154" y="114"/>
                </a:cxn>
                <a:cxn ang="0">
                  <a:pos x="145" y="127"/>
                </a:cxn>
                <a:cxn ang="0">
                  <a:pos x="136" y="140"/>
                </a:cxn>
                <a:cxn ang="0">
                  <a:pos x="123" y="149"/>
                </a:cxn>
                <a:cxn ang="0">
                  <a:pos x="110" y="156"/>
                </a:cxn>
                <a:cxn ang="0">
                  <a:pos x="95" y="162"/>
                </a:cxn>
                <a:cxn ang="0">
                  <a:pos x="79" y="163"/>
                </a:cxn>
                <a:cxn ang="0">
                  <a:pos x="62" y="162"/>
                </a:cxn>
                <a:cxn ang="0">
                  <a:pos x="47" y="156"/>
                </a:cxn>
                <a:cxn ang="0">
                  <a:pos x="35" y="149"/>
                </a:cxn>
                <a:cxn ang="0">
                  <a:pos x="24" y="140"/>
                </a:cxn>
                <a:cxn ang="0">
                  <a:pos x="13" y="127"/>
                </a:cxn>
                <a:cxn ang="0">
                  <a:pos x="5" y="114"/>
                </a:cxn>
                <a:cxn ang="0">
                  <a:pos x="1" y="97"/>
                </a:cxn>
                <a:cxn ang="0">
                  <a:pos x="0" y="81"/>
                </a:cxn>
                <a:cxn ang="0">
                  <a:pos x="1" y="64"/>
                </a:cxn>
                <a:cxn ang="0">
                  <a:pos x="5" y="49"/>
                </a:cxn>
                <a:cxn ang="0">
                  <a:pos x="13" y="36"/>
                </a:cxn>
                <a:cxn ang="0">
                  <a:pos x="24" y="24"/>
                </a:cxn>
                <a:cxn ang="0">
                  <a:pos x="35" y="14"/>
                </a:cxn>
                <a:cxn ang="0">
                  <a:pos x="47" y="5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60" h="163">
                  <a:moveTo>
                    <a:pt x="79" y="0"/>
                  </a:moveTo>
                  <a:lnTo>
                    <a:pt x="95" y="2"/>
                  </a:lnTo>
                  <a:lnTo>
                    <a:pt x="110" y="5"/>
                  </a:lnTo>
                  <a:lnTo>
                    <a:pt x="123" y="14"/>
                  </a:lnTo>
                  <a:lnTo>
                    <a:pt x="136" y="24"/>
                  </a:lnTo>
                  <a:lnTo>
                    <a:pt x="145" y="36"/>
                  </a:lnTo>
                  <a:lnTo>
                    <a:pt x="154" y="49"/>
                  </a:lnTo>
                  <a:lnTo>
                    <a:pt x="158" y="64"/>
                  </a:lnTo>
                  <a:lnTo>
                    <a:pt x="160" y="81"/>
                  </a:lnTo>
                  <a:lnTo>
                    <a:pt x="158" y="97"/>
                  </a:lnTo>
                  <a:lnTo>
                    <a:pt x="154" y="114"/>
                  </a:lnTo>
                  <a:lnTo>
                    <a:pt x="145" y="127"/>
                  </a:lnTo>
                  <a:lnTo>
                    <a:pt x="136" y="140"/>
                  </a:lnTo>
                  <a:lnTo>
                    <a:pt x="123" y="149"/>
                  </a:lnTo>
                  <a:lnTo>
                    <a:pt x="110" y="156"/>
                  </a:lnTo>
                  <a:lnTo>
                    <a:pt x="95" y="162"/>
                  </a:lnTo>
                  <a:lnTo>
                    <a:pt x="79" y="163"/>
                  </a:lnTo>
                  <a:lnTo>
                    <a:pt x="62" y="162"/>
                  </a:lnTo>
                  <a:lnTo>
                    <a:pt x="47" y="156"/>
                  </a:lnTo>
                  <a:lnTo>
                    <a:pt x="35" y="149"/>
                  </a:lnTo>
                  <a:lnTo>
                    <a:pt x="24" y="140"/>
                  </a:lnTo>
                  <a:lnTo>
                    <a:pt x="13" y="127"/>
                  </a:lnTo>
                  <a:lnTo>
                    <a:pt x="5" y="114"/>
                  </a:lnTo>
                  <a:lnTo>
                    <a:pt x="1" y="97"/>
                  </a:lnTo>
                  <a:lnTo>
                    <a:pt x="0" y="81"/>
                  </a:lnTo>
                  <a:lnTo>
                    <a:pt x="1" y="64"/>
                  </a:lnTo>
                  <a:lnTo>
                    <a:pt x="5" y="49"/>
                  </a:lnTo>
                  <a:lnTo>
                    <a:pt x="13" y="36"/>
                  </a:lnTo>
                  <a:lnTo>
                    <a:pt x="24" y="24"/>
                  </a:lnTo>
                  <a:lnTo>
                    <a:pt x="35" y="14"/>
                  </a:lnTo>
                  <a:lnTo>
                    <a:pt x="47" y="5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5" name="Freeform 59"/>
            <p:cNvSpPr>
              <a:spLocks/>
            </p:cNvSpPr>
            <p:nvPr/>
          </p:nvSpPr>
          <p:spPr bwMode="auto">
            <a:xfrm>
              <a:off x="2156" y="3441"/>
              <a:ext cx="151" cy="15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1"/>
                </a:cxn>
                <a:cxn ang="0">
                  <a:pos x="105" y="5"/>
                </a:cxn>
                <a:cxn ang="0">
                  <a:pos x="118" y="12"/>
                </a:cxn>
                <a:cxn ang="0">
                  <a:pos x="129" y="22"/>
                </a:cxn>
                <a:cxn ang="0">
                  <a:pos x="138" y="34"/>
                </a:cxn>
                <a:cxn ang="0">
                  <a:pos x="145" y="47"/>
                </a:cxn>
                <a:cxn ang="0">
                  <a:pos x="149" y="62"/>
                </a:cxn>
                <a:cxn ang="0">
                  <a:pos x="151" y="77"/>
                </a:cxn>
                <a:cxn ang="0">
                  <a:pos x="149" y="92"/>
                </a:cxn>
                <a:cxn ang="0">
                  <a:pos x="145" y="106"/>
                </a:cxn>
                <a:cxn ang="0">
                  <a:pos x="138" y="119"/>
                </a:cxn>
                <a:cxn ang="0">
                  <a:pos x="129" y="132"/>
                </a:cxn>
                <a:cxn ang="0">
                  <a:pos x="118" y="141"/>
                </a:cxn>
                <a:cxn ang="0">
                  <a:pos x="105" y="149"/>
                </a:cxn>
                <a:cxn ang="0">
                  <a:pos x="90" y="152"/>
                </a:cxn>
                <a:cxn ang="0">
                  <a:pos x="75" y="154"/>
                </a:cxn>
                <a:cxn ang="0">
                  <a:pos x="61" y="152"/>
                </a:cxn>
                <a:cxn ang="0">
                  <a:pos x="46" y="149"/>
                </a:cxn>
                <a:cxn ang="0">
                  <a:pos x="33" y="141"/>
                </a:cxn>
                <a:cxn ang="0">
                  <a:pos x="22" y="132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2"/>
                </a:cxn>
                <a:cxn ang="0">
                  <a:pos x="6" y="47"/>
                </a:cxn>
                <a:cxn ang="0">
                  <a:pos x="13" y="34"/>
                </a:cxn>
                <a:cxn ang="0">
                  <a:pos x="22" y="22"/>
                </a:cxn>
                <a:cxn ang="0">
                  <a:pos x="33" y="12"/>
                </a:cxn>
                <a:cxn ang="0">
                  <a:pos x="46" y="5"/>
                </a:cxn>
                <a:cxn ang="0">
                  <a:pos x="61" y="1"/>
                </a:cxn>
                <a:cxn ang="0">
                  <a:pos x="75" y="0"/>
                </a:cxn>
              </a:cxnLst>
              <a:rect l="0" t="0" r="r" b="b"/>
              <a:pathLst>
                <a:path w="151" h="154">
                  <a:moveTo>
                    <a:pt x="75" y="0"/>
                  </a:moveTo>
                  <a:lnTo>
                    <a:pt x="90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4"/>
                  </a:lnTo>
                  <a:lnTo>
                    <a:pt x="145" y="47"/>
                  </a:lnTo>
                  <a:lnTo>
                    <a:pt x="149" y="62"/>
                  </a:lnTo>
                  <a:lnTo>
                    <a:pt x="151" y="77"/>
                  </a:lnTo>
                  <a:lnTo>
                    <a:pt x="149" y="92"/>
                  </a:lnTo>
                  <a:lnTo>
                    <a:pt x="145" y="106"/>
                  </a:lnTo>
                  <a:lnTo>
                    <a:pt x="138" y="119"/>
                  </a:lnTo>
                  <a:lnTo>
                    <a:pt x="129" y="132"/>
                  </a:lnTo>
                  <a:lnTo>
                    <a:pt x="118" y="141"/>
                  </a:lnTo>
                  <a:lnTo>
                    <a:pt x="105" y="149"/>
                  </a:lnTo>
                  <a:lnTo>
                    <a:pt x="90" y="152"/>
                  </a:lnTo>
                  <a:lnTo>
                    <a:pt x="75" y="154"/>
                  </a:lnTo>
                  <a:lnTo>
                    <a:pt x="61" y="152"/>
                  </a:lnTo>
                  <a:lnTo>
                    <a:pt x="46" y="149"/>
                  </a:lnTo>
                  <a:lnTo>
                    <a:pt x="33" y="141"/>
                  </a:lnTo>
                  <a:lnTo>
                    <a:pt x="22" y="132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2"/>
                  </a:lnTo>
                  <a:lnTo>
                    <a:pt x="6" y="47"/>
                  </a:lnTo>
                  <a:lnTo>
                    <a:pt x="13" y="34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1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6" name="Freeform 60"/>
            <p:cNvSpPr>
              <a:spLocks/>
            </p:cNvSpPr>
            <p:nvPr/>
          </p:nvSpPr>
          <p:spPr bwMode="auto">
            <a:xfrm>
              <a:off x="2162" y="3444"/>
              <a:ext cx="141" cy="144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86" y="2"/>
                </a:cxn>
                <a:cxn ang="0">
                  <a:pos x="99" y="6"/>
                </a:cxn>
                <a:cxn ang="0">
                  <a:pos x="110" y="13"/>
                </a:cxn>
                <a:cxn ang="0">
                  <a:pos x="121" y="20"/>
                </a:cxn>
                <a:cxn ang="0">
                  <a:pos x="130" y="31"/>
                </a:cxn>
                <a:cxn ang="0">
                  <a:pos x="136" y="44"/>
                </a:cxn>
                <a:cxn ang="0">
                  <a:pos x="139" y="57"/>
                </a:cxn>
                <a:cxn ang="0">
                  <a:pos x="141" y="72"/>
                </a:cxn>
                <a:cxn ang="0">
                  <a:pos x="139" y="87"/>
                </a:cxn>
                <a:cxn ang="0">
                  <a:pos x="136" y="100"/>
                </a:cxn>
                <a:cxn ang="0">
                  <a:pos x="130" y="112"/>
                </a:cxn>
                <a:cxn ang="0">
                  <a:pos x="121" y="123"/>
                </a:cxn>
                <a:cxn ang="0">
                  <a:pos x="110" y="131"/>
                </a:cxn>
                <a:cxn ang="0">
                  <a:pos x="99" y="138"/>
                </a:cxn>
                <a:cxn ang="0">
                  <a:pos x="86" y="142"/>
                </a:cxn>
                <a:cxn ang="0">
                  <a:pos x="71" y="144"/>
                </a:cxn>
                <a:cxn ang="0">
                  <a:pos x="57" y="142"/>
                </a:cxn>
                <a:cxn ang="0">
                  <a:pos x="44" y="138"/>
                </a:cxn>
                <a:cxn ang="0">
                  <a:pos x="31" y="131"/>
                </a:cxn>
                <a:cxn ang="0">
                  <a:pos x="22" y="123"/>
                </a:cxn>
                <a:cxn ang="0">
                  <a:pos x="12" y="112"/>
                </a:cxn>
                <a:cxn ang="0">
                  <a:pos x="5" y="100"/>
                </a:cxn>
                <a:cxn ang="0">
                  <a:pos x="1" y="87"/>
                </a:cxn>
                <a:cxn ang="0">
                  <a:pos x="0" y="72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2" y="31"/>
                </a:cxn>
                <a:cxn ang="0">
                  <a:pos x="22" y="20"/>
                </a:cxn>
                <a:cxn ang="0">
                  <a:pos x="31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1" y="0"/>
                </a:cxn>
              </a:cxnLst>
              <a:rect l="0" t="0" r="r" b="b"/>
              <a:pathLst>
                <a:path w="141" h="144">
                  <a:moveTo>
                    <a:pt x="71" y="0"/>
                  </a:moveTo>
                  <a:lnTo>
                    <a:pt x="86" y="2"/>
                  </a:lnTo>
                  <a:lnTo>
                    <a:pt x="99" y="6"/>
                  </a:lnTo>
                  <a:lnTo>
                    <a:pt x="110" y="13"/>
                  </a:lnTo>
                  <a:lnTo>
                    <a:pt x="121" y="20"/>
                  </a:lnTo>
                  <a:lnTo>
                    <a:pt x="130" y="31"/>
                  </a:lnTo>
                  <a:lnTo>
                    <a:pt x="136" y="44"/>
                  </a:lnTo>
                  <a:lnTo>
                    <a:pt x="139" y="57"/>
                  </a:lnTo>
                  <a:lnTo>
                    <a:pt x="141" y="72"/>
                  </a:lnTo>
                  <a:lnTo>
                    <a:pt x="139" y="87"/>
                  </a:lnTo>
                  <a:lnTo>
                    <a:pt x="136" y="100"/>
                  </a:lnTo>
                  <a:lnTo>
                    <a:pt x="130" y="112"/>
                  </a:lnTo>
                  <a:lnTo>
                    <a:pt x="121" y="123"/>
                  </a:lnTo>
                  <a:lnTo>
                    <a:pt x="110" y="131"/>
                  </a:lnTo>
                  <a:lnTo>
                    <a:pt x="99" y="138"/>
                  </a:lnTo>
                  <a:lnTo>
                    <a:pt x="86" y="142"/>
                  </a:lnTo>
                  <a:lnTo>
                    <a:pt x="71" y="144"/>
                  </a:lnTo>
                  <a:lnTo>
                    <a:pt x="57" y="142"/>
                  </a:lnTo>
                  <a:lnTo>
                    <a:pt x="44" y="138"/>
                  </a:lnTo>
                  <a:lnTo>
                    <a:pt x="31" y="131"/>
                  </a:lnTo>
                  <a:lnTo>
                    <a:pt x="22" y="123"/>
                  </a:lnTo>
                  <a:lnTo>
                    <a:pt x="12" y="112"/>
                  </a:lnTo>
                  <a:lnTo>
                    <a:pt x="5" y="100"/>
                  </a:lnTo>
                  <a:lnTo>
                    <a:pt x="1" y="87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2" y="31"/>
                  </a:lnTo>
                  <a:lnTo>
                    <a:pt x="22" y="20"/>
                  </a:lnTo>
                  <a:lnTo>
                    <a:pt x="31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7" name="Freeform 61"/>
            <p:cNvSpPr>
              <a:spLocks/>
            </p:cNvSpPr>
            <p:nvPr/>
          </p:nvSpPr>
          <p:spPr bwMode="auto">
            <a:xfrm>
              <a:off x="2169" y="3446"/>
              <a:ext cx="132" cy="13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2"/>
                </a:cxn>
                <a:cxn ang="0">
                  <a:pos x="92" y="6"/>
                </a:cxn>
                <a:cxn ang="0">
                  <a:pos x="103" y="11"/>
                </a:cxn>
                <a:cxn ang="0">
                  <a:pos x="114" y="20"/>
                </a:cxn>
                <a:cxn ang="0">
                  <a:pos x="121" y="31"/>
                </a:cxn>
                <a:cxn ang="0">
                  <a:pos x="127" y="42"/>
                </a:cxn>
                <a:cxn ang="0">
                  <a:pos x="131" y="55"/>
                </a:cxn>
                <a:cxn ang="0">
                  <a:pos x="132" y="68"/>
                </a:cxn>
                <a:cxn ang="0">
                  <a:pos x="131" y="81"/>
                </a:cxn>
                <a:cxn ang="0">
                  <a:pos x="127" y="94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3"/>
                </a:cxn>
                <a:cxn ang="0">
                  <a:pos x="92" y="129"/>
                </a:cxn>
                <a:cxn ang="0">
                  <a:pos x="79" y="133"/>
                </a:cxn>
                <a:cxn ang="0">
                  <a:pos x="66" y="134"/>
                </a:cxn>
                <a:cxn ang="0">
                  <a:pos x="53" y="133"/>
                </a:cxn>
                <a:cxn ang="0">
                  <a:pos x="40" y="129"/>
                </a:cxn>
                <a:cxn ang="0">
                  <a:pos x="29" y="123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5" y="42"/>
                </a:cxn>
                <a:cxn ang="0">
                  <a:pos x="11" y="31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6"/>
                </a:cxn>
                <a:cxn ang="0">
                  <a:pos x="53" y="2"/>
                </a:cxn>
                <a:cxn ang="0">
                  <a:pos x="66" y="0"/>
                </a:cxn>
              </a:cxnLst>
              <a:rect l="0" t="0" r="r" b="b"/>
              <a:pathLst>
                <a:path w="132" h="134">
                  <a:moveTo>
                    <a:pt x="66" y="0"/>
                  </a:moveTo>
                  <a:lnTo>
                    <a:pt x="79" y="2"/>
                  </a:lnTo>
                  <a:lnTo>
                    <a:pt x="92" y="6"/>
                  </a:lnTo>
                  <a:lnTo>
                    <a:pt x="103" y="11"/>
                  </a:lnTo>
                  <a:lnTo>
                    <a:pt x="114" y="20"/>
                  </a:lnTo>
                  <a:lnTo>
                    <a:pt x="121" y="31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2" y="68"/>
                  </a:lnTo>
                  <a:lnTo>
                    <a:pt x="131" y="81"/>
                  </a:lnTo>
                  <a:lnTo>
                    <a:pt x="127" y="94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3"/>
                  </a:lnTo>
                  <a:lnTo>
                    <a:pt x="92" y="129"/>
                  </a:lnTo>
                  <a:lnTo>
                    <a:pt x="79" y="133"/>
                  </a:lnTo>
                  <a:lnTo>
                    <a:pt x="66" y="134"/>
                  </a:lnTo>
                  <a:lnTo>
                    <a:pt x="53" y="133"/>
                  </a:lnTo>
                  <a:lnTo>
                    <a:pt x="40" y="129"/>
                  </a:lnTo>
                  <a:lnTo>
                    <a:pt x="29" y="123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6"/>
                  </a:lnTo>
                  <a:lnTo>
                    <a:pt x="53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8" name="Freeform 62"/>
            <p:cNvSpPr>
              <a:spLocks/>
            </p:cNvSpPr>
            <p:nvPr/>
          </p:nvSpPr>
          <p:spPr bwMode="auto">
            <a:xfrm>
              <a:off x="2176" y="3450"/>
              <a:ext cx="122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1" y="27"/>
                </a:cxn>
                <a:cxn ang="0">
                  <a:pos x="116" y="38"/>
                </a:cxn>
                <a:cxn ang="0">
                  <a:pos x="120" y="49"/>
                </a:cxn>
                <a:cxn ang="0">
                  <a:pos x="122" y="62"/>
                </a:cxn>
                <a:cxn ang="0">
                  <a:pos x="120" y="75"/>
                </a:cxn>
                <a:cxn ang="0">
                  <a:pos x="116" y="86"/>
                </a:cxn>
                <a:cxn ang="0">
                  <a:pos x="111" y="95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7"/>
                </a:cxn>
                <a:cxn ang="0">
                  <a:pos x="74" y="121"/>
                </a:cxn>
                <a:cxn ang="0">
                  <a:pos x="61" y="123"/>
                </a:cxn>
                <a:cxn ang="0">
                  <a:pos x="48" y="121"/>
                </a:cxn>
                <a:cxn ang="0">
                  <a:pos x="37" y="117"/>
                </a:cxn>
                <a:cxn ang="0">
                  <a:pos x="28" y="112"/>
                </a:cxn>
                <a:cxn ang="0">
                  <a:pos x="19" y="105"/>
                </a:cxn>
                <a:cxn ang="0">
                  <a:pos x="11" y="95"/>
                </a:cxn>
                <a:cxn ang="0">
                  <a:pos x="6" y="86"/>
                </a:cxn>
                <a:cxn ang="0">
                  <a:pos x="2" y="75"/>
                </a:cxn>
                <a:cxn ang="0">
                  <a:pos x="0" y="62"/>
                </a:cxn>
                <a:cxn ang="0">
                  <a:pos x="2" y="49"/>
                </a:cxn>
                <a:cxn ang="0">
                  <a:pos x="6" y="38"/>
                </a:cxn>
                <a:cxn ang="0">
                  <a:pos x="11" y="27"/>
                </a:cxn>
                <a:cxn ang="0">
                  <a:pos x="19" y="18"/>
                </a:cxn>
                <a:cxn ang="0">
                  <a:pos x="28" y="11"/>
                </a:cxn>
                <a:cxn ang="0">
                  <a:pos x="37" y="5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2" h="123">
                  <a:moveTo>
                    <a:pt x="61" y="0"/>
                  </a:moveTo>
                  <a:lnTo>
                    <a:pt x="74" y="2"/>
                  </a:lnTo>
                  <a:lnTo>
                    <a:pt x="85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6" y="38"/>
                  </a:lnTo>
                  <a:lnTo>
                    <a:pt x="120" y="49"/>
                  </a:lnTo>
                  <a:lnTo>
                    <a:pt x="122" y="62"/>
                  </a:lnTo>
                  <a:lnTo>
                    <a:pt x="120" y="75"/>
                  </a:lnTo>
                  <a:lnTo>
                    <a:pt x="116" y="86"/>
                  </a:lnTo>
                  <a:lnTo>
                    <a:pt x="111" y="95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7"/>
                  </a:lnTo>
                  <a:lnTo>
                    <a:pt x="74" y="121"/>
                  </a:lnTo>
                  <a:lnTo>
                    <a:pt x="61" y="123"/>
                  </a:lnTo>
                  <a:lnTo>
                    <a:pt x="48" y="121"/>
                  </a:lnTo>
                  <a:lnTo>
                    <a:pt x="37" y="117"/>
                  </a:lnTo>
                  <a:lnTo>
                    <a:pt x="28" y="112"/>
                  </a:lnTo>
                  <a:lnTo>
                    <a:pt x="19" y="105"/>
                  </a:lnTo>
                  <a:lnTo>
                    <a:pt x="11" y="95"/>
                  </a:lnTo>
                  <a:lnTo>
                    <a:pt x="6" y="86"/>
                  </a:lnTo>
                  <a:lnTo>
                    <a:pt x="2" y="75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6" y="38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9" name="Freeform 63"/>
            <p:cNvSpPr>
              <a:spLocks/>
            </p:cNvSpPr>
            <p:nvPr/>
          </p:nvSpPr>
          <p:spPr bwMode="auto">
            <a:xfrm>
              <a:off x="2184" y="3452"/>
              <a:ext cx="112" cy="11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86" y="9"/>
                </a:cxn>
                <a:cxn ang="0">
                  <a:pos x="95" y="16"/>
                </a:cxn>
                <a:cxn ang="0">
                  <a:pos x="103" y="25"/>
                </a:cxn>
                <a:cxn ang="0">
                  <a:pos x="108" y="35"/>
                </a:cxn>
                <a:cxn ang="0">
                  <a:pos x="110" y="46"/>
                </a:cxn>
                <a:cxn ang="0">
                  <a:pos x="112" y="57"/>
                </a:cxn>
                <a:cxn ang="0">
                  <a:pos x="110" y="68"/>
                </a:cxn>
                <a:cxn ang="0">
                  <a:pos x="108" y="79"/>
                </a:cxn>
                <a:cxn ang="0">
                  <a:pos x="103" y="88"/>
                </a:cxn>
                <a:cxn ang="0">
                  <a:pos x="95" y="97"/>
                </a:cxn>
                <a:cxn ang="0">
                  <a:pos x="86" y="104"/>
                </a:cxn>
                <a:cxn ang="0">
                  <a:pos x="77" y="110"/>
                </a:cxn>
                <a:cxn ang="0">
                  <a:pos x="66" y="112"/>
                </a:cxn>
                <a:cxn ang="0">
                  <a:pos x="55" y="114"/>
                </a:cxn>
                <a:cxn ang="0">
                  <a:pos x="44" y="112"/>
                </a:cxn>
                <a:cxn ang="0">
                  <a:pos x="35" y="110"/>
                </a:cxn>
                <a:cxn ang="0">
                  <a:pos x="24" y="104"/>
                </a:cxn>
                <a:cxn ang="0">
                  <a:pos x="16" y="97"/>
                </a:cxn>
                <a:cxn ang="0">
                  <a:pos x="9" y="88"/>
                </a:cxn>
                <a:cxn ang="0">
                  <a:pos x="3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6"/>
                </a:cxn>
                <a:cxn ang="0">
                  <a:pos x="3" y="35"/>
                </a:cxn>
                <a:cxn ang="0">
                  <a:pos x="9" y="25"/>
                </a:cxn>
                <a:cxn ang="0">
                  <a:pos x="16" y="16"/>
                </a:cxn>
                <a:cxn ang="0">
                  <a:pos x="24" y="9"/>
                </a:cxn>
                <a:cxn ang="0">
                  <a:pos x="35" y="3"/>
                </a:cxn>
                <a:cxn ang="0">
                  <a:pos x="44" y="1"/>
                </a:cxn>
                <a:cxn ang="0">
                  <a:pos x="55" y="0"/>
                </a:cxn>
              </a:cxnLst>
              <a:rect l="0" t="0" r="r" b="b"/>
              <a:pathLst>
                <a:path w="112" h="114">
                  <a:moveTo>
                    <a:pt x="55" y="0"/>
                  </a:moveTo>
                  <a:lnTo>
                    <a:pt x="66" y="1"/>
                  </a:lnTo>
                  <a:lnTo>
                    <a:pt x="77" y="3"/>
                  </a:lnTo>
                  <a:lnTo>
                    <a:pt x="86" y="9"/>
                  </a:lnTo>
                  <a:lnTo>
                    <a:pt x="95" y="16"/>
                  </a:lnTo>
                  <a:lnTo>
                    <a:pt x="103" y="25"/>
                  </a:lnTo>
                  <a:lnTo>
                    <a:pt x="108" y="35"/>
                  </a:lnTo>
                  <a:lnTo>
                    <a:pt x="110" y="46"/>
                  </a:lnTo>
                  <a:lnTo>
                    <a:pt x="112" y="57"/>
                  </a:lnTo>
                  <a:lnTo>
                    <a:pt x="110" y="68"/>
                  </a:lnTo>
                  <a:lnTo>
                    <a:pt x="108" y="79"/>
                  </a:lnTo>
                  <a:lnTo>
                    <a:pt x="103" y="88"/>
                  </a:lnTo>
                  <a:lnTo>
                    <a:pt x="95" y="97"/>
                  </a:lnTo>
                  <a:lnTo>
                    <a:pt x="86" y="104"/>
                  </a:lnTo>
                  <a:lnTo>
                    <a:pt x="77" y="110"/>
                  </a:lnTo>
                  <a:lnTo>
                    <a:pt x="66" y="112"/>
                  </a:lnTo>
                  <a:lnTo>
                    <a:pt x="55" y="114"/>
                  </a:lnTo>
                  <a:lnTo>
                    <a:pt x="44" y="112"/>
                  </a:lnTo>
                  <a:lnTo>
                    <a:pt x="35" y="110"/>
                  </a:lnTo>
                  <a:lnTo>
                    <a:pt x="24" y="104"/>
                  </a:lnTo>
                  <a:lnTo>
                    <a:pt x="16" y="97"/>
                  </a:lnTo>
                  <a:lnTo>
                    <a:pt x="9" y="88"/>
                  </a:lnTo>
                  <a:lnTo>
                    <a:pt x="3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3" y="35"/>
                  </a:lnTo>
                  <a:lnTo>
                    <a:pt x="9" y="25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5" y="3"/>
                  </a:lnTo>
                  <a:lnTo>
                    <a:pt x="44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0" name="Freeform 64"/>
            <p:cNvSpPr>
              <a:spLocks/>
            </p:cNvSpPr>
            <p:nvPr/>
          </p:nvSpPr>
          <p:spPr bwMode="auto">
            <a:xfrm>
              <a:off x="2191" y="3455"/>
              <a:ext cx="103" cy="10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72" y="4"/>
                </a:cxn>
                <a:cxn ang="0">
                  <a:pos x="88" y="15"/>
                </a:cxn>
                <a:cxn ang="0">
                  <a:pos x="99" y="32"/>
                </a:cxn>
                <a:cxn ang="0">
                  <a:pos x="103" y="52"/>
                </a:cxn>
                <a:cxn ang="0">
                  <a:pos x="99" y="72"/>
                </a:cxn>
                <a:cxn ang="0">
                  <a:pos x="88" y="89"/>
                </a:cxn>
                <a:cxn ang="0">
                  <a:pos x="72" y="101"/>
                </a:cxn>
                <a:cxn ang="0">
                  <a:pos x="51" y="105"/>
                </a:cxn>
                <a:cxn ang="0">
                  <a:pos x="31" y="101"/>
                </a:cxn>
                <a:cxn ang="0">
                  <a:pos x="15" y="89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2"/>
                </a:cxn>
                <a:cxn ang="0">
                  <a:pos x="15" y="15"/>
                </a:cxn>
                <a:cxn ang="0">
                  <a:pos x="31" y="4"/>
                </a:cxn>
                <a:cxn ang="0">
                  <a:pos x="51" y="0"/>
                </a:cxn>
              </a:cxnLst>
              <a:rect l="0" t="0" r="r" b="b"/>
              <a:pathLst>
                <a:path w="103" h="105">
                  <a:moveTo>
                    <a:pt x="51" y="0"/>
                  </a:moveTo>
                  <a:lnTo>
                    <a:pt x="72" y="4"/>
                  </a:lnTo>
                  <a:lnTo>
                    <a:pt x="88" y="15"/>
                  </a:lnTo>
                  <a:lnTo>
                    <a:pt x="99" y="32"/>
                  </a:lnTo>
                  <a:lnTo>
                    <a:pt x="103" y="52"/>
                  </a:lnTo>
                  <a:lnTo>
                    <a:pt x="99" y="72"/>
                  </a:lnTo>
                  <a:lnTo>
                    <a:pt x="88" y="89"/>
                  </a:lnTo>
                  <a:lnTo>
                    <a:pt x="72" y="101"/>
                  </a:lnTo>
                  <a:lnTo>
                    <a:pt x="51" y="105"/>
                  </a:lnTo>
                  <a:lnTo>
                    <a:pt x="31" y="101"/>
                  </a:lnTo>
                  <a:lnTo>
                    <a:pt x="15" y="89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1" name="Freeform 65"/>
            <p:cNvSpPr>
              <a:spLocks/>
            </p:cNvSpPr>
            <p:nvPr/>
          </p:nvSpPr>
          <p:spPr bwMode="auto">
            <a:xfrm>
              <a:off x="2198" y="3457"/>
              <a:ext cx="92" cy="9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9" y="30"/>
                </a:cxn>
                <a:cxn ang="0">
                  <a:pos x="92" y="48"/>
                </a:cxn>
                <a:cxn ang="0">
                  <a:pos x="89" y="66"/>
                </a:cxn>
                <a:cxn ang="0">
                  <a:pos x="79" y="81"/>
                </a:cxn>
                <a:cxn ang="0">
                  <a:pos x="65" y="92"/>
                </a:cxn>
                <a:cxn ang="0">
                  <a:pos x="46" y="96"/>
                </a:cxn>
                <a:cxn ang="0">
                  <a:pos x="28" y="92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30"/>
                </a:cxn>
                <a:cxn ang="0">
                  <a:pos x="13" y="15"/>
                </a:cxn>
                <a:cxn ang="0">
                  <a:pos x="28" y="4"/>
                </a:cxn>
                <a:cxn ang="0">
                  <a:pos x="46" y="0"/>
                </a:cxn>
              </a:cxnLst>
              <a:rect l="0" t="0" r="r" b="b"/>
              <a:pathLst>
                <a:path w="92" h="96">
                  <a:moveTo>
                    <a:pt x="46" y="0"/>
                  </a:moveTo>
                  <a:lnTo>
                    <a:pt x="65" y="4"/>
                  </a:lnTo>
                  <a:lnTo>
                    <a:pt x="79" y="15"/>
                  </a:lnTo>
                  <a:lnTo>
                    <a:pt x="89" y="30"/>
                  </a:lnTo>
                  <a:lnTo>
                    <a:pt x="92" y="48"/>
                  </a:lnTo>
                  <a:lnTo>
                    <a:pt x="89" y="66"/>
                  </a:lnTo>
                  <a:lnTo>
                    <a:pt x="79" y="81"/>
                  </a:lnTo>
                  <a:lnTo>
                    <a:pt x="65" y="92"/>
                  </a:lnTo>
                  <a:lnTo>
                    <a:pt x="46" y="96"/>
                  </a:lnTo>
                  <a:lnTo>
                    <a:pt x="28" y="92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30"/>
                  </a:lnTo>
                  <a:lnTo>
                    <a:pt x="13" y="15"/>
                  </a:lnTo>
                  <a:lnTo>
                    <a:pt x="2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2" name="Freeform 66"/>
            <p:cNvSpPr>
              <a:spLocks/>
            </p:cNvSpPr>
            <p:nvPr/>
          </p:nvSpPr>
          <p:spPr bwMode="auto">
            <a:xfrm>
              <a:off x="2204" y="3461"/>
              <a:ext cx="84" cy="8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72" y="13"/>
                </a:cxn>
                <a:cxn ang="0">
                  <a:pos x="81" y="26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9" y="81"/>
                </a:cxn>
                <a:cxn ang="0">
                  <a:pos x="44" y="84"/>
                </a:cxn>
                <a:cxn ang="0">
                  <a:pos x="27" y="81"/>
                </a:cxn>
                <a:cxn ang="0">
                  <a:pos x="13" y="72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7" y="3"/>
                </a:cxn>
                <a:cxn ang="0">
                  <a:pos x="44" y="0"/>
                </a:cxn>
              </a:cxnLst>
              <a:rect l="0" t="0" r="r" b="b"/>
              <a:pathLst>
                <a:path w="84" h="84">
                  <a:moveTo>
                    <a:pt x="44" y="0"/>
                  </a:moveTo>
                  <a:lnTo>
                    <a:pt x="59" y="3"/>
                  </a:lnTo>
                  <a:lnTo>
                    <a:pt x="72" y="13"/>
                  </a:lnTo>
                  <a:lnTo>
                    <a:pt x="81" y="26"/>
                  </a:lnTo>
                  <a:lnTo>
                    <a:pt x="84" y="42"/>
                  </a:lnTo>
                  <a:lnTo>
                    <a:pt x="81" y="59"/>
                  </a:lnTo>
                  <a:lnTo>
                    <a:pt x="72" y="72"/>
                  </a:lnTo>
                  <a:lnTo>
                    <a:pt x="59" y="81"/>
                  </a:lnTo>
                  <a:lnTo>
                    <a:pt x="44" y="84"/>
                  </a:lnTo>
                  <a:lnTo>
                    <a:pt x="27" y="81"/>
                  </a:lnTo>
                  <a:lnTo>
                    <a:pt x="13" y="72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3" name="Freeform 67"/>
            <p:cNvSpPr>
              <a:spLocks/>
            </p:cNvSpPr>
            <p:nvPr/>
          </p:nvSpPr>
          <p:spPr bwMode="auto">
            <a:xfrm>
              <a:off x="2211" y="3463"/>
              <a:ext cx="76" cy="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2" y="3"/>
                </a:cxn>
                <a:cxn ang="0">
                  <a:pos x="65" y="11"/>
                </a:cxn>
                <a:cxn ang="0">
                  <a:pos x="72" y="22"/>
                </a:cxn>
                <a:cxn ang="0">
                  <a:pos x="76" y="36"/>
                </a:cxn>
                <a:cxn ang="0">
                  <a:pos x="72" y="51"/>
                </a:cxn>
                <a:cxn ang="0">
                  <a:pos x="65" y="64"/>
                </a:cxn>
                <a:cxn ang="0">
                  <a:pos x="52" y="71"/>
                </a:cxn>
                <a:cxn ang="0">
                  <a:pos x="37" y="75"/>
                </a:cxn>
                <a:cxn ang="0">
                  <a:pos x="22" y="71"/>
                </a:cxn>
                <a:cxn ang="0">
                  <a:pos x="11" y="64"/>
                </a:cxn>
                <a:cxn ang="0">
                  <a:pos x="4" y="51"/>
                </a:cxn>
                <a:cxn ang="0">
                  <a:pos x="0" y="36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7" y="0"/>
                </a:cxn>
              </a:cxnLst>
              <a:rect l="0" t="0" r="r" b="b"/>
              <a:pathLst>
                <a:path w="76" h="75">
                  <a:moveTo>
                    <a:pt x="37" y="0"/>
                  </a:moveTo>
                  <a:lnTo>
                    <a:pt x="52" y="3"/>
                  </a:lnTo>
                  <a:lnTo>
                    <a:pt x="65" y="11"/>
                  </a:lnTo>
                  <a:lnTo>
                    <a:pt x="72" y="22"/>
                  </a:lnTo>
                  <a:lnTo>
                    <a:pt x="76" y="36"/>
                  </a:lnTo>
                  <a:lnTo>
                    <a:pt x="72" y="51"/>
                  </a:lnTo>
                  <a:lnTo>
                    <a:pt x="65" y="64"/>
                  </a:lnTo>
                  <a:lnTo>
                    <a:pt x="52" y="71"/>
                  </a:lnTo>
                  <a:lnTo>
                    <a:pt x="37" y="75"/>
                  </a:lnTo>
                  <a:lnTo>
                    <a:pt x="22" y="71"/>
                  </a:lnTo>
                  <a:lnTo>
                    <a:pt x="11" y="64"/>
                  </a:lnTo>
                  <a:lnTo>
                    <a:pt x="4" y="51"/>
                  </a:lnTo>
                  <a:lnTo>
                    <a:pt x="0" y="36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4" name="Freeform 68"/>
            <p:cNvSpPr>
              <a:spLocks/>
            </p:cNvSpPr>
            <p:nvPr/>
          </p:nvSpPr>
          <p:spPr bwMode="auto">
            <a:xfrm>
              <a:off x="2219" y="3464"/>
              <a:ext cx="66" cy="6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4" y="2"/>
                </a:cxn>
                <a:cxn ang="0">
                  <a:pos x="55" y="10"/>
                </a:cxn>
                <a:cxn ang="0">
                  <a:pos x="62" y="21"/>
                </a:cxn>
                <a:cxn ang="0">
                  <a:pos x="66" y="34"/>
                </a:cxn>
                <a:cxn ang="0">
                  <a:pos x="62" y="46"/>
                </a:cxn>
                <a:cxn ang="0">
                  <a:pos x="55" y="57"/>
                </a:cxn>
                <a:cxn ang="0">
                  <a:pos x="44" y="65"/>
                </a:cxn>
                <a:cxn ang="0">
                  <a:pos x="31" y="67"/>
                </a:cxn>
                <a:cxn ang="0">
                  <a:pos x="20" y="65"/>
                </a:cxn>
                <a:cxn ang="0">
                  <a:pos x="9" y="57"/>
                </a:cxn>
                <a:cxn ang="0">
                  <a:pos x="1" y="46"/>
                </a:cxn>
                <a:cxn ang="0">
                  <a:pos x="0" y="34"/>
                </a:cxn>
                <a:cxn ang="0">
                  <a:pos x="1" y="21"/>
                </a:cxn>
                <a:cxn ang="0">
                  <a:pos x="9" y="10"/>
                </a:cxn>
                <a:cxn ang="0">
                  <a:pos x="20" y="2"/>
                </a:cxn>
                <a:cxn ang="0">
                  <a:pos x="31" y="0"/>
                </a:cxn>
              </a:cxnLst>
              <a:rect l="0" t="0" r="r" b="b"/>
              <a:pathLst>
                <a:path w="66" h="67">
                  <a:moveTo>
                    <a:pt x="31" y="0"/>
                  </a:moveTo>
                  <a:lnTo>
                    <a:pt x="44" y="2"/>
                  </a:lnTo>
                  <a:lnTo>
                    <a:pt x="55" y="10"/>
                  </a:lnTo>
                  <a:lnTo>
                    <a:pt x="62" y="21"/>
                  </a:lnTo>
                  <a:lnTo>
                    <a:pt x="66" y="34"/>
                  </a:lnTo>
                  <a:lnTo>
                    <a:pt x="62" y="46"/>
                  </a:lnTo>
                  <a:lnTo>
                    <a:pt x="55" y="57"/>
                  </a:lnTo>
                  <a:lnTo>
                    <a:pt x="44" y="65"/>
                  </a:lnTo>
                  <a:lnTo>
                    <a:pt x="31" y="67"/>
                  </a:lnTo>
                  <a:lnTo>
                    <a:pt x="20" y="65"/>
                  </a:lnTo>
                  <a:lnTo>
                    <a:pt x="9" y="57"/>
                  </a:lnTo>
                  <a:lnTo>
                    <a:pt x="1" y="46"/>
                  </a:lnTo>
                  <a:lnTo>
                    <a:pt x="0" y="34"/>
                  </a:lnTo>
                  <a:lnTo>
                    <a:pt x="1" y="21"/>
                  </a:lnTo>
                  <a:lnTo>
                    <a:pt x="9" y="10"/>
                  </a:lnTo>
                  <a:lnTo>
                    <a:pt x="20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5" name="Freeform 69"/>
            <p:cNvSpPr>
              <a:spLocks/>
            </p:cNvSpPr>
            <p:nvPr/>
          </p:nvSpPr>
          <p:spPr bwMode="auto">
            <a:xfrm>
              <a:off x="2226" y="3468"/>
              <a:ext cx="53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6" y="7"/>
                </a:cxn>
                <a:cxn ang="0">
                  <a:pos x="51" y="17"/>
                </a:cxn>
                <a:cxn ang="0">
                  <a:pos x="53" y="28"/>
                </a:cxn>
                <a:cxn ang="0">
                  <a:pos x="51" y="39"/>
                </a:cxn>
                <a:cxn ang="0">
                  <a:pos x="46" y="46"/>
                </a:cxn>
                <a:cxn ang="0">
                  <a:pos x="39" y="53"/>
                </a:cxn>
                <a:cxn ang="0">
                  <a:pos x="28" y="55"/>
                </a:cxn>
                <a:cxn ang="0">
                  <a:pos x="16" y="53"/>
                </a:cxn>
                <a:cxn ang="0">
                  <a:pos x="7" y="46"/>
                </a:cxn>
                <a:cxn ang="0">
                  <a:pos x="2" y="39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8" y="0"/>
                </a:cxn>
              </a:cxnLst>
              <a:rect l="0" t="0" r="r" b="b"/>
              <a:pathLst>
                <a:path w="53" h="55">
                  <a:moveTo>
                    <a:pt x="28" y="0"/>
                  </a:moveTo>
                  <a:lnTo>
                    <a:pt x="39" y="2"/>
                  </a:lnTo>
                  <a:lnTo>
                    <a:pt x="46" y="7"/>
                  </a:lnTo>
                  <a:lnTo>
                    <a:pt x="51" y="17"/>
                  </a:lnTo>
                  <a:lnTo>
                    <a:pt x="53" y="28"/>
                  </a:lnTo>
                  <a:lnTo>
                    <a:pt x="51" y="39"/>
                  </a:lnTo>
                  <a:lnTo>
                    <a:pt x="46" y="46"/>
                  </a:lnTo>
                  <a:lnTo>
                    <a:pt x="39" y="53"/>
                  </a:lnTo>
                  <a:lnTo>
                    <a:pt x="28" y="55"/>
                  </a:lnTo>
                  <a:lnTo>
                    <a:pt x="16" y="53"/>
                  </a:lnTo>
                  <a:lnTo>
                    <a:pt x="7" y="46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6" name="Freeform 70"/>
            <p:cNvSpPr>
              <a:spLocks/>
            </p:cNvSpPr>
            <p:nvPr/>
          </p:nvSpPr>
          <p:spPr bwMode="auto">
            <a:xfrm>
              <a:off x="2233" y="3470"/>
              <a:ext cx="44" cy="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2" y="2"/>
                </a:cxn>
                <a:cxn ang="0">
                  <a:pos x="39" y="7"/>
                </a:cxn>
                <a:cxn ang="0">
                  <a:pos x="43" y="15"/>
                </a:cxn>
                <a:cxn ang="0">
                  <a:pos x="44" y="24"/>
                </a:cxn>
                <a:cxn ang="0">
                  <a:pos x="43" y="33"/>
                </a:cxn>
                <a:cxn ang="0">
                  <a:pos x="39" y="40"/>
                </a:cxn>
                <a:cxn ang="0">
                  <a:pos x="32" y="44"/>
                </a:cxn>
                <a:cxn ang="0">
                  <a:pos x="22" y="46"/>
                </a:cxn>
                <a:cxn ang="0">
                  <a:pos x="13" y="44"/>
                </a:cxn>
                <a:cxn ang="0">
                  <a:pos x="6" y="40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44" h="46">
                  <a:moveTo>
                    <a:pt x="22" y="0"/>
                  </a:moveTo>
                  <a:lnTo>
                    <a:pt x="32" y="2"/>
                  </a:lnTo>
                  <a:lnTo>
                    <a:pt x="39" y="7"/>
                  </a:lnTo>
                  <a:lnTo>
                    <a:pt x="43" y="15"/>
                  </a:lnTo>
                  <a:lnTo>
                    <a:pt x="44" y="24"/>
                  </a:lnTo>
                  <a:lnTo>
                    <a:pt x="43" y="33"/>
                  </a:lnTo>
                  <a:lnTo>
                    <a:pt x="39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13" y="44"/>
                  </a:lnTo>
                  <a:lnTo>
                    <a:pt x="6" y="40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7" name="Freeform 71"/>
            <p:cNvSpPr>
              <a:spLocks/>
            </p:cNvSpPr>
            <p:nvPr/>
          </p:nvSpPr>
          <p:spPr bwMode="auto">
            <a:xfrm>
              <a:off x="2325" y="3190"/>
              <a:ext cx="379" cy="39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30" y="4"/>
                </a:cxn>
                <a:cxn ang="0">
                  <a:pos x="265" y="15"/>
                </a:cxn>
                <a:cxn ang="0">
                  <a:pos x="297" y="33"/>
                </a:cxn>
                <a:cxn ang="0">
                  <a:pos x="324" y="57"/>
                </a:cxn>
                <a:cxn ang="0">
                  <a:pos x="348" y="87"/>
                </a:cxn>
                <a:cxn ang="0">
                  <a:pos x="365" y="120"/>
                </a:cxn>
                <a:cxn ang="0">
                  <a:pos x="376" y="157"/>
                </a:cxn>
                <a:cxn ang="0">
                  <a:pos x="379" y="195"/>
                </a:cxn>
                <a:cxn ang="0">
                  <a:pos x="376" y="234"/>
                </a:cxn>
                <a:cxn ang="0">
                  <a:pos x="365" y="271"/>
                </a:cxn>
                <a:cxn ang="0">
                  <a:pos x="348" y="304"/>
                </a:cxn>
                <a:cxn ang="0">
                  <a:pos x="324" y="333"/>
                </a:cxn>
                <a:cxn ang="0">
                  <a:pos x="297" y="357"/>
                </a:cxn>
                <a:cxn ang="0">
                  <a:pos x="265" y="376"/>
                </a:cxn>
                <a:cxn ang="0">
                  <a:pos x="230" y="387"/>
                </a:cxn>
                <a:cxn ang="0">
                  <a:pos x="192" y="390"/>
                </a:cxn>
                <a:cxn ang="0">
                  <a:pos x="153" y="387"/>
                </a:cxn>
                <a:cxn ang="0">
                  <a:pos x="116" y="376"/>
                </a:cxn>
                <a:cxn ang="0">
                  <a:pos x="85" y="357"/>
                </a:cxn>
                <a:cxn ang="0">
                  <a:pos x="55" y="333"/>
                </a:cxn>
                <a:cxn ang="0">
                  <a:pos x="33" y="304"/>
                </a:cxn>
                <a:cxn ang="0">
                  <a:pos x="15" y="271"/>
                </a:cxn>
                <a:cxn ang="0">
                  <a:pos x="4" y="234"/>
                </a:cxn>
                <a:cxn ang="0">
                  <a:pos x="0" y="195"/>
                </a:cxn>
                <a:cxn ang="0">
                  <a:pos x="4" y="157"/>
                </a:cxn>
                <a:cxn ang="0">
                  <a:pos x="15" y="120"/>
                </a:cxn>
                <a:cxn ang="0">
                  <a:pos x="33" y="87"/>
                </a:cxn>
                <a:cxn ang="0">
                  <a:pos x="55" y="57"/>
                </a:cxn>
                <a:cxn ang="0">
                  <a:pos x="85" y="33"/>
                </a:cxn>
                <a:cxn ang="0">
                  <a:pos x="116" y="15"/>
                </a:cxn>
                <a:cxn ang="0">
                  <a:pos x="153" y="4"/>
                </a:cxn>
                <a:cxn ang="0">
                  <a:pos x="192" y="0"/>
                </a:cxn>
              </a:cxnLst>
              <a:rect l="0" t="0" r="r" b="b"/>
              <a:pathLst>
                <a:path w="379" h="390">
                  <a:moveTo>
                    <a:pt x="192" y="0"/>
                  </a:moveTo>
                  <a:lnTo>
                    <a:pt x="230" y="4"/>
                  </a:lnTo>
                  <a:lnTo>
                    <a:pt x="265" y="15"/>
                  </a:lnTo>
                  <a:lnTo>
                    <a:pt x="297" y="33"/>
                  </a:lnTo>
                  <a:lnTo>
                    <a:pt x="324" y="57"/>
                  </a:lnTo>
                  <a:lnTo>
                    <a:pt x="348" y="87"/>
                  </a:lnTo>
                  <a:lnTo>
                    <a:pt x="365" y="120"/>
                  </a:lnTo>
                  <a:lnTo>
                    <a:pt x="376" y="157"/>
                  </a:lnTo>
                  <a:lnTo>
                    <a:pt x="379" y="195"/>
                  </a:lnTo>
                  <a:lnTo>
                    <a:pt x="376" y="234"/>
                  </a:lnTo>
                  <a:lnTo>
                    <a:pt x="365" y="271"/>
                  </a:lnTo>
                  <a:lnTo>
                    <a:pt x="348" y="304"/>
                  </a:lnTo>
                  <a:lnTo>
                    <a:pt x="324" y="333"/>
                  </a:lnTo>
                  <a:lnTo>
                    <a:pt x="297" y="357"/>
                  </a:lnTo>
                  <a:lnTo>
                    <a:pt x="265" y="376"/>
                  </a:lnTo>
                  <a:lnTo>
                    <a:pt x="230" y="387"/>
                  </a:lnTo>
                  <a:lnTo>
                    <a:pt x="192" y="390"/>
                  </a:lnTo>
                  <a:lnTo>
                    <a:pt x="153" y="387"/>
                  </a:lnTo>
                  <a:lnTo>
                    <a:pt x="116" y="376"/>
                  </a:lnTo>
                  <a:lnTo>
                    <a:pt x="85" y="357"/>
                  </a:lnTo>
                  <a:lnTo>
                    <a:pt x="55" y="333"/>
                  </a:lnTo>
                  <a:lnTo>
                    <a:pt x="33" y="304"/>
                  </a:lnTo>
                  <a:lnTo>
                    <a:pt x="15" y="271"/>
                  </a:lnTo>
                  <a:lnTo>
                    <a:pt x="4" y="234"/>
                  </a:lnTo>
                  <a:lnTo>
                    <a:pt x="0" y="195"/>
                  </a:lnTo>
                  <a:lnTo>
                    <a:pt x="4" y="157"/>
                  </a:lnTo>
                  <a:lnTo>
                    <a:pt x="15" y="120"/>
                  </a:lnTo>
                  <a:lnTo>
                    <a:pt x="33" y="87"/>
                  </a:lnTo>
                  <a:lnTo>
                    <a:pt x="55" y="57"/>
                  </a:lnTo>
                  <a:lnTo>
                    <a:pt x="85" y="33"/>
                  </a:lnTo>
                  <a:lnTo>
                    <a:pt x="116" y="15"/>
                  </a:lnTo>
                  <a:lnTo>
                    <a:pt x="153" y="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8" name="Freeform 72"/>
            <p:cNvSpPr>
              <a:spLocks/>
            </p:cNvSpPr>
            <p:nvPr/>
          </p:nvSpPr>
          <p:spPr bwMode="auto">
            <a:xfrm>
              <a:off x="2342" y="3198"/>
              <a:ext cx="359" cy="366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217" y="3"/>
                </a:cxn>
                <a:cxn ang="0">
                  <a:pos x="250" y="14"/>
                </a:cxn>
                <a:cxn ang="0">
                  <a:pos x="280" y="31"/>
                </a:cxn>
                <a:cxn ang="0">
                  <a:pos x="307" y="53"/>
                </a:cxn>
                <a:cxn ang="0">
                  <a:pos x="329" y="81"/>
                </a:cxn>
                <a:cxn ang="0">
                  <a:pos x="344" y="110"/>
                </a:cxn>
                <a:cxn ang="0">
                  <a:pos x="355" y="145"/>
                </a:cxn>
                <a:cxn ang="0">
                  <a:pos x="359" y="182"/>
                </a:cxn>
                <a:cxn ang="0">
                  <a:pos x="355" y="219"/>
                </a:cxn>
                <a:cxn ang="0">
                  <a:pos x="344" y="254"/>
                </a:cxn>
                <a:cxn ang="0">
                  <a:pos x="329" y="285"/>
                </a:cxn>
                <a:cxn ang="0">
                  <a:pos x="307" y="312"/>
                </a:cxn>
                <a:cxn ang="0">
                  <a:pos x="280" y="335"/>
                </a:cxn>
                <a:cxn ang="0">
                  <a:pos x="250" y="351"/>
                </a:cxn>
                <a:cxn ang="0">
                  <a:pos x="217" y="362"/>
                </a:cxn>
                <a:cxn ang="0">
                  <a:pos x="180" y="366"/>
                </a:cxn>
                <a:cxn ang="0">
                  <a:pos x="143" y="362"/>
                </a:cxn>
                <a:cxn ang="0">
                  <a:pos x="110" y="351"/>
                </a:cxn>
                <a:cxn ang="0">
                  <a:pos x="79" y="335"/>
                </a:cxn>
                <a:cxn ang="0">
                  <a:pos x="53" y="312"/>
                </a:cxn>
                <a:cxn ang="0">
                  <a:pos x="31" y="285"/>
                </a:cxn>
                <a:cxn ang="0">
                  <a:pos x="15" y="254"/>
                </a:cxn>
                <a:cxn ang="0">
                  <a:pos x="4" y="219"/>
                </a:cxn>
                <a:cxn ang="0">
                  <a:pos x="0" y="182"/>
                </a:cxn>
                <a:cxn ang="0">
                  <a:pos x="4" y="145"/>
                </a:cxn>
                <a:cxn ang="0">
                  <a:pos x="15" y="110"/>
                </a:cxn>
                <a:cxn ang="0">
                  <a:pos x="31" y="81"/>
                </a:cxn>
                <a:cxn ang="0">
                  <a:pos x="53" y="53"/>
                </a:cxn>
                <a:cxn ang="0">
                  <a:pos x="79" y="31"/>
                </a:cxn>
                <a:cxn ang="0">
                  <a:pos x="110" y="14"/>
                </a:cxn>
                <a:cxn ang="0">
                  <a:pos x="143" y="3"/>
                </a:cxn>
                <a:cxn ang="0">
                  <a:pos x="180" y="0"/>
                </a:cxn>
              </a:cxnLst>
              <a:rect l="0" t="0" r="r" b="b"/>
              <a:pathLst>
                <a:path w="359" h="366">
                  <a:moveTo>
                    <a:pt x="180" y="0"/>
                  </a:moveTo>
                  <a:lnTo>
                    <a:pt x="217" y="3"/>
                  </a:lnTo>
                  <a:lnTo>
                    <a:pt x="250" y="14"/>
                  </a:lnTo>
                  <a:lnTo>
                    <a:pt x="280" y="31"/>
                  </a:lnTo>
                  <a:lnTo>
                    <a:pt x="307" y="53"/>
                  </a:lnTo>
                  <a:lnTo>
                    <a:pt x="329" y="81"/>
                  </a:lnTo>
                  <a:lnTo>
                    <a:pt x="344" y="110"/>
                  </a:lnTo>
                  <a:lnTo>
                    <a:pt x="355" y="145"/>
                  </a:lnTo>
                  <a:lnTo>
                    <a:pt x="359" y="182"/>
                  </a:lnTo>
                  <a:lnTo>
                    <a:pt x="355" y="219"/>
                  </a:lnTo>
                  <a:lnTo>
                    <a:pt x="344" y="254"/>
                  </a:lnTo>
                  <a:lnTo>
                    <a:pt x="329" y="285"/>
                  </a:lnTo>
                  <a:lnTo>
                    <a:pt x="307" y="312"/>
                  </a:lnTo>
                  <a:lnTo>
                    <a:pt x="280" y="335"/>
                  </a:lnTo>
                  <a:lnTo>
                    <a:pt x="250" y="351"/>
                  </a:lnTo>
                  <a:lnTo>
                    <a:pt x="217" y="362"/>
                  </a:lnTo>
                  <a:lnTo>
                    <a:pt x="180" y="366"/>
                  </a:lnTo>
                  <a:lnTo>
                    <a:pt x="143" y="362"/>
                  </a:lnTo>
                  <a:lnTo>
                    <a:pt x="110" y="351"/>
                  </a:lnTo>
                  <a:lnTo>
                    <a:pt x="79" y="335"/>
                  </a:lnTo>
                  <a:lnTo>
                    <a:pt x="53" y="312"/>
                  </a:lnTo>
                  <a:lnTo>
                    <a:pt x="31" y="285"/>
                  </a:lnTo>
                  <a:lnTo>
                    <a:pt x="15" y="254"/>
                  </a:lnTo>
                  <a:lnTo>
                    <a:pt x="4" y="219"/>
                  </a:lnTo>
                  <a:lnTo>
                    <a:pt x="0" y="182"/>
                  </a:lnTo>
                  <a:lnTo>
                    <a:pt x="4" y="145"/>
                  </a:lnTo>
                  <a:lnTo>
                    <a:pt x="15" y="110"/>
                  </a:lnTo>
                  <a:lnTo>
                    <a:pt x="31" y="81"/>
                  </a:lnTo>
                  <a:lnTo>
                    <a:pt x="53" y="53"/>
                  </a:lnTo>
                  <a:lnTo>
                    <a:pt x="79" y="31"/>
                  </a:lnTo>
                  <a:lnTo>
                    <a:pt x="110" y="14"/>
                  </a:lnTo>
                  <a:lnTo>
                    <a:pt x="143" y="3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9" name="Freeform 73"/>
            <p:cNvSpPr>
              <a:spLocks/>
            </p:cNvSpPr>
            <p:nvPr/>
          </p:nvSpPr>
          <p:spPr bwMode="auto">
            <a:xfrm>
              <a:off x="2360" y="3203"/>
              <a:ext cx="335" cy="344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201" y="4"/>
                </a:cxn>
                <a:cxn ang="0">
                  <a:pos x="232" y="13"/>
                </a:cxn>
                <a:cxn ang="0">
                  <a:pos x="262" y="30"/>
                </a:cxn>
                <a:cxn ang="0">
                  <a:pos x="285" y="50"/>
                </a:cxn>
                <a:cxn ang="0">
                  <a:pos x="306" y="76"/>
                </a:cxn>
                <a:cxn ang="0">
                  <a:pos x="322" y="105"/>
                </a:cxn>
                <a:cxn ang="0">
                  <a:pos x="331" y="136"/>
                </a:cxn>
                <a:cxn ang="0">
                  <a:pos x="335" y="171"/>
                </a:cxn>
                <a:cxn ang="0">
                  <a:pos x="331" y="206"/>
                </a:cxn>
                <a:cxn ang="0">
                  <a:pos x="322" y="239"/>
                </a:cxn>
                <a:cxn ang="0">
                  <a:pos x="306" y="269"/>
                </a:cxn>
                <a:cxn ang="0">
                  <a:pos x="285" y="293"/>
                </a:cxn>
                <a:cxn ang="0">
                  <a:pos x="262" y="315"/>
                </a:cxn>
                <a:cxn ang="0">
                  <a:pos x="232" y="331"/>
                </a:cxn>
                <a:cxn ang="0">
                  <a:pos x="201" y="341"/>
                </a:cxn>
                <a:cxn ang="0">
                  <a:pos x="168" y="344"/>
                </a:cxn>
                <a:cxn ang="0">
                  <a:pos x="133" y="341"/>
                </a:cxn>
                <a:cxn ang="0">
                  <a:pos x="101" y="331"/>
                </a:cxn>
                <a:cxn ang="0">
                  <a:pos x="74" y="315"/>
                </a:cxn>
                <a:cxn ang="0">
                  <a:pos x="48" y="293"/>
                </a:cxn>
                <a:cxn ang="0">
                  <a:pos x="28" y="269"/>
                </a:cxn>
                <a:cxn ang="0">
                  <a:pos x="13" y="239"/>
                </a:cxn>
                <a:cxn ang="0">
                  <a:pos x="4" y="206"/>
                </a:cxn>
                <a:cxn ang="0">
                  <a:pos x="0" y="171"/>
                </a:cxn>
                <a:cxn ang="0">
                  <a:pos x="4" y="136"/>
                </a:cxn>
                <a:cxn ang="0">
                  <a:pos x="13" y="105"/>
                </a:cxn>
                <a:cxn ang="0">
                  <a:pos x="28" y="76"/>
                </a:cxn>
                <a:cxn ang="0">
                  <a:pos x="48" y="50"/>
                </a:cxn>
                <a:cxn ang="0">
                  <a:pos x="74" y="30"/>
                </a:cxn>
                <a:cxn ang="0">
                  <a:pos x="101" y="13"/>
                </a:cxn>
                <a:cxn ang="0">
                  <a:pos x="133" y="4"/>
                </a:cxn>
                <a:cxn ang="0">
                  <a:pos x="168" y="0"/>
                </a:cxn>
              </a:cxnLst>
              <a:rect l="0" t="0" r="r" b="b"/>
              <a:pathLst>
                <a:path w="335" h="344">
                  <a:moveTo>
                    <a:pt x="168" y="0"/>
                  </a:moveTo>
                  <a:lnTo>
                    <a:pt x="201" y="4"/>
                  </a:lnTo>
                  <a:lnTo>
                    <a:pt x="232" y="13"/>
                  </a:lnTo>
                  <a:lnTo>
                    <a:pt x="262" y="30"/>
                  </a:lnTo>
                  <a:lnTo>
                    <a:pt x="285" y="50"/>
                  </a:lnTo>
                  <a:lnTo>
                    <a:pt x="306" y="76"/>
                  </a:lnTo>
                  <a:lnTo>
                    <a:pt x="322" y="105"/>
                  </a:lnTo>
                  <a:lnTo>
                    <a:pt x="331" y="136"/>
                  </a:lnTo>
                  <a:lnTo>
                    <a:pt x="335" y="171"/>
                  </a:lnTo>
                  <a:lnTo>
                    <a:pt x="331" y="206"/>
                  </a:lnTo>
                  <a:lnTo>
                    <a:pt x="322" y="239"/>
                  </a:lnTo>
                  <a:lnTo>
                    <a:pt x="306" y="269"/>
                  </a:lnTo>
                  <a:lnTo>
                    <a:pt x="285" y="293"/>
                  </a:lnTo>
                  <a:lnTo>
                    <a:pt x="262" y="315"/>
                  </a:lnTo>
                  <a:lnTo>
                    <a:pt x="232" y="331"/>
                  </a:lnTo>
                  <a:lnTo>
                    <a:pt x="201" y="341"/>
                  </a:lnTo>
                  <a:lnTo>
                    <a:pt x="168" y="344"/>
                  </a:lnTo>
                  <a:lnTo>
                    <a:pt x="133" y="341"/>
                  </a:lnTo>
                  <a:lnTo>
                    <a:pt x="101" y="331"/>
                  </a:lnTo>
                  <a:lnTo>
                    <a:pt x="74" y="315"/>
                  </a:lnTo>
                  <a:lnTo>
                    <a:pt x="48" y="293"/>
                  </a:lnTo>
                  <a:lnTo>
                    <a:pt x="28" y="269"/>
                  </a:lnTo>
                  <a:lnTo>
                    <a:pt x="13" y="239"/>
                  </a:lnTo>
                  <a:lnTo>
                    <a:pt x="4" y="206"/>
                  </a:lnTo>
                  <a:lnTo>
                    <a:pt x="0" y="171"/>
                  </a:lnTo>
                  <a:lnTo>
                    <a:pt x="4" y="136"/>
                  </a:lnTo>
                  <a:lnTo>
                    <a:pt x="13" y="105"/>
                  </a:lnTo>
                  <a:lnTo>
                    <a:pt x="28" y="76"/>
                  </a:lnTo>
                  <a:lnTo>
                    <a:pt x="48" y="50"/>
                  </a:lnTo>
                  <a:lnTo>
                    <a:pt x="74" y="30"/>
                  </a:lnTo>
                  <a:lnTo>
                    <a:pt x="101" y="13"/>
                  </a:lnTo>
                  <a:lnTo>
                    <a:pt x="133" y="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0" name="Freeform 74"/>
            <p:cNvSpPr>
              <a:spLocks/>
            </p:cNvSpPr>
            <p:nvPr/>
          </p:nvSpPr>
          <p:spPr bwMode="auto">
            <a:xfrm>
              <a:off x="2375" y="3209"/>
              <a:ext cx="315" cy="320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88" y="3"/>
                </a:cxn>
                <a:cxn ang="0">
                  <a:pos x="217" y="13"/>
                </a:cxn>
                <a:cxn ang="0">
                  <a:pos x="245" y="27"/>
                </a:cxn>
                <a:cxn ang="0">
                  <a:pos x="269" y="46"/>
                </a:cxn>
                <a:cxn ang="0">
                  <a:pos x="287" y="70"/>
                </a:cxn>
                <a:cxn ang="0">
                  <a:pos x="302" y="97"/>
                </a:cxn>
                <a:cxn ang="0">
                  <a:pos x="311" y="127"/>
                </a:cxn>
                <a:cxn ang="0">
                  <a:pos x="315" y="160"/>
                </a:cxn>
                <a:cxn ang="0">
                  <a:pos x="311" y="193"/>
                </a:cxn>
                <a:cxn ang="0">
                  <a:pos x="302" y="222"/>
                </a:cxn>
                <a:cxn ang="0">
                  <a:pos x="287" y="250"/>
                </a:cxn>
                <a:cxn ang="0">
                  <a:pos x="269" y="272"/>
                </a:cxn>
                <a:cxn ang="0">
                  <a:pos x="245" y="292"/>
                </a:cxn>
                <a:cxn ang="0">
                  <a:pos x="217" y="307"/>
                </a:cxn>
                <a:cxn ang="0">
                  <a:pos x="188" y="316"/>
                </a:cxn>
                <a:cxn ang="0">
                  <a:pos x="156" y="320"/>
                </a:cxn>
                <a:cxn ang="0">
                  <a:pos x="125" y="316"/>
                </a:cxn>
                <a:cxn ang="0">
                  <a:pos x="96" y="307"/>
                </a:cxn>
                <a:cxn ang="0">
                  <a:pos x="68" y="292"/>
                </a:cxn>
                <a:cxn ang="0">
                  <a:pos x="46" y="272"/>
                </a:cxn>
                <a:cxn ang="0">
                  <a:pos x="28" y="250"/>
                </a:cxn>
                <a:cxn ang="0">
                  <a:pos x="13" y="222"/>
                </a:cxn>
                <a:cxn ang="0">
                  <a:pos x="4" y="193"/>
                </a:cxn>
                <a:cxn ang="0">
                  <a:pos x="0" y="160"/>
                </a:cxn>
                <a:cxn ang="0">
                  <a:pos x="4" y="127"/>
                </a:cxn>
                <a:cxn ang="0">
                  <a:pos x="13" y="97"/>
                </a:cxn>
                <a:cxn ang="0">
                  <a:pos x="28" y="70"/>
                </a:cxn>
                <a:cxn ang="0">
                  <a:pos x="46" y="46"/>
                </a:cxn>
                <a:cxn ang="0">
                  <a:pos x="68" y="27"/>
                </a:cxn>
                <a:cxn ang="0">
                  <a:pos x="96" y="13"/>
                </a:cxn>
                <a:cxn ang="0">
                  <a:pos x="125" y="3"/>
                </a:cxn>
                <a:cxn ang="0">
                  <a:pos x="156" y="0"/>
                </a:cxn>
              </a:cxnLst>
              <a:rect l="0" t="0" r="r" b="b"/>
              <a:pathLst>
                <a:path w="315" h="320">
                  <a:moveTo>
                    <a:pt x="156" y="0"/>
                  </a:moveTo>
                  <a:lnTo>
                    <a:pt x="188" y="3"/>
                  </a:lnTo>
                  <a:lnTo>
                    <a:pt x="217" y="13"/>
                  </a:lnTo>
                  <a:lnTo>
                    <a:pt x="245" y="27"/>
                  </a:lnTo>
                  <a:lnTo>
                    <a:pt x="269" y="46"/>
                  </a:lnTo>
                  <a:lnTo>
                    <a:pt x="287" y="70"/>
                  </a:lnTo>
                  <a:lnTo>
                    <a:pt x="302" y="97"/>
                  </a:lnTo>
                  <a:lnTo>
                    <a:pt x="311" y="127"/>
                  </a:lnTo>
                  <a:lnTo>
                    <a:pt x="315" y="160"/>
                  </a:lnTo>
                  <a:lnTo>
                    <a:pt x="311" y="193"/>
                  </a:lnTo>
                  <a:lnTo>
                    <a:pt x="302" y="222"/>
                  </a:lnTo>
                  <a:lnTo>
                    <a:pt x="287" y="250"/>
                  </a:lnTo>
                  <a:lnTo>
                    <a:pt x="269" y="272"/>
                  </a:lnTo>
                  <a:lnTo>
                    <a:pt x="245" y="292"/>
                  </a:lnTo>
                  <a:lnTo>
                    <a:pt x="217" y="307"/>
                  </a:lnTo>
                  <a:lnTo>
                    <a:pt x="188" y="316"/>
                  </a:lnTo>
                  <a:lnTo>
                    <a:pt x="156" y="320"/>
                  </a:lnTo>
                  <a:lnTo>
                    <a:pt x="125" y="316"/>
                  </a:lnTo>
                  <a:lnTo>
                    <a:pt x="96" y="307"/>
                  </a:lnTo>
                  <a:lnTo>
                    <a:pt x="68" y="292"/>
                  </a:lnTo>
                  <a:lnTo>
                    <a:pt x="46" y="272"/>
                  </a:lnTo>
                  <a:lnTo>
                    <a:pt x="28" y="250"/>
                  </a:lnTo>
                  <a:lnTo>
                    <a:pt x="13" y="222"/>
                  </a:lnTo>
                  <a:lnTo>
                    <a:pt x="4" y="193"/>
                  </a:lnTo>
                  <a:lnTo>
                    <a:pt x="0" y="160"/>
                  </a:lnTo>
                  <a:lnTo>
                    <a:pt x="4" y="127"/>
                  </a:lnTo>
                  <a:lnTo>
                    <a:pt x="13" y="97"/>
                  </a:lnTo>
                  <a:lnTo>
                    <a:pt x="28" y="70"/>
                  </a:lnTo>
                  <a:lnTo>
                    <a:pt x="46" y="46"/>
                  </a:lnTo>
                  <a:lnTo>
                    <a:pt x="68" y="27"/>
                  </a:lnTo>
                  <a:lnTo>
                    <a:pt x="96" y="13"/>
                  </a:lnTo>
                  <a:lnTo>
                    <a:pt x="125" y="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1" name="Freeform 75"/>
            <p:cNvSpPr>
              <a:spLocks/>
            </p:cNvSpPr>
            <p:nvPr/>
          </p:nvSpPr>
          <p:spPr bwMode="auto">
            <a:xfrm>
              <a:off x="2392" y="3216"/>
              <a:ext cx="290" cy="296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74" y="4"/>
                </a:cxn>
                <a:cxn ang="0">
                  <a:pos x="202" y="11"/>
                </a:cxn>
                <a:cxn ang="0">
                  <a:pos x="226" y="26"/>
                </a:cxn>
                <a:cxn ang="0">
                  <a:pos x="248" y="42"/>
                </a:cxn>
                <a:cxn ang="0">
                  <a:pos x="266" y="64"/>
                </a:cxn>
                <a:cxn ang="0">
                  <a:pos x="279" y="90"/>
                </a:cxn>
                <a:cxn ang="0">
                  <a:pos x="287" y="118"/>
                </a:cxn>
                <a:cxn ang="0">
                  <a:pos x="290" y="147"/>
                </a:cxn>
                <a:cxn ang="0">
                  <a:pos x="287" y="177"/>
                </a:cxn>
                <a:cxn ang="0">
                  <a:pos x="279" y="206"/>
                </a:cxn>
                <a:cxn ang="0">
                  <a:pos x="266" y="230"/>
                </a:cxn>
                <a:cxn ang="0">
                  <a:pos x="248" y="252"/>
                </a:cxn>
                <a:cxn ang="0">
                  <a:pos x="226" y="271"/>
                </a:cxn>
                <a:cxn ang="0">
                  <a:pos x="202" y="285"/>
                </a:cxn>
                <a:cxn ang="0">
                  <a:pos x="174" y="293"/>
                </a:cxn>
                <a:cxn ang="0">
                  <a:pos x="145" y="296"/>
                </a:cxn>
                <a:cxn ang="0">
                  <a:pos x="115" y="293"/>
                </a:cxn>
                <a:cxn ang="0">
                  <a:pos x="90" y="285"/>
                </a:cxn>
                <a:cxn ang="0">
                  <a:pos x="64" y="271"/>
                </a:cxn>
                <a:cxn ang="0">
                  <a:pos x="42" y="252"/>
                </a:cxn>
                <a:cxn ang="0">
                  <a:pos x="25" y="230"/>
                </a:cxn>
                <a:cxn ang="0">
                  <a:pos x="11" y="206"/>
                </a:cxn>
                <a:cxn ang="0">
                  <a:pos x="3" y="177"/>
                </a:cxn>
                <a:cxn ang="0">
                  <a:pos x="0" y="147"/>
                </a:cxn>
                <a:cxn ang="0">
                  <a:pos x="3" y="118"/>
                </a:cxn>
                <a:cxn ang="0">
                  <a:pos x="11" y="90"/>
                </a:cxn>
                <a:cxn ang="0">
                  <a:pos x="25" y="64"/>
                </a:cxn>
                <a:cxn ang="0">
                  <a:pos x="42" y="42"/>
                </a:cxn>
                <a:cxn ang="0">
                  <a:pos x="64" y="26"/>
                </a:cxn>
                <a:cxn ang="0">
                  <a:pos x="90" y="11"/>
                </a:cxn>
                <a:cxn ang="0">
                  <a:pos x="115" y="4"/>
                </a:cxn>
                <a:cxn ang="0">
                  <a:pos x="145" y="0"/>
                </a:cxn>
              </a:cxnLst>
              <a:rect l="0" t="0" r="r" b="b"/>
              <a:pathLst>
                <a:path w="290" h="296">
                  <a:moveTo>
                    <a:pt x="145" y="0"/>
                  </a:moveTo>
                  <a:lnTo>
                    <a:pt x="174" y="4"/>
                  </a:lnTo>
                  <a:lnTo>
                    <a:pt x="202" y="11"/>
                  </a:lnTo>
                  <a:lnTo>
                    <a:pt x="226" y="26"/>
                  </a:lnTo>
                  <a:lnTo>
                    <a:pt x="248" y="42"/>
                  </a:lnTo>
                  <a:lnTo>
                    <a:pt x="266" y="64"/>
                  </a:lnTo>
                  <a:lnTo>
                    <a:pt x="279" y="90"/>
                  </a:lnTo>
                  <a:lnTo>
                    <a:pt x="287" y="118"/>
                  </a:lnTo>
                  <a:lnTo>
                    <a:pt x="290" y="147"/>
                  </a:lnTo>
                  <a:lnTo>
                    <a:pt x="287" y="177"/>
                  </a:lnTo>
                  <a:lnTo>
                    <a:pt x="279" y="206"/>
                  </a:lnTo>
                  <a:lnTo>
                    <a:pt x="266" y="230"/>
                  </a:lnTo>
                  <a:lnTo>
                    <a:pt x="248" y="252"/>
                  </a:lnTo>
                  <a:lnTo>
                    <a:pt x="226" y="271"/>
                  </a:lnTo>
                  <a:lnTo>
                    <a:pt x="202" y="285"/>
                  </a:lnTo>
                  <a:lnTo>
                    <a:pt x="174" y="293"/>
                  </a:lnTo>
                  <a:lnTo>
                    <a:pt x="145" y="296"/>
                  </a:lnTo>
                  <a:lnTo>
                    <a:pt x="115" y="293"/>
                  </a:lnTo>
                  <a:lnTo>
                    <a:pt x="90" y="285"/>
                  </a:lnTo>
                  <a:lnTo>
                    <a:pt x="64" y="271"/>
                  </a:lnTo>
                  <a:lnTo>
                    <a:pt x="42" y="252"/>
                  </a:lnTo>
                  <a:lnTo>
                    <a:pt x="25" y="230"/>
                  </a:lnTo>
                  <a:lnTo>
                    <a:pt x="11" y="206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4"/>
                  </a:lnTo>
                  <a:lnTo>
                    <a:pt x="42" y="42"/>
                  </a:lnTo>
                  <a:lnTo>
                    <a:pt x="64" y="26"/>
                  </a:lnTo>
                  <a:lnTo>
                    <a:pt x="90" y="11"/>
                  </a:lnTo>
                  <a:lnTo>
                    <a:pt x="115" y="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2" name="Freeform 76"/>
            <p:cNvSpPr>
              <a:spLocks/>
            </p:cNvSpPr>
            <p:nvPr/>
          </p:nvSpPr>
          <p:spPr bwMode="auto">
            <a:xfrm>
              <a:off x="2408" y="3222"/>
              <a:ext cx="269" cy="274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2" y="3"/>
                </a:cxn>
                <a:cxn ang="0">
                  <a:pos x="186" y="11"/>
                </a:cxn>
                <a:cxn ang="0">
                  <a:pos x="210" y="24"/>
                </a:cxn>
                <a:cxn ang="0">
                  <a:pos x="230" y="40"/>
                </a:cxn>
                <a:cxn ang="0">
                  <a:pos x="245" y="60"/>
                </a:cxn>
                <a:cxn ang="0">
                  <a:pos x="258" y="84"/>
                </a:cxn>
                <a:cxn ang="0">
                  <a:pos x="267" y="108"/>
                </a:cxn>
                <a:cxn ang="0">
                  <a:pos x="269" y="136"/>
                </a:cxn>
                <a:cxn ang="0">
                  <a:pos x="267" y="163"/>
                </a:cxn>
                <a:cxn ang="0">
                  <a:pos x="258" y="189"/>
                </a:cxn>
                <a:cxn ang="0">
                  <a:pos x="245" y="213"/>
                </a:cxn>
                <a:cxn ang="0">
                  <a:pos x="230" y="233"/>
                </a:cxn>
                <a:cxn ang="0">
                  <a:pos x="210" y="250"/>
                </a:cxn>
                <a:cxn ang="0">
                  <a:pos x="186" y="263"/>
                </a:cxn>
                <a:cxn ang="0">
                  <a:pos x="162" y="270"/>
                </a:cxn>
                <a:cxn ang="0">
                  <a:pos x="134" y="274"/>
                </a:cxn>
                <a:cxn ang="0">
                  <a:pos x="107" y="270"/>
                </a:cxn>
                <a:cxn ang="0">
                  <a:pos x="83" y="263"/>
                </a:cxn>
                <a:cxn ang="0">
                  <a:pos x="59" y="250"/>
                </a:cxn>
                <a:cxn ang="0">
                  <a:pos x="41" y="233"/>
                </a:cxn>
                <a:cxn ang="0">
                  <a:pos x="24" y="213"/>
                </a:cxn>
                <a:cxn ang="0">
                  <a:pos x="11" y="189"/>
                </a:cxn>
                <a:cxn ang="0">
                  <a:pos x="2" y="163"/>
                </a:cxn>
                <a:cxn ang="0">
                  <a:pos x="0" y="136"/>
                </a:cxn>
                <a:cxn ang="0">
                  <a:pos x="2" y="108"/>
                </a:cxn>
                <a:cxn ang="0">
                  <a:pos x="11" y="84"/>
                </a:cxn>
                <a:cxn ang="0">
                  <a:pos x="24" y="60"/>
                </a:cxn>
                <a:cxn ang="0">
                  <a:pos x="41" y="40"/>
                </a:cxn>
                <a:cxn ang="0">
                  <a:pos x="59" y="24"/>
                </a:cxn>
                <a:cxn ang="0">
                  <a:pos x="83" y="11"/>
                </a:cxn>
                <a:cxn ang="0">
                  <a:pos x="107" y="3"/>
                </a:cxn>
                <a:cxn ang="0">
                  <a:pos x="134" y="0"/>
                </a:cxn>
              </a:cxnLst>
              <a:rect l="0" t="0" r="r" b="b"/>
              <a:pathLst>
                <a:path w="269" h="274">
                  <a:moveTo>
                    <a:pt x="134" y="0"/>
                  </a:moveTo>
                  <a:lnTo>
                    <a:pt x="162" y="3"/>
                  </a:lnTo>
                  <a:lnTo>
                    <a:pt x="186" y="11"/>
                  </a:lnTo>
                  <a:lnTo>
                    <a:pt x="210" y="24"/>
                  </a:lnTo>
                  <a:lnTo>
                    <a:pt x="230" y="40"/>
                  </a:lnTo>
                  <a:lnTo>
                    <a:pt x="245" y="60"/>
                  </a:lnTo>
                  <a:lnTo>
                    <a:pt x="258" y="84"/>
                  </a:lnTo>
                  <a:lnTo>
                    <a:pt x="267" y="108"/>
                  </a:lnTo>
                  <a:lnTo>
                    <a:pt x="269" y="136"/>
                  </a:lnTo>
                  <a:lnTo>
                    <a:pt x="267" y="163"/>
                  </a:lnTo>
                  <a:lnTo>
                    <a:pt x="258" y="189"/>
                  </a:lnTo>
                  <a:lnTo>
                    <a:pt x="245" y="213"/>
                  </a:lnTo>
                  <a:lnTo>
                    <a:pt x="230" y="233"/>
                  </a:lnTo>
                  <a:lnTo>
                    <a:pt x="210" y="250"/>
                  </a:lnTo>
                  <a:lnTo>
                    <a:pt x="186" y="263"/>
                  </a:lnTo>
                  <a:lnTo>
                    <a:pt x="162" y="270"/>
                  </a:lnTo>
                  <a:lnTo>
                    <a:pt x="134" y="274"/>
                  </a:lnTo>
                  <a:lnTo>
                    <a:pt x="107" y="270"/>
                  </a:lnTo>
                  <a:lnTo>
                    <a:pt x="83" y="263"/>
                  </a:lnTo>
                  <a:lnTo>
                    <a:pt x="59" y="250"/>
                  </a:lnTo>
                  <a:lnTo>
                    <a:pt x="41" y="233"/>
                  </a:lnTo>
                  <a:lnTo>
                    <a:pt x="24" y="213"/>
                  </a:lnTo>
                  <a:lnTo>
                    <a:pt x="11" y="189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11" y="84"/>
                  </a:lnTo>
                  <a:lnTo>
                    <a:pt x="24" y="60"/>
                  </a:lnTo>
                  <a:lnTo>
                    <a:pt x="41" y="40"/>
                  </a:lnTo>
                  <a:lnTo>
                    <a:pt x="59" y="24"/>
                  </a:lnTo>
                  <a:lnTo>
                    <a:pt x="83" y="11"/>
                  </a:lnTo>
                  <a:lnTo>
                    <a:pt x="107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3" name="Freeform 77"/>
            <p:cNvSpPr>
              <a:spLocks/>
            </p:cNvSpPr>
            <p:nvPr/>
          </p:nvSpPr>
          <p:spPr bwMode="auto">
            <a:xfrm>
              <a:off x="2425" y="3229"/>
              <a:ext cx="246" cy="24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49" y="2"/>
                </a:cxn>
                <a:cxn ang="0">
                  <a:pos x="171" y="9"/>
                </a:cxn>
                <a:cxn ang="0">
                  <a:pos x="191" y="20"/>
                </a:cxn>
                <a:cxn ang="0">
                  <a:pos x="209" y="37"/>
                </a:cxn>
                <a:cxn ang="0">
                  <a:pos x="226" y="55"/>
                </a:cxn>
                <a:cxn ang="0">
                  <a:pos x="237" y="75"/>
                </a:cxn>
                <a:cxn ang="0">
                  <a:pos x="244" y="99"/>
                </a:cxn>
                <a:cxn ang="0">
                  <a:pos x="246" y="125"/>
                </a:cxn>
                <a:cxn ang="0">
                  <a:pos x="244" y="151"/>
                </a:cxn>
                <a:cxn ang="0">
                  <a:pos x="237" y="173"/>
                </a:cxn>
                <a:cxn ang="0">
                  <a:pos x="226" y="193"/>
                </a:cxn>
                <a:cxn ang="0">
                  <a:pos x="209" y="212"/>
                </a:cxn>
                <a:cxn ang="0">
                  <a:pos x="191" y="228"/>
                </a:cxn>
                <a:cxn ang="0">
                  <a:pos x="171" y="239"/>
                </a:cxn>
                <a:cxn ang="0">
                  <a:pos x="149" y="246"/>
                </a:cxn>
                <a:cxn ang="0">
                  <a:pos x="123" y="248"/>
                </a:cxn>
                <a:cxn ang="0">
                  <a:pos x="97" y="246"/>
                </a:cxn>
                <a:cxn ang="0">
                  <a:pos x="75" y="239"/>
                </a:cxn>
                <a:cxn ang="0">
                  <a:pos x="55" y="228"/>
                </a:cxn>
                <a:cxn ang="0">
                  <a:pos x="36" y="212"/>
                </a:cxn>
                <a:cxn ang="0">
                  <a:pos x="20" y="193"/>
                </a:cxn>
                <a:cxn ang="0">
                  <a:pos x="9" y="173"/>
                </a:cxn>
                <a:cxn ang="0">
                  <a:pos x="1" y="151"/>
                </a:cxn>
                <a:cxn ang="0">
                  <a:pos x="0" y="125"/>
                </a:cxn>
                <a:cxn ang="0">
                  <a:pos x="1" y="99"/>
                </a:cxn>
                <a:cxn ang="0">
                  <a:pos x="9" y="75"/>
                </a:cxn>
                <a:cxn ang="0">
                  <a:pos x="20" y="55"/>
                </a:cxn>
                <a:cxn ang="0">
                  <a:pos x="36" y="37"/>
                </a:cxn>
                <a:cxn ang="0">
                  <a:pos x="55" y="20"/>
                </a:cxn>
                <a:cxn ang="0">
                  <a:pos x="75" y="9"/>
                </a:cxn>
                <a:cxn ang="0">
                  <a:pos x="97" y="2"/>
                </a:cxn>
                <a:cxn ang="0">
                  <a:pos x="123" y="0"/>
                </a:cxn>
              </a:cxnLst>
              <a:rect l="0" t="0" r="r" b="b"/>
              <a:pathLst>
                <a:path w="246" h="248">
                  <a:moveTo>
                    <a:pt x="123" y="0"/>
                  </a:moveTo>
                  <a:lnTo>
                    <a:pt x="149" y="2"/>
                  </a:lnTo>
                  <a:lnTo>
                    <a:pt x="171" y="9"/>
                  </a:lnTo>
                  <a:lnTo>
                    <a:pt x="191" y="20"/>
                  </a:lnTo>
                  <a:lnTo>
                    <a:pt x="209" y="37"/>
                  </a:lnTo>
                  <a:lnTo>
                    <a:pt x="226" y="55"/>
                  </a:lnTo>
                  <a:lnTo>
                    <a:pt x="237" y="75"/>
                  </a:lnTo>
                  <a:lnTo>
                    <a:pt x="244" y="99"/>
                  </a:lnTo>
                  <a:lnTo>
                    <a:pt x="246" y="125"/>
                  </a:lnTo>
                  <a:lnTo>
                    <a:pt x="244" y="151"/>
                  </a:lnTo>
                  <a:lnTo>
                    <a:pt x="237" y="173"/>
                  </a:lnTo>
                  <a:lnTo>
                    <a:pt x="226" y="193"/>
                  </a:lnTo>
                  <a:lnTo>
                    <a:pt x="209" y="212"/>
                  </a:lnTo>
                  <a:lnTo>
                    <a:pt x="191" y="228"/>
                  </a:lnTo>
                  <a:lnTo>
                    <a:pt x="171" y="239"/>
                  </a:lnTo>
                  <a:lnTo>
                    <a:pt x="149" y="246"/>
                  </a:lnTo>
                  <a:lnTo>
                    <a:pt x="123" y="248"/>
                  </a:lnTo>
                  <a:lnTo>
                    <a:pt x="97" y="246"/>
                  </a:lnTo>
                  <a:lnTo>
                    <a:pt x="75" y="239"/>
                  </a:lnTo>
                  <a:lnTo>
                    <a:pt x="55" y="228"/>
                  </a:lnTo>
                  <a:lnTo>
                    <a:pt x="36" y="212"/>
                  </a:lnTo>
                  <a:lnTo>
                    <a:pt x="20" y="193"/>
                  </a:lnTo>
                  <a:lnTo>
                    <a:pt x="9" y="173"/>
                  </a:lnTo>
                  <a:lnTo>
                    <a:pt x="1" y="151"/>
                  </a:lnTo>
                  <a:lnTo>
                    <a:pt x="0" y="125"/>
                  </a:lnTo>
                  <a:lnTo>
                    <a:pt x="1" y="99"/>
                  </a:lnTo>
                  <a:lnTo>
                    <a:pt x="9" y="75"/>
                  </a:lnTo>
                  <a:lnTo>
                    <a:pt x="20" y="55"/>
                  </a:lnTo>
                  <a:lnTo>
                    <a:pt x="36" y="37"/>
                  </a:lnTo>
                  <a:lnTo>
                    <a:pt x="55" y="20"/>
                  </a:lnTo>
                  <a:lnTo>
                    <a:pt x="75" y="9"/>
                  </a:lnTo>
                  <a:lnTo>
                    <a:pt x="97" y="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4" name="Freeform 78"/>
            <p:cNvSpPr>
              <a:spLocks/>
            </p:cNvSpPr>
            <p:nvPr/>
          </p:nvSpPr>
          <p:spPr bwMode="auto">
            <a:xfrm>
              <a:off x="2443" y="3234"/>
              <a:ext cx="221" cy="22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33" y="2"/>
                </a:cxn>
                <a:cxn ang="0">
                  <a:pos x="153" y="10"/>
                </a:cxn>
                <a:cxn ang="0">
                  <a:pos x="171" y="21"/>
                </a:cxn>
                <a:cxn ang="0">
                  <a:pos x="188" y="34"/>
                </a:cxn>
                <a:cxn ang="0">
                  <a:pos x="202" y="50"/>
                </a:cxn>
                <a:cxn ang="0">
                  <a:pos x="212" y="70"/>
                </a:cxn>
                <a:cxn ang="0">
                  <a:pos x="219" y="92"/>
                </a:cxn>
                <a:cxn ang="0">
                  <a:pos x="221" y="115"/>
                </a:cxn>
                <a:cxn ang="0">
                  <a:pos x="219" y="137"/>
                </a:cxn>
                <a:cxn ang="0">
                  <a:pos x="212" y="157"/>
                </a:cxn>
                <a:cxn ang="0">
                  <a:pos x="202" y="177"/>
                </a:cxn>
                <a:cxn ang="0">
                  <a:pos x="188" y="194"/>
                </a:cxn>
                <a:cxn ang="0">
                  <a:pos x="171" y="207"/>
                </a:cxn>
                <a:cxn ang="0">
                  <a:pos x="153" y="218"/>
                </a:cxn>
                <a:cxn ang="0">
                  <a:pos x="133" y="225"/>
                </a:cxn>
                <a:cxn ang="0">
                  <a:pos x="110" y="227"/>
                </a:cxn>
                <a:cxn ang="0">
                  <a:pos x="88" y="225"/>
                </a:cxn>
                <a:cxn ang="0">
                  <a:pos x="68" y="218"/>
                </a:cxn>
                <a:cxn ang="0">
                  <a:pos x="50" y="207"/>
                </a:cxn>
                <a:cxn ang="0">
                  <a:pos x="33" y="194"/>
                </a:cxn>
                <a:cxn ang="0">
                  <a:pos x="18" y="177"/>
                </a:cxn>
                <a:cxn ang="0">
                  <a:pos x="9" y="157"/>
                </a:cxn>
                <a:cxn ang="0">
                  <a:pos x="2" y="137"/>
                </a:cxn>
                <a:cxn ang="0">
                  <a:pos x="0" y="115"/>
                </a:cxn>
                <a:cxn ang="0">
                  <a:pos x="2" y="92"/>
                </a:cxn>
                <a:cxn ang="0">
                  <a:pos x="9" y="70"/>
                </a:cxn>
                <a:cxn ang="0">
                  <a:pos x="18" y="50"/>
                </a:cxn>
                <a:cxn ang="0">
                  <a:pos x="33" y="34"/>
                </a:cxn>
                <a:cxn ang="0">
                  <a:pos x="50" y="21"/>
                </a:cxn>
                <a:cxn ang="0">
                  <a:pos x="68" y="10"/>
                </a:cxn>
                <a:cxn ang="0">
                  <a:pos x="88" y="2"/>
                </a:cxn>
                <a:cxn ang="0">
                  <a:pos x="110" y="0"/>
                </a:cxn>
              </a:cxnLst>
              <a:rect l="0" t="0" r="r" b="b"/>
              <a:pathLst>
                <a:path w="221" h="227">
                  <a:moveTo>
                    <a:pt x="110" y="0"/>
                  </a:moveTo>
                  <a:lnTo>
                    <a:pt x="133" y="2"/>
                  </a:lnTo>
                  <a:lnTo>
                    <a:pt x="153" y="10"/>
                  </a:lnTo>
                  <a:lnTo>
                    <a:pt x="171" y="21"/>
                  </a:lnTo>
                  <a:lnTo>
                    <a:pt x="188" y="34"/>
                  </a:lnTo>
                  <a:lnTo>
                    <a:pt x="202" y="50"/>
                  </a:lnTo>
                  <a:lnTo>
                    <a:pt x="212" y="70"/>
                  </a:lnTo>
                  <a:lnTo>
                    <a:pt x="219" y="92"/>
                  </a:lnTo>
                  <a:lnTo>
                    <a:pt x="221" y="115"/>
                  </a:lnTo>
                  <a:lnTo>
                    <a:pt x="219" y="137"/>
                  </a:lnTo>
                  <a:lnTo>
                    <a:pt x="212" y="157"/>
                  </a:lnTo>
                  <a:lnTo>
                    <a:pt x="202" y="177"/>
                  </a:lnTo>
                  <a:lnTo>
                    <a:pt x="188" y="194"/>
                  </a:lnTo>
                  <a:lnTo>
                    <a:pt x="171" y="207"/>
                  </a:lnTo>
                  <a:lnTo>
                    <a:pt x="153" y="218"/>
                  </a:lnTo>
                  <a:lnTo>
                    <a:pt x="133" y="225"/>
                  </a:lnTo>
                  <a:lnTo>
                    <a:pt x="110" y="227"/>
                  </a:lnTo>
                  <a:lnTo>
                    <a:pt x="88" y="225"/>
                  </a:lnTo>
                  <a:lnTo>
                    <a:pt x="68" y="218"/>
                  </a:lnTo>
                  <a:lnTo>
                    <a:pt x="50" y="207"/>
                  </a:lnTo>
                  <a:lnTo>
                    <a:pt x="33" y="194"/>
                  </a:lnTo>
                  <a:lnTo>
                    <a:pt x="18" y="177"/>
                  </a:lnTo>
                  <a:lnTo>
                    <a:pt x="9" y="157"/>
                  </a:lnTo>
                  <a:lnTo>
                    <a:pt x="2" y="137"/>
                  </a:lnTo>
                  <a:lnTo>
                    <a:pt x="0" y="115"/>
                  </a:lnTo>
                  <a:lnTo>
                    <a:pt x="2" y="92"/>
                  </a:lnTo>
                  <a:lnTo>
                    <a:pt x="9" y="70"/>
                  </a:lnTo>
                  <a:lnTo>
                    <a:pt x="18" y="50"/>
                  </a:lnTo>
                  <a:lnTo>
                    <a:pt x="33" y="34"/>
                  </a:lnTo>
                  <a:lnTo>
                    <a:pt x="50" y="21"/>
                  </a:lnTo>
                  <a:lnTo>
                    <a:pt x="68" y="10"/>
                  </a:lnTo>
                  <a:lnTo>
                    <a:pt x="88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5" name="Freeform 79"/>
            <p:cNvSpPr>
              <a:spLocks/>
            </p:cNvSpPr>
            <p:nvPr/>
          </p:nvSpPr>
          <p:spPr bwMode="auto">
            <a:xfrm>
              <a:off x="2460" y="3242"/>
              <a:ext cx="198" cy="20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9" y="2"/>
                </a:cxn>
                <a:cxn ang="0">
                  <a:pos x="138" y="7"/>
                </a:cxn>
                <a:cxn ang="0">
                  <a:pos x="154" y="16"/>
                </a:cxn>
                <a:cxn ang="0">
                  <a:pos x="169" y="29"/>
                </a:cxn>
                <a:cxn ang="0">
                  <a:pos x="182" y="44"/>
                </a:cxn>
                <a:cxn ang="0">
                  <a:pos x="191" y="61"/>
                </a:cxn>
                <a:cxn ang="0">
                  <a:pos x="196" y="81"/>
                </a:cxn>
                <a:cxn ang="0">
                  <a:pos x="198" y="101"/>
                </a:cxn>
                <a:cxn ang="0">
                  <a:pos x="196" y="121"/>
                </a:cxn>
                <a:cxn ang="0">
                  <a:pos x="191" y="140"/>
                </a:cxn>
                <a:cxn ang="0">
                  <a:pos x="182" y="158"/>
                </a:cxn>
                <a:cxn ang="0">
                  <a:pos x="169" y="173"/>
                </a:cxn>
                <a:cxn ang="0">
                  <a:pos x="154" y="186"/>
                </a:cxn>
                <a:cxn ang="0">
                  <a:pos x="138" y="195"/>
                </a:cxn>
                <a:cxn ang="0">
                  <a:pos x="119" y="200"/>
                </a:cxn>
                <a:cxn ang="0">
                  <a:pos x="99" y="202"/>
                </a:cxn>
                <a:cxn ang="0">
                  <a:pos x="79" y="200"/>
                </a:cxn>
                <a:cxn ang="0">
                  <a:pos x="60" y="195"/>
                </a:cxn>
                <a:cxn ang="0">
                  <a:pos x="44" y="186"/>
                </a:cxn>
                <a:cxn ang="0">
                  <a:pos x="29" y="173"/>
                </a:cxn>
                <a:cxn ang="0">
                  <a:pos x="16" y="158"/>
                </a:cxn>
                <a:cxn ang="0">
                  <a:pos x="7" y="140"/>
                </a:cxn>
                <a:cxn ang="0">
                  <a:pos x="1" y="121"/>
                </a:cxn>
                <a:cxn ang="0">
                  <a:pos x="0" y="101"/>
                </a:cxn>
                <a:cxn ang="0">
                  <a:pos x="1" y="81"/>
                </a:cxn>
                <a:cxn ang="0">
                  <a:pos x="7" y="61"/>
                </a:cxn>
                <a:cxn ang="0">
                  <a:pos x="16" y="44"/>
                </a:cxn>
                <a:cxn ang="0">
                  <a:pos x="29" y="29"/>
                </a:cxn>
                <a:cxn ang="0">
                  <a:pos x="44" y="16"/>
                </a:cxn>
                <a:cxn ang="0">
                  <a:pos x="60" y="7"/>
                </a:cxn>
                <a:cxn ang="0">
                  <a:pos x="79" y="2"/>
                </a:cxn>
                <a:cxn ang="0">
                  <a:pos x="99" y="0"/>
                </a:cxn>
              </a:cxnLst>
              <a:rect l="0" t="0" r="r" b="b"/>
              <a:pathLst>
                <a:path w="198" h="202">
                  <a:moveTo>
                    <a:pt x="99" y="0"/>
                  </a:moveTo>
                  <a:lnTo>
                    <a:pt x="119" y="2"/>
                  </a:lnTo>
                  <a:lnTo>
                    <a:pt x="138" y="7"/>
                  </a:lnTo>
                  <a:lnTo>
                    <a:pt x="154" y="16"/>
                  </a:lnTo>
                  <a:lnTo>
                    <a:pt x="169" y="29"/>
                  </a:lnTo>
                  <a:lnTo>
                    <a:pt x="182" y="44"/>
                  </a:lnTo>
                  <a:lnTo>
                    <a:pt x="191" y="61"/>
                  </a:lnTo>
                  <a:lnTo>
                    <a:pt x="196" y="81"/>
                  </a:lnTo>
                  <a:lnTo>
                    <a:pt x="198" y="101"/>
                  </a:lnTo>
                  <a:lnTo>
                    <a:pt x="196" y="121"/>
                  </a:lnTo>
                  <a:lnTo>
                    <a:pt x="191" y="140"/>
                  </a:lnTo>
                  <a:lnTo>
                    <a:pt x="182" y="158"/>
                  </a:lnTo>
                  <a:lnTo>
                    <a:pt x="169" y="173"/>
                  </a:lnTo>
                  <a:lnTo>
                    <a:pt x="154" y="186"/>
                  </a:lnTo>
                  <a:lnTo>
                    <a:pt x="138" y="195"/>
                  </a:lnTo>
                  <a:lnTo>
                    <a:pt x="119" y="200"/>
                  </a:lnTo>
                  <a:lnTo>
                    <a:pt x="99" y="202"/>
                  </a:lnTo>
                  <a:lnTo>
                    <a:pt x="79" y="200"/>
                  </a:lnTo>
                  <a:lnTo>
                    <a:pt x="60" y="195"/>
                  </a:lnTo>
                  <a:lnTo>
                    <a:pt x="44" y="186"/>
                  </a:lnTo>
                  <a:lnTo>
                    <a:pt x="29" y="173"/>
                  </a:lnTo>
                  <a:lnTo>
                    <a:pt x="16" y="158"/>
                  </a:lnTo>
                  <a:lnTo>
                    <a:pt x="7" y="140"/>
                  </a:lnTo>
                  <a:lnTo>
                    <a:pt x="1" y="121"/>
                  </a:lnTo>
                  <a:lnTo>
                    <a:pt x="0" y="101"/>
                  </a:lnTo>
                  <a:lnTo>
                    <a:pt x="1" y="81"/>
                  </a:lnTo>
                  <a:lnTo>
                    <a:pt x="7" y="61"/>
                  </a:lnTo>
                  <a:lnTo>
                    <a:pt x="16" y="44"/>
                  </a:lnTo>
                  <a:lnTo>
                    <a:pt x="29" y="29"/>
                  </a:lnTo>
                  <a:lnTo>
                    <a:pt x="44" y="16"/>
                  </a:lnTo>
                  <a:lnTo>
                    <a:pt x="60" y="7"/>
                  </a:lnTo>
                  <a:lnTo>
                    <a:pt x="79" y="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6" name="Freeform 80"/>
            <p:cNvSpPr>
              <a:spLocks/>
            </p:cNvSpPr>
            <p:nvPr/>
          </p:nvSpPr>
          <p:spPr bwMode="auto">
            <a:xfrm>
              <a:off x="2478" y="3247"/>
              <a:ext cx="173" cy="1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3" y="2"/>
                </a:cxn>
                <a:cxn ang="0">
                  <a:pos x="120" y="8"/>
                </a:cxn>
                <a:cxn ang="0">
                  <a:pos x="134" y="15"/>
                </a:cxn>
                <a:cxn ang="0">
                  <a:pos x="147" y="26"/>
                </a:cxn>
                <a:cxn ang="0">
                  <a:pos x="158" y="41"/>
                </a:cxn>
                <a:cxn ang="0">
                  <a:pos x="166" y="56"/>
                </a:cxn>
                <a:cxn ang="0">
                  <a:pos x="171" y="72"/>
                </a:cxn>
                <a:cxn ang="0">
                  <a:pos x="173" y="91"/>
                </a:cxn>
                <a:cxn ang="0">
                  <a:pos x="171" y="109"/>
                </a:cxn>
                <a:cxn ang="0">
                  <a:pos x="166" y="125"/>
                </a:cxn>
                <a:cxn ang="0">
                  <a:pos x="158" y="140"/>
                </a:cxn>
                <a:cxn ang="0">
                  <a:pos x="147" y="153"/>
                </a:cxn>
                <a:cxn ang="0">
                  <a:pos x="134" y="164"/>
                </a:cxn>
                <a:cxn ang="0">
                  <a:pos x="120" y="171"/>
                </a:cxn>
                <a:cxn ang="0">
                  <a:pos x="103" y="177"/>
                </a:cxn>
                <a:cxn ang="0">
                  <a:pos x="86" y="179"/>
                </a:cxn>
                <a:cxn ang="0">
                  <a:pos x="68" y="177"/>
                </a:cxn>
                <a:cxn ang="0">
                  <a:pos x="52" y="171"/>
                </a:cxn>
                <a:cxn ang="0">
                  <a:pos x="37" y="164"/>
                </a:cxn>
                <a:cxn ang="0">
                  <a:pos x="24" y="153"/>
                </a:cxn>
                <a:cxn ang="0">
                  <a:pos x="15" y="140"/>
                </a:cxn>
                <a:cxn ang="0">
                  <a:pos x="7" y="125"/>
                </a:cxn>
                <a:cxn ang="0">
                  <a:pos x="2" y="109"/>
                </a:cxn>
                <a:cxn ang="0">
                  <a:pos x="0" y="91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5" y="41"/>
                </a:cxn>
                <a:cxn ang="0">
                  <a:pos x="24" y="26"/>
                </a:cxn>
                <a:cxn ang="0">
                  <a:pos x="37" y="15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6" y="0"/>
                </a:cxn>
              </a:cxnLst>
              <a:rect l="0" t="0" r="r" b="b"/>
              <a:pathLst>
                <a:path w="173" h="179">
                  <a:moveTo>
                    <a:pt x="86" y="0"/>
                  </a:moveTo>
                  <a:lnTo>
                    <a:pt x="103" y="2"/>
                  </a:lnTo>
                  <a:lnTo>
                    <a:pt x="120" y="8"/>
                  </a:lnTo>
                  <a:lnTo>
                    <a:pt x="134" y="15"/>
                  </a:lnTo>
                  <a:lnTo>
                    <a:pt x="147" y="26"/>
                  </a:lnTo>
                  <a:lnTo>
                    <a:pt x="158" y="41"/>
                  </a:lnTo>
                  <a:lnTo>
                    <a:pt x="166" y="56"/>
                  </a:lnTo>
                  <a:lnTo>
                    <a:pt x="171" y="72"/>
                  </a:lnTo>
                  <a:lnTo>
                    <a:pt x="173" y="91"/>
                  </a:lnTo>
                  <a:lnTo>
                    <a:pt x="171" y="109"/>
                  </a:lnTo>
                  <a:lnTo>
                    <a:pt x="166" y="125"/>
                  </a:lnTo>
                  <a:lnTo>
                    <a:pt x="158" y="140"/>
                  </a:lnTo>
                  <a:lnTo>
                    <a:pt x="147" y="153"/>
                  </a:lnTo>
                  <a:lnTo>
                    <a:pt x="134" y="164"/>
                  </a:lnTo>
                  <a:lnTo>
                    <a:pt x="120" y="171"/>
                  </a:lnTo>
                  <a:lnTo>
                    <a:pt x="103" y="177"/>
                  </a:lnTo>
                  <a:lnTo>
                    <a:pt x="86" y="179"/>
                  </a:lnTo>
                  <a:lnTo>
                    <a:pt x="68" y="177"/>
                  </a:lnTo>
                  <a:lnTo>
                    <a:pt x="52" y="171"/>
                  </a:lnTo>
                  <a:lnTo>
                    <a:pt x="37" y="164"/>
                  </a:lnTo>
                  <a:lnTo>
                    <a:pt x="24" y="153"/>
                  </a:lnTo>
                  <a:lnTo>
                    <a:pt x="15" y="140"/>
                  </a:lnTo>
                  <a:lnTo>
                    <a:pt x="7" y="125"/>
                  </a:lnTo>
                  <a:lnTo>
                    <a:pt x="2" y="109"/>
                  </a:lnTo>
                  <a:lnTo>
                    <a:pt x="0" y="91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5" y="41"/>
                  </a:lnTo>
                  <a:lnTo>
                    <a:pt x="24" y="26"/>
                  </a:lnTo>
                  <a:lnTo>
                    <a:pt x="37" y="15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7" name="Freeform 81"/>
            <p:cNvSpPr>
              <a:spLocks/>
            </p:cNvSpPr>
            <p:nvPr/>
          </p:nvSpPr>
          <p:spPr bwMode="auto">
            <a:xfrm>
              <a:off x="2493" y="3255"/>
              <a:ext cx="152" cy="15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2" y="2"/>
                </a:cxn>
                <a:cxn ang="0">
                  <a:pos x="106" y="5"/>
                </a:cxn>
                <a:cxn ang="0">
                  <a:pos x="119" y="13"/>
                </a:cxn>
                <a:cxn ang="0">
                  <a:pos x="130" y="22"/>
                </a:cxn>
                <a:cxn ang="0">
                  <a:pos x="140" y="35"/>
                </a:cxn>
                <a:cxn ang="0">
                  <a:pos x="147" y="48"/>
                </a:cxn>
                <a:cxn ang="0">
                  <a:pos x="151" y="62"/>
                </a:cxn>
                <a:cxn ang="0">
                  <a:pos x="152" y="77"/>
                </a:cxn>
                <a:cxn ang="0">
                  <a:pos x="151" y="92"/>
                </a:cxn>
                <a:cxn ang="0">
                  <a:pos x="147" y="106"/>
                </a:cxn>
                <a:cxn ang="0">
                  <a:pos x="140" y="119"/>
                </a:cxn>
                <a:cxn ang="0">
                  <a:pos x="130" y="132"/>
                </a:cxn>
                <a:cxn ang="0">
                  <a:pos x="119" y="141"/>
                </a:cxn>
                <a:cxn ang="0">
                  <a:pos x="106" y="149"/>
                </a:cxn>
                <a:cxn ang="0">
                  <a:pos x="92" y="152"/>
                </a:cxn>
                <a:cxn ang="0">
                  <a:pos x="77" y="154"/>
                </a:cxn>
                <a:cxn ang="0">
                  <a:pos x="62" y="152"/>
                </a:cxn>
                <a:cxn ang="0">
                  <a:pos x="48" y="149"/>
                </a:cxn>
                <a:cxn ang="0">
                  <a:pos x="35" y="141"/>
                </a:cxn>
                <a:cxn ang="0">
                  <a:pos x="22" y="132"/>
                </a:cxn>
                <a:cxn ang="0">
                  <a:pos x="13" y="119"/>
                </a:cxn>
                <a:cxn ang="0">
                  <a:pos x="5" y="106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2"/>
                </a:cxn>
                <a:cxn ang="0">
                  <a:pos x="5" y="48"/>
                </a:cxn>
                <a:cxn ang="0">
                  <a:pos x="13" y="35"/>
                </a:cxn>
                <a:cxn ang="0">
                  <a:pos x="22" y="22"/>
                </a:cxn>
                <a:cxn ang="0">
                  <a:pos x="35" y="13"/>
                </a:cxn>
                <a:cxn ang="0">
                  <a:pos x="48" y="5"/>
                </a:cxn>
                <a:cxn ang="0">
                  <a:pos x="62" y="2"/>
                </a:cxn>
                <a:cxn ang="0">
                  <a:pos x="77" y="0"/>
                </a:cxn>
              </a:cxnLst>
              <a:rect l="0" t="0" r="r" b="b"/>
              <a:pathLst>
                <a:path w="152" h="154">
                  <a:moveTo>
                    <a:pt x="77" y="0"/>
                  </a:moveTo>
                  <a:lnTo>
                    <a:pt x="92" y="2"/>
                  </a:lnTo>
                  <a:lnTo>
                    <a:pt x="106" y="5"/>
                  </a:lnTo>
                  <a:lnTo>
                    <a:pt x="119" y="13"/>
                  </a:lnTo>
                  <a:lnTo>
                    <a:pt x="130" y="22"/>
                  </a:lnTo>
                  <a:lnTo>
                    <a:pt x="140" y="35"/>
                  </a:lnTo>
                  <a:lnTo>
                    <a:pt x="147" y="48"/>
                  </a:lnTo>
                  <a:lnTo>
                    <a:pt x="151" y="62"/>
                  </a:lnTo>
                  <a:lnTo>
                    <a:pt x="152" y="77"/>
                  </a:lnTo>
                  <a:lnTo>
                    <a:pt x="151" y="92"/>
                  </a:lnTo>
                  <a:lnTo>
                    <a:pt x="147" y="106"/>
                  </a:lnTo>
                  <a:lnTo>
                    <a:pt x="140" y="119"/>
                  </a:lnTo>
                  <a:lnTo>
                    <a:pt x="130" y="132"/>
                  </a:lnTo>
                  <a:lnTo>
                    <a:pt x="119" y="141"/>
                  </a:lnTo>
                  <a:lnTo>
                    <a:pt x="106" y="149"/>
                  </a:lnTo>
                  <a:lnTo>
                    <a:pt x="92" y="152"/>
                  </a:lnTo>
                  <a:lnTo>
                    <a:pt x="77" y="154"/>
                  </a:lnTo>
                  <a:lnTo>
                    <a:pt x="62" y="152"/>
                  </a:lnTo>
                  <a:lnTo>
                    <a:pt x="48" y="149"/>
                  </a:lnTo>
                  <a:lnTo>
                    <a:pt x="35" y="141"/>
                  </a:lnTo>
                  <a:lnTo>
                    <a:pt x="22" y="132"/>
                  </a:lnTo>
                  <a:lnTo>
                    <a:pt x="13" y="119"/>
                  </a:lnTo>
                  <a:lnTo>
                    <a:pt x="5" y="106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2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2" y="22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2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8" name="Freeform 82"/>
            <p:cNvSpPr>
              <a:spLocks/>
            </p:cNvSpPr>
            <p:nvPr/>
          </p:nvSpPr>
          <p:spPr bwMode="auto">
            <a:xfrm>
              <a:off x="2509" y="3260"/>
              <a:ext cx="131" cy="13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8" y="2"/>
                </a:cxn>
                <a:cxn ang="0">
                  <a:pos x="90" y="6"/>
                </a:cxn>
                <a:cxn ang="0">
                  <a:pos x="101" y="11"/>
                </a:cxn>
                <a:cxn ang="0">
                  <a:pos x="113" y="19"/>
                </a:cxn>
                <a:cxn ang="0">
                  <a:pos x="120" y="30"/>
                </a:cxn>
                <a:cxn ang="0">
                  <a:pos x="125" y="41"/>
                </a:cxn>
                <a:cxn ang="0">
                  <a:pos x="129" y="54"/>
                </a:cxn>
                <a:cxn ang="0">
                  <a:pos x="131" y="66"/>
                </a:cxn>
                <a:cxn ang="0">
                  <a:pos x="129" y="79"/>
                </a:cxn>
                <a:cxn ang="0">
                  <a:pos x="125" y="92"/>
                </a:cxn>
                <a:cxn ang="0">
                  <a:pos x="120" y="103"/>
                </a:cxn>
                <a:cxn ang="0">
                  <a:pos x="113" y="112"/>
                </a:cxn>
                <a:cxn ang="0">
                  <a:pos x="101" y="122"/>
                </a:cxn>
                <a:cxn ang="0">
                  <a:pos x="90" y="127"/>
                </a:cxn>
                <a:cxn ang="0">
                  <a:pos x="78" y="131"/>
                </a:cxn>
                <a:cxn ang="0">
                  <a:pos x="65" y="133"/>
                </a:cxn>
                <a:cxn ang="0">
                  <a:pos x="52" y="131"/>
                </a:cxn>
                <a:cxn ang="0">
                  <a:pos x="41" y="127"/>
                </a:cxn>
                <a:cxn ang="0">
                  <a:pos x="30" y="122"/>
                </a:cxn>
                <a:cxn ang="0">
                  <a:pos x="19" y="112"/>
                </a:cxn>
                <a:cxn ang="0">
                  <a:pos x="11" y="103"/>
                </a:cxn>
                <a:cxn ang="0">
                  <a:pos x="6" y="92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4"/>
                </a:cxn>
                <a:cxn ang="0">
                  <a:pos x="6" y="41"/>
                </a:cxn>
                <a:cxn ang="0">
                  <a:pos x="11" y="30"/>
                </a:cxn>
                <a:cxn ang="0">
                  <a:pos x="19" y="19"/>
                </a:cxn>
                <a:cxn ang="0">
                  <a:pos x="30" y="11"/>
                </a:cxn>
                <a:cxn ang="0">
                  <a:pos x="41" y="6"/>
                </a:cxn>
                <a:cxn ang="0">
                  <a:pos x="52" y="2"/>
                </a:cxn>
                <a:cxn ang="0">
                  <a:pos x="65" y="0"/>
                </a:cxn>
              </a:cxnLst>
              <a:rect l="0" t="0" r="r" b="b"/>
              <a:pathLst>
                <a:path w="131" h="133">
                  <a:moveTo>
                    <a:pt x="65" y="0"/>
                  </a:moveTo>
                  <a:lnTo>
                    <a:pt x="78" y="2"/>
                  </a:lnTo>
                  <a:lnTo>
                    <a:pt x="90" y="6"/>
                  </a:lnTo>
                  <a:lnTo>
                    <a:pt x="101" y="11"/>
                  </a:lnTo>
                  <a:lnTo>
                    <a:pt x="113" y="19"/>
                  </a:lnTo>
                  <a:lnTo>
                    <a:pt x="120" y="30"/>
                  </a:lnTo>
                  <a:lnTo>
                    <a:pt x="125" y="41"/>
                  </a:lnTo>
                  <a:lnTo>
                    <a:pt x="129" y="54"/>
                  </a:lnTo>
                  <a:lnTo>
                    <a:pt x="131" y="66"/>
                  </a:lnTo>
                  <a:lnTo>
                    <a:pt x="129" y="79"/>
                  </a:lnTo>
                  <a:lnTo>
                    <a:pt x="125" y="92"/>
                  </a:lnTo>
                  <a:lnTo>
                    <a:pt x="120" y="103"/>
                  </a:lnTo>
                  <a:lnTo>
                    <a:pt x="113" y="112"/>
                  </a:lnTo>
                  <a:lnTo>
                    <a:pt x="101" y="122"/>
                  </a:lnTo>
                  <a:lnTo>
                    <a:pt x="90" y="127"/>
                  </a:lnTo>
                  <a:lnTo>
                    <a:pt x="78" y="131"/>
                  </a:lnTo>
                  <a:lnTo>
                    <a:pt x="65" y="133"/>
                  </a:lnTo>
                  <a:lnTo>
                    <a:pt x="52" y="131"/>
                  </a:lnTo>
                  <a:lnTo>
                    <a:pt x="41" y="127"/>
                  </a:lnTo>
                  <a:lnTo>
                    <a:pt x="30" y="122"/>
                  </a:lnTo>
                  <a:lnTo>
                    <a:pt x="19" y="112"/>
                  </a:lnTo>
                  <a:lnTo>
                    <a:pt x="11" y="103"/>
                  </a:lnTo>
                  <a:lnTo>
                    <a:pt x="6" y="92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11"/>
                  </a:lnTo>
                  <a:lnTo>
                    <a:pt x="41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9" name="Freeform 83"/>
            <p:cNvSpPr>
              <a:spLocks/>
            </p:cNvSpPr>
            <p:nvPr/>
          </p:nvSpPr>
          <p:spPr bwMode="auto">
            <a:xfrm>
              <a:off x="2526" y="3266"/>
              <a:ext cx="107" cy="11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3" y="3"/>
                </a:cxn>
                <a:cxn ang="0">
                  <a:pos x="92" y="16"/>
                </a:cxn>
                <a:cxn ang="0">
                  <a:pos x="103" y="35"/>
                </a:cxn>
                <a:cxn ang="0">
                  <a:pos x="107" y="55"/>
                </a:cxn>
                <a:cxn ang="0">
                  <a:pos x="103" y="75"/>
                </a:cxn>
                <a:cxn ang="0">
                  <a:pos x="92" y="94"/>
                </a:cxn>
                <a:cxn ang="0">
                  <a:pos x="73" y="106"/>
                </a:cxn>
                <a:cxn ang="0">
                  <a:pos x="53" y="110"/>
                </a:cxn>
                <a:cxn ang="0">
                  <a:pos x="33" y="106"/>
                </a:cxn>
                <a:cxn ang="0">
                  <a:pos x="16" y="94"/>
                </a:cxn>
                <a:cxn ang="0">
                  <a:pos x="4" y="75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6" y="16"/>
                </a:cxn>
                <a:cxn ang="0">
                  <a:pos x="33" y="3"/>
                </a:cxn>
                <a:cxn ang="0">
                  <a:pos x="53" y="0"/>
                </a:cxn>
              </a:cxnLst>
              <a:rect l="0" t="0" r="r" b="b"/>
              <a:pathLst>
                <a:path w="107" h="110">
                  <a:moveTo>
                    <a:pt x="53" y="0"/>
                  </a:moveTo>
                  <a:lnTo>
                    <a:pt x="73" y="3"/>
                  </a:lnTo>
                  <a:lnTo>
                    <a:pt x="92" y="16"/>
                  </a:lnTo>
                  <a:lnTo>
                    <a:pt x="103" y="35"/>
                  </a:lnTo>
                  <a:lnTo>
                    <a:pt x="107" y="55"/>
                  </a:lnTo>
                  <a:lnTo>
                    <a:pt x="103" y="75"/>
                  </a:lnTo>
                  <a:lnTo>
                    <a:pt x="92" y="94"/>
                  </a:lnTo>
                  <a:lnTo>
                    <a:pt x="73" y="106"/>
                  </a:lnTo>
                  <a:lnTo>
                    <a:pt x="53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5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6"/>
                  </a:lnTo>
                  <a:lnTo>
                    <a:pt x="33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0" name="Freeform 84"/>
            <p:cNvSpPr>
              <a:spLocks/>
            </p:cNvSpPr>
            <p:nvPr/>
          </p:nvSpPr>
          <p:spPr bwMode="auto">
            <a:xfrm>
              <a:off x="2485" y="2800"/>
              <a:ext cx="269" cy="27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64" y="4"/>
                </a:cxn>
                <a:cxn ang="0">
                  <a:pos x="190" y="11"/>
                </a:cxn>
                <a:cxn ang="0">
                  <a:pos x="212" y="24"/>
                </a:cxn>
                <a:cxn ang="0">
                  <a:pos x="230" y="41"/>
                </a:cxn>
                <a:cxn ang="0">
                  <a:pos x="247" y="61"/>
                </a:cxn>
                <a:cxn ang="0">
                  <a:pos x="260" y="85"/>
                </a:cxn>
                <a:cxn ang="0">
                  <a:pos x="267" y="113"/>
                </a:cxn>
                <a:cxn ang="0">
                  <a:pos x="269" y="140"/>
                </a:cxn>
                <a:cxn ang="0">
                  <a:pos x="267" y="168"/>
                </a:cxn>
                <a:cxn ang="0">
                  <a:pos x="260" y="193"/>
                </a:cxn>
                <a:cxn ang="0">
                  <a:pos x="247" y="217"/>
                </a:cxn>
                <a:cxn ang="0">
                  <a:pos x="230" y="238"/>
                </a:cxn>
                <a:cxn ang="0">
                  <a:pos x="212" y="254"/>
                </a:cxn>
                <a:cxn ang="0">
                  <a:pos x="190" y="267"/>
                </a:cxn>
                <a:cxn ang="0">
                  <a:pos x="164" y="274"/>
                </a:cxn>
                <a:cxn ang="0">
                  <a:pos x="137" y="278"/>
                </a:cxn>
                <a:cxn ang="0">
                  <a:pos x="109" y="274"/>
                </a:cxn>
                <a:cxn ang="0">
                  <a:pos x="83" y="267"/>
                </a:cxn>
                <a:cxn ang="0">
                  <a:pos x="61" y="254"/>
                </a:cxn>
                <a:cxn ang="0">
                  <a:pos x="41" y="238"/>
                </a:cxn>
                <a:cxn ang="0">
                  <a:pos x="24" y="217"/>
                </a:cxn>
                <a:cxn ang="0">
                  <a:pos x="11" y="193"/>
                </a:cxn>
                <a:cxn ang="0">
                  <a:pos x="2" y="168"/>
                </a:cxn>
                <a:cxn ang="0">
                  <a:pos x="0" y="140"/>
                </a:cxn>
                <a:cxn ang="0">
                  <a:pos x="2" y="113"/>
                </a:cxn>
                <a:cxn ang="0">
                  <a:pos x="11" y="85"/>
                </a:cxn>
                <a:cxn ang="0">
                  <a:pos x="24" y="61"/>
                </a:cxn>
                <a:cxn ang="0">
                  <a:pos x="41" y="41"/>
                </a:cxn>
                <a:cxn ang="0">
                  <a:pos x="61" y="24"/>
                </a:cxn>
                <a:cxn ang="0">
                  <a:pos x="83" y="11"/>
                </a:cxn>
                <a:cxn ang="0">
                  <a:pos x="109" y="4"/>
                </a:cxn>
                <a:cxn ang="0">
                  <a:pos x="137" y="0"/>
                </a:cxn>
              </a:cxnLst>
              <a:rect l="0" t="0" r="r" b="b"/>
              <a:pathLst>
                <a:path w="269" h="278">
                  <a:moveTo>
                    <a:pt x="137" y="0"/>
                  </a:moveTo>
                  <a:lnTo>
                    <a:pt x="164" y="4"/>
                  </a:lnTo>
                  <a:lnTo>
                    <a:pt x="190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7" y="61"/>
                  </a:lnTo>
                  <a:lnTo>
                    <a:pt x="260" y="85"/>
                  </a:lnTo>
                  <a:lnTo>
                    <a:pt x="267" y="113"/>
                  </a:lnTo>
                  <a:lnTo>
                    <a:pt x="269" y="140"/>
                  </a:lnTo>
                  <a:lnTo>
                    <a:pt x="267" y="168"/>
                  </a:lnTo>
                  <a:lnTo>
                    <a:pt x="260" y="193"/>
                  </a:lnTo>
                  <a:lnTo>
                    <a:pt x="247" y="217"/>
                  </a:lnTo>
                  <a:lnTo>
                    <a:pt x="230" y="238"/>
                  </a:lnTo>
                  <a:lnTo>
                    <a:pt x="212" y="254"/>
                  </a:lnTo>
                  <a:lnTo>
                    <a:pt x="190" y="267"/>
                  </a:lnTo>
                  <a:lnTo>
                    <a:pt x="164" y="274"/>
                  </a:lnTo>
                  <a:lnTo>
                    <a:pt x="137" y="278"/>
                  </a:lnTo>
                  <a:lnTo>
                    <a:pt x="109" y="274"/>
                  </a:lnTo>
                  <a:lnTo>
                    <a:pt x="83" y="267"/>
                  </a:lnTo>
                  <a:lnTo>
                    <a:pt x="61" y="254"/>
                  </a:lnTo>
                  <a:lnTo>
                    <a:pt x="41" y="238"/>
                  </a:lnTo>
                  <a:lnTo>
                    <a:pt x="24" y="217"/>
                  </a:lnTo>
                  <a:lnTo>
                    <a:pt x="11" y="193"/>
                  </a:lnTo>
                  <a:lnTo>
                    <a:pt x="2" y="168"/>
                  </a:lnTo>
                  <a:lnTo>
                    <a:pt x="0" y="140"/>
                  </a:lnTo>
                  <a:lnTo>
                    <a:pt x="2" y="113"/>
                  </a:lnTo>
                  <a:lnTo>
                    <a:pt x="11" y="85"/>
                  </a:lnTo>
                  <a:lnTo>
                    <a:pt x="24" y="61"/>
                  </a:lnTo>
                  <a:lnTo>
                    <a:pt x="41" y="41"/>
                  </a:lnTo>
                  <a:lnTo>
                    <a:pt x="61" y="24"/>
                  </a:lnTo>
                  <a:lnTo>
                    <a:pt x="83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1" name="Freeform 85"/>
            <p:cNvSpPr>
              <a:spLocks/>
            </p:cNvSpPr>
            <p:nvPr/>
          </p:nvSpPr>
          <p:spPr bwMode="auto">
            <a:xfrm>
              <a:off x="2498" y="2806"/>
              <a:ext cx="252" cy="261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3" y="2"/>
                </a:cxn>
                <a:cxn ang="0">
                  <a:pos x="177" y="11"/>
                </a:cxn>
                <a:cxn ang="0">
                  <a:pos x="199" y="22"/>
                </a:cxn>
                <a:cxn ang="0">
                  <a:pos x="217" y="38"/>
                </a:cxn>
                <a:cxn ang="0">
                  <a:pos x="232" y="57"/>
                </a:cxn>
                <a:cxn ang="0">
                  <a:pos x="243" y="79"/>
                </a:cxn>
                <a:cxn ang="0">
                  <a:pos x="250" y="105"/>
                </a:cxn>
                <a:cxn ang="0">
                  <a:pos x="252" y="130"/>
                </a:cxn>
                <a:cxn ang="0">
                  <a:pos x="250" y="156"/>
                </a:cxn>
                <a:cxn ang="0">
                  <a:pos x="243" y="182"/>
                </a:cxn>
                <a:cxn ang="0">
                  <a:pos x="232" y="204"/>
                </a:cxn>
                <a:cxn ang="0">
                  <a:pos x="217" y="222"/>
                </a:cxn>
                <a:cxn ang="0">
                  <a:pos x="199" y="239"/>
                </a:cxn>
                <a:cxn ang="0">
                  <a:pos x="177" y="250"/>
                </a:cxn>
                <a:cxn ang="0">
                  <a:pos x="153" y="259"/>
                </a:cxn>
                <a:cxn ang="0">
                  <a:pos x="127" y="261"/>
                </a:cxn>
                <a:cxn ang="0">
                  <a:pos x="101" y="259"/>
                </a:cxn>
                <a:cxn ang="0">
                  <a:pos x="78" y="250"/>
                </a:cxn>
                <a:cxn ang="0">
                  <a:pos x="55" y="239"/>
                </a:cxn>
                <a:cxn ang="0">
                  <a:pos x="37" y="222"/>
                </a:cxn>
                <a:cxn ang="0">
                  <a:pos x="22" y="204"/>
                </a:cxn>
                <a:cxn ang="0">
                  <a:pos x="9" y="182"/>
                </a:cxn>
                <a:cxn ang="0">
                  <a:pos x="2" y="156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9" y="79"/>
                </a:cxn>
                <a:cxn ang="0">
                  <a:pos x="22" y="57"/>
                </a:cxn>
                <a:cxn ang="0">
                  <a:pos x="37" y="38"/>
                </a:cxn>
                <a:cxn ang="0">
                  <a:pos x="55" y="22"/>
                </a:cxn>
                <a:cxn ang="0">
                  <a:pos x="78" y="11"/>
                </a:cxn>
                <a:cxn ang="0">
                  <a:pos x="101" y="2"/>
                </a:cxn>
                <a:cxn ang="0">
                  <a:pos x="127" y="0"/>
                </a:cxn>
              </a:cxnLst>
              <a:rect l="0" t="0" r="r" b="b"/>
              <a:pathLst>
                <a:path w="252" h="261">
                  <a:moveTo>
                    <a:pt x="127" y="0"/>
                  </a:moveTo>
                  <a:lnTo>
                    <a:pt x="153" y="2"/>
                  </a:lnTo>
                  <a:lnTo>
                    <a:pt x="177" y="11"/>
                  </a:lnTo>
                  <a:lnTo>
                    <a:pt x="199" y="22"/>
                  </a:lnTo>
                  <a:lnTo>
                    <a:pt x="217" y="38"/>
                  </a:lnTo>
                  <a:lnTo>
                    <a:pt x="232" y="57"/>
                  </a:lnTo>
                  <a:lnTo>
                    <a:pt x="243" y="79"/>
                  </a:lnTo>
                  <a:lnTo>
                    <a:pt x="250" y="105"/>
                  </a:lnTo>
                  <a:lnTo>
                    <a:pt x="252" y="130"/>
                  </a:lnTo>
                  <a:lnTo>
                    <a:pt x="250" y="156"/>
                  </a:lnTo>
                  <a:lnTo>
                    <a:pt x="243" y="182"/>
                  </a:lnTo>
                  <a:lnTo>
                    <a:pt x="232" y="204"/>
                  </a:lnTo>
                  <a:lnTo>
                    <a:pt x="217" y="222"/>
                  </a:lnTo>
                  <a:lnTo>
                    <a:pt x="199" y="239"/>
                  </a:lnTo>
                  <a:lnTo>
                    <a:pt x="177" y="250"/>
                  </a:lnTo>
                  <a:lnTo>
                    <a:pt x="153" y="259"/>
                  </a:lnTo>
                  <a:lnTo>
                    <a:pt x="127" y="261"/>
                  </a:lnTo>
                  <a:lnTo>
                    <a:pt x="101" y="259"/>
                  </a:lnTo>
                  <a:lnTo>
                    <a:pt x="78" y="250"/>
                  </a:lnTo>
                  <a:lnTo>
                    <a:pt x="55" y="239"/>
                  </a:lnTo>
                  <a:lnTo>
                    <a:pt x="37" y="222"/>
                  </a:lnTo>
                  <a:lnTo>
                    <a:pt x="22" y="204"/>
                  </a:lnTo>
                  <a:lnTo>
                    <a:pt x="9" y="182"/>
                  </a:lnTo>
                  <a:lnTo>
                    <a:pt x="2" y="156"/>
                  </a:lnTo>
                  <a:lnTo>
                    <a:pt x="0" y="130"/>
                  </a:lnTo>
                  <a:lnTo>
                    <a:pt x="2" y="105"/>
                  </a:lnTo>
                  <a:lnTo>
                    <a:pt x="9" y="79"/>
                  </a:lnTo>
                  <a:lnTo>
                    <a:pt x="22" y="57"/>
                  </a:lnTo>
                  <a:lnTo>
                    <a:pt x="37" y="38"/>
                  </a:lnTo>
                  <a:lnTo>
                    <a:pt x="55" y="22"/>
                  </a:lnTo>
                  <a:lnTo>
                    <a:pt x="78" y="11"/>
                  </a:lnTo>
                  <a:lnTo>
                    <a:pt x="101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2" name="Freeform 86"/>
            <p:cNvSpPr>
              <a:spLocks/>
            </p:cNvSpPr>
            <p:nvPr/>
          </p:nvSpPr>
          <p:spPr bwMode="auto">
            <a:xfrm>
              <a:off x="2509" y="2809"/>
              <a:ext cx="238" cy="24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44" y="2"/>
                </a:cxn>
                <a:cxn ang="0">
                  <a:pos x="166" y="10"/>
                </a:cxn>
                <a:cxn ang="0">
                  <a:pos x="186" y="21"/>
                </a:cxn>
                <a:cxn ang="0">
                  <a:pos x="205" y="37"/>
                </a:cxn>
                <a:cxn ang="0">
                  <a:pos x="217" y="56"/>
                </a:cxn>
                <a:cxn ang="0">
                  <a:pos x="228" y="76"/>
                </a:cxn>
                <a:cxn ang="0">
                  <a:pos x="236" y="98"/>
                </a:cxn>
                <a:cxn ang="0">
                  <a:pos x="238" y="124"/>
                </a:cxn>
                <a:cxn ang="0">
                  <a:pos x="236" y="148"/>
                </a:cxn>
                <a:cxn ang="0">
                  <a:pos x="228" y="170"/>
                </a:cxn>
                <a:cxn ang="0">
                  <a:pos x="217" y="192"/>
                </a:cxn>
                <a:cxn ang="0">
                  <a:pos x="205" y="208"/>
                </a:cxn>
                <a:cxn ang="0">
                  <a:pos x="186" y="225"/>
                </a:cxn>
                <a:cxn ang="0">
                  <a:pos x="166" y="236"/>
                </a:cxn>
                <a:cxn ang="0">
                  <a:pos x="144" y="243"/>
                </a:cxn>
                <a:cxn ang="0">
                  <a:pos x="120" y="245"/>
                </a:cxn>
                <a:cxn ang="0">
                  <a:pos x="96" y="243"/>
                </a:cxn>
                <a:cxn ang="0">
                  <a:pos x="74" y="236"/>
                </a:cxn>
                <a:cxn ang="0">
                  <a:pos x="54" y="225"/>
                </a:cxn>
                <a:cxn ang="0">
                  <a:pos x="35" y="208"/>
                </a:cxn>
                <a:cxn ang="0">
                  <a:pos x="21" y="192"/>
                </a:cxn>
                <a:cxn ang="0">
                  <a:pos x="9" y="170"/>
                </a:cxn>
                <a:cxn ang="0">
                  <a:pos x="2" y="148"/>
                </a:cxn>
                <a:cxn ang="0">
                  <a:pos x="0" y="124"/>
                </a:cxn>
                <a:cxn ang="0">
                  <a:pos x="2" y="98"/>
                </a:cxn>
                <a:cxn ang="0">
                  <a:pos x="9" y="76"/>
                </a:cxn>
                <a:cxn ang="0">
                  <a:pos x="21" y="56"/>
                </a:cxn>
                <a:cxn ang="0">
                  <a:pos x="35" y="37"/>
                </a:cxn>
                <a:cxn ang="0">
                  <a:pos x="54" y="21"/>
                </a:cxn>
                <a:cxn ang="0">
                  <a:pos x="74" y="10"/>
                </a:cxn>
                <a:cxn ang="0">
                  <a:pos x="96" y="2"/>
                </a:cxn>
                <a:cxn ang="0">
                  <a:pos x="120" y="0"/>
                </a:cxn>
              </a:cxnLst>
              <a:rect l="0" t="0" r="r" b="b"/>
              <a:pathLst>
                <a:path w="238" h="245">
                  <a:moveTo>
                    <a:pt x="120" y="0"/>
                  </a:moveTo>
                  <a:lnTo>
                    <a:pt x="144" y="2"/>
                  </a:lnTo>
                  <a:lnTo>
                    <a:pt x="166" y="10"/>
                  </a:lnTo>
                  <a:lnTo>
                    <a:pt x="186" y="21"/>
                  </a:lnTo>
                  <a:lnTo>
                    <a:pt x="205" y="37"/>
                  </a:lnTo>
                  <a:lnTo>
                    <a:pt x="217" y="56"/>
                  </a:lnTo>
                  <a:lnTo>
                    <a:pt x="228" y="76"/>
                  </a:lnTo>
                  <a:lnTo>
                    <a:pt x="236" y="98"/>
                  </a:lnTo>
                  <a:lnTo>
                    <a:pt x="238" y="124"/>
                  </a:lnTo>
                  <a:lnTo>
                    <a:pt x="236" y="148"/>
                  </a:lnTo>
                  <a:lnTo>
                    <a:pt x="228" y="170"/>
                  </a:lnTo>
                  <a:lnTo>
                    <a:pt x="217" y="192"/>
                  </a:lnTo>
                  <a:lnTo>
                    <a:pt x="205" y="208"/>
                  </a:lnTo>
                  <a:lnTo>
                    <a:pt x="186" y="225"/>
                  </a:lnTo>
                  <a:lnTo>
                    <a:pt x="166" y="236"/>
                  </a:lnTo>
                  <a:lnTo>
                    <a:pt x="144" y="243"/>
                  </a:lnTo>
                  <a:lnTo>
                    <a:pt x="120" y="245"/>
                  </a:lnTo>
                  <a:lnTo>
                    <a:pt x="96" y="243"/>
                  </a:lnTo>
                  <a:lnTo>
                    <a:pt x="74" y="236"/>
                  </a:lnTo>
                  <a:lnTo>
                    <a:pt x="54" y="225"/>
                  </a:lnTo>
                  <a:lnTo>
                    <a:pt x="35" y="208"/>
                  </a:lnTo>
                  <a:lnTo>
                    <a:pt x="21" y="192"/>
                  </a:lnTo>
                  <a:lnTo>
                    <a:pt x="9" y="170"/>
                  </a:lnTo>
                  <a:lnTo>
                    <a:pt x="2" y="148"/>
                  </a:lnTo>
                  <a:lnTo>
                    <a:pt x="0" y="124"/>
                  </a:lnTo>
                  <a:lnTo>
                    <a:pt x="2" y="98"/>
                  </a:lnTo>
                  <a:lnTo>
                    <a:pt x="9" y="76"/>
                  </a:lnTo>
                  <a:lnTo>
                    <a:pt x="21" y="56"/>
                  </a:lnTo>
                  <a:lnTo>
                    <a:pt x="35" y="37"/>
                  </a:lnTo>
                  <a:lnTo>
                    <a:pt x="54" y="21"/>
                  </a:lnTo>
                  <a:lnTo>
                    <a:pt x="74" y="10"/>
                  </a:lnTo>
                  <a:lnTo>
                    <a:pt x="96" y="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3" name="Freeform 87"/>
            <p:cNvSpPr>
              <a:spLocks/>
            </p:cNvSpPr>
            <p:nvPr/>
          </p:nvSpPr>
          <p:spPr bwMode="auto">
            <a:xfrm>
              <a:off x="2522" y="2815"/>
              <a:ext cx="221" cy="22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33" y="2"/>
                </a:cxn>
                <a:cxn ang="0">
                  <a:pos x="155" y="9"/>
                </a:cxn>
                <a:cxn ang="0">
                  <a:pos x="173" y="18"/>
                </a:cxn>
                <a:cxn ang="0">
                  <a:pos x="190" y="33"/>
                </a:cxn>
                <a:cxn ang="0">
                  <a:pos x="203" y="50"/>
                </a:cxn>
                <a:cxn ang="0">
                  <a:pos x="212" y="68"/>
                </a:cxn>
                <a:cxn ang="0">
                  <a:pos x="219" y="90"/>
                </a:cxn>
                <a:cxn ang="0">
                  <a:pos x="221" y="112"/>
                </a:cxn>
                <a:cxn ang="0">
                  <a:pos x="219" y="136"/>
                </a:cxn>
                <a:cxn ang="0">
                  <a:pos x="212" y="156"/>
                </a:cxn>
                <a:cxn ang="0">
                  <a:pos x="203" y="177"/>
                </a:cxn>
                <a:cxn ang="0">
                  <a:pos x="190" y="193"/>
                </a:cxn>
                <a:cxn ang="0">
                  <a:pos x="173" y="208"/>
                </a:cxn>
                <a:cxn ang="0">
                  <a:pos x="155" y="217"/>
                </a:cxn>
                <a:cxn ang="0">
                  <a:pos x="133" y="224"/>
                </a:cxn>
                <a:cxn ang="0">
                  <a:pos x="111" y="226"/>
                </a:cxn>
                <a:cxn ang="0">
                  <a:pos x="88" y="224"/>
                </a:cxn>
                <a:cxn ang="0">
                  <a:pos x="68" y="217"/>
                </a:cxn>
                <a:cxn ang="0">
                  <a:pos x="50" y="208"/>
                </a:cxn>
                <a:cxn ang="0">
                  <a:pos x="33" y="193"/>
                </a:cxn>
                <a:cxn ang="0">
                  <a:pos x="19" y="177"/>
                </a:cxn>
                <a:cxn ang="0">
                  <a:pos x="9" y="156"/>
                </a:cxn>
                <a:cxn ang="0">
                  <a:pos x="2" y="136"/>
                </a:cxn>
                <a:cxn ang="0">
                  <a:pos x="0" y="112"/>
                </a:cxn>
                <a:cxn ang="0">
                  <a:pos x="2" y="90"/>
                </a:cxn>
                <a:cxn ang="0">
                  <a:pos x="9" y="68"/>
                </a:cxn>
                <a:cxn ang="0">
                  <a:pos x="19" y="50"/>
                </a:cxn>
                <a:cxn ang="0">
                  <a:pos x="33" y="33"/>
                </a:cxn>
                <a:cxn ang="0">
                  <a:pos x="50" y="18"/>
                </a:cxn>
                <a:cxn ang="0">
                  <a:pos x="68" y="9"/>
                </a:cxn>
                <a:cxn ang="0">
                  <a:pos x="88" y="2"/>
                </a:cxn>
                <a:cxn ang="0">
                  <a:pos x="111" y="0"/>
                </a:cxn>
              </a:cxnLst>
              <a:rect l="0" t="0" r="r" b="b"/>
              <a:pathLst>
                <a:path w="221" h="226">
                  <a:moveTo>
                    <a:pt x="111" y="0"/>
                  </a:moveTo>
                  <a:lnTo>
                    <a:pt x="133" y="2"/>
                  </a:lnTo>
                  <a:lnTo>
                    <a:pt x="155" y="9"/>
                  </a:lnTo>
                  <a:lnTo>
                    <a:pt x="173" y="18"/>
                  </a:lnTo>
                  <a:lnTo>
                    <a:pt x="190" y="33"/>
                  </a:lnTo>
                  <a:lnTo>
                    <a:pt x="203" y="50"/>
                  </a:lnTo>
                  <a:lnTo>
                    <a:pt x="212" y="68"/>
                  </a:lnTo>
                  <a:lnTo>
                    <a:pt x="219" y="90"/>
                  </a:lnTo>
                  <a:lnTo>
                    <a:pt x="221" y="112"/>
                  </a:lnTo>
                  <a:lnTo>
                    <a:pt x="219" y="136"/>
                  </a:lnTo>
                  <a:lnTo>
                    <a:pt x="212" y="156"/>
                  </a:lnTo>
                  <a:lnTo>
                    <a:pt x="203" y="177"/>
                  </a:lnTo>
                  <a:lnTo>
                    <a:pt x="190" y="193"/>
                  </a:lnTo>
                  <a:lnTo>
                    <a:pt x="173" y="208"/>
                  </a:lnTo>
                  <a:lnTo>
                    <a:pt x="155" y="217"/>
                  </a:lnTo>
                  <a:lnTo>
                    <a:pt x="133" y="224"/>
                  </a:lnTo>
                  <a:lnTo>
                    <a:pt x="111" y="226"/>
                  </a:lnTo>
                  <a:lnTo>
                    <a:pt x="88" y="224"/>
                  </a:lnTo>
                  <a:lnTo>
                    <a:pt x="68" y="217"/>
                  </a:lnTo>
                  <a:lnTo>
                    <a:pt x="50" y="208"/>
                  </a:lnTo>
                  <a:lnTo>
                    <a:pt x="33" y="193"/>
                  </a:lnTo>
                  <a:lnTo>
                    <a:pt x="19" y="177"/>
                  </a:lnTo>
                  <a:lnTo>
                    <a:pt x="9" y="156"/>
                  </a:lnTo>
                  <a:lnTo>
                    <a:pt x="2" y="136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9" y="68"/>
                  </a:lnTo>
                  <a:lnTo>
                    <a:pt x="19" y="50"/>
                  </a:lnTo>
                  <a:lnTo>
                    <a:pt x="33" y="33"/>
                  </a:lnTo>
                  <a:lnTo>
                    <a:pt x="50" y="18"/>
                  </a:lnTo>
                  <a:lnTo>
                    <a:pt x="68" y="9"/>
                  </a:lnTo>
                  <a:lnTo>
                    <a:pt x="88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4" name="Freeform 88"/>
            <p:cNvSpPr>
              <a:spLocks/>
            </p:cNvSpPr>
            <p:nvPr/>
          </p:nvSpPr>
          <p:spPr bwMode="auto">
            <a:xfrm>
              <a:off x="2533" y="2819"/>
              <a:ext cx="204" cy="21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25" y="2"/>
                </a:cxn>
                <a:cxn ang="0">
                  <a:pos x="144" y="9"/>
                </a:cxn>
                <a:cxn ang="0">
                  <a:pos x="160" y="18"/>
                </a:cxn>
                <a:cxn ang="0">
                  <a:pos x="177" y="31"/>
                </a:cxn>
                <a:cxn ang="0">
                  <a:pos x="188" y="46"/>
                </a:cxn>
                <a:cxn ang="0">
                  <a:pos x="197" y="64"/>
                </a:cxn>
                <a:cxn ang="0">
                  <a:pos x="203" y="84"/>
                </a:cxn>
                <a:cxn ang="0">
                  <a:pos x="204" y="105"/>
                </a:cxn>
                <a:cxn ang="0">
                  <a:pos x="203" y="127"/>
                </a:cxn>
                <a:cxn ang="0">
                  <a:pos x="197" y="147"/>
                </a:cxn>
                <a:cxn ang="0">
                  <a:pos x="188" y="163"/>
                </a:cxn>
                <a:cxn ang="0">
                  <a:pos x="177" y="180"/>
                </a:cxn>
                <a:cxn ang="0">
                  <a:pos x="160" y="193"/>
                </a:cxn>
                <a:cxn ang="0">
                  <a:pos x="144" y="202"/>
                </a:cxn>
                <a:cxn ang="0">
                  <a:pos x="125" y="209"/>
                </a:cxn>
                <a:cxn ang="0">
                  <a:pos x="103" y="211"/>
                </a:cxn>
                <a:cxn ang="0">
                  <a:pos x="83" y="209"/>
                </a:cxn>
                <a:cxn ang="0">
                  <a:pos x="63" y="202"/>
                </a:cxn>
                <a:cxn ang="0">
                  <a:pos x="46" y="193"/>
                </a:cxn>
                <a:cxn ang="0">
                  <a:pos x="30" y="180"/>
                </a:cxn>
                <a:cxn ang="0">
                  <a:pos x="19" y="163"/>
                </a:cxn>
                <a:cxn ang="0">
                  <a:pos x="8" y="147"/>
                </a:cxn>
                <a:cxn ang="0">
                  <a:pos x="2" y="127"/>
                </a:cxn>
                <a:cxn ang="0">
                  <a:pos x="0" y="105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9" y="46"/>
                </a:cxn>
                <a:cxn ang="0">
                  <a:pos x="30" y="31"/>
                </a:cxn>
                <a:cxn ang="0">
                  <a:pos x="46" y="18"/>
                </a:cxn>
                <a:cxn ang="0">
                  <a:pos x="63" y="9"/>
                </a:cxn>
                <a:cxn ang="0">
                  <a:pos x="83" y="2"/>
                </a:cxn>
                <a:cxn ang="0">
                  <a:pos x="103" y="0"/>
                </a:cxn>
              </a:cxnLst>
              <a:rect l="0" t="0" r="r" b="b"/>
              <a:pathLst>
                <a:path w="204" h="211">
                  <a:moveTo>
                    <a:pt x="103" y="0"/>
                  </a:moveTo>
                  <a:lnTo>
                    <a:pt x="125" y="2"/>
                  </a:lnTo>
                  <a:lnTo>
                    <a:pt x="144" y="9"/>
                  </a:lnTo>
                  <a:lnTo>
                    <a:pt x="160" y="18"/>
                  </a:lnTo>
                  <a:lnTo>
                    <a:pt x="177" y="31"/>
                  </a:lnTo>
                  <a:lnTo>
                    <a:pt x="188" y="46"/>
                  </a:lnTo>
                  <a:lnTo>
                    <a:pt x="197" y="64"/>
                  </a:lnTo>
                  <a:lnTo>
                    <a:pt x="203" y="84"/>
                  </a:lnTo>
                  <a:lnTo>
                    <a:pt x="204" y="105"/>
                  </a:lnTo>
                  <a:lnTo>
                    <a:pt x="203" y="127"/>
                  </a:lnTo>
                  <a:lnTo>
                    <a:pt x="197" y="147"/>
                  </a:lnTo>
                  <a:lnTo>
                    <a:pt x="188" y="163"/>
                  </a:lnTo>
                  <a:lnTo>
                    <a:pt x="177" y="180"/>
                  </a:lnTo>
                  <a:lnTo>
                    <a:pt x="160" y="193"/>
                  </a:lnTo>
                  <a:lnTo>
                    <a:pt x="144" y="202"/>
                  </a:lnTo>
                  <a:lnTo>
                    <a:pt x="125" y="209"/>
                  </a:lnTo>
                  <a:lnTo>
                    <a:pt x="103" y="211"/>
                  </a:lnTo>
                  <a:lnTo>
                    <a:pt x="83" y="209"/>
                  </a:lnTo>
                  <a:lnTo>
                    <a:pt x="63" y="202"/>
                  </a:lnTo>
                  <a:lnTo>
                    <a:pt x="46" y="193"/>
                  </a:lnTo>
                  <a:lnTo>
                    <a:pt x="30" y="180"/>
                  </a:lnTo>
                  <a:lnTo>
                    <a:pt x="19" y="163"/>
                  </a:lnTo>
                  <a:lnTo>
                    <a:pt x="8" y="147"/>
                  </a:lnTo>
                  <a:lnTo>
                    <a:pt x="2" y="127"/>
                  </a:lnTo>
                  <a:lnTo>
                    <a:pt x="0" y="105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9" y="46"/>
                  </a:lnTo>
                  <a:lnTo>
                    <a:pt x="30" y="31"/>
                  </a:lnTo>
                  <a:lnTo>
                    <a:pt x="46" y="18"/>
                  </a:lnTo>
                  <a:lnTo>
                    <a:pt x="63" y="9"/>
                  </a:lnTo>
                  <a:lnTo>
                    <a:pt x="83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5" name="Freeform 89"/>
            <p:cNvSpPr>
              <a:spLocks/>
            </p:cNvSpPr>
            <p:nvPr/>
          </p:nvSpPr>
          <p:spPr bwMode="auto">
            <a:xfrm>
              <a:off x="2546" y="2822"/>
              <a:ext cx="186" cy="19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4" y="2"/>
                </a:cxn>
                <a:cxn ang="0">
                  <a:pos x="131" y="8"/>
                </a:cxn>
                <a:cxn ang="0">
                  <a:pos x="147" y="17"/>
                </a:cxn>
                <a:cxn ang="0">
                  <a:pos x="160" y="30"/>
                </a:cxn>
                <a:cxn ang="0">
                  <a:pos x="171" y="43"/>
                </a:cxn>
                <a:cxn ang="0">
                  <a:pos x="179" y="59"/>
                </a:cxn>
                <a:cxn ang="0">
                  <a:pos x="184" y="78"/>
                </a:cxn>
                <a:cxn ang="0">
                  <a:pos x="186" y="98"/>
                </a:cxn>
                <a:cxn ang="0">
                  <a:pos x="184" y="118"/>
                </a:cxn>
                <a:cxn ang="0">
                  <a:pos x="179" y="137"/>
                </a:cxn>
                <a:cxn ang="0">
                  <a:pos x="171" y="153"/>
                </a:cxn>
                <a:cxn ang="0">
                  <a:pos x="160" y="166"/>
                </a:cxn>
                <a:cxn ang="0">
                  <a:pos x="147" y="179"/>
                </a:cxn>
                <a:cxn ang="0">
                  <a:pos x="131" y="188"/>
                </a:cxn>
                <a:cxn ang="0">
                  <a:pos x="114" y="194"/>
                </a:cxn>
                <a:cxn ang="0">
                  <a:pos x="96" y="195"/>
                </a:cxn>
                <a:cxn ang="0">
                  <a:pos x="77" y="194"/>
                </a:cxn>
                <a:cxn ang="0">
                  <a:pos x="59" y="188"/>
                </a:cxn>
                <a:cxn ang="0">
                  <a:pos x="42" y="179"/>
                </a:cxn>
                <a:cxn ang="0">
                  <a:pos x="30" y="166"/>
                </a:cxn>
                <a:cxn ang="0">
                  <a:pos x="17" y="153"/>
                </a:cxn>
                <a:cxn ang="0">
                  <a:pos x="7" y="137"/>
                </a:cxn>
                <a:cxn ang="0">
                  <a:pos x="2" y="11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7" y="59"/>
                </a:cxn>
                <a:cxn ang="0">
                  <a:pos x="17" y="43"/>
                </a:cxn>
                <a:cxn ang="0">
                  <a:pos x="30" y="30"/>
                </a:cxn>
                <a:cxn ang="0">
                  <a:pos x="42" y="17"/>
                </a:cxn>
                <a:cxn ang="0">
                  <a:pos x="59" y="8"/>
                </a:cxn>
                <a:cxn ang="0">
                  <a:pos x="77" y="2"/>
                </a:cxn>
                <a:cxn ang="0">
                  <a:pos x="96" y="0"/>
                </a:cxn>
              </a:cxnLst>
              <a:rect l="0" t="0" r="r" b="b"/>
              <a:pathLst>
                <a:path w="186" h="195">
                  <a:moveTo>
                    <a:pt x="96" y="0"/>
                  </a:moveTo>
                  <a:lnTo>
                    <a:pt x="114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1" y="43"/>
                  </a:lnTo>
                  <a:lnTo>
                    <a:pt x="179" y="59"/>
                  </a:lnTo>
                  <a:lnTo>
                    <a:pt x="184" y="78"/>
                  </a:lnTo>
                  <a:lnTo>
                    <a:pt x="186" y="98"/>
                  </a:lnTo>
                  <a:lnTo>
                    <a:pt x="184" y="118"/>
                  </a:lnTo>
                  <a:lnTo>
                    <a:pt x="179" y="137"/>
                  </a:lnTo>
                  <a:lnTo>
                    <a:pt x="171" y="153"/>
                  </a:lnTo>
                  <a:lnTo>
                    <a:pt x="160" y="166"/>
                  </a:lnTo>
                  <a:lnTo>
                    <a:pt x="147" y="179"/>
                  </a:lnTo>
                  <a:lnTo>
                    <a:pt x="131" y="188"/>
                  </a:lnTo>
                  <a:lnTo>
                    <a:pt x="114" y="194"/>
                  </a:lnTo>
                  <a:lnTo>
                    <a:pt x="96" y="195"/>
                  </a:lnTo>
                  <a:lnTo>
                    <a:pt x="77" y="194"/>
                  </a:lnTo>
                  <a:lnTo>
                    <a:pt x="59" y="188"/>
                  </a:lnTo>
                  <a:lnTo>
                    <a:pt x="42" y="179"/>
                  </a:lnTo>
                  <a:lnTo>
                    <a:pt x="30" y="166"/>
                  </a:lnTo>
                  <a:lnTo>
                    <a:pt x="17" y="153"/>
                  </a:lnTo>
                  <a:lnTo>
                    <a:pt x="7" y="137"/>
                  </a:lnTo>
                  <a:lnTo>
                    <a:pt x="2" y="11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7" y="59"/>
                  </a:lnTo>
                  <a:lnTo>
                    <a:pt x="17" y="43"/>
                  </a:lnTo>
                  <a:lnTo>
                    <a:pt x="30" y="30"/>
                  </a:lnTo>
                  <a:lnTo>
                    <a:pt x="42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6" name="Freeform 90"/>
            <p:cNvSpPr>
              <a:spLocks/>
            </p:cNvSpPr>
            <p:nvPr/>
          </p:nvSpPr>
          <p:spPr bwMode="auto">
            <a:xfrm>
              <a:off x="2557" y="2828"/>
              <a:ext cx="171" cy="17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5" y="2"/>
                </a:cxn>
                <a:cxn ang="0">
                  <a:pos x="122" y="7"/>
                </a:cxn>
                <a:cxn ang="0">
                  <a:pos x="136" y="15"/>
                </a:cxn>
                <a:cxn ang="0">
                  <a:pos x="147" y="26"/>
                </a:cxn>
                <a:cxn ang="0">
                  <a:pos x="158" y="39"/>
                </a:cxn>
                <a:cxn ang="0">
                  <a:pos x="166" y="55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7"/>
                </a:cxn>
                <a:cxn ang="0">
                  <a:pos x="166" y="123"/>
                </a:cxn>
                <a:cxn ang="0">
                  <a:pos x="158" y="138"/>
                </a:cxn>
                <a:cxn ang="0">
                  <a:pos x="147" y="153"/>
                </a:cxn>
                <a:cxn ang="0">
                  <a:pos x="136" y="164"/>
                </a:cxn>
                <a:cxn ang="0">
                  <a:pos x="122" y="171"/>
                </a:cxn>
                <a:cxn ang="0">
                  <a:pos x="105" y="177"/>
                </a:cxn>
                <a:cxn ang="0">
                  <a:pos x="88" y="178"/>
                </a:cxn>
                <a:cxn ang="0">
                  <a:pos x="70" y="177"/>
                </a:cxn>
                <a:cxn ang="0">
                  <a:pos x="53" y="171"/>
                </a:cxn>
                <a:cxn ang="0">
                  <a:pos x="39" y="164"/>
                </a:cxn>
                <a:cxn ang="0">
                  <a:pos x="26" y="153"/>
                </a:cxn>
                <a:cxn ang="0">
                  <a:pos x="15" y="138"/>
                </a:cxn>
                <a:cxn ang="0">
                  <a:pos x="7" y="123"/>
                </a:cxn>
                <a:cxn ang="0">
                  <a:pos x="2" y="107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5"/>
                </a:cxn>
                <a:cxn ang="0">
                  <a:pos x="15" y="39"/>
                </a:cxn>
                <a:cxn ang="0">
                  <a:pos x="26" y="26"/>
                </a:cxn>
                <a:cxn ang="0">
                  <a:pos x="39" y="15"/>
                </a:cxn>
                <a:cxn ang="0">
                  <a:pos x="53" y="7"/>
                </a:cxn>
                <a:cxn ang="0">
                  <a:pos x="70" y="2"/>
                </a:cxn>
                <a:cxn ang="0">
                  <a:pos x="88" y="0"/>
                </a:cxn>
              </a:cxnLst>
              <a:rect l="0" t="0" r="r" b="b"/>
              <a:pathLst>
                <a:path w="171" h="178">
                  <a:moveTo>
                    <a:pt x="88" y="0"/>
                  </a:moveTo>
                  <a:lnTo>
                    <a:pt x="105" y="2"/>
                  </a:lnTo>
                  <a:lnTo>
                    <a:pt x="122" y="7"/>
                  </a:lnTo>
                  <a:lnTo>
                    <a:pt x="136" y="15"/>
                  </a:lnTo>
                  <a:lnTo>
                    <a:pt x="147" y="26"/>
                  </a:lnTo>
                  <a:lnTo>
                    <a:pt x="158" y="39"/>
                  </a:lnTo>
                  <a:lnTo>
                    <a:pt x="166" y="55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7"/>
                  </a:lnTo>
                  <a:lnTo>
                    <a:pt x="166" y="123"/>
                  </a:lnTo>
                  <a:lnTo>
                    <a:pt x="158" y="138"/>
                  </a:lnTo>
                  <a:lnTo>
                    <a:pt x="147" y="153"/>
                  </a:lnTo>
                  <a:lnTo>
                    <a:pt x="136" y="164"/>
                  </a:lnTo>
                  <a:lnTo>
                    <a:pt x="122" y="171"/>
                  </a:lnTo>
                  <a:lnTo>
                    <a:pt x="105" y="177"/>
                  </a:lnTo>
                  <a:lnTo>
                    <a:pt x="88" y="178"/>
                  </a:lnTo>
                  <a:lnTo>
                    <a:pt x="70" y="177"/>
                  </a:lnTo>
                  <a:lnTo>
                    <a:pt x="53" y="171"/>
                  </a:lnTo>
                  <a:lnTo>
                    <a:pt x="39" y="164"/>
                  </a:lnTo>
                  <a:lnTo>
                    <a:pt x="26" y="153"/>
                  </a:lnTo>
                  <a:lnTo>
                    <a:pt x="15" y="138"/>
                  </a:lnTo>
                  <a:lnTo>
                    <a:pt x="7" y="123"/>
                  </a:lnTo>
                  <a:lnTo>
                    <a:pt x="2" y="107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5"/>
                  </a:lnTo>
                  <a:lnTo>
                    <a:pt x="15" y="39"/>
                  </a:lnTo>
                  <a:lnTo>
                    <a:pt x="26" y="26"/>
                  </a:lnTo>
                  <a:lnTo>
                    <a:pt x="39" y="15"/>
                  </a:lnTo>
                  <a:lnTo>
                    <a:pt x="53" y="7"/>
                  </a:lnTo>
                  <a:lnTo>
                    <a:pt x="70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7" name="Freeform 91"/>
            <p:cNvSpPr>
              <a:spLocks/>
            </p:cNvSpPr>
            <p:nvPr/>
          </p:nvSpPr>
          <p:spPr bwMode="auto">
            <a:xfrm>
              <a:off x="2570" y="2832"/>
              <a:ext cx="155" cy="16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1"/>
                </a:cxn>
                <a:cxn ang="0">
                  <a:pos x="109" y="5"/>
                </a:cxn>
                <a:cxn ang="0">
                  <a:pos x="121" y="14"/>
                </a:cxn>
                <a:cxn ang="0">
                  <a:pos x="132" y="23"/>
                </a:cxn>
                <a:cxn ang="0">
                  <a:pos x="142" y="36"/>
                </a:cxn>
                <a:cxn ang="0">
                  <a:pos x="149" y="49"/>
                </a:cxn>
                <a:cxn ang="0">
                  <a:pos x="153" y="64"/>
                </a:cxn>
                <a:cxn ang="0">
                  <a:pos x="155" y="81"/>
                </a:cxn>
                <a:cxn ang="0">
                  <a:pos x="153" y="97"/>
                </a:cxn>
                <a:cxn ang="0">
                  <a:pos x="149" y="112"/>
                </a:cxn>
                <a:cxn ang="0">
                  <a:pos x="142" y="125"/>
                </a:cxn>
                <a:cxn ang="0">
                  <a:pos x="132" y="138"/>
                </a:cxn>
                <a:cxn ang="0">
                  <a:pos x="121" y="147"/>
                </a:cxn>
                <a:cxn ang="0">
                  <a:pos x="109" y="154"/>
                </a:cxn>
                <a:cxn ang="0">
                  <a:pos x="94" y="160"/>
                </a:cxn>
                <a:cxn ang="0">
                  <a:pos x="79" y="161"/>
                </a:cxn>
                <a:cxn ang="0">
                  <a:pos x="63" y="160"/>
                </a:cxn>
                <a:cxn ang="0">
                  <a:pos x="48" y="154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3" y="125"/>
                </a:cxn>
                <a:cxn ang="0">
                  <a:pos x="6" y="112"/>
                </a:cxn>
                <a:cxn ang="0">
                  <a:pos x="2" y="97"/>
                </a:cxn>
                <a:cxn ang="0">
                  <a:pos x="0" y="81"/>
                </a:cxn>
                <a:cxn ang="0">
                  <a:pos x="2" y="64"/>
                </a:cxn>
                <a:cxn ang="0">
                  <a:pos x="6" y="49"/>
                </a:cxn>
                <a:cxn ang="0">
                  <a:pos x="13" y="36"/>
                </a:cxn>
                <a:cxn ang="0">
                  <a:pos x="24" y="23"/>
                </a:cxn>
                <a:cxn ang="0">
                  <a:pos x="35" y="14"/>
                </a:cxn>
                <a:cxn ang="0">
                  <a:pos x="48" y="5"/>
                </a:cxn>
                <a:cxn ang="0">
                  <a:pos x="63" y="1"/>
                </a:cxn>
                <a:cxn ang="0">
                  <a:pos x="79" y="0"/>
                </a:cxn>
              </a:cxnLst>
              <a:rect l="0" t="0" r="r" b="b"/>
              <a:pathLst>
                <a:path w="155" h="161">
                  <a:moveTo>
                    <a:pt x="79" y="0"/>
                  </a:moveTo>
                  <a:lnTo>
                    <a:pt x="94" y="1"/>
                  </a:lnTo>
                  <a:lnTo>
                    <a:pt x="109" y="5"/>
                  </a:lnTo>
                  <a:lnTo>
                    <a:pt x="121" y="14"/>
                  </a:lnTo>
                  <a:lnTo>
                    <a:pt x="132" y="23"/>
                  </a:lnTo>
                  <a:lnTo>
                    <a:pt x="142" y="36"/>
                  </a:lnTo>
                  <a:lnTo>
                    <a:pt x="149" y="49"/>
                  </a:lnTo>
                  <a:lnTo>
                    <a:pt x="153" y="64"/>
                  </a:lnTo>
                  <a:lnTo>
                    <a:pt x="155" y="81"/>
                  </a:lnTo>
                  <a:lnTo>
                    <a:pt x="153" y="97"/>
                  </a:lnTo>
                  <a:lnTo>
                    <a:pt x="149" y="112"/>
                  </a:lnTo>
                  <a:lnTo>
                    <a:pt x="142" y="125"/>
                  </a:lnTo>
                  <a:lnTo>
                    <a:pt x="132" y="138"/>
                  </a:lnTo>
                  <a:lnTo>
                    <a:pt x="121" y="147"/>
                  </a:lnTo>
                  <a:lnTo>
                    <a:pt x="109" y="154"/>
                  </a:lnTo>
                  <a:lnTo>
                    <a:pt x="94" y="160"/>
                  </a:lnTo>
                  <a:lnTo>
                    <a:pt x="79" y="161"/>
                  </a:lnTo>
                  <a:lnTo>
                    <a:pt x="63" y="160"/>
                  </a:lnTo>
                  <a:lnTo>
                    <a:pt x="48" y="154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3" y="125"/>
                  </a:lnTo>
                  <a:lnTo>
                    <a:pt x="6" y="112"/>
                  </a:lnTo>
                  <a:lnTo>
                    <a:pt x="2" y="97"/>
                  </a:lnTo>
                  <a:lnTo>
                    <a:pt x="0" y="81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3" y="36"/>
                  </a:lnTo>
                  <a:lnTo>
                    <a:pt x="24" y="23"/>
                  </a:lnTo>
                  <a:lnTo>
                    <a:pt x="35" y="14"/>
                  </a:lnTo>
                  <a:lnTo>
                    <a:pt x="48" y="5"/>
                  </a:lnTo>
                  <a:lnTo>
                    <a:pt x="63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8" name="Freeform 92"/>
            <p:cNvSpPr>
              <a:spLocks/>
            </p:cNvSpPr>
            <p:nvPr/>
          </p:nvSpPr>
          <p:spPr bwMode="auto">
            <a:xfrm>
              <a:off x="2581" y="2837"/>
              <a:ext cx="138" cy="14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7" y="2"/>
                </a:cxn>
                <a:cxn ang="0">
                  <a:pos x="98" y="6"/>
                </a:cxn>
                <a:cxn ang="0">
                  <a:pos x="110" y="13"/>
                </a:cxn>
                <a:cxn ang="0">
                  <a:pos x="120" y="20"/>
                </a:cxn>
                <a:cxn ang="0">
                  <a:pos x="127" y="31"/>
                </a:cxn>
                <a:cxn ang="0">
                  <a:pos x="133" y="44"/>
                </a:cxn>
                <a:cxn ang="0">
                  <a:pos x="136" y="57"/>
                </a:cxn>
                <a:cxn ang="0">
                  <a:pos x="138" y="72"/>
                </a:cxn>
                <a:cxn ang="0">
                  <a:pos x="136" y="87"/>
                </a:cxn>
                <a:cxn ang="0">
                  <a:pos x="133" y="99"/>
                </a:cxn>
                <a:cxn ang="0">
                  <a:pos x="127" y="112"/>
                </a:cxn>
                <a:cxn ang="0">
                  <a:pos x="120" y="123"/>
                </a:cxn>
                <a:cxn ang="0">
                  <a:pos x="110" y="131"/>
                </a:cxn>
                <a:cxn ang="0">
                  <a:pos x="98" y="138"/>
                </a:cxn>
                <a:cxn ang="0">
                  <a:pos x="87" y="142"/>
                </a:cxn>
                <a:cxn ang="0">
                  <a:pos x="72" y="144"/>
                </a:cxn>
                <a:cxn ang="0">
                  <a:pos x="57" y="142"/>
                </a:cxn>
                <a:cxn ang="0">
                  <a:pos x="44" y="138"/>
                </a:cxn>
                <a:cxn ang="0">
                  <a:pos x="31" y="131"/>
                </a:cxn>
                <a:cxn ang="0">
                  <a:pos x="20" y="123"/>
                </a:cxn>
                <a:cxn ang="0">
                  <a:pos x="13" y="112"/>
                </a:cxn>
                <a:cxn ang="0">
                  <a:pos x="6" y="99"/>
                </a:cxn>
                <a:cxn ang="0">
                  <a:pos x="2" y="87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6" y="44"/>
                </a:cxn>
                <a:cxn ang="0">
                  <a:pos x="13" y="31"/>
                </a:cxn>
                <a:cxn ang="0">
                  <a:pos x="20" y="20"/>
                </a:cxn>
                <a:cxn ang="0">
                  <a:pos x="31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2" y="0"/>
                </a:cxn>
              </a:cxnLst>
              <a:rect l="0" t="0" r="r" b="b"/>
              <a:pathLst>
                <a:path w="138" h="144">
                  <a:moveTo>
                    <a:pt x="72" y="0"/>
                  </a:moveTo>
                  <a:lnTo>
                    <a:pt x="87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0"/>
                  </a:lnTo>
                  <a:lnTo>
                    <a:pt x="127" y="31"/>
                  </a:lnTo>
                  <a:lnTo>
                    <a:pt x="133" y="44"/>
                  </a:lnTo>
                  <a:lnTo>
                    <a:pt x="136" y="57"/>
                  </a:lnTo>
                  <a:lnTo>
                    <a:pt x="138" y="72"/>
                  </a:lnTo>
                  <a:lnTo>
                    <a:pt x="136" y="87"/>
                  </a:lnTo>
                  <a:lnTo>
                    <a:pt x="133" y="99"/>
                  </a:lnTo>
                  <a:lnTo>
                    <a:pt x="127" y="112"/>
                  </a:lnTo>
                  <a:lnTo>
                    <a:pt x="120" y="123"/>
                  </a:lnTo>
                  <a:lnTo>
                    <a:pt x="110" y="131"/>
                  </a:lnTo>
                  <a:lnTo>
                    <a:pt x="98" y="138"/>
                  </a:lnTo>
                  <a:lnTo>
                    <a:pt x="87" y="142"/>
                  </a:lnTo>
                  <a:lnTo>
                    <a:pt x="72" y="144"/>
                  </a:lnTo>
                  <a:lnTo>
                    <a:pt x="57" y="142"/>
                  </a:lnTo>
                  <a:lnTo>
                    <a:pt x="44" y="138"/>
                  </a:lnTo>
                  <a:lnTo>
                    <a:pt x="31" y="131"/>
                  </a:lnTo>
                  <a:lnTo>
                    <a:pt x="20" y="123"/>
                  </a:lnTo>
                  <a:lnTo>
                    <a:pt x="13" y="112"/>
                  </a:lnTo>
                  <a:lnTo>
                    <a:pt x="6" y="99"/>
                  </a:lnTo>
                  <a:lnTo>
                    <a:pt x="2" y="87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6" y="44"/>
                  </a:lnTo>
                  <a:lnTo>
                    <a:pt x="13" y="31"/>
                  </a:lnTo>
                  <a:lnTo>
                    <a:pt x="20" y="20"/>
                  </a:lnTo>
                  <a:lnTo>
                    <a:pt x="31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9" name="Freeform 93"/>
            <p:cNvSpPr>
              <a:spLocks/>
            </p:cNvSpPr>
            <p:nvPr/>
          </p:nvSpPr>
          <p:spPr bwMode="auto">
            <a:xfrm>
              <a:off x="2594" y="2841"/>
              <a:ext cx="121" cy="12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5" y="2"/>
                </a:cxn>
                <a:cxn ang="0">
                  <a:pos x="86" y="5"/>
                </a:cxn>
                <a:cxn ang="0">
                  <a:pos x="96" y="11"/>
                </a:cxn>
                <a:cxn ang="0">
                  <a:pos x="105" y="18"/>
                </a:cxn>
                <a:cxn ang="0">
                  <a:pos x="112" y="29"/>
                </a:cxn>
                <a:cxn ang="0">
                  <a:pos x="118" y="40"/>
                </a:cxn>
                <a:cxn ang="0">
                  <a:pos x="120" y="51"/>
                </a:cxn>
                <a:cxn ang="0">
                  <a:pos x="121" y="64"/>
                </a:cxn>
                <a:cxn ang="0">
                  <a:pos x="120" y="77"/>
                </a:cxn>
                <a:cxn ang="0">
                  <a:pos x="118" y="88"/>
                </a:cxn>
                <a:cxn ang="0">
                  <a:pos x="112" y="99"/>
                </a:cxn>
                <a:cxn ang="0">
                  <a:pos x="105" y="110"/>
                </a:cxn>
                <a:cxn ang="0">
                  <a:pos x="96" y="118"/>
                </a:cxn>
                <a:cxn ang="0">
                  <a:pos x="86" y="123"/>
                </a:cxn>
                <a:cxn ang="0">
                  <a:pos x="75" y="127"/>
                </a:cxn>
                <a:cxn ang="0">
                  <a:pos x="62" y="129"/>
                </a:cxn>
                <a:cxn ang="0">
                  <a:pos x="50" y="127"/>
                </a:cxn>
                <a:cxn ang="0">
                  <a:pos x="39" y="123"/>
                </a:cxn>
                <a:cxn ang="0">
                  <a:pos x="28" y="118"/>
                </a:cxn>
                <a:cxn ang="0">
                  <a:pos x="18" y="110"/>
                </a:cxn>
                <a:cxn ang="0">
                  <a:pos x="11" y="99"/>
                </a:cxn>
                <a:cxn ang="0">
                  <a:pos x="5" y="88"/>
                </a:cxn>
                <a:cxn ang="0">
                  <a:pos x="2" y="77"/>
                </a:cxn>
                <a:cxn ang="0">
                  <a:pos x="0" y="64"/>
                </a:cxn>
                <a:cxn ang="0">
                  <a:pos x="2" y="51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18" y="18"/>
                </a:cxn>
                <a:cxn ang="0">
                  <a:pos x="28" y="11"/>
                </a:cxn>
                <a:cxn ang="0">
                  <a:pos x="39" y="5"/>
                </a:cxn>
                <a:cxn ang="0">
                  <a:pos x="50" y="2"/>
                </a:cxn>
                <a:cxn ang="0">
                  <a:pos x="62" y="0"/>
                </a:cxn>
              </a:cxnLst>
              <a:rect l="0" t="0" r="r" b="b"/>
              <a:pathLst>
                <a:path w="121" h="129">
                  <a:moveTo>
                    <a:pt x="62" y="0"/>
                  </a:moveTo>
                  <a:lnTo>
                    <a:pt x="75" y="2"/>
                  </a:lnTo>
                  <a:lnTo>
                    <a:pt x="86" y="5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2" y="29"/>
                  </a:lnTo>
                  <a:lnTo>
                    <a:pt x="118" y="40"/>
                  </a:lnTo>
                  <a:lnTo>
                    <a:pt x="120" y="51"/>
                  </a:lnTo>
                  <a:lnTo>
                    <a:pt x="121" y="64"/>
                  </a:lnTo>
                  <a:lnTo>
                    <a:pt x="120" y="77"/>
                  </a:lnTo>
                  <a:lnTo>
                    <a:pt x="118" y="88"/>
                  </a:lnTo>
                  <a:lnTo>
                    <a:pt x="112" y="99"/>
                  </a:lnTo>
                  <a:lnTo>
                    <a:pt x="105" y="110"/>
                  </a:lnTo>
                  <a:lnTo>
                    <a:pt x="96" y="118"/>
                  </a:lnTo>
                  <a:lnTo>
                    <a:pt x="86" y="123"/>
                  </a:lnTo>
                  <a:lnTo>
                    <a:pt x="75" y="127"/>
                  </a:lnTo>
                  <a:lnTo>
                    <a:pt x="62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1" y="99"/>
                  </a:lnTo>
                  <a:lnTo>
                    <a:pt x="5" y="88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2" y="51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0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0" name="Freeform 94"/>
            <p:cNvSpPr>
              <a:spLocks/>
            </p:cNvSpPr>
            <p:nvPr/>
          </p:nvSpPr>
          <p:spPr bwMode="auto">
            <a:xfrm>
              <a:off x="2605" y="2846"/>
              <a:ext cx="105" cy="11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5" y="4"/>
                </a:cxn>
                <a:cxn ang="0">
                  <a:pos x="92" y="17"/>
                </a:cxn>
                <a:cxn ang="0">
                  <a:pos x="101" y="33"/>
                </a:cxn>
                <a:cxn ang="0">
                  <a:pos x="105" y="55"/>
                </a:cxn>
                <a:cxn ang="0">
                  <a:pos x="101" y="76"/>
                </a:cxn>
                <a:cxn ang="0">
                  <a:pos x="92" y="94"/>
                </a:cxn>
                <a:cxn ang="0">
                  <a:pos x="75" y="107"/>
                </a:cxn>
                <a:cxn ang="0">
                  <a:pos x="55" y="111"/>
                </a:cxn>
                <a:cxn ang="0">
                  <a:pos x="44" y="109"/>
                </a:cxn>
                <a:cxn ang="0">
                  <a:pos x="33" y="107"/>
                </a:cxn>
                <a:cxn ang="0">
                  <a:pos x="24" y="101"/>
                </a:cxn>
                <a:cxn ang="0">
                  <a:pos x="17" y="94"/>
                </a:cxn>
                <a:cxn ang="0">
                  <a:pos x="9" y="87"/>
                </a:cxn>
                <a:cxn ang="0">
                  <a:pos x="4" y="76"/>
                </a:cxn>
                <a:cxn ang="0">
                  <a:pos x="2" y="67"/>
                </a:cxn>
                <a:cxn ang="0">
                  <a:pos x="0" y="55"/>
                </a:cxn>
                <a:cxn ang="0">
                  <a:pos x="2" y="44"/>
                </a:cxn>
                <a:cxn ang="0">
                  <a:pos x="4" y="33"/>
                </a:cxn>
                <a:cxn ang="0">
                  <a:pos x="9" y="24"/>
                </a:cxn>
                <a:cxn ang="0">
                  <a:pos x="17" y="17"/>
                </a:cxn>
                <a:cxn ang="0">
                  <a:pos x="24" y="9"/>
                </a:cxn>
                <a:cxn ang="0">
                  <a:pos x="33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05" h="111">
                  <a:moveTo>
                    <a:pt x="55" y="0"/>
                  </a:moveTo>
                  <a:lnTo>
                    <a:pt x="75" y="4"/>
                  </a:lnTo>
                  <a:lnTo>
                    <a:pt x="92" y="17"/>
                  </a:lnTo>
                  <a:lnTo>
                    <a:pt x="101" y="33"/>
                  </a:lnTo>
                  <a:lnTo>
                    <a:pt x="105" y="55"/>
                  </a:lnTo>
                  <a:lnTo>
                    <a:pt x="101" y="76"/>
                  </a:lnTo>
                  <a:lnTo>
                    <a:pt x="92" y="94"/>
                  </a:lnTo>
                  <a:lnTo>
                    <a:pt x="75" y="107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3" y="107"/>
                  </a:lnTo>
                  <a:lnTo>
                    <a:pt x="24" y="101"/>
                  </a:lnTo>
                  <a:lnTo>
                    <a:pt x="17" y="94"/>
                  </a:lnTo>
                  <a:lnTo>
                    <a:pt x="9" y="87"/>
                  </a:lnTo>
                  <a:lnTo>
                    <a:pt x="4" y="76"/>
                  </a:lnTo>
                  <a:lnTo>
                    <a:pt x="2" y="67"/>
                  </a:lnTo>
                  <a:lnTo>
                    <a:pt x="0" y="55"/>
                  </a:lnTo>
                  <a:lnTo>
                    <a:pt x="2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1" name="Freeform 95"/>
            <p:cNvSpPr>
              <a:spLocks/>
            </p:cNvSpPr>
            <p:nvPr/>
          </p:nvSpPr>
          <p:spPr bwMode="auto">
            <a:xfrm>
              <a:off x="2618" y="2850"/>
              <a:ext cx="88" cy="9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4" y="4"/>
                </a:cxn>
                <a:cxn ang="0">
                  <a:pos x="77" y="15"/>
                </a:cxn>
                <a:cxn ang="0">
                  <a:pos x="84" y="29"/>
                </a:cxn>
                <a:cxn ang="0">
                  <a:pos x="88" y="48"/>
                </a:cxn>
                <a:cxn ang="0">
                  <a:pos x="84" y="66"/>
                </a:cxn>
                <a:cxn ang="0">
                  <a:pos x="77" y="81"/>
                </a:cxn>
                <a:cxn ang="0">
                  <a:pos x="64" y="90"/>
                </a:cxn>
                <a:cxn ang="0">
                  <a:pos x="46" y="94"/>
                </a:cxn>
                <a:cxn ang="0">
                  <a:pos x="27" y="90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3" y="15"/>
                </a:cxn>
                <a:cxn ang="0">
                  <a:pos x="27" y="4"/>
                </a:cxn>
                <a:cxn ang="0">
                  <a:pos x="46" y="0"/>
                </a:cxn>
              </a:cxnLst>
              <a:rect l="0" t="0" r="r" b="b"/>
              <a:pathLst>
                <a:path w="88" h="94">
                  <a:moveTo>
                    <a:pt x="46" y="0"/>
                  </a:moveTo>
                  <a:lnTo>
                    <a:pt x="64" y="4"/>
                  </a:lnTo>
                  <a:lnTo>
                    <a:pt x="77" y="15"/>
                  </a:lnTo>
                  <a:lnTo>
                    <a:pt x="84" y="29"/>
                  </a:lnTo>
                  <a:lnTo>
                    <a:pt x="88" y="48"/>
                  </a:lnTo>
                  <a:lnTo>
                    <a:pt x="84" y="66"/>
                  </a:lnTo>
                  <a:lnTo>
                    <a:pt x="77" y="81"/>
                  </a:lnTo>
                  <a:lnTo>
                    <a:pt x="64" y="90"/>
                  </a:lnTo>
                  <a:lnTo>
                    <a:pt x="46" y="94"/>
                  </a:lnTo>
                  <a:lnTo>
                    <a:pt x="27" y="90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3" y="15"/>
                  </a:lnTo>
                  <a:lnTo>
                    <a:pt x="27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2" name="Freeform 96"/>
            <p:cNvSpPr>
              <a:spLocks/>
            </p:cNvSpPr>
            <p:nvPr/>
          </p:nvSpPr>
          <p:spPr bwMode="auto">
            <a:xfrm>
              <a:off x="2629" y="2855"/>
              <a:ext cx="73" cy="7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3" y="4"/>
                </a:cxn>
                <a:cxn ang="0">
                  <a:pos x="64" y="12"/>
                </a:cxn>
                <a:cxn ang="0">
                  <a:pos x="72" y="24"/>
                </a:cxn>
                <a:cxn ang="0">
                  <a:pos x="73" y="39"/>
                </a:cxn>
                <a:cxn ang="0">
                  <a:pos x="72" y="54"/>
                </a:cxn>
                <a:cxn ang="0">
                  <a:pos x="64" y="67"/>
                </a:cxn>
                <a:cxn ang="0">
                  <a:pos x="53" y="74"/>
                </a:cxn>
                <a:cxn ang="0">
                  <a:pos x="39" y="78"/>
                </a:cxn>
                <a:cxn ang="0">
                  <a:pos x="24" y="74"/>
                </a:cxn>
                <a:cxn ang="0">
                  <a:pos x="11" y="67"/>
                </a:cxn>
                <a:cxn ang="0">
                  <a:pos x="4" y="54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39" y="0"/>
                </a:cxn>
              </a:cxnLst>
              <a:rect l="0" t="0" r="r" b="b"/>
              <a:pathLst>
                <a:path w="73" h="78">
                  <a:moveTo>
                    <a:pt x="39" y="0"/>
                  </a:moveTo>
                  <a:lnTo>
                    <a:pt x="53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3" y="39"/>
                  </a:lnTo>
                  <a:lnTo>
                    <a:pt x="72" y="54"/>
                  </a:lnTo>
                  <a:lnTo>
                    <a:pt x="64" y="67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4" y="74"/>
                  </a:lnTo>
                  <a:lnTo>
                    <a:pt x="11" y="67"/>
                  </a:lnTo>
                  <a:lnTo>
                    <a:pt x="4" y="5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3" name="Freeform 97"/>
            <p:cNvSpPr>
              <a:spLocks/>
            </p:cNvSpPr>
            <p:nvPr/>
          </p:nvSpPr>
          <p:spPr bwMode="auto">
            <a:xfrm>
              <a:off x="2980" y="3439"/>
              <a:ext cx="208" cy="213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25" y="2"/>
                </a:cxn>
                <a:cxn ang="0">
                  <a:pos x="144" y="9"/>
                </a:cxn>
                <a:cxn ang="0">
                  <a:pos x="162" y="18"/>
                </a:cxn>
                <a:cxn ang="0">
                  <a:pos x="179" y="31"/>
                </a:cxn>
                <a:cxn ang="0">
                  <a:pos x="190" y="48"/>
                </a:cxn>
                <a:cxn ang="0">
                  <a:pos x="201" y="64"/>
                </a:cxn>
                <a:cxn ang="0">
                  <a:pos x="206" y="84"/>
                </a:cxn>
                <a:cxn ang="0">
                  <a:pos x="208" y="106"/>
                </a:cxn>
                <a:cxn ang="0">
                  <a:pos x="206" y="128"/>
                </a:cxn>
                <a:cxn ang="0">
                  <a:pos x="201" y="149"/>
                </a:cxn>
                <a:cxn ang="0">
                  <a:pos x="190" y="165"/>
                </a:cxn>
                <a:cxn ang="0">
                  <a:pos x="179" y="182"/>
                </a:cxn>
                <a:cxn ang="0">
                  <a:pos x="162" y="195"/>
                </a:cxn>
                <a:cxn ang="0">
                  <a:pos x="144" y="204"/>
                </a:cxn>
                <a:cxn ang="0">
                  <a:pos x="125" y="211"/>
                </a:cxn>
                <a:cxn ang="0">
                  <a:pos x="103" y="213"/>
                </a:cxn>
                <a:cxn ang="0">
                  <a:pos x="83" y="211"/>
                </a:cxn>
                <a:cxn ang="0">
                  <a:pos x="63" y="204"/>
                </a:cxn>
                <a:cxn ang="0">
                  <a:pos x="46" y="195"/>
                </a:cxn>
                <a:cxn ang="0">
                  <a:pos x="30" y="182"/>
                </a:cxn>
                <a:cxn ang="0">
                  <a:pos x="19" y="165"/>
                </a:cxn>
                <a:cxn ang="0">
                  <a:pos x="8" y="149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9" y="48"/>
                </a:cxn>
                <a:cxn ang="0">
                  <a:pos x="30" y="31"/>
                </a:cxn>
                <a:cxn ang="0">
                  <a:pos x="46" y="18"/>
                </a:cxn>
                <a:cxn ang="0">
                  <a:pos x="63" y="9"/>
                </a:cxn>
                <a:cxn ang="0">
                  <a:pos x="83" y="2"/>
                </a:cxn>
                <a:cxn ang="0">
                  <a:pos x="103" y="0"/>
                </a:cxn>
              </a:cxnLst>
              <a:rect l="0" t="0" r="r" b="b"/>
              <a:pathLst>
                <a:path w="208" h="213">
                  <a:moveTo>
                    <a:pt x="103" y="0"/>
                  </a:moveTo>
                  <a:lnTo>
                    <a:pt x="125" y="2"/>
                  </a:lnTo>
                  <a:lnTo>
                    <a:pt x="144" y="9"/>
                  </a:lnTo>
                  <a:lnTo>
                    <a:pt x="162" y="18"/>
                  </a:lnTo>
                  <a:lnTo>
                    <a:pt x="179" y="31"/>
                  </a:lnTo>
                  <a:lnTo>
                    <a:pt x="190" y="48"/>
                  </a:lnTo>
                  <a:lnTo>
                    <a:pt x="201" y="64"/>
                  </a:lnTo>
                  <a:lnTo>
                    <a:pt x="206" y="84"/>
                  </a:lnTo>
                  <a:lnTo>
                    <a:pt x="208" y="106"/>
                  </a:lnTo>
                  <a:lnTo>
                    <a:pt x="206" y="128"/>
                  </a:lnTo>
                  <a:lnTo>
                    <a:pt x="201" y="149"/>
                  </a:lnTo>
                  <a:lnTo>
                    <a:pt x="190" y="165"/>
                  </a:lnTo>
                  <a:lnTo>
                    <a:pt x="179" y="182"/>
                  </a:lnTo>
                  <a:lnTo>
                    <a:pt x="162" y="195"/>
                  </a:lnTo>
                  <a:lnTo>
                    <a:pt x="144" y="204"/>
                  </a:lnTo>
                  <a:lnTo>
                    <a:pt x="125" y="211"/>
                  </a:lnTo>
                  <a:lnTo>
                    <a:pt x="103" y="213"/>
                  </a:lnTo>
                  <a:lnTo>
                    <a:pt x="83" y="211"/>
                  </a:lnTo>
                  <a:lnTo>
                    <a:pt x="63" y="204"/>
                  </a:lnTo>
                  <a:lnTo>
                    <a:pt x="46" y="195"/>
                  </a:lnTo>
                  <a:lnTo>
                    <a:pt x="30" y="182"/>
                  </a:lnTo>
                  <a:lnTo>
                    <a:pt x="19" y="165"/>
                  </a:lnTo>
                  <a:lnTo>
                    <a:pt x="8" y="149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9" y="48"/>
                  </a:lnTo>
                  <a:lnTo>
                    <a:pt x="30" y="31"/>
                  </a:lnTo>
                  <a:lnTo>
                    <a:pt x="46" y="18"/>
                  </a:lnTo>
                  <a:lnTo>
                    <a:pt x="63" y="9"/>
                  </a:lnTo>
                  <a:lnTo>
                    <a:pt x="83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4" name="Freeform 98"/>
            <p:cNvSpPr>
              <a:spLocks/>
            </p:cNvSpPr>
            <p:nvPr/>
          </p:nvSpPr>
          <p:spPr bwMode="auto">
            <a:xfrm>
              <a:off x="2989" y="3442"/>
              <a:ext cx="196" cy="201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18" y="2"/>
                </a:cxn>
                <a:cxn ang="0">
                  <a:pos x="137" y="8"/>
                </a:cxn>
                <a:cxn ang="0">
                  <a:pos x="153" y="17"/>
                </a:cxn>
                <a:cxn ang="0">
                  <a:pos x="166" y="30"/>
                </a:cxn>
                <a:cxn ang="0">
                  <a:pos x="179" y="45"/>
                </a:cxn>
                <a:cxn ang="0">
                  <a:pos x="188" y="61"/>
                </a:cxn>
                <a:cxn ang="0">
                  <a:pos x="194" y="79"/>
                </a:cxn>
                <a:cxn ang="0">
                  <a:pos x="196" y="100"/>
                </a:cxn>
                <a:cxn ang="0">
                  <a:pos x="194" y="120"/>
                </a:cxn>
                <a:cxn ang="0">
                  <a:pos x="188" y="138"/>
                </a:cxn>
                <a:cxn ang="0">
                  <a:pos x="179" y="157"/>
                </a:cxn>
                <a:cxn ang="0">
                  <a:pos x="166" y="171"/>
                </a:cxn>
                <a:cxn ang="0">
                  <a:pos x="153" y="184"/>
                </a:cxn>
                <a:cxn ang="0">
                  <a:pos x="137" y="194"/>
                </a:cxn>
                <a:cxn ang="0">
                  <a:pos x="118" y="199"/>
                </a:cxn>
                <a:cxn ang="0">
                  <a:pos x="98" y="201"/>
                </a:cxn>
                <a:cxn ang="0">
                  <a:pos x="78" y="199"/>
                </a:cxn>
                <a:cxn ang="0">
                  <a:pos x="59" y="194"/>
                </a:cxn>
                <a:cxn ang="0">
                  <a:pos x="43" y="184"/>
                </a:cxn>
                <a:cxn ang="0">
                  <a:pos x="30" y="171"/>
                </a:cxn>
                <a:cxn ang="0">
                  <a:pos x="17" y="157"/>
                </a:cxn>
                <a:cxn ang="0">
                  <a:pos x="8" y="138"/>
                </a:cxn>
                <a:cxn ang="0">
                  <a:pos x="2" y="120"/>
                </a:cxn>
                <a:cxn ang="0">
                  <a:pos x="0" y="100"/>
                </a:cxn>
                <a:cxn ang="0">
                  <a:pos x="2" y="79"/>
                </a:cxn>
                <a:cxn ang="0">
                  <a:pos x="8" y="61"/>
                </a:cxn>
                <a:cxn ang="0">
                  <a:pos x="17" y="45"/>
                </a:cxn>
                <a:cxn ang="0">
                  <a:pos x="30" y="30"/>
                </a:cxn>
                <a:cxn ang="0">
                  <a:pos x="43" y="17"/>
                </a:cxn>
                <a:cxn ang="0">
                  <a:pos x="59" y="8"/>
                </a:cxn>
                <a:cxn ang="0">
                  <a:pos x="78" y="2"/>
                </a:cxn>
                <a:cxn ang="0">
                  <a:pos x="98" y="0"/>
                </a:cxn>
              </a:cxnLst>
              <a:rect l="0" t="0" r="r" b="b"/>
              <a:pathLst>
                <a:path w="196" h="201">
                  <a:moveTo>
                    <a:pt x="98" y="0"/>
                  </a:moveTo>
                  <a:lnTo>
                    <a:pt x="118" y="2"/>
                  </a:lnTo>
                  <a:lnTo>
                    <a:pt x="137" y="8"/>
                  </a:lnTo>
                  <a:lnTo>
                    <a:pt x="153" y="17"/>
                  </a:lnTo>
                  <a:lnTo>
                    <a:pt x="166" y="30"/>
                  </a:lnTo>
                  <a:lnTo>
                    <a:pt x="179" y="45"/>
                  </a:lnTo>
                  <a:lnTo>
                    <a:pt x="188" y="61"/>
                  </a:lnTo>
                  <a:lnTo>
                    <a:pt x="194" y="79"/>
                  </a:lnTo>
                  <a:lnTo>
                    <a:pt x="196" y="100"/>
                  </a:lnTo>
                  <a:lnTo>
                    <a:pt x="194" y="120"/>
                  </a:lnTo>
                  <a:lnTo>
                    <a:pt x="188" y="138"/>
                  </a:lnTo>
                  <a:lnTo>
                    <a:pt x="179" y="157"/>
                  </a:lnTo>
                  <a:lnTo>
                    <a:pt x="166" y="171"/>
                  </a:lnTo>
                  <a:lnTo>
                    <a:pt x="153" y="184"/>
                  </a:lnTo>
                  <a:lnTo>
                    <a:pt x="137" y="194"/>
                  </a:lnTo>
                  <a:lnTo>
                    <a:pt x="118" y="199"/>
                  </a:lnTo>
                  <a:lnTo>
                    <a:pt x="98" y="201"/>
                  </a:lnTo>
                  <a:lnTo>
                    <a:pt x="78" y="199"/>
                  </a:lnTo>
                  <a:lnTo>
                    <a:pt x="59" y="194"/>
                  </a:lnTo>
                  <a:lnTo>
                    <a:pt x="43" y="184"/>
                  </a:lnTo>
                  <a:lnTo>
                    <a:pt x="30" y="171"/>
                  </a:lnTo>
                  <a:lnTo>
                    <a:pt x="17" y="157"/>
                  </a:lnTo>
                  <a:lnTo>
                    <a:pt x="8" y="138"/>
                  </a:lnTo>
                  <a:lnTo>
                    <a:pt x="2" y="120"/>
                  </a:lnTo>
                  <a:lnTo>
                    <a:pt x="0" y="100"/>
                  </a:lnTo>
                  <a:lnTo>
                    <a:pt x="2" y="79"/>
                  </a:lnTo>
                  <a:lnTo>
                    <a:pt x="8" y="61"/>
                  </a:lnTo>
                  <a:lnTo>
                    <a:pt x="17" y="45"/>
                  </a:lnTo>
                  <a:lnTo>
                    <a:pt x="30" y="30"/>
                  </a:lnTo>
                  <a:lnTo>
                    <a:pt x="43" y="17"/>
                  </a:lnTo>
                  <a:lnTo>
                    <a:pt x="59" y="8"/>
                  </a:lnTo>
                  <a:lnTo>
                    <a:pt x="78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5" name="Freeform 99"/>
            <p:cNvSpPr>
              <a:spLocks/>
            </p:cNvSpPr>
            <p:nvPr/>
          </p:nvSpPr>
          <p:spPr bwMode="auto">
            <a:xfrm>
              <a:off x="2999" y="3446"/>
              <a:ext cx="184" cy="18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7" y="7"/>
                </a:cxn>
                <a:cxn ang="0">
                  <a:pos x="143" y="17"/>
                </a:cxn>
                <a:cxn ang="0">
                  <a:pos x="156" y="28"/>
                </a:cxn>
                <a:cxn ang="0">
                  <a:pos x="167" y="42"/>
                </a:cxn>
                <a:cxn ang="0">
                  <a:pos x="176" y="57"/>
                </a:cxn>
                <a:cxn ang="0">
                  <a:pos x="182" y="75"/>
                </a:cxn>
                <a:cxn ang="0">
                  <a:pos x="184" y="94"/>
                </a:cxn>
                <a:cxn ang="0">
                  <a:pos x="182" y="112"/>
                </a:cxn>
                <a:cxn ang="0">
                  <a:pos x="176" y="131"/>
                </a:cxn>
                <a:cxn ang="0">
                  <a:pos x="167" y="145"/>
                </a:cxn>
                <a:cxn ang="0">
                  <a:pos x="156" y="158"/>
                </a:cxn>
                <a:cxn ang="0">
                  <a:pos x="143" y="171"/>
                </a:cxn>
                <a:cxn ang="0">
                  <a:pos x="127" y="179"/>
                </a:cxn>
                <a:cxn ang="0">
                  <a:pos x="110" y="184"/>
                </a:cxn>
                <a:cxn ang="0">
                  <a:pos x="92" y="186"/>
                </a:cxn>
                <a:cxn ang="0">
                  <a:pos x="73" y="184"/>
                </a:cxn>
                <a:cxn ang="0">
                  <a:pos x="55" y="179"/>
                </a:cxn>
                <a:cxn ang="0">
                  <a:pos x="40" y="171"/>
                </a:cxn>
                <a:cxn ang="0">
                  <a:pos x="27" y="158"/>
                </a:cxn>
                <a:cxn ang="0">
                  <a:pos x="14" y="145"/>
                </a:cxn>
                <a:cxn ang="0">
                  <a:pos x="7" y="131"/>
                </a:cxn>
                <a:cxn ang="0">
                  <a:pos x="2" y="112"/>
                </a:cxn>
                <a:cxn ang="0">
                  <a:pos x="0" y="94"/>
                </a:cxn>
                <a:cxn ang="0">
                  <a:pos x="2" y="75"/>
                </a:cxn>
                <a:cxn ang="0">
                  <a:pos x="7" y="57"/>
                </a:cxn>
                <a:cxn ang="0">
                  <a:pos x="14" y="42"/>
                </a:cxn>
                <a:cxn ang="0">
                  <a:pos x="27" y="28"/>
                </a:cxn>
                <a:cxn ang="0">
                  <a:pos x="40" y="17"/>
                </a:cxn>
                <a:cxn ang="0">
                  <a:pos x="55" y="7"/>
                </a:cxn>
                <a:cxn ang="0">
                  <a:pos x="73" y="2"/>
                </a:cxn>
                <a:cxn ang="0">
                  <a:pos x="92" y="0"/>
                </a:cxn>
              </a:cxnLst>
              <a:rect l="0" t="0" r="r" b="b"/>
              <a:pathLst>
                <a:path w="184" h="186">
                  <a:moveTo>
                    <a:pt x="92" y="0"/>
                  </a:moveTo>
                  <a:lnTo>
                    <a:pt x="110" y="2"/>
                  </a:lnTo>
                  <a:lnTo>
                    <a:pt x="127" y="7"/>
                  </a:lnTo>
                  <a:lnTo>
                    <a:pt x="143" y="17"/>
                  </a:lnTo>
                  <a:lnTo>
                    <a:pt x="156" y="28"/>
                  </a:lnTo>
                  <a:lnTo>
                    <a:pt x="167" y="42"/>
                  </a:lnTo>
                  <a:lnTo>
                    <a:pt x="176" y="57"/>
                  </a:lnTo>
                  <a:lnTo>
                    <a:pt x="182" y="75"/>
                  </a:lnTo>
                  <a:lnTo>
                    <a:pt x="184" y="94"/>
                  </a:lnTo>
                  <a:lnTo>
                    <a:pt x="182" y="112"/>
                  </a:lnTo>
                  <a:lnTo>
                    <a:pt x="176" y="131"/>
                  </a:lnTo>
                  <a:lnTo>
                    <a:pt x="167" y="145"/>
                  </a:lnTo>
                  <a:lnTo>
                    <a:pt x="156" y="158"/>
                  </a:lnTo>
                  <a:lnTo>
                    <a:pt x="143" y="171"/>
                  </a:lnTo>
                  <a:lnTo>
                    <a:pt x="127" y="179"/>
                  </a:lnTo>
                  <a:lnTo>
                    <a:pt x="110" y="184"/>
                  </a:lnTo>
                  <a:lnTo>
                    <a:pt x="92" y="186"/>
                  </a:lnTo>
                  <a:lnTo>
                    <a:pt x="73" y="184"/>
                  </a:lnTo>
                  <a:lnTo>
                    <a:pt x="55" y="179"/>
                  </a:lnTo>
                  <a:lnTo>
                    <a:pt x="40" y="171"/>
                  </a:lnTo>
                  <a:lnTo>
                    <a:pt x="27" y="158"/>
                  </a:lnTo>
                  <a:lnTo>
                    <a:pt x="14" y="145"/>
                  </a:lnTo>
                  <a:lnTo>
                    <a:pt x="7" y="131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4" y="42"/>
                  </a:lnTo>
                  <a:lnTo>
                    <a:pt x="27" y="28"/>
                  </a:lnTo>
                  <a:lnTo>
                    <a:pt x="40" y="17"/>
                  </a:lnTo>
                  <a:lnTo>
                    <a:pt x="55" y="7"/>
                  </a:lnTo>
                  <a:lnTo>
                    <a:pt x="73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6" name="Freeform 100"/>
            <p:cNvSpPr>
              <a:spLocks/>
            </p:cNvSpPr>
            <p:nvPr/>
          </p:nvSpPr>
          <p:spPr bwMode="auto">
            <a:xfrm>
              <a:off x="3008" y="3450"/>
              <a:ext cx="171" cy="17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2"/>
                </a:cxn>
                <a:cxn ang="0">
                  <a:pos x="118" y="7"/>
                </a:cxn>
                <a:cxn ang="0">
                  <a:pos x="132" y="14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6"/>
                </a:cxn>
                <a:cxn ang="0">
                  <a:pos x="169" y="103"/>
                </a:cxn>
                <a:cxn ang="0">
                  <a:pos x="164" y="119"/>
                </a:cxn>
                <a:cxn ang="0">
                  <a:pos x="156" y="134"/>
                </a:cxn>
                <a:cxn ang="0">
                  <a:pos x="145" y="147"/>
                </a:cxn>
                <a:cxn ang="0">
                  <a:pos x="132" y="158"/>
                </a:cxn>
                <a:cxn ang="0">
                  <a:pos x="118" y="165"/>
                </a:cxn>
                <a:cxn ang="0">
                  <a:pos x="101" y="171"/>
                </a:cxn>
                <a:cxn ang="0">
                  <a:pos x="85" y="173"/>
                </a:cxn>
                <a:cxn ang="0">
                  <a:pos x="68" y="171"/>
                </a:cxn>
                <a:cxn ang="0">
                  <a:pos x="53" y="165"/>
                </a:cxn>
                <a:cxn ang="0">
                  <a:pos x="39" y="158"/>
                </a:cxn>
                <a:cxn ang="0">
                  <a:pos x="26" y="147"/>
                </a:cxn>
                <a:cxn ang="0">
                  <a:pos x="15" y="134"/>
                </a:cxn>
                <a:cxn ang="0">
                  <a:pos x="7" y="119"/>
                </a:cxn>
                <a:cxn ang="0">
                  <a:pos x="2" y="103"/>
                </a:cxn>
                <a:cxn ang="0">
                  <a:pos x="0" y="86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5" y="38"/>
                </a:cxn>
                <a:cxn ang="0">
                  <a:pos x="26" y="25"/>
                </a:cxn>
                <a:cxn ang="0">
                  <a:pos x="39" y="14"/>
                </a:cxn>
                <a:cxn ang="0">
                  <a:pos x="53" y="7"/>
                </a:cxn>
                <a:cxn ang="0">
                  <a:pos x="68" y="2"/>
                </a:cxn>
                <a:cxn ang="0">
                  <a:pos x="85" y="0"/>
                </a:cxn>
              </a:cxnLst>
              <a:rect l="0" t="0" r="r" b="b"/>
              <a:pathLst>
                <a:path w="171" h="173">
                  <a:moveTo>
                    <a:pt x="85" y="0"/>
                  </a:moveTo>
                  <a:lnTo>
                    <a:pt x="101" y="2"/>
                  </a:lnTo>
                  <a:lnTo>
                    <a:pt x="118" y="7"/>
                  </a:lnTo>
                  <a:lnTo>
                    <a:pt x="132" y="14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6"/>
                  </a:lnTo>
                  <a:lnTo>
                    <a:pt x="169" y="103"/>
                  </a:lnTo>
                  <a:lnTo>
                    <a:pt x="164" y="119"/>
                  </a:lnTo>
                  <a:lnTo>
                    <a:pt x="156" y="134"/>
                  </a:lnTo>
                  <a:lnTo>
                    <a:pt x="145" y="147"/>
                  </a:lnTo>
                  <a:lnTo>
                    <a:pt x="132" y="158"/>
                  </a:lnTo>
                  <a:lnTo>
                    <a:pt x="118" y="165"/>
                  </a:lnTo>
                  <a:lnTo>
                    <a:pt x="101" y="171"/>
                  </a:lnTo>
                  <a:lnTo>
                    <a:pt x="85" y="173"/>
                  </a:lnTo>
                  <a:lnTo>
                    <a:pt x="68" y="171"/>
                  </a:lnTo>
                  <a:lnTo>
                    <a:pt x="53" y="165"/>
                  </a:lnTo>
                  <a:lnTo>
                    <a:pt x="39" y="158"/>
                  </a:lnTo>
                  <a:lnTo>
                    <a:pt x="26" y="147"/>
                  </a:lnTo>
                  <a:lnTo>
                    <a:pt x="15" y="134"/>
                  </a:lnTo>
                  <a:lnTo>
                    <a:pt x="7" y="119"/>
                  </a:lnTo>
                  <a:lnTo>
                    <a:pt x="2" y="103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5" y="38"/>
                  </a:lnTo>
                  <a:lnTo>
                    <a:pt x="26" y="25"/>
                  </a:lnTo>
                  <a:lnTo>
                    <a:pt x="39" y="14"/>
                  </a:lnTo>
                  <a:lnTo>
                    <a:pt x="53" y="7"/>
                  </a:lnTo>
                  <a:lnTo>
                    <a:pt x="68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7" name="Freeform 101"/>
            <p:cNvSpPr>
              <a:spLocks/>
            </p:cNvSpPr>
            <p:nvPr/>
          </p:nvSpPr>
          <p:spPr bwMode="auto">
            <a:xfrm>
              <a:off x="3017" y="3453"/>
              <a:ext cx="158" cy="16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2"/>
                </a:cxn>
                <a:cxn ang="0">
                  <a:pos x="109" y="6"/>
                </a:cxn>
                <a:cxn ang="0">
                  <a:pos x="123" y="13"/>
                </a:cxn>
                <a:cxn ang="0">
                  <a:pos x="134" y="22"/>
                </a:cxn>
                <a:cxn ang="0">
                  <a:pos x="144" y="35"/>
                </a:cxn>
                <a:cxn ang="0">
                  <a:pos x="153" y="48"/>
                </a:cxn>
                <a:cxn ang="0">
                  <a:pos x="156" y="63"/>
                </a:cxn>
                <a:cxn ang="0">
                  <a:pos x="158" y="80"/>
                </a:cxn>
                <a:cxn ang="0">
                  <a:pos x="156" y="96"/>
                </a:cxn>
                <a:cxn ang="0">
                  <a:pos x="153" y="111"/>
                </a:cxn>
                <a:cxn ang="0">
                  <a:pos x="144" y="126"/>
                </a:cxn>
                <a:cxn ang="0">
                  <a:pos x="134" y="137"/>
                </a:cxn>
                <a:cxn ang="0">
                  <a:pos x="123" y="148"/>
                </a:cxn>
                <a:cxn ang="0">
                  <a:pos x="109" y="155"/>
                </a:cxn>
                <a:cxn ang="0">
                  <a:pos x="94" y="159"/>
                </a:cxn>
                <a:cxn ang="0">
                  <a:pos x="79" y="160"/>
                </a:cxn>
                <a:cxn ang="0">
                  <a:pos x="63" y="159"/>
                </a:cxn>
                <a:cxn ang="0">
                  <a:pos x="48" y="155"/>
                </a:cxn>
                <a:cxn ang="0">
                  <a:pos x="35" y="148"/>
                </a:cxn>
                <a:cxn ang="0">
                  <a:pos x="24" y="137"/>
                </a:cxn>
                <a:cxn ang="0">
                  <a:pos x="13" y="126"/>
                </a:cxn>
                <a:cxn ang="0">
                  <a:pos x="6" y="111"/>
                </a:cxn>
                <a:cxn ang="0">
                  <a:pos x="2" y="96"/>
                </a:cxn>
                <a:cxn ang="0">
                  <a:pos x="0" y="80"/>
                </a:cxn>
                <a:cxn ang="0">
                  <a:pos x="2" y="63"/>
                </a:cxn>
                <a:cxn ang="0">
                  <a:pos x="6" y="48"/>
                </a:cxn>
                <a:cxn ang="0">
                  <a:pos x="13" y="35"/>
                </a:cxn>
                <a:cxn ang="0">
                  <a:pos x="24" y="22"/>
                </a:cxn>
                <a:cxn ang="0">
                  <a:pos x="35" y="13"/>
                </a:cxn>
                <a:cxn ang="0">
                  <a:pos x="48" y="6"/>
                </a:cxn>
                <a:cxn ang="0">
                  <a:pos x="63" y="2"/>
                </a:cxn>
                <a:cxn ang="0">
                  <a:pos x="79" y="0"/>
                </a:cxn>
              </a:cxnLst>
              <a:rect l="0" t="0" r="r" b="b"/>
              <a:pathLst>
                <a:path w="158" h="160">
                  <a:moveTo>
                    <a:pt x="79" y="0"/>
                  </a:moveTo>
                  <a:lnTo>
                    <a:pt x="94" y="2"/>
                  </a:lnTo>
                  <a:lnTo>
                    <a:pt x="109" y="6"/>
                  </a:lnTo>
                  <a:lnTo>
                    <a:pt x="123" y="13"/>
                  </a:lnTo>
                  <a:lnTo>
                    <a:pt x="134" y="22"/>
                  </a:lnTo>
                  <a:lnTo>
                    <a:pt x="144" y="35"/>
                  </a:lnTo>
                  <a:lnTo>
                    <a:pt x="153" y="48"/>
                  </a:lnTo>
                  <a:lnTo>
                    <a:pt x="156" y="63"/>
                  </a:lnTo>
                  <a:lnTo>
                    <a:pt x="158" y="80"/>
                  </a:lnTo>
                  <a:lnTo>
                    <a:pt x="156" y="96"/>
                  </a:lnTo>
                  <a:lnTo>
                    <a:pt x="153" y="111"/>
                  </a:lnTo>
                  <a:lnTo>
                    <a:pt x="144" y="126"/>
                  </a:lnTo>
                  <a:lnTo>
                    <a:pt x="134" y="137"/>
                  </a:lnTo>
                  <a:lnTo>
                    <a:pt x="123" y="148"/>
                  </a:lnTo>
                  <a:lnTo>
                    <a:pt x="109" y="155"/>
                  </a:lnTo>
                  <a:lnTo>
                    <a:pt x="94" y="159"/>
                  </a:lnTo>
                  <a:lnTo>
                    <a:pt x="79" y="160"/>
                  </a:lnTo>
                  <a:lnTo>
                    <a:pt x="63" y="159"/>
                  </a:lnTo>
                  <a:lnTo>
                    <a:pt x="48" y="155"/>
                  </a:lnTo>
                  <a:lnTo>
                    <a:pt x="35" y="148"/>
                  </a:lnTo>
                  <a:lnTo>
                    <a:pt x="24" y="137"/>
                  </a:lnTo>
                  <a:lnTo>
                    <a:pt x="13" y="126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4" y="22"/>
                  </a:lnTo>
                  <a:lnTo>
                    <a:pt x="35" y="13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8" name="Freeform 102"/>
            <p:cNvSpPr>
              <a:spLocks/>
            </p:cNvSpPr>
            <p:nvPr/>
          </p:nvSpPr>
          <p:spPr bwMode="auto">
            <a:xfrm>
              <a:off x="3026" y="3455"/>
              <a:ext cx="146" cy="149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7" y="2"/>
                </a:cxn>
                <a:cxn ang="0">
                  <a:pos x="101" y="6"/>
                </a:cxn>
                <a:cxn ang="0">
                  <a:pos x="113" y="13"/>
                </a:cxn>
                <a:cxn ang="0">
                  <a:pos x="124" y="22"/>
                </a:cxn>
                <a:cxn ang="0">
                  <a:pos x="133" y="33"/>
                </a:cxn>
                <a:cxn ang="0">
                  <a:pos x="140" y="46"/>
                </a:cxn>
                <a:cxn ang="0">
                  <a:pos x="144" y="61"/>
                </a:cxn>
                <a:cxn ang="0">
                  <a:pos x="146" y="76"/>
                </a:cxn>
                <a:cxn ang="0">
                  <a:pos x="144" y="90"/>
                </a:cxn>
                <a:cxn ang="0">
                  <a:pos x="140" y="105"/>
                </a:cxn>
                <a:cxn ang="0">
                  <a:pos x="133" y="116"/>
                </a:cxn>
                <a:cxn ang="0">
                  <a:pos x="124" y="127"/>
                </a:cxn>
                <a:cxn ang="0">
                  <a:pos x="113" y="136"/>
                </a:cxn>
                <a:cxn ang="0">
                  <a:pos x="101" y="144"/>
                </a:cxn>
                <a:cxn ang="0">
                  <a:pos x="87" y="147"/>
                </a:cxn>
                <a:cxn ang="0">
                  <a:pos x="72" y="149"/>
                </a:cxn>
                <a:cxn ang="0">
                  <a:pos x="57" y="147"/>
                </a:cxn>
                <a:cxn ang="0">
                  <a:pos x="44" y="144"/>
                </a:cxn>
                <a:cxn ang="0">
                  <a:pos x="32" y="136"/>
                </a:cxn>
                <a:cxn ang="0">
                  <a:pos x="21" y="127"/>
                </a:cxn>
                <a:cxn ang="0">
                  <a:pos x="13" y="116"/>
                </a:cxn>
                <a:cxn ang="0">
                  <a:pos x="6" y="105"/>
                </a:cxn>
                <a:cxn ang="0">
                  <a:pos x="2" y="90"/>
                </a:cxn>
                <a:cxn ang="0">
                  <a:pos x="0" y="76"/>
                </a:cxn>
                <a:cxn ang="0">
                  <a:pos x="2" y="61"/>
                </a:cxn>
                <a:cxn ang="0">
                  <a:pos x="6" y="46"/>
                </a:cxn>
                <a:cxn ang="0">
                  <a:pos x="13" y="33"/>
                </a:cxn>
                <a:cxn ang="0">
                  <a:pos x="21" y="22"/>
                </a:cxn>
                <a:cxn ang="0">
                  <a:pos x="32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2" y="0"/>
                </a:cxn>
              </a:cxnLst>
              <a:rect l="0" t="0" r="r" b="b"/>
              <a:pathLst>
                <a:path w="146" h="149">
                  <a:moveTo>
                    <a:pt x="72" y="0"/>
                  </a:moveTo>
                  <a:lnTo>
                    <a:pt x="87" y="2"/>
                  </a:lnTo>
                  <a:lnTo>
                    <a:pt x="101" y="6"/>
                  </a:lnTo>
                  <a:lnTo>
                    <a:pt x="113" y="13"/>
                  </a:lnTo>
                  <a:lnTo>
                    <a:pt x="124" y="22"/>
                  </a:lnTo>
                  <a:lnTo>
                    <a:pt x="133" y="33"/>
                  </a:lnTo>
                  <a:lnTo>
                    <a:pt x="140" y="46"/>
                  </a:lnTo>
                  <a:lnTo>
                    <a:pt x="144" y="61"/>
                  </a:lnTo>
                  <a:lnTo>
                    <a:pt x="146" y="76"/>
                  </a:lnTo>
                  <a:lnTo>
                    <a:pt x="144" y="90"/>
                  </a:lnTo>
                  <a:lnTo>
                    <a:pt x="140" y="105"/>
                  </a:lnTo>
                  <a:lnTo>
                    <a:pt x="133" y="116"/>
                  </a:lnTo>
                  <a:lnTo>
                    <a:pt x="124" y="127"/>
                  </a:lnTo>
                  <a:lnTo>
                    <a:pt x="113" y="136"/>
                  </a:lnTo>
                  <a:lnTo>
                    <a:pt x="101" y="144"/>
                  </a:lnTo>
                  <a:lnTo>
                    <a:pt x="87" y="147"/>
                  </a:lnTo>
                  <a:lnTo>
                    <a:pt x="72" y="149"/>
                  </a:lnTo>
                  <a:lnTo>
                    <a:pt x="57" y="147"/>
                  </a:lnTo>
                  <a:lnTo>
                    <a:pt x="44" y="144"/>
                  </a:lnTo>
                  <a:lnTo>
                    <a:pt x="32" y="136"/>
                  </a:lnTo>
                  <a:lnTo>
                    <a:pt x="21" y="127"/>
                  </a:lnTo>
                  <a:lnTo>
                    <a:pt x="13" y="116"/>
                  </a:lnTo>
                  <a:lnTo>
                    <a:pt x="6" y="105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2" y="61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1" y="22"/>
                  </a:lnTo>
                  <a:lnTo>
                    <a:pt x="32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9" name="Freeform 103"/>
            <p:cNvSpPr>
              <a:spLocks/>
            </p:cNvSpPr>
            <p:nvPr/>
          </p:nvSpPr>
          <p:spPr bwMode="auto">
            <a:xfrm>
              <a:off x="3035" y="3459"/>
              <a:ext cx="133" cy="13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0" y="2"/>
                </a:cxn>
                <a:cxn ang="0">
                  <a:pos x="92" y="5"/>
                </a:cxn>
                <a:cxn ang="0">
                  <a:pos x="104" y="11"/>
                </a:cxn>
                <a:cxn ang="0">
                  <a:pos x="115" y="20"/>
                </a:cxn>
                <a:cxn ang="0">
                  <a:pos x="122" y="31"/>
                </a:cxn>
                <a:cxn ang="0">
                  <a:pos x="127" y="42"/>
                </a:cxn>
                <a:cxn ang="0">
                  <a:pos x="131" y="55"/>
                </a:cxn>
                <a:cxn ang="0">
                  <a:pos x="133" y="68"/>
                </a:cxn>
                <a:cxn ang="0">
                  <a:pos x="131" y="83"/>
                </a:cxn>
                <a:cxn ang="0">
                  <a:pos x="127" y="96"/>
                </a:cxn>
                <a:cxn ang="0">
                  <a:pos x="122" y="107"/>
                </a:cxn>
                <a:cxn ang="0">
                  <a:pos x="115" y="116"/>
                </a:cxn>
                <a:cxn ang="0">
                  <a:pos x="104" y="125"/>
                </a:cxn>
                <a:cxn ang="0">
                  <a:pos x="92" y="131"/>
                </a:cxn>
                <a:cxn ang="0">
                  <a:pos x="80" y="134"/>
                </a:cxn>
                <a:cxn ang="0">
                  <a:pos x="67" y="136"/>
                </a:cxn>
                <a:cxn ang="0">
                  <a:pos x="54" y="134"/>
                </a:cxn>
                <a:cxn ang="0">
                  <a:pos x="41" y="131"/>
                </a:cxn>
                <a:cxn ang="0">
                  <a:pos x="30" y="125"/>
                </a:cxn>
                <a:cxn ang="0">
                  <a:pos x="21" y="116"/>
                </a:cxn>
                <a:cxn ang="0">
                  <a:pos x="12" y="107"/>
                </a:cxn>
                <a:cxn ang="0">
                  <a:pos x="6" y="96"/>
                </a:cxn>
                <a:cxn ang="0">
                  <a:pos x="2" y="83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6" y="42"/>
                </a:cxn>
                <a:cxn ang="0">
                  <a:pos x="12" y="31"/>
                </a:cxn>
                <a:cxn ang="0">
                  <a:pos x="21" y="20"/>
                </a:cxn>
                <a:cxn ang="0">
                  <a:pos x="30" y="11"/>
                </a:cxn>
                <a:cxn ang="0">
                  <a:pos x="41" y="5"/>
                </a:cxn>
                <a:cxn ang="0">
                  <a:pos x="54" y="2"/>
                </a:cxn>
                <a:cxn ang="0">
                  <a:pos x="67" y="0"/>
                </a:cxn>
              </a:cxnLst>
              <a:rect l="0" t="0" r="r" b="b"/>
              <a:pathLst>
                <a:path w="133" h="136">
                  <a:moveTo>
                    <a:pt x="67" y="0"/>
                  </a:moveTo>
                  <a:lnTo>
                    <a:pt x="80" y="2"/>
                  </a:lnTo>
                  <a:lnTo>
                    <a:pt x="92" y="5"/>
                  </a:lnTo>
                  <a:lnTo>
                    <a:pt x="104" y="11"/>
                  </a:lnTo>
                  <a:lnTo>
                    <a:pt x="115" y="20"/>
                  </a:lnTo>
                  <a:lnTo>
                    <a:pt x="122" y="31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3" y="68"/>
                  </a:lnTo>
                  <a:lnTo>
                    <a:pt x="131" y="83"/>
                  </a:lnTo>
                  <a:lnTo>
                    <a:pt x="127" y="96"/>
                  </a:lnTo>
                  <a:lnTo>
                    <a:pt x="122" y="107"/>
                  </a:lnTo>
                  <a:lnTo>
                    <a:pt x="115" y="116"/>
                  </a:lnTo>
                  <a:lnTo>
                    <a:pt x="104" y="125"/>
                  </a:lnTo>
                  <a:lnTo>
                    <a:pt x="92" y="131"/>
                  </a:lnTo>
                  <a:lnTo>
                    <a:pt x="80" y="134"/>
                  </a:lnTo>
                  <a:lnTo>
                    <a:pt x="67" y="136"/>
                  </a:lnTo>
                  <a:lnTo>
                    <a:pt x="54" y="134"/>
                  </a:lnTo>
                  <a:lnTo>
                    <a:pt x="41" y="131"/>
                  </a:lnTo>
                  <a:lnTo>
                    <a:pt x="30" y="125"/>
                  </a:lnTo>
                  <a:lnTo>
                    <a:pt x="21" y="116"/>
                  </a:lnTo>
                  <a:lnTo>
                    <a:pt x="12" y="107"/>
                  </a:lnTo>
                  <a:lnTo>
                    <a:pt x="6" y="96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0" name="Freeform 104"/>
            <p:cNvSpPr>
              <a:spLocks/>
            </p:cNvSpPr>
            <p:nvPr/>
          </p:nvSpPr>
          <p:spPr bwMode="auto">
            <a:xfrm>
              <a:off x="3045" y="3463"/>
              <a:ext cx="119" cy="12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0" y="27"/>
                </a:cxn>
                <a:cxn ang="0">
                  <a:pos x="116" y="38"/>
                </a:cxn>
                <a:cxn ang="0">
                  <a:pos x="117" y="49"/>
                </a:cxn>
                <a:cxn ang="0">
                  <a:pos x="119" y="62"/>
                </a:cxn>
                <a:cxn ang="0">
                  <a:pos x="117" y="75"/>
                </a:cxn>
                <a:cxn ang="0">
                  <a:pos x="116" y="86"/>
                </a:cxn>
                <a:cxn ang="0">
                  <a:pos x="110" y="95"/>
                </a:cxn>
                <a:cxn ang="0">
                  <a:pos x="103" y="104"/>
                </a:cxn>
                <a:cxn ang="0">
                  <a:pos x="94" y="112"/>
                </a:cxn>
                <a:cxn ang="0">
                  <a:pos x="82" y="117"/>
                </a:cxn>
                <a:cxn ang="0">
                  <a:pos x="71" y="121"/>
                </a:cxn>
                <a:cxn ang="0">
                  <a:pos x="59" y="123"/>
                </a:cxn>
                <a:cxn ang="0">
                  <a:pos x="46" y="121"/>
                </a:cxn>
                <a:cxn ang="0">
                  <a:pos x="35" y="117"/>
                </a:cxn>
                <a:cxn ang="0">
                  <a:pos x="25" y="112"/>
                </a:cxn>
                <a:cxn ang="0">
                  <a:pos x="16" y="104"/>
                </a:cxn>
                <a:cxn ang="0">
                  <a:pos x="9" y="95"/>
                </a:cxn>
                <a:cxn ang="0">
                  <a:pos x="3" y="86"/>
                </a:cxn>
                <a:cxn ang="0">
                  <a:pos x="2" y="75"/>
                </a:cxn>
                <a:cxn ang="0">
                  <a:pos x="0" y="62"/>
                </a:cxn>
                <a:cxn ang="0">
                  <a:pos x="2" y="49"/>
                </a:cxn>
                <a:cxn ang="0">
                  <a:pos x="3" y="38"/>
                </a:cxn>
                <a:cxn ang="0">
                  <a:pos x="9" y="27"/>
                </a:cxn>
                <a:cxn ang="0">
                  <a:pos x="16" y="18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6" y="1"/>
                </a:cxn>
                <a:cxn ang="0">
                  <a:pos x="59" y="0"/>
                </a:cxn>
              </a:cxnLst>
              <a:rect l="0" t="0" r="r" b="b"/>
              <a:pathLst>
                <a:path w="119" h="123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0" y="27"/>
                  </a:lnTo>
                  <a:lnTo>
                    <a:pt x="116" y="38"/>
                  </a:lnTo>
                  <a:lnTo>
                    <a:pt x="117" y="49"/>
                  </a:lnTo>
                  <a:lnTo>
                    <a:pt x="119" y="62"/>
                  </a:lnTo>
                  <a:lnTo>
                    <a:pt x="117" y="75"/>
                  </a:lnTo>
                  <a:lnTo>
                    <a:pt x="116" y="86"/>
                  </a:lnTo>
                  <a:lnTo>
                    <a:pt x="110" y="95"/>
                  </a:lnTo>
                  <a:lnTo>
                    <a:pt x="103" y="104"/>
                  </a:lnTo>
                  <a:lnTo>
                    <a:pt x="94" y="112"/>
                  </a:lnTo>
                  <a:lnTo>
                    <a:pt x="82" y="117"/>
                  </a:lnTo>
                  <a:lnTo>
                    <a:pt x="71" y="121"/>
                  </a:lnTo>
                  <a:lnTo>
                    <a:pt x="59" y="123"/>
                  </a:lnTo>
                  <a:lnTo>
                    <a:pt x="46" y="121"/>
                  </a:lnTo>
                  <a:lnTo>
                    <a:pt x="35" y="117"/>
                  </a:lnTo>
                  <a:lnTo>
                    <a:pt x="25" y="112"/>
                  </a:lnTo>
                  <a:lnTo>
                    <a:pt x="16" y="104"/>
                  </a:lnTo>
                  <a:lnTo>
                    <a:pt x="9" y="95"/>
                  </a:lnTo>
                  <a:lnTo>
                    <a:pt x="3" y="86"/>
                  </a:lnTo>
                  <a:lnTo>
                    <a:pt x="2" y="75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1" name="Freeform 105"/>
            <p:cNvSpPr>
              <a:spLocks/>
            </p:cNvSpPr>
            <p:nvPr/>
          </p:nvSpPr>
          <p:spPr bwMode="auto">
            <a:xfrm>
              <a:off x="3054" y="3466"/>
              <a:ext cx="108" cy="11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4" y="2"/>
                </a:cxn>
                <a:cxn ang="0">
                  <a:pos x="73" y="4"/>
                </a:cxn>
                <a:cxn ang="0">
                  <a:pos x="85" y="9"/>
                </a:cxn>
                <a:cxn ang="0">
                  <a:pos x="92" y="17"/>
                </a:cxn>
                <a:cxn ang="0">
                  <a:pos x="99" y="24"/>
                </a:cxn>
                <a:cxn ang="0">
                  <a:pos x="105" y="35"/>
                </a:cxn>
                <a:cxn ang="0">
                  <a:pos x="107" y="44"/>
                </a:cxn>
                <a:cxn ang="0">
                  <a:pos x="108" y="55"/>
                </a:cxn>
                <a:cxn ang="0">
                  <a:pos x="107" y="67"/>
                </a:cxn>
                <a:cxn ang="0">
                  <a:pos x="105" y="78"/>
                </a:cxn>
                <a:cxn ang="0">
                  <a:pos x="99" y="87"/>
                </a:cxn>
                <a:cxn ang="0">
                  <a:pos x="92" y="94"/>
                </a:cxn>
                <a:cxn ang="0">
                  <a:pos x="85" y="101"/>
                </a:cxn>
                <a:cxn ang="0">
                  <a:pos x="73" y="107"/>
                </a:cxn>
                <a:cxn ang="0">
                  <a:pos x="64" y="109"/>
                </a:cxn>
                <a:cxn ang="0">
                  <a:pos x="53" y="111"/>
                </a:cxn>
                <a:cxn ang="0">
                  <a:pos x="33" y="107"/>
                </a:cxn>
                <a:cxn ang="0">
                  <a:pos x="16" y="94"/>
                </a:cxn>
                <a:cxn ang="0">
                  <a:pos x="4" y="78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3" y="4"/>
                </a:cxn>
                <a:cxn ang="0">
                  <a:pos x="53" y="0"/>
                </a:cxn>
              </a:cxnLst>
              <a:rect l="0" t="0" r="r" b="b"/>
              <a:pathLst>
                <a:path w="108" h="111">
                  <a:moveTo>
                    <a:pt x="53" y="0"/>
                  </a:moveTo>
                  <a:lnTo>
                    <a:pt x="64" y="2"/>
                  </a:lnTo>
                  <a:lnTo>
                    <a:pt x="73" y="4"/>
                  </a:lnTo>
                  <a:lnTo>
                    <a:pt x="85" y="9"/>
                  </a:lnTo>
                  <a:lnTo>
                    <a:pt x="92" y="17"/>
                  </a:lnTo>
                  <a:lnTo>
                    <a:pt x="99" y="24"/>
                  </a:lnTo>
                  <a:lnTo>
                    <a:pt x="105" y="35"/>
                  </a:lnTo>
                  <a:lnTo>
                    <a:pt x="107" y="44"/>
                  </a:lnTo>
                  <a:lnTo>
                    <a:pt x="108" y="55"/>
                  </a:lnTo>
                  <a:lnTo>
                    <a:pt x="107" y="67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2" y="94"/>
                  </a:lnTo>
                  <a:lnTo>
                    <a:pt x="85" y="101"/>
                  </a:lnTo>
                  <a:lnTo>
                    <a:pt x="73" y="107"/>
                  </a:lnTo>
                  <a:lnTo>
                    <a:pt x="64" y="109"/>
                  </a:lnTo>
                  <a:lnTo>
                    <a:pt x="53" y="111"/>
                  </a:lnTo>
                  <a:lnTo>
                    <a:pt x="33" y="107"/>
                  </a:lnTo>
                  <a:lnTo>
                    <a:pt x="16" y="94"/>
                  </a:lnTo>
                  <a:lnTo>
                    <a:pt x="4" y="78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3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2" name="Freeform 106"/>
            <p:cNvSpPr>
              <a:spLocks/>
            </p:cNvSpPr>
            <p:nvPr/>
          </p:nvSpPr>
          <p:spPr bwMode="auto">
            <a:xfrm>
              <a:off x="3061" y="3470"/>
              <a:ext cx="98" cy="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8" y="4"/>
                </a:cxn>
                <a:cxn ang="0">
                  <a:pos x="83" y="15"/>
                </a:cxn>
                <a:cxn ang="0">
                  <a:pos x="94" y="29"/>
                </a:cxn>
                <a:cxn ang="0">
                  <a:pos x="98" y="48"/>
                </a:cxn>
                <a:cxn ang="0">
                  <a:pos x="94" y="68"/>
                </a:cxn>
                <a:cxn ang="0">
                  <a:pos x="83" y="83"/>
                </a:cxn>
                <a:cxn ang="0">
                  <a:pos x="68" y="94"/>
                </a:cxn>
                <a:cxn ang="0">
                  <a:pos x="50" y="97"/>
                </a:cxn>
                <a:cxn ang="0">
                  <a:pos x="30" y="94"/>
                </a:cxn>
                <a:cxn ang="0">
                  <a:pos x="15" y="83"/>
                </a:cxn>
                <a:cxn ang="0">
                  <a:pos x="4" y="68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50" y="0"/>
                </a:cxn>
              </a:cxnLst>
              <a:rect l="0" t="0" r="r" b="b"/>
              <a:pathLst>
                <a:path w="98" h="97">
                  <a:moveTo>
                    <a:pt x="50" y="0"/>
                  </a:moveTo>
                  <a:lnTo>
                    <a:pt x="68" y="4"/>
                  </a:lnTo>
                  <a:lnTo>
                    <a:pt x="83" y="15"/>
                  </a:lnTo>
                  <a:lnTo>
                    <a:pt x="94" y="29"/>
                  </a:lnTo>
                  <a:lnTo>
                    <a:pt x="98" y="48"/>
                  </a:lnTo>
                  <a:lnTo>
                    <a:pt x="94" y="68"/>
                  </a:lnTo>
                  <a:lnTo>
                    <a:pt x="83" y="83"/>
                  </a:lnTo>
                  <a:lnTo>
                    <a:pt x="68" y="94"/>
                  </a:lnTo>
                  <a:lnTo>
                    <a:pt x="50" y="97"/>
                  </a:lnTo>
                  <a:lnTo>
                    <a:pt x="30" y="94"/>
                  </a:lnTo>
                  <a:lnTo>
                    <a:pt x="15" y="83"/>
                  </a:lnTo>
                  <a:lnTo>
                    <a:pt x="4" y="68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3" name="Freeform 107"/>
            <p:cNvSpPr>
              <a:spLocks/>
            </p:cNvSpPr>
            <p:nvPr/>
          </p:nvSpPr>
          <p:spPr bwMode="auto">
            <a:xfrm>
              <a:off x="3070" y="3474"/>
              <a:ext cx="85" cy="8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9" y="3"/>
                </a:cxn>
                <a:cxn ang="0">
                  <a:pos x="72" y="13"/>
                </a:cxn>
                <a:cxn ang="0">
                  <a:pos x="81" y="25"/>
                </a:cxn>
                <a:cxn ang="0">
                  <a:pos x="85" y="42"/>
                </a:cxn>
                <a:cxn ang="0">
                  <a:pos x="81" y="59"/>
                </a:cxn>
                <a:cxn ang="0">
                  <a:pos x="72" y="71"/>
                </a:cxn>
                <a:cxn ang="0">
                  <a:pos x="59" y="81"/>
                </a:cxn>
                <a:cxn ang="0">
                  <a:pos x="43" y="84"/>
                </a:cxn>
                <a:cxn ang="0">
                  <a:pos x="26" y="81"/>
                </a:cxn>
                <a:cxn ang="0">
                  <a:pos x="13" y="71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6" y="3"/>
                </a:cxn>
                <a:cxn ang="0">
                  <a:pos x="43" y="0"/>
                </a:cxn>
              </a:cxnLst>
              <a:rect l="0" t="0" r="r" b="b"/>
              <a:pathLst>
                <a:path w="85" h="84">
                  <a:moveTo>
                    <a:pt x="43" y="0"/>
                  </a:moveTo>
                  <a:lnTo>
                    <a:pt x="59" y="3"/>
                  </a:lnTo>
                  <a:lnTo>
                    <a:pt x="72" y="13"/>
                  </a:lnTo>
                  <a:lnTo>
                    <a:pt x="81" y="25"/>
                  </a:lnTo>
                  <a:lnTo>
                    <a:pt x="85" y="42"/>
                  </a:lnTo>
                  <a:lnTo>
                    <a:pt x="81" y="59"/>
                  </a:lnTo>
                  <a:lnTo>
                    <a:pt x="72" y="71"/>
                  </a:lnTo>
                  <a:lnTo>
                    <a:pt x="59" y="81"/>
                  </a:lnTo>
                  <a:lnTo>
                    <a:pt x="43" y="84"/>
                  </a:lnTo>
                  <a:lnTo>
                    <a:pt x="26" y="81"/>
                  </a:lnTo>
                  <a:lnTo>
                    <a:pt x="13" y="71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4" name="Freeform 108"/>
            <p:cNvSpPr>
              <a:spLocks/>
            </p:cNvSpPr>
            <p:nvPr/>
          </p:nvSpPr>
          <p:spPr bwMode="auto">
            <a:xfrm>
              <a:off x="3080" y="3477"/>
              <a:ext cx="71" cy="7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9" y="2"/>
                </a:cxn>
                <a:cxn ang="0">
                  <a:pos x="60" y="10"/>
                </a:cxn>
                <a:cxn ang="0">
                  <a:pos x="68" y="21"/>
                </a:cxn>
                <a:cxn ang="0">
                  <a:pos x="71" y="35"/>
                </a:cxn>
                <a:cxn ang="0">
                  <a:pos x="68" y="50"/>
                </a:cxn>
                <a:cxn ang="0">
                  <a:pos x="60" y="61"/>
                </a:cxn>
                <a:cxn ang="0">
                  <a:pos x="49" y="68"/>
                </a:cxn>
                <a:cxn ang="0">
                  <a:pos x="36" y="72"/>
                </a:cxn>
                <a:cxn ang="0">
                  <a:pos x="22" y="68"/>
                </a:cxn>
                <a:cxn ang="0">
                  <a:pos x="11" y="61"/>
                </a:cxn>
                <a:cxn ang="0">
                  <a:pos x="3" y="50"/>
                </a:cxn>
                <a:cxn ang="0">
                  <a:pos x="0" y="35"/>
                </a:cxn>
                <a:cxn ang="0">
                  <a:pos x="3" y="21"/>
                </a:cxn>
                <a:cxn ang="0">
                  <a:pos x="11" y="10"/>
                </a:cxn>
                <a:cxn ang="0">
                  <a:pos x="22" y="2"/>
                </a:cxn>
                <a:cxn ang="0">
                  <a:pos x="36" y="0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lnTo>
                    <a:pt x="49" y="2"/>
                  </a:lnTo>
                  <a:lnTo>
                    <a:pt x="60" y="10"/>
                  </a:lnTo>
                  <a:lnTo>
                    <a:pt x="68" y="21"/>
                  </a:lnTo>
                  <a:lnTo>
                    <a:pt x="71" y="35"/>
                  </a:lnTo>
                  <a:lnTo>
                    <a:pt x="68" y="50"/>
                  </a:lnTo>
                  <a:lnTo>
                    <a:pt x="60" y="61"/>
                  </a:lnTo>
                  <a:lnTo>
                    <a:pt x="49" y="68"/>
                  </a:lnTo>
                  <a:lnTo>
                    <a:pt x="36" y="72"/>
                  </a:lnTo>
                  <a:lnTo>
                    <a:pt x="22" y="68"/>
                  </a:lnTo>
                  <a:lnTo>
                    <a:pt x="11" y="61"/>
                  </a:lnTo>
                  <a:lnTo>
                    <a:pt x="3" y="50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5" name="Freeform 109"/>
            <p:cNvSpPr>
              <a:spLocks/>
            </p:cNvSpPr>
            <p:nvPr/>
          </p:nvSpPr>
          <p:spPr bwMode="auto">
            <a:xfrm>
              <a:off x="3089" y="3481"/>
              <a:ext cx="59" cy="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2"/>
                </a:cxn>
                <a:cxn ang="0">
                  <a:pos x="50" y="9"/>
                </a:cxn>
                <a:cxn ang="0">
                  <a:pos x="57" y="18"/>
                </a:cxn>
                <a:cxn ang="0">
                  <a:pos x="59" y="29"/>
                </a:cxn>
                <a:cxn ang="0">
                  <a:pos x="57" y="40"/>
                </a:cxn>
                <a:cxn ang="0">
                  <a:pos x="50" y="50"/>
                </a:cxn>
                <a:cxn ang="0">
                  <a:pos x="40" y="57"/>
                </a:cxn>
                <a:cxn ang="0">
                  <a:pos x="29" y="59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0"/>
                </a:cxn>
                <a:cxn ang="0">
                  <a:pos x="0" y="29"/>
                </a:cxn>
                <a:cxn ang="0">
                  <a:pos x="2" y="18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9" y="0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40" y="2"/>
                  </a:lnTo>
                  <a:lnTo>
                    <a:pt x="50" y="9"/>
                  </a:lnTo>
                  <a:lnTo>
                    <a:pt x="57" y="18"/>
                  </a:lnTo>
                  <a:lnTo>
                    <a:pt x="59" y="29"/>
                  </a:lnTo>
                  <a:lnTo>
                    <a:pt x="57" y="40"/>
                  </a:lnTo>
                  <a:lnTo>
                    <a:pt x="50" y="50"/>
                  </a:lnTo>
                  <a:lnTo>
                    <a:pt x="40" y="57"/>
                  </a:lnTo>
                  <a:lnTo>
                    <a:pt x="29" y="59"/>
                  </a:lnTo>
                  <a:lnTo>
                    <a:pt x="18" y="57"/>
                  </a:lnTo>
                  <a:lnTo>
                    <a:pt x="9" y="50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6" name="Freeform 110"/>
            <p:cNvSpPr>
              <a:spLocks/>
            </p:cNvSpPr>
            <p:nvPr/>
          </p:nvSpPr>
          <p:spPr bwMode="auto">
            <a:xfrm>
              <a:off x="3172" y="2979"/>
              <a:ext cx="209" cy="211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27" y="2"/>
                </a:cxn>
                <a:cxn ang="0">
                  <a:pos x="145" y="7"/>
                </a:cxn>
                <a:cxn ang="0">
                  <a:pos x="163" y="18"/>
                </a:cxn>
                <a:cxn ang="0">
                  <a:pos x="178" y="29"/>
                </a:cxn>
                <a:cxn ang="0">
                  <a:pos x="191" y="46"/>
                </a:cxn>
                <a:cxn ang="0">
                  <a:pos x="200" y="64"/>
                </a:cxn>
                <a:cxn ang="0">
                  <a:pos x="208" y="83"/>
                </a:cxn>
                <a:cxn ang="0">
                  <a:pos x="209" y="105"/>
                </a:cxn>
                <a:cxn ang="0">
                  <a:pos x="208" y="127"/>
                </a:cxn>
                <a:cxn ang="0">
                  <a:pos x="200" y="147"/>
                </a:cxn>
                <a:cxn ang="0">
                  <a:pos x="191" y="163"/>
                </a:cxn>
                <a:cxn ang="0">
                  <a:pos x="178" y="180"/>
                </a:cxn>
                <a:cxn ang="0">
                  <a:pos x="163" y="193"/>
                </a:cxn>
                <a:cxn ang="0">
                  <a:pos x="145" y="202"/>
                </a:cxn>
                <a:cxn ang="0">
                  <a:pos x="127" y="209"/>
                </a:cxn>
                <a:cxn ang="0">
                  <a:pos x="106" y="211"/>
                </a:cxn>
                <a:cxn ang="0">
                  <a:pos x="84" y="209"/>
                </a:cxn>
                <a:cxn ang="0">
                  <a:pos x="64" y="202"/>
                </a:cxn>
                <a:cxn ang="0">
                  <a:pos x="47" y="193"/>
                </a:cxn>
                <a:cxn ang="0">
                  <a:pos x="31" y="180"/>
                </a:cxn>
                <a:cxn ang="0">
                  <a:pos x="18" y="163"/>
                </a:cxn>
                <a:cxn ang="0">
                  <a:pos x="9" y="147"/>
                </a:cxn>
                <a:cxn ang="0">
                  <a:pos x="1" y="127"/>
                </a:cxn>
                <a:cxn ang="0">
                  <a:pos x="0" y="105"/>
                </a:cxn>
                <a:cxn ang="0">
                  <a:pos x="1" y="83"/>
                </a:cxn>
                <a:cxn ang="0">
                  <a:pos x="9" y="64"/>
                </a:cxn>
                <a:cxn ang="0">
                  <a:pos x="18" y="46"/>
                </a:cxn>
                <a:cxn ang="0">
                  <a:pos x="31" y="29"/>
                </a:cxn>
                <a:cxn ang="0">
                  <a:pos x="47" y="18"/>
                </a:cxn>
                <a:cxn ang="0">
                  <a:pos x="64" y="7"/>
                </a:cxn>
                <a:cxn ang="0">
                  <a:pos x="84" y="2"/>
                </a:cxn>
                <a:cxn ang="0">
                  <a:pos x="106" y="0"/>
                </a:cxn>
              </a:cxnLst>
              <a:rect l="0" t="0" r="r" b="b"/>
              <a:pathLst>
                <a:path w="209" h="211">
                  <a:moveTo>
                    <a:pt x="106" y="0"/>
                  </a:moveTo>
                  <a:lnTo>
                    <a:pt x="127" y="2"/>
                  </a:lnTo>
                  <a:lnTo>
                    <a:pt x="145" y="7"/>
                  </a:lnTo>
                  <a:lnTo>
                    <a:pt x="163" y="18"/>
                  </a:lnTo>
                  <a:lnTo>
                    <a:pt x="178" y="29"/>
                  </a:lnTo>
                  <a:lnTo>
                    <a:pt x="191" y="46"/>
                  </a:lnTo>
                  <a:lnTo>
                    <a:pt x="200" y="64"/>
                  </a:lnTo>
                  <a:lnTo>
                    <a:pt x="208" y="83"/>
                  </a:lnTo>
                  <a:lnTo>
                    <a:pt x="209" y="105"/>
                  </a:lnTo>
                  <a:lnTo>
                    <a:pt x="208" y="127"/>
                  </a:lnTo>
                  <a:lnTo>
                    <a:pt x="200" y="147"/>
                  </a:lnTo>
                  <a:lnTo>
                    <a:pt x="191" y="163"/>
                  </a:lnTo>
                  <a:lnTo>
                    <a:pt x="178" y="180"/>
                  </a:lnTo>
                  <a:lnTo>
                    <a:pt x="163" y="193"/>
                  </a:lnTo>
                  <a:lnTo>
                    <a:pt x="145" y="202"/>
                  </a:lnTo>
                  <a:lnTo>
                    <a:pt x="127" y="209"/>
                  </a:lnTo>
                  <a:lnTo>
                    <a:pt x="106" y="211"/>
                  </a:lnTo>
                  <a:lnTo>
                    <a:pt x="84" y="209"/>
                  </a:lnTo>
                  <a:lnTo>
                    <a:pt x="64" y="202"/>
                  </a:lnTo>
                  <a:lnTo>
                    <a:pt x="47" y="193"/>
                  </a:lnTo>
                  <a:lnTo>
                    <a:pt x="31" y="180"/>
                  </a:lnTo>
                  <a:lnTo>
                    <a:pt x="18" y="163"/>
                  </a:lnTo>
                  <a:lnTo>
                    <a:pt x="9" y="147"/>
                  </a:lnTo>
                  <a:lnTo>
                    <a:pt x="1" y="127"/>
                  </a:lnTo>
                  <a:lnTo>
                    <a:pt x="0" y="105"/>
                  </a:lnTo>
                  <a:lnTo>
                    <a:pt x="1" y="83"/>
                  </a:lnTo>
                  <a:lnTo>
                    <a:pt x="9" y="64"/>
                  </a:lnTo>
                  <a:lnTo>
                    <a:pt x="18" y="46"/>
                  </a:lnTo>
                  <a:lnTo>
                    <a:pt x="31" y="29"/>
                  </a:lnTo>
                  <a:lnTo>
                    <a:pt x="47" y="18"/>
                  </a:lnTo>
                  <a:lnTo>
                    <a:pt x="64" y="7"/>
                  </a:lnTo>
                  <a:lnTo>
                    <a:pt x="84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7" name="Freeform 111"/>
            <p:cNvSpPr>
              <a:spLocks/>
            </p:cNvSpPr>
            <p:nvPr/>
          </p:nvSpPr>
          <p:spPr bwMode="auto">
            <a:xfrm>
              <a:off x="3181" y="2981"/>
              <a:ext cx="197" cy="20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9" y="1"/>
                </a:cxn>
                <a:cxn ang="0">
                  <a:pos x="138" y="7"/>
                </a:cxn>
                <a:cxn ang="0">
                  <a:pos x="154" y="16"/>
                </a:cxn>
                <a:cxn ang="0">
                  <a:pos x="167" y="29"/>
                </a:cxn>
                <a:cxn ang="0">
                  <a:pos x="180" y="44"/>
                </a:cxn>
                <a:cxn ang="0">
                  <a:pos x="189" y="62"/>
                </a:cxn>
                <a:cxn ang="0">
                  <a:pos x="195" y="81"/>
                </a:cxn>
                <a:cxn ang="0">
                  <a:pos x="197" y="101"/>
                </a:cxn>
                <a:cxn ang="0">
                  <a:pos x="195" y="121"/>
                </a:cxn>
                <a:cxn ang="0">
                  <a:pos x="189" y="139"/>
                </a:cxn>
                <a:cxn ang="0">
                  <a:pos x="180" y="156"/>
                </a:cxn>
                <a:cxn ang="0">
                  <a:pos x="167" y="171"/>
                </a:cxn>
                <a:cxn ang="0">
                  <a:pos x="154" y="184"/>
                </a:cxn>
                <a:cxn ang="0">
                  <a:pos x="138" y="193"/>
                </a:cxn>
                <a:cxn ang="0">
                  <a:pos x="119" y="198"/>
                </a:cxn>
                <a:cxn ang="0">
                  <a:pos x="99" y="200"/>
                </a:cxn>
                <a:cxn ang="0">
                  <a:pos x="79" y="198"/>
                </a:cxn>
                <a:cxn ang="0">
                  <a:pos x="61" y="193"/>
                </a:cxn>
                <a:cxn ang="0">
                  <a:pos x="44" y="184"/>
                </a:cxn>
                <a:cxn ang="0">
                  <a:pos x="29" y="171"/>
                </a:cxn>
                <a:cxn ang="0">
                  <a:pos x="16" y="156"/>
                </a:cxn>
                <a:cxn ang="0">
                  <a:pos x="7" y="139"/>
                </a:cxn>
                <a:cxn ang="0">
                  <a:pos x="2" y="121"/>
                </a:cxn>
                <a:cxn ang="0">
                  <a:pos x="0" y="101"/>
                </a:cxn>
                <a:cxn ang="0">
                  <a:pos x="2" y="81"/>
                </a:cxn>
                <a:cxn ang="0">
                  <a:pos x="7" y="62"/>
                </a:cxn>
                <a:cxn ang="0">
                  <a:pos x="16" y="44"/>
                </a:cxn>
                <a:cxn ang="0">
                  <a:pos x="29" y="29"/>
                </a:cxn>
                <a:cxn ang="0">
                  <a:pos x="44" y="16"/>
                </a:cxn>
                <a:cxn ang="0">
                  <a:pos x="61" y="7"/>
                </a:cxn>
                <a:cxn ang="0">
                  <a:pos x="79" y="1"/>
                </a:cxn>
                <a:cxn ang="0">
                  <a:pos x="99" y="0"/>
                </a:cxn>
              </a:cxnLst>
              <a:rect l="0" t="0" r="r" b="b"/>
              <a:pathLst>
                <a:path w="197" h="200">
                  <a:moveTo>
                    <a:pt x="99" y="0"/>
                  </a:moveTo>
                  <a:lnTo>
                    <a:pt x="119" y="1"/>
                  </a:lnTo>
                  <a:lnTo>
                    <a:pt x="138" y="7"/>
                  </a:lnTo>
                  <a:lnTo>
                    <a:pt x="154" y="16"/>
                  </a:lnTo>
                  <a:lnTo>
                    <a:pt x="167" y="29"/>
                  </a:lnTo>
                  <a:lnTo>
                    <a:pt x="180" y="44"/>
                  </a:lnTo>
                  <a:lnTo>
                    <a:pt x="189" y="62"/>
                  </a:lnTo>
                  <a:lnTo>
                    <a:pt x="195" y="81"/>
                  </a:lnTo>
                  <a:lnTo>
                    <a:pt x="197" y="101"/>
                  </a:lnTo>
                  <a:lnTo>
                    <a:pt x="195" y="121"/>
                  </a:lnTo>
                  <a:lnTo>
                    <a:pt x="189" y="139"/>
                  </a:lnTo>
                  <a:lnTo>
                    <a:pt x="180" y="156"/>
                  </a:lnTo>
                  <a:lnTo>
                    <a:pt x="167" y="171"/>
                  </a:lnTo>
                  <a:lnTo>
                    <a:pt x="154" y="184"/>
                  </a:lnTo>
                  <a:lnTo>
                    <a:pt x="138" y="193"/>
                  </a:lnTo>
                  <a:lnTo>
                    <a:pt x="119" y="198"/>
                  </a:lnTo>
                  <a:lnTo>
                    <a:pt x="99" y="200"/>
                  </a:lnTo>
                  <a:lnTo>
                    <a:pt x="79" y="198"/>
                  </a:lnTo>
                  <a:lnTo>
                    <a:pt x="61" y="193"/>
                  </a:lnTo>
                  <a:lnTo>
                    <a:pt x="44" y="184"/>
                  </a:lnTo>
                  <a:lnTo>
                    <a:pt x="29" y="171"/>
                  </a:lnTo>
                  <a:lnTo>
                    <a:pt x="16" y="156"/>
                  </a:lnTo>
                  <a:lnTo>
                    <a:pt x="7" y="139"/>
                  </a:lnTo>
                  <a:lnTo>
                    <a:pt x="2" y="121"/>
                  </a:lnTo>
                  <a:lnTo>
                    <a:pt x="0" y="101"/>
                  </a:lnTo>
                  <a:lnTo>
                    <a:pt x="2" y="81"/>
                  </a:lnTo>
                  <a:lnTo>
                    <a:pt x="7" y="62"/>
                  </a:lnTo>
                  <a:lnTo>
                    <a:pt x="16" y="44"/>
                  </a:lnTo>
                  <a:lnTo>
                    <a:pt x="29" y="29"/>
                  </a:lnTo>
                  <a:lnTo>
                    <a:pt x="44" y="16"/>
                  </a:lnTo>
                  <a:lnTo>
                    <a:pt x="61" y="7"/>
                  </a:lnTo>
                  <a:lnTo>
                    <a:pt x="79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8" name="Freeform 112"/>
            <p:cNvSpPr>
              <a:spLocks/>
            </p:cNvSpPr>
            <p:nvPr/>
          </p:nvSpPr>
          <p:spPr bwMode="auto">
            <a:xfrm>
              <a:off x="3190" y="2984"/>
              <a:ext cx="184" cy="18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9" y="8"/>
                </a:cxn>
                <a:cxn ang="0">
                  <a:pos x="144" y="17"/>
                </a:cxn>
                <a:cxn ang="0">
                  <a:pos x="158" y="28"/>
                </a:cxn>
                <a:cxn ang="0">
                  <a:pos x="169" y="43"/>
                </a:cxn>
                <a:cxn ang="0">
                  <a:pos x="177" y="57"/>
                </a:cxn>
                <a:cxn ang="0">
                  <a:pos x="182" y="76"/>
                </a:cxn>
                <a:cxn ang="0">
                  <a:pos x="184" y="94"/>
                </a:cxn>
                <a:cxn ang="0">
                  <a:pos x="182" y="113"/>
                </a:cxn>
                <a:cxn ang="0">
                  <a:pos x="177" y="131"/>
                </a:cxn>
                <a:cxn ang="0">
                  <a:pos x="169" y="146"/>
                </a:cxn>
                <a:cxn ang="0">
                  <a:pos x="158" y="160"/>
                </a:cxn>
                <a:cxn ang="0">
                  <a:pos x="144" y="171"/>
                </a:cxn>
                <a:cxn ang="0">
                  <a:pos x="129" y="181"/>
                </a:cxn>
                <a:cxn ang="0">
                  <a:pos x="110" y="186"/>
                </a:cxn>
                <a:cxn ang="0">
                  <a:pos x="92" y="188"/>
                </a:cxn>
                <a:cxn ang="0">
                  <a:pos x="74" y="186"/>
                </a:cxn>
                <a:cxn ang="0">
                  <a:pos x="57" y="181"/>
                </a:cxn>
                <a:cxn ang="0">
                  <a:pos x="41" y="171"/>
                </a:cxn>
                <a:cxn ang="0">
                  <a:pos x="28" y="160"/>
                </a:cxn>
                <a:cxn ang="0">
                  <a:pos x="17" y="146"/>
                </a:cxn>
                <a:cxn ang="0">
                  <a:pos x="7" y="131"/>
                </a:cxn>
                <a:cxn ang="0">
                  <a:pos x="2" y="113"/>
                </a:cxn>
                <a:cxn ang="0">
                  <a:pos x="0" y="94"/>
                </a:cxn>
                <a:cxn ang="0">
                  <a:pos x="2" y="76"/>
                </a:cxn>
                <a:cxn ang="0">
                  <a:pos x="7" y="57"/>
                </a:cxn>
                <a:cxn ang="0">
                  <a:pos x="17" y="43"/>
                </a:cxn>
                <a:cxn ang="0">
                  <a:pos x="28" y="28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8">
                  <a:moveTo>
                    <a:pt x="92" y="0"/>
                  </a:moveTo>
                  <a:lnTo>
                    <a:pt x="110" y="2"/>
                  </a:lnTo>
                  <a:lnTo>
                    <a:pt x="129" y="8"/>
                  </a:lnTo>
                  <a:lnTo>
                    <a:pt x="144" y="17"/>
                  </a:lnTo>
                  <a:lnTo>
                    <a:pt x="158" y="28"/>
                  </a:lnTo>
                  <a:lnTo>
                    <a:pt x="169" y="43"/>
                  </a:lnTo>
                  <a:lnTo>
                    <a:pt x="177" y="57"/>
                  </a:lnTo>
                  <a:lnTo>
                    <a:pt x="182" y="76"/>
                  </a:lnTo>
                  <a:lnTo>
                    <a:pt x="184" y="94"/>
                  </a:lnTo>
                  <a:lnTo>
                    <a:pt x="182" y="113"/>
                  </a:lnTo>
                  <a:lnTo>
                    <a:pt x="177" y="131"/>
                  </a:lnTo>
                  <a:lnTo>
                    <a:pt x="169" y="146"/>
                  </a:lnTo>
                  <a:lnTo>
                    <a:pt x="158" y="160"/>
                  </a:lnTo>
                  <a:lnTo>
                    <a:pt x="144" y="171"/>
                  </a:lnTo>
                  <a:lnTo>
                    <a:pt x="129" y="181"/>
                  </a:lnTo>
                  <a:lnTo>
                    <a:pt x="110" y="186"/>
                  </a:lnTo>
                  <a:lnTo>
                    <a:pt x="92" y="188"/>
                  </a:lnTo>
                  <a:lnTo>
                    <a:pt x="74" y="186"/>
                  </a:lnTo>
                  <a:lnTo>
                    <a:pt x="57" y="181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7" y="146"/>
                  </a:lnTo>
                  <a:lnTo>
                    <a:pt x="7" y="131"/>
                  </a:lnTo>
                  <a:lnTo>
                    <a:pt x="2" y="113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7" y="57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9" name="Freeform 113"/>
            <p:cNvSpPr>
              <a:spLocks/>
            </p:cNvSpPr>
            <p:nvPr/>
          </p:nvSpPr>
          <p:spPr bwMode="auto">
            <a:xfrm>
              <a:off x="3199" y="2988"/>
              <a:ext cx="171" cy="17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2"/>
                </a:cxn>
                <a:cxn ang="0">
                  <a:pos x="120" y="7"/>
                </a:cxn>
                <a:cxn ang="0">
                  <a:pos x="135" y="15"/>
                </a:cxn>
                <a:cxn ang="0">
                  <a:pos x="147" y="26"/>
                </a:cxn>
                <a:cxn ang="0">
                  <a:pos x="157" y="39"/>
                </a:cxn>
                <a:cxn ang="0">
                  <a:pos x="164" y="53"/>
                </a:cxn>
                <a:cxn ang="0">
                  <a:pos x="170" y="70"/>
                </a:cxn>
                <a:cxn ang="0">
                  <a:pos x="171" y="88"/>
                </a:cxn>
                <a:cxn ang="0">
                  <a:pos x="170" y="105"/>
                </a:cxn>
                <a:cxn ang="0">
                  <a:pos x="164" y="121"/>
                </a:cxn>
                <a:cxn ang="0">
                  <a:pos x="157" y="136"/>
                </a:cxn>
                <a:cxn ang="0">
                  <a:pos x="147" y="149"/>
                </a:cxn>
                <a:cxn ang="0">
                  <a:pos x="135" y="160"/>
                </a:cxn>
                <a:cxn ang="0">
                  <a:pos x="120" y="167"/>
                </a:cxn>
                <a:cxn ang="0">
                  <a:pos x="103" y="173"/>
                </a:cxn>
                <a:cxn ang="0">
                  <a:pos x="87" y="175"/>
                </a:cxn>
                <a:cxn ang="0">
                  <a:pos x="70" y="173"/>
                </a:cxn>
                <a:cxn ang="0">
                  <a:pos x="54" y="167"/>
                </a:cxn>
                <a:cxn ang="0">
                  <a:pos x="39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8" y="121"/>
                </a:cxn>
                <a:cxn ang="0">
                  <a:pos x="2" y="105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8" y="53"/>
                </a:cxn>
                <a:cxn ang="0">
                  <a:pos x="15" y="39"/>
                </a:cxn>
                <a:cxn ang="0">
                  <a:pos x="26" y="26"/>
                </a:cxn>
                <a:cxn ang="0">
                  <a:pos x="39" y="15"/>
                </a:cxn>
                <a:cxn ang="0">
                  <a:pos x="54" y="7"/>
                </a:cxn>
                <a:cxn ang="0">
                  <a:pos x="70" y="2"/>
                </a:cxn>
                <a:cxn ang="0">
                  <a:pos x="87" y="0"/>
                </a:cxn>
              </a:cxnLst>
              <a:rect l="0" t="0" r="r" b="b"/>
              <a:pathLst>
                <a:path w="171" h="175">
                  <a:moveTo>
                    <a:pt x="87" y="0"/>
                  </a:moveTo>
                  <a:lnTo>
                    <a:pt x="103" y="2"/>
                  </a:lnTo>
                  <a:lnTo>
                    <a:pt x="120" y="7"/>
                  </a:lnTo>
                  <a:lnTo>
                    <a:pt x="135" y="15"/>
                  </a:lnTo>
                  <a:lnTo>
                    <a:pt x="147" y="26"/>
                  </a:lnTo>
                  <a:lnTo>
                    <a:pt x="157" y="39"/>
                  </a:lnTo>
                  <a:lnTo>
                    <a:pt x="164" y="53"/>
                  </a:lnTo>
                  <a:lnTo>
                    <a:pt x="170" y="70"/>
                  </a:lnTo>
                  <a:lnTo>
                    <a:pt x="171" y="88"/>
                  </a:lnTo>
                  <a:lnTo>
                    <a:pt x="170" y="105"/>
                  </a:lnTo>
                  <a:lnTo>
                    <a:pt x="164" y="121"/>
                  </a:lnTo>
                  <a:lnTo>
                    <a:pt x="157" y="136"/>
                  </a:lnTo>
                  <a:lnTo>
                    <a:pt x="147" y="149"/>
                  </a:lnTo>
                  <a:lnTo>
                    <a:pt x="135" y="160"/>
                  </a:lnTo>
                  <a:lnTo>
                    <a:pt x="120" y="167"/>
                  </a:lnTo>
                  <a:lnTo>
                    <a:pt x="103" y="173"/>
                  </a:lnTo>
                  <a:lnTo>
                    <a:pt x="87" y="175"/>
                  </a:lnTo>
                  <a:lnTo>
                    <a:pt x="70" y="173"/>
                  </a:lnTo>
                  <a:lnTo>
                    <a:pt x="54" y="167"/>
                  </a:lnTo>
                  <a:lnTo>
                    <a:pt x="39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8" y="121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8" y="53"/>
                  </a:lnTo>
                  <a:lnTo>
                    <a:pt x="15" y="39"/>
                  </a:lnTo>
                  <a:lnTo>
                    <a:pt x="26" y="26"/>
                  </a:lnTo>
                  <a:lnTo>
                    <a:pt x="39" y="15"/>
                  </a:lnTo>
                  <a:lnTo>
                    <a:pt x="54" y="7"/>
                  </a:lnTo>
                  <a:lnTo>
                    <a:pt x="70" y="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0" name="Freeform 114"/>
            <p:cNvSpPr>
              <a:spLocks/>
            </p:cNvSpPr>
            <p:nvPr/>
          </p:nvSpPr>
          <p:spPr bwMode="auto">
            <a:xfrm>
              <a:off x="3208" y="2992"/>
              <a:ext cx="161" cy="1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1"/>
                </a:cxn>
                <a:cxn ang="0">
                  <a:pos x="111" y="5"/>
                </a:cxn>
                <a:cxn ang="0">
                  <a:pos x="124" y="14"/>
                </a:cxn>
                <a:cxn ang="0">
                  <a:pos x="137" y="24"/>
                </a:cxn>
                <a:cxn ang="0">
                  <a:pos x="146" y="36"/>
                </a:cxn>
                <a:cxn ang="0">
                  <a:pos x="155" y="49"/>
                </a:cxn>
                <a:cxn ang="0">
                  <a:pos x="159" y="64"/>
                </a:cxn>
                <a:cxn ang="0">
                  <a:pos x="161" y="81"/>
                </a:cxn>
                <a:cxn ang="0">
                  <a:pos x="159" y="97"/>
                </a:cxn>
                <a:cxn ang="0">
                  <a:pos x="155" y="112"/>
                </a:cxn>
                <a:cxn ang="0">
                  <a:pos x="146" y="125"/>
                </a:cxn>
                <a:cxn ang="0">
                  <a:pos x="137" y="138"/>
                </a:cxn>
                <a:cxn ang="0">
                  <a:pos x="124" y="147"/>
                </a:cxn>
                <a:cxn ang="0">
                  <a:pos x="111" y="154"/>
                </a:cxn>
                <a:cxn ang="0">
                  <a:pos x="96" y="160"/>
                </a:cxn>
                <a:cxn ang="0">
                  <a:pos x="80" y="162"/>
                </a:cxn>
                <a:cxn ang="0">
                  <a:pos x="65" y="160"/>
                </a:cxn>
                <a:cxn ang="0">
                  <a:pos x="50" y="154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5" y="125"/>
                </a:cxn>
                <a:cxn ang="0">
                  <a:pos x="6" y="112"/>
                </a:cxn>
                <a:cxn ang="0">
                  <a:pos x="2" y="97"/>
                </a:cxn>
                <a:cxn ang="0">
                  <a:pos x="0" y="81"/>
                </a:cxn>
                <a:cxn ang="0">
                  <a:pos x="2" y="64"/>
                </a:cxn>
                <a:cxn ang="0">
                  <a:pos x="6" y="49"/>
                </a:cxn>
                <a:cxn ang="0">
                  <a:pos x="15" y="36"/>
                </a:cxn>
                <a:cxn ang="0">
                  <a:pos x="24" y="24"/>
                </a:cxn>
                <a:cxn ang="0">
                  <a:pos x="35" y="14"/>
                </a:cxn>
                <a:cxn ang="0">
                  <a:pos x="50" y="5"/>
                </a:cxn>
                <a:cxn ang="0">
                  <a:pos x="65" y="1"/>
                </a:cxn>
                <a:cxn ang="0">
                  <a:pos x="80" y="0"/>
                </a:cxn>
              </a:cxnLst>
              <a:rect l="0" t="0" r="r" b="b"/>
              <a:pathLst>
                <a:path w="161" h="162">
                  <a:moveTo>
                    <a:pt x="80" y="0"/>
                  </a:moveTo>
                  <a:lnTo>
                    <a:pt x="96" y="1"/>
                  </a:lnTo>
                  <a:lnTo>
                    <a:pt x="111" y="5"/>
                  </a:lnTo>
                  <a:lnTo>
                    <a:pt x="124" y="14"/>
                  </a:lnTo>
                  <a:lnTo>
                    <a:pt x="137" y="24"/>
                  </a:lnTo>
                  <a:lnTo>
                    <a:pt x="146" y="36"/>
                  </a:lnTo>
                  <a:lnTo>
                    <a:pt x="155" y="49"/>
                  </a:lnTo>
                  <a:lnTo>
                    <a:pt x="159" y="64"/>
                  </a:lnTo>
                  <a:lnTo>
                    <a:pt x="161" y="81"/>
                  </a:lnTo>
                  <a:lnTo>
                    <a:pt x="159" y="97"/>
                  </a:lnTo>
                  <a:lnTo>
                    <a:pt x="155" y="112"/>
                  </a:lnTo>
                  <a:lnTo>
                    <a:pt x="146" y="125"/>
                  </a:lnTo>
                  <a:lnTo>
                    <a:pt x="137" y="138"/>
                  </a:lnTo>
                  <a:lnTo>
                    <a:pt x="124" y="147"/>
                  </a:lnTo>
                  <a:lnTo>
                    <a:pt x="111" y="154"/>
                  </a:lnTo>
                  <a:lnTo>
                    <a:pt x="96" y="160"/>
                  </a:lnTo>
                  <a:lnTo>
                    <a:pt x="80" y="162"/>
                  </a:lnTo>
                  <a:lnTo>
                    <a:pt x="65" y="160"/>
                  </a:lnTo>
                  <a:lnTo>
                    <a:pt x="50" y="154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5" y="125"/>
                  </a:lnTo>
                  <a:lnTo>
                    <a:pt x="6" y="112"/>
                  </a:lnTo>
                  <a:lnTo>
                    <a:pt x="2" y="97"/>
                  </a:lnTo>
                  <a:lnTo>
                    <a:pt x="0" y="81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5" y="36"/>
                  </a:lnTo>
                  <a:lnTo>
                    <a:pt x="24" y="24"/>
                  </a:lnTo>
                  <a:lnTo>
                    <a:pt x="35" y="14"/>
                  </a:lnTo>
                  <a:lnTo>
                    <a:pt x="50" y="5"/>
                  </a:lnTo>
                  <a:lnTo>
                    <a:pt x="65" y="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1" name="Freeform 115"/>
            <p:cNvSpPr>
              <a:spLocks/>
            </p:cNvSpPr>
            <p:nvPr/>
          </p:nvSpPr>
          <p:spPr bwMode="auto">
            <a:xfrm>
              <a:off x="3218" y="2995"/>
              <a:ext cx="147" cy="14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8" y="2"/>
                </a:cxn>
                <a:cxn ang="0">
                  <a:pos x="103" y="6"/>
                </a:cxn>
                <a:cxn ang="0">
                  <a:pos x="114" y="13"/>
                </a:cxn>
                <a:cxn ang="0">
                  <a:pos x="125" y="22"/>
                </a:cxn>
                <a:cxn ang="0">
                  <a:pos x="134" y="33"/>
                </a:cxn>
                <a:cxn ang="0">
                  <a:pos x="141" y="44"/>
                </a:cxn>
                <a:cxn ang="0">
                  <a:pos x="145" y="59"/>
                </a:cxn>
                <a:cxn ang="0">
                  <a:pos x="147" y="74"/>
                </a:cxn>
                <a:cxn ang="0">
                  <a:pos x="145" y="89"/>
                </a:cxn>
                <a:cxn ang="0">
                  <a:pos x="141" y="103"/>
                </a:cxn>
                <a:cxn ang="0">
                  <a:pos x="134" y="116"/>
                </a:cxn>
                <a:cxn ang="0">
                  <a:pos x="125" y="127"/>
                </a:cxn>
                <a:cxn ang="0">
                  <a:pos x="114" y="136"/>
                </a:cxn>
                <a:cxn ang="0">
                  <a:pos x="103" y="144"/>
                </a:cxn>
                <a:cxn ang="0">
                  <a:pos x="88" y="147"/>
                </a:cxn>
                <a:cxn ang="0">
                  <a:pos x="73" y="149"/>
                </a:cxn>
                <a:cxn ang="0">
                  <a:pos x="59" y="147"/>
                </a:cxn>
                <a:cxn ang="0">
                  <a:pos x="44" y="144"/>
                </a:cxn>
                <a:cxn ang="0">
                  <a:pos x="33" y="136"/>
                </a:cxn>
                <a:cxn ang="0">
                  <a:pos x="22" y="127"/>
                </a:cxn>
                <a:cxn ang="0">
                  <a:pos x="13" y="116"/>
                </a:cxn>
                <a:cxn ang="0">
                  <a:pos x="5" y="103"/>
                </a:cxn>
                <a:cxn ang="0">
                  <a:pos x="1" y="89"/>
                </a:cxn>
                <a:cxn ang="0">
                  <a:pos x="0" y="74"/>
                </a:cxn>
                <a:cxn ang="0">
                  <a:pos x="1" y="59"/>
                </a:cxn>
                <a:cxn ang="0">
                  <a:pos x="5" y="44"/>
                </a:cxn>
                <a:cxn ang="0">
                  <a:pos x="13" y="33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4" y="6"/>
                </a:cxn>
                <a:cxn ang="0">
                  <a:pos x="59" y="2"/>
                </a:cxn>
                <a:cxn ang="0">
                  <a:pos x="73" y="0"/>
                </a:cxn>
              </a:cxnLst>
              <a:rect l="0" t="0" r="r" b="b"/>
              <a:pathLst>
                <a:path w="147" h="149">
                  <a:moveTo>
                    <a:pt x="73" y="0"/>
                  </a:moveTo>
                  <a:lnTo>
                    <a:pt x="88" y="2"/>
                  </a:lnTo>
                  <a:lnTo>
                    <a:pt x="103" y="6"/>
                  </a:lnTo>
                  <a:lnTo>
                    <a:pt x="114" y="13"/>
                  </a:lnTo>
                  <a:lnTo>
                    <a:pt x="125" y="22"/>
                  </a:lnTo>
                  <a:lnTo>
                    <a:pt x="134" y="33"/>
                  </a:lnTo>
                  <a:lnTo>
                    <a:pt x="141" y="44"/>
                  </a:lnTo>
                  <a:lnTo>
                    <a:pt x="145" y="59"/>
                  </a:lnTo>
                  <a:lnTo>
                    <a:pt x="147" y="74"/>
                  </a:lnTo>
                  <a:lnTo>
                    <a:pt x="145" y="89"/>
                  </a:lnTo>
                  <a:lnTo>
                    <a:pt x="141" y="103"/>
                  </a:lnTo>
                  <a:lnTo>
                    <a:pt x="134" y="116"/>
                  </a:lnTo>
                  <a:lnTo>
                    <a:pt x="125" y="127"/>
                  </a:lnTo>
                  <a:lnTo>
                    <a:pt x="114" y="136"/>
                  </a:lnTo>
                  <a:lnTo>
                    <a:pt x="103" y="144"/>
                  </a:lnTo>
                  <a:lnTo>
                    <a:pt x="88" y="147"/>
                  </a:lnTo>
                  <a:lnTo>
                    <a:pt x="73" y="149"/>
                  </a:lnTo>
                  <a:lnTo>
                    <a:pt x="59" y="147"/>
                  </a:lnTo>
                  <a:lnTo>
                    <a:pt x="44" y="144"/>
                  </a:lnTo>
                  <a:lnTo>
                    <a:pt x="33" y="136"/>
                  </a:lnTo>
                  <a:lnTo>
                    <a:pt x="22" y="127"/>
                  </a:lnTo>
                  <a:lnTo>
                    <a:pt x="13" y="116"/>
                  </a:lnTo>
                  <a:lnTo>
                    <a:pt x="5" y="103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5" y="44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9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2" name="Freeform 116"/>
            <p:cNvSpPr>
              <a:spLocks/>
            </p:cNvSpPr>
            <p:nvPr/>
          </p:nvSpPr>
          <p:spPr bwMode="auto">
            <a:xfrm>
              <a:off x="3227" y="2999"/>
              <a:ext cx="134" cy="13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1" y="2"/>
                </a:cxn>
                <a:cxn ang="0">
                  <a:pos x="94" y="6"/>
                </a:cxn>
                <a:cxn ang="0">
                  <a:pos x="105" y="11"/>
                </a:cxn>
                <a:cxn ang="0">
                  <a:pos x="116" y="20"/>
                </a:cxn>
                <a:cxn ang="0">
                  <a:pos x="123" y="29"/>
                </a:cxn>
                <a:cxn ang="0">
                  <a:pos x="129" y="40"/>
                </a:cxn>
                <a:cxn ang="0">
                  <a:pos x="132" y="53"/>
                </a:cxn>
                <a:cxn ang="0">
                  <a:pos x="134" y="68"/>
                </a:cxn>
                <a:cxn ang="0">
                  <a:pos x="132" y="81"/>
                </a:cxn>
                <a:cxn ang="0">
                  <a:pos x="129" y="94"/>
                </a:cxn>
                <a:cxn ang="0">
                  <a:pos x="123" y="105"/>
                </a:cxn>
                <a:cxn ang="0">
                  <a:pos x="116" y="116"/>
                </a:cxn>
                <a:cxn ang="0">
                  <a:pos x="105" y="125"/>
                </a:cxn>
                <a:cxn ang="0">
                  <a:pos x="94" y="131"/>
                </a:cxn>
                <a:cxn ang="0">
                  <a:pos x="81" y="134"/>
                </a:cxn>
                <a:cxn ang="0">
                  <a:pos x="68" y="136"/>
                </a:cxn>
                <a:cxn ang="0">
                  <a:pos x="55" y="134"/>
                </a:cxn>
                <a:cxn ang="0">
                  <a:pos x="42" y="131"/>
                </a:cxn>
                <a:cxn ang="0">
                  <a:pos x="31" y="125"/>
                </a:cxn>
                <a:cxn ang="0">
                  <a:pos x="20" y="116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20"/>
                </a:cxn>
                <a:cxn ang="0">
                  <a:pos x="31" y="11"/>
                </a:cxn>
                <a:cxn ang="0">
                  <a:pos x="42" y="6"/>
                </a:cxn>
                <a:cxn ang="0">
                  <a:pos x="55" y="2"/>
                </a:cxn>
                <a:cxn ang="0">
                  <a:pos x="68" y="0"/>
                </a:cxn>
              </a:cxnLst>
              <a:rect l="0" t="0" r="r" b="b"/>
              <a:pathLst>
                <a:path w="134" h="136">
                  <a:moveTo>
                    <a:pt x="68" y="0"/>
                  </a:moveTo>
                  <a:lnTo>
                    <a:pt x="81" y="2"/>
                  </a:lnTo>
                  <a:lnTo>
                    <a:pt x="94" y="6"/>
                  </a:lnTo>
                  <a:lnTo>
                    <a:pt x="105" y="11"/>
                  </a:lnTo>
                  <a:lnTo>
                    <a:pt x="116" y="20"/>
                  </a:lnTo>
                  <a:lnTo>
                    <a:pt x="123" y="29"/>
                  </a:lnTo>
                  <a:lnTo>
                    <a:pt x="129" y="40"/>
                  </a:lnTo>
                  <a:lnTo>
                    <a:pt x="132" y="53"/>
                  </a:lnTo>
                  <a:lnTo>
                    <a:pt x="134" y="68"/>
                  </a:lnTo>
                  <a:lnTo>
                    <a:pt x="132" y="81"/>
                  </a:lnTo>
                  <a:lnTo>
                    <a:pt x="129" y="94"/>
                  </a:lnTo>
                  <a:lnTo>
                    <a:pt x="123" y="105"/>
                  </a:lnTo>
                  <a:lnTo>
                    <a:pt x="116" y="116"/>
                  </a:lnTo>
                  <a:lnTo>
                    <a:pt x="105" y="125"/>
                  </a:lnTo>
                  <a:lnTo>
                    <a:pt x="94" y="131"/>
                  </a:lnTo>
                  <a:lnTo>
                    <a:pt x="81" y="134"/>
                  </a:lnTo>
                  <a:lnTo>
                    <a:pt x="68" y="136"/>
                  </a:lnTo>
                  <a:lnTo>
                    <a:pt x="55" y="134"/>
                  </a:lnTo>
                  <a:lnTo>
                    <a:pt x="42" y="131"/>
                  </a:lnTo>
                  <a:lnTo>
                    <a:pt x="31" y="125"/>
                  </a:lnTo>
                  <a:lnTo>
                    <a:pt x="20" y="116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20"/>
                  </a:lnTo>
                  <a:lnTo>
                    <a:pt x="31" y="11"/>
                  </a:lnTo>
                  <a:lnTo>
                    <a:pt x="42" y="6"/>
                  </a:lnTo>
                  <a:lnTo>
                    <a:pt x="55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3" name="Freeform 117"/>
            <p:cNvSpPr>
              <a:spLocks/>
            </p:cNvSpPr>
            <p:nvPr/>
          </p:nvSpPr>
          <p:spPr bwMode="auto">
            <a:xfrm>
              <a:off x="3236" y="3003"/>
              <a:ext cx="121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0" y="27"/>
                </a:cxn>
                <a:cxn ang="0">
                  <a:pos x="116" y="36"/>
                </a:cxn>
                <a:cxn ang="0">
                  <a:pos x="120" y="48"/>
                </a:cxn>
                <a:cxn ang="0">
                  <a:pos x="121" y="60"/>
                </a:cxn>
                <a:cxn ang="0">
                  <a:pos x="120" y="73"/>
                </a:cxn>
                <a:cxn ang="0">
                  <a:pos x="116" y="84"/>
                </a:cxn>
                <a:cxn ang="0">
                  <a:pos x="110" y="95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7"/>
                </a:cxn>
                <a:cxn ang="0">
                  <a:pos x="74" y="121"/>
                </a:cxn>
                <a:cxn ang="0">
                  <a:pos x="61" y="123"/>
                </a:cxn>
                <a:cxn ang="0">
                  <a:pos x="48" y="121"/>
                </a:cxn>
                <a:cxn ang="0">
                  <a:pos x="37" y="117"/>
                </a:cxn>
                <a:cxn ang="0">
                  <a:pos x="28" y="112"/>
                </a:cxn>
                <a:cxn ang="0">
                  <a:pos x="18" y="105"/>
                </a:cxn>
                <a:cxn ang="0">
                  <a:pos x="11" y="95"/>
                </a:cxn>
                <a:cxn ang="0">
                  <a:pos x="6" y="84"/>
                </a:cxn>
                <a:cxn ang="0">
                  <a:pos x="2" y="73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1" y="27"/>
                </a:cxn>
                <a:cxn ang="0">
                  <a:pos x="18" y="18"/>
                </a:cxn>
                <a:cxn ang="0">
                  <a:pos x="28" y="11"/>
                </a:cxn>
                <a:cxn ang="0">
                  <a:pos x="37" y="5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1" h="123">
                  <a:moveTo>
                    <a:pt x="61" y="0"/>
                  </a:moveTo>
                  <a:lnTo>
                    <a:pt x="74" y="2"/>
                  </a:lnTo>
                  <a:lnTo>
                    <a:pt x="85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0" y="27"/>
                  </a:lnTo>
                  <a:lnTo>
                    <a:pt x="116" y="36"/>
                  </a:lnTo>
                  <a:lnTo>
                    <a:pt x="120" y="48"/>
                  </a:lnTo>
                  <a:lnTo>
                    <a:pt x="121" y="60"/>
                  </a:lnTo>
                  <a:lnTo>
                    <a:pt x="120" y="73"/>
                  </a:lnTo>
                  <a:lnTo>
                    <a:pt x="116" y="84"/>
                  </a:lnTo>
                  <a:lnTo>
                    <a:pt x="110" y="95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7"/>
                  </a:lnTo>
                  <a:lnTo>
                    <a:pt x="74" y="121"/>
                  </a:lnTo>
                  <a:lnTo>
                    <a:pt x="61" y="123"/>
                  </a:lnTo>
                  <a:lnTo>
                    <a:pt x="48" y="121"/>
                  </a:lnTo>
                  <a:lnTo>
                    <a:pt x="37" y="117"/>
                  </a:lnTo>
                  <a:lnTo>
                    <a:pt x="28" y="112"/>
                  </a:lnTo>
                  <a:lnTo>
                    <a:pt x="18" y="105"/>
                  </a:lnTo>
                  <a:lnTo>
                    <a:pt x="11" y="95"/>
                  </a:lnTo>
                  <a:lnTo>
                    <a:pt x="6" y="84"/>
                  </a:lnTo>
                  <a:lnTo>
                    <a:pt x="2" y="73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1" y="27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4" name="Freeform 118"/>
            <p:cNvSpPr>
              <a:spLocks/>
            </p:cNvSpPr>
            <p:nvPr/>
          </p:nvSpPr>
          <p:spPr bwMode="auto">
            <a:xfrm>
              <a:off x="3245" y="3006"/>
              <a:ext cx="109" cy="11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6" y="4"/>
                </a:cxn>
                <a:cxn ang="0">
                  <a:pos x="94" y="17"/>
                </a:cxn>
                <a:cxn ang="0">
                  <a:pos x="105" y="33"/>
                </a:cxn>
                <a:cxn ang="0">
                  <a:pos x="109" y="56"/>
                </a:cxn>
                <a:cxn ang="0">
                  <a:pos x="105" y="76"/>
                </a:cxn>
                <a:cxn ang="0">
                  <a:pos x="94" y="94"/>
                </a:cxn>
                <a:cxn ang="0">
                  <a:pos x="76" y="107"/>
                </a:cxn>
                <a:cxn ang="0">
                  <a:pos x="55" y="111"/>
                </a:cxn>
                <a:cxn ang="0">
                  <a:pos x="44" y="109"/>
                </a:cxn>
                <a:cxn ang="0">
                  <a:pos x="35" y="107"/>
                </a:cxn>
                <a:cxn ang="0">
                  <a:pos x="24" y="102"/>
                </a:cxn>
                <a:cxn ang="0">
                  <a:pos x="17" y="94"/>
                </a:cxn>
                <a:cxn ang="0">
                  <a:pos x="9" y="87"/>
                </a:cxn>
                <a:cxn ang="0">
                  <a:pos x="4" y="76"/>
                </a:cxn>
                <a:cxn ang="0">
                  <a:pos x="2" y="67"/>
                </a:cxn>
                <a:cxn ang="0">
                  <a:pos x="0" y="56"/>
                </a:cxn>
                <a:cxn ang="0">
                  <a:pos x="2" y="45"/>
                </a:cxn>
                <a:cxn ang="0">
                  <a:pos x="4" y="33"/>
                </a:cxn>
                <a:cxn ang="0">
                  <a:pos x="9" y="24"/>
                </a:cxn>
                <a:cxn ang="0">
                  <a:pos x="17" y="17"/>
                </a:cxn>
                <a:cxn ang="0">
                  <a:pos x="24" y="10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09" h="111">
                  <a:moveTo>
                    <a:pt x="55" y="0"/>
                  </a:moveTo>
                  <a:lnTo>
                    <a:pt x="76" y="4"/>
                  </a:lnTo>
                  <a:lnTo>
                    <a:pt x="94" y="17"/>
                  </a:lnTo>
                  <a:lnTo>
                    <a:pt x="105" y="33"/>
                  </a:lnTo>
                  <a:lnTo>
                    <a:pt x="109" y="56"/>
                  </a:lnTo>
                  <a:lnTo>
                    <a:pt x="105" y="76"/>
                  </a:lnTo>
                  <a:lnTo>
                    <a:pt x="94" y="94"/>
                  </a:lnTo>
                  <a:lnTo>
                    <a:pt x="76" y="107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5" y="107"/>
                  </a:lnTo>
                  <a:lnTo>
                    <a:pt x="24" y="102"/>
                  </a:lnTo>
                  <a:lnTo>
                    <a:pt x="17" y="94"/>
                  </a:lnTo>
                  <a:lnTo>
                    <a:pt x="9" y="87"/>
                  </a:lnTo>
                  <a:lnTo>
                    <a:pt x="4" y="76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5" name="Freeform 119"/>
            <p:cNvSpPr>
              <a:spLocks/>
            </p:cNvSpPr>
            <p:nvPr/>
          </p:nvSpPr>
          <p:spPr bwMode="auto">
            <a:xfrm>
              <a:off x="3254" y="3008"/>
              <a:ext cx="96" cy="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7" y="4"/>
                </a:cxn>
                <a:cxn ang="0">
                  <a:pos x="83" y="15"/>
                </a:cxn>
                <a:cxn ang="0">
                  <a:pos x="92" y="30"/>
                </a:cxn>
                <a:cxn ang="0">
                  <a:pos x="96" y="50"/>
                </a:cxn>
                <a:cxn ang="0">
                  <a:pos x="92" y="68"/>
                </a:cxn>
                <a:cxn ang="0">
                  <a:pos x="83" y="85"/>
                </a:cxn>
                <a:cxn ang="0">
                  <a:pos x="67" y="94"/>
                </a:cxn>
                <a:cxn ang="0">
                  <a:pos x="48" y="98"/>
                </a:cxn>
                <a:cxn ang="0">
                  <a:pos x="30" y="94"/>
                </a:cxn>
                <a:cxn ang="0">
                  <a:pos x="15" y="85"/>
                </a:cxn>
                <a:cxn ang="0">
                  <a:pos x="4" y="68"/>
                </a:cxn>
                <a:cxn ang="0">
                  <a:pos x="0" y="50"/>
                </a:cxn>
                <a:cxn ang="0">
                  <a:pos x="4" y="30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48" y="0"/>
                </a:cxn>
              </a:cxnLst>
              <a:rect l="0" t="0" r="r" b="b"/>
              <a:pathLst>
                <a:path w="96" h="98">
                  <a:moveTo>
                    <a:pt x="48" y="0"/>
                  </a:moveTo>
                  <a:lnTo>
                    <a:pt x="67" y="4"/>
                  </a:lnTo>
                  <a:lnTo>
                    <a:pt x="83" y="15"/>
                  </a:lnTo>
                  <a:lnTo>
                    <a:pt x="92" y="30"/>
                  </a:lnTo>
                  <a:lnTo>
                    <a:pt x="96" y="50"/>
                  </a:lnTo>
                  <a:lnTo>
                    <a:pt x="92" y="68"/>
                  </a:lnTo>
                  <a:lnTo>
                    <a:pt x="83" y="85"/>
                  </a:lnTo>
                  <a:lnTo>
                    <a:pt x="67" y="94"/>
                  </a:lnTo>
                  <a:lnTo>
                    <a:pt x="48" y="98"/>
                  </a:lnTo>
                  <a:lnTo>
                    <a:pt x="30" y="94"/>
                  </a:lnTo>
                  <a:lnTo>
                    <a:pt x="15" y="85"/>
                  </a:lnTo>
                  <a:lnTo>
                    <a:pt x="4" y="6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6" name="Freeform 120"/>
            <p:cNvSpPr>
              <a:spLocks/>
            </p:cNvSpPr>
            <p:nvPr/>
          </p:nvSpPr>
          <p:spPr bwMode="auto">
            <a:xfrm>
              <a:off x="3264" y="3012"/>
              <a:ext cx="84" cy="8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4"/>
                </a:cxn>
                <a:cxn ang="0">
                  <a:pos x="71" y="13"/>
                </a:cxn>
                <a:cxn ang="0">
                  <a:pos x="81" y="26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1" y="72"/>
                </a:cxn>
                <a:cxn ang="0">
                  <a:pos x="59" y="81"/>
                </a:cxn>
                <a:cxn ang="0">
                  <a:pos x="42" y="85"/>
                </a:cxn>
                <a:cxn ang="0">
                  <a:pos x="25" y="81"/>
                </a:cxn>
                <a:cxn ang="0">
                  <a:pos x="13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3" y="13"/>
                </a:cxn>
                <a:cxn ang="0">
                  <a:pos x="25" y="4"/>
                </a:cxn>
                <a:cxn ang="0">
                  <a:pos x="42" y="0"/>
                </a:cxn>
              </a:cxnLst>
              <a:rect l="0" t="0" r="r" b="b"/>
              <a:pathLst>
                <a:path w="84" h="85">
                  <a:moveTo>
                    <a:pt x="42" y="0"/>
                  </a:moveTo>
                  <a:lnTo>
                    <a:pt x="59" y="4"/>
                  </a:lnTo>
                  <a:lnTo>
                    <a:pt x="71" y="13"/>
                  </a:lnTo>
                  <a:lnTo>
                    <a:pt x="81" y="26"/>
                  </a:lnTo>
                  <a:lnTo>
                    <a:pt x="84" y="42"/>
                  </a:lnTo>
                  <a:lnTo>
                    <a:pt x="81" y="59"/>
                  </a:lnTo>
                  <a:lnTo>
                    <a:pt x="71" y="72"/>
                  </a:lnTo>
                  <a:lnTo>
                    <a:pt x="59" y="81"/>
                  </a:lnTo>
                  <a:lnTo>
                    <a:pt x="42" y="85"/>
                  </a:lnTo>
                  <a:lnTo>
                    <a:pt x="25" y="81"/>
                  </a:lnTo>
                  <a:lnTo>
                    <a:pt x="13" y="72"/>
                  </a:lnTo>
                  <a:lnTo>
                    <a:pt x="3" y="59"/>
                  </a:lnTo>
                  <a:lnTo>
                    <a:pt x="0" y="42"/>
                  </a:lnTo>
                  <a:lnTo>
                    <a:pt x="3" y="26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7" name="Freeform 121"/>
            <p:cNvSpPr>
              <a:spLocks/>
            </p:cNvSpPr>
            <p:nvPr/>
          </p:nvSpPr>
          <p:spPr bwMode="auto">
            <a:xfrm>
              <a:off x="3273" y="3016"/>
              <a:ext cx="72" cy="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0" y="3"/>
                </a:cxn>
                <a:cxn ang="0">
                  <a:pos x="61" y="11"/>
                </a:cxn>
                <a:cxn ang="0">
                  <a:pos x="68" y="22"/>
                </a:cxn>
                <a:cxn ang="0">
                  <a:pos x="72" y="36"/>
                </a:cxn>
                <a:cxn ang="0">
                  <a:pos x="68" y="51"/>
                </a:cxn>
                <a:cxn ang="0">
                  <a:pos x="61" y="62"/>
                </a:cxn>
                <a:cxn ang="0">
                  <a:pos x="50" y="69"/>
                </a:cxn>
                <a:cxn ang="0">
                  <a:pos x="35" y="71"/>
                </a:cxn>
                <a:cxn ang="0">
                  <a:pos x="22" y="69"/>
                </a:cxn>
                <a:cxn ang="0">
                  <a:pos x="11" y="62"/>
                </a:cxn>
                <a:cxn ang="0">
                  <a:pos x="4" y="51"/>
                </a:cxn>
                <a:cxn ang="0">
                  <a:pos x="0" y="36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5" y="0"/>
                </a:cxn>
              </a:cxnLst>
              <a:rect l="0" t="0" r="r" b="b"/>
              <a:pathLst>
                <a:path w="72" h="71">
                  <a:moveTo>
                    <a:pt x="35" y="0"/>
                  </a:moveTo>
                  <a:lnTo>
                    <a:pt x="50" y="3"/>
                  </a:lnTo>
                  <a:lnTo>
                    <a:pt x="61" y="11"/>
                  </a:lnTo>
                  <a:lnTo>
                    <a:pt x="68" y="22"/>
                  </a:lnTo>
                  <a:lnTo>
                    <a:pt x="72" y="36"/>
                  </a:lnTo>
                  <a:lnTo>
                    <a:pt x="68" y="51"/>
                  </a:lnTo>
                  <a:lnTo>
                    <a:pt x="61" y="62"/>
                  </a:lnTo>
                  <a:lnTo>
                    <a:pt x="50" y="69"/>
                  </a:lnTo>
                  <a:lnTo>
                    <a:pt x="35" y="71"/>
                  </a:lnTo>
                  <a:lnTo>
                    <a:pt x="22" y="69"/>
                  </a:lnTo>
                  <a:lnTo>
                    <a:pt x="11" y="62"/>
                  </a:lnTo>
                  <a:lnTo>
                    <a:pt x="4" y="51"/>
                  </a:lnTo>
                  <a:lnTo>
                    <a:pt x="0" y="36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8" name="Freeform 122"/>
            <p:cNvSpPr>
              <a:spLocks/>
            </p:cNvSpPr>
            <p:nvPr/>
          </p:nvSpPr>
          <p:spPr bwMode="auto">
            <a:xfrm>
              <a:off x="3282" y="3019"/>
              <a:ext cx="59" cy="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2"/>
                </a:cxn>
                <a:cxn ang="0">
                  <a:pos x="50" y="9"/>
                </a:cxn>
                <a:cxn ang="0">
                  <a:pos x="57" y="19"/>
                </a:cxn>
                <a:cxn ang="0">
                  <a:pos x="59" y="30"/>
                </a:cxn>
                <a:cxn ang="0">
                  <a:pos x="57" y="41"/>
                </a:cxn>
                <a:cxn ang="0">
                  <a:pos x="50" y="50"/>
                </a:cxn>
                <a:cxn ang="0">
                  <a:pos x="41" y="57"/>
                </a:cxn>
                <a:cxn ang="0">
                  <a:pos x="29" y="59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9" y="0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41" y="2"/>
                  </a:lnTo>
                  <a:lnTo>
                    <a:pt x="50" y="9"/>
                  </a:lnTo>
                  <a:lnTo>
                    <a:pt x="57" y="19"/>
                  </a:lnTo>
                  <a:lnTo>
                    <a:pt x="59" y="30"/>
                  </a:lnTo>
                  <a:lnTo>
                    <a:pt x="57" y="41"/>
                  </a:lnTo>
                  <a:lnTo>
                    <a:pt x="50" y="50"/>
                  </a:lnTo>
                  <a:lnTo>
                    <a:pt x="41" y="57"/>
                  </a:lnTo>
                  <a:lnTo>
                    <a:pt x="29" y="59"/>
                  </a:ln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9" name="Freeform 123"/>
            <p:cNvSpPr>
              <a:spLocks/>
            </p:cNvSpPr>
            <p:nvPr/>
          </p:nvSpPr>
          <p:spPr bwMode="auto">
            <a:xfrm>
              <a:off x="2020" y="1369"/>
              <a:ext cx="287" cy="292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73" y="4"/>
                </a:cxn>
                <a:cxn ang="0">
                  <a:pos x="199" y="11"/>
                </a:cxn>
                <a:cxn ang="0">
                  <a:pos x="224" y="26"/>
                </a:cxn>
                <a:cxn ang="0">
                  <a:pos x="245" y="42"/>
                </a:cxn>
                <a:cxn ang="0">
                  <a:pos x="263" y="64"/>
                </a:cxn>
                <a:cxn ang="0">
                  <a:pos x="276" y="90"/>
                </a:cxn>
                <a:cxn ang="0">
                  <a:pos x="283" y="118"/>
                </a:cxn>
                <a:cxn ang="0">
                  <a:pos x="287" y="147"/>
                </a:cxn>
                <a:cxn ang="0">
                  <a:pos x="283" y="177"/>
                </a:cxn>
                <a:cxn ang="0">
                  <a:pos x="276" y="202"/>
                </a:cxn>
                <a:cxn ang="0">
                  <a:pos x="263" y="228"/>
                </a:cxn>
                <a:cxn ang="0">
                  <a:pos x="245" y="250"/>
                </a:cxn>
                <a:cxn ang="0">
                  <a:pos x="224" y="267"/>
                </a:cxn>
                <a:cxn ang="0">
                  <a:pos x="199" y="281"/>
                </a:cxn>
                <a:cxn ang="0">
                  <a:pos x="173" y="289"/>
                </a:cxn>
                <a:cxn ang="0">
                  <a:pos x="143" y="292"/>
                </a:cxn>
                <a:cxn ang="0">
                  <a:pos x="114" y="289"/>
                </a:cxn>
                <a:cxn ang="0">
                  <a:pos x="88" y="281"/>
                </a:cxn>
                <a:cxn ang="0">
                  <a:pos x="62" y="267"/>
                </a:cxn>
                <a:cxn ang="0">
                  <a:pos x="42" y="250"/>
                </a:cxn>
                <a:cxn ang="0">
                  <a:pos x="24" y="228"/>
                </a:cxn>
                <a:cxn ang="0">
                  <a:pos x="11" y="202"/>
                </a:cxn>
                <a:cxn ang="0">
                  <a:pos x="4" y="177"/>
                </a:cxn>
                <a:cxn ang="0">
                  <a:pos x="0" y="147"/>
                </a:cxn>
                <a:cxn ang="0">
                  <a:pos x="4" y="118"/>
                </a:cxn>
                <a:cxn ang="0">
                  <a:pos x="11" y="90"/>
                </a:cxn>
                <a:cxn ang="0">
                  <a:pos x="24" y="64"/>
                </a:cxn>
                <a:cxn ang="0">
                  <a:pos x="42" y="42"/>
                </a:cxn>
                <a:cxn ang="0">
                  <a:pos x="62" y="26"/>
                </a:cxn>
                <a:cxn ang="0">
                  <a:pos x="88" y="11"/>
                </a:cxn>
                <a:cxn ang="0">
                  <a:pos x="114" y="4"/>
                </a:cxn>
                <a:cxn ang="0">
                  <a:pos x="143" y="0"/>
                </a:cxn>
              </a:cxnLst>
              <a:rect l="0" t="0" r="r" b="b"/>
              <a:pathLst>
                <a:path w="287" h="292">
                  <a:moveTo>
                    <a:pt x="143" y="0"/>
                  </a:moveTo>
                  <a:lnTo>
                    <a:pt x="173" y="4"/>
                  </a:lnTo>
                  <a:lnTo>
                    <a:pt x="199" y="11"/>
                  </a:lnTo>
                  <a:lnTo>
                    <a:pt x="224" y="26"/>
                  </a:lnTo>
                  <a:lnTo>
                    <a:pt x="245" y="42"/>
                  </a:lnTo>
                  <a:lnTo>
                    <a:pt x="263" y="64"/>
                  </a:lnTo>
                  <a:lnTo>
                    <a:pt x="276" y="90"/>
                  </a:lnTo>
                  <a:lnTo>
                    <a:pt x="283" y="118"/>
                  </a:lnTo>
                  <a:lnTo>
                    <a:pt x="287" y="147"/>
                  </a:lnTo>
                  <a:lnTo>
                    <a:pt x="283" y="177"/>
                  </a:lnTo>
                  <a:lnTo>
                    <a:pt x="276" y="202"/>
                  </a:lnTo>
                  <a:lnTo>
                    <a:pt x="263" y="228"/>
                  </a:lnTo>
                  <a:lnTo>
                    <a:pt x="245" y="250"/>
                  </a:lnTo>
                  <a:lnTo>
                    <a:pt x="224" y="267"/>
                  </a:lnTo>
                  <a:lnTo>
                    <a:pt x="199" y="281"/>
                  </a:lnTo>
                  <a:lnTo>
                    <a:pt x="173" y="289"/>
                  </a:lnTo>
                  <a:lnTo>
                    <a:pt x="143" y="292"/>
                  </a:lnTo>
                  <a:lnTo>
                    <a:pt x="114" y="289"/>
                  </a:lnTo>
                  <a:lnTo>
                    <a:pt x="88" y="281"/>
                  </a:lnTo>
                  <a:lnTo>
                    <a:pt x="62" y="267"/>
                  </a:lnTo>
                  <a:lnTo>
                    <a:pt x="42" y="250"/>
                  </a:lnTo>
                  <a:lnTo>
                    <a:pt x="24" y="228"/>
                  </a:lnTo>
                  <a:lnTo>
                    <a:pt x="11" y="202"/>
                  </a:lnTo>
                  <a:lnTo>
                    <a:pt x="4" y="177"/>
                  </a:lnTo>
                  <a:lnTo>
                    <a:pt x="0" y="147"/>
                  </a:lnTo>
                  <a:lnTo>
                    <a:pt x="4" y="118"/>
                  </a:lnTo>
                  <a:lnTo>
                    <a:pt x="11" y="90"/>
                  </a:lnTo>
                  <a:lnTo>
                    <a:pt x="24" y="64"/>
                  </a:lnTo>
                  <a:lnTo>
                    <a:pt x="42" y="42"/>
                  </a:lnTo>
                  <a:lnTo>
                    <a:pt x="62" y="26"/>
                  </a:lnTo>
                  <a:lnTo>
                    <a:pt x="88" y="11"/>
                  </a:lnTo>
                  <a:lnTo>
                    <a:pt x="114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0" name="Freeform 124"/>
            <p:cNvSpPr>
              <a:spLocks/>
            </p:cNvSpPr>
            <p:nvPr/>
          </p:nvSpPr>
          <p:spPr bwMode="auto">
            <a:xfrm>
              <a:off x="2033" y="1374"/>
              <a:ext cx="270" cy="275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63" y="2"/>
                </a:cxn>
                <a:cxn ang="0">
                  <a:pos x="187" y="12"/>
                </a:cxn>
                <a:cxn ang="0">
                  <a:pos x="211" y="24"/>
                </a:cxn>
                <a:cxn ang="0">
                  <a:pos x="232" y="41"/>
                </a:cxn>
                <a:cxn ang="0">
                  <a:pos x="246" y="61"/>
                </a:cxn>
                <a:cxn ang="0">
                  <a:pos x="259" y="85"/>
                </a:cxn>
                <a:cxn ang="0">
                  <a:pos x="268" y="111"/>
                </a:cxn>
                <a:cxn ang="0">
                  <a:pos x="270" y="138"/>
                </a:cxn>
                <a:cxn ang="0">
                  <a:pos x="268" y="166"/>
                </a:cxn>
                <a:cxn ang="0">
                  <a:pos x="259" y="192"/>
                </a:cxn>
                <a:cxn ang="0">
                  <a:pos x="246" y="214"/>
                </a:cxn>
                <a:cxn ang="0">
                  <a:pos x="232" y="234"/>
                </a:cxn>
                <a:cxn ang="0">
                  <a:pos x="211" y="251"/>
                </a:cxn>
                <a:cxn ang="0">
                  <a:pos x="187" y="264"/>
                </a:cxn>
                <a:cxn ang="0">
                  <a:pos x="163" y="273"/>
                </a:cxn>
                <a:cxn ang="0">
                  <a:pos x="136" y="275"/>
                </a:cxn>
                <a:cxn ang="0">
                  <a:pos x="108" y="273"/>
                </a:cxn>
                <a:cxn ang="0">
                  <a:pos x="83" y="264"/>
                </a:cxn>
                <a:cxn ang="0">
                  <a:pos x="60" y="251"/>
                </a:cxn>
                <a:cxn ang="0">
                  <a:pos x="40" y="234"/>
                </a:cxn>
                <a:cxn ang="0">
                  <a:pos x="24" y="214"/>
                </a:cxn>
                <a:cxn ang="0">
                  <a:pos x="11" y="192"/>
                </a:cxn>
                <a:cxn ang="0">
                  <a:pos x="2" y="166"/>
                </a:cxn>
                <a:cxn ang="0">
                  <a:pos x="0" y="138"/>
                </a:cxn>
                <a:cxn ang="0">
                  <a:pos x="2" y="111"/>
                </a:cxn>
                <a:cxn ang="0">
                  <a:pos x="11" y="85"/>
                </a:cxn>
                <a:cxn ang="0">
                  <a:pos x="24" y="61"/>
                </a:cxn>
                <a:cxn ang="0">
                  <a:pos x="40" y="41"/>
                </a:cxn>
                <a:cxn ang="0">
                  <a:pos x="60" y="24"/>
                </a:cxn>
                <a:cxn ang="0">
                  <a:pos x="83" y="12"/>
                </a:cxn>
                <a:cxn ang="0">
                  <a:pos x="108" y="2"/>
                </a:cxn>
                <a:cxn ang="0">
                  <a:pos x="136" y="0"/>
                </a:cxn>
              </a:cxnLst>
              <a:rect l="0" t="0" r="r" b="b"/>
              <a:pathLst>
                <a:path w="270" h="275">
                  <a:moveTo>
                    <a:pt x="136" y="0"/>
                  </a:moveTo>
                  <a:lnTo>
                    <a:pt x="163" y="2"/>
                  </a:lnTo>
                  <a:lnTo>
                    <a:pt x="187" y="12"/>
                  </a:lnTo>
                  <a:lnTo>
                    <a:pt x="211" y="24"/>
                  </a:lnTo>
                  <a:lnTo>
                    <a:pt x="232" y="41"/>
                  </a:lnTo>
                  <a:lnTo>
                    <a:pt x="246" y="61"/>
                  </a:lnTo>
                  <a:lnTo>
                    <a:pt x="259" y="85"/>
                  </a:lnTo>
                  <a:lnTo>
                    <a:pt x="268" y="111"/>
                  </a:lnTo>
                  <a:lnTo>
                    <a:pt x="270" y="138"/>
                  </a:lnTo>
                  <a:lnTo>
                    <a:pt x="268" y="166"/>
                  </a:lnTo>
                  <a:lnTo>
                    <a:pt x="259" y="192"/>
                  </a:lnTo>
                  <a:lnTo>
                    <a:pt x="246" y="214"/>
                  </a:lnTo>
                  <a:lnTo>
                    <a:pt x="232" y="234"/>
                  </a:lnTo>
                  <a:lnTo>
                    <a:pt x="211" y="251"/>
                  </a:lnTo>
                  <a:lnTo>
                    <a:pt x="187" y="264"/>
                  </a:lnTo>
                  <a:lnTo>
                    <a:pt x="163" y="273"/>
                  </a:lnTo>
                  <a:lnTo>
                    <a:pt x="136" y="275"/>
                  </a:lnTo>
                  <a:lnTo>
                    <a:pt x="108" y="273"/>
                  </a:lnTo>
                  <a:lnTo>
                    <a:pt x="83" y="264"/>
                  </a:lnTo>
                  <a:lnTo>
                    <a:pt x="60" y="251"/>
                  </a:lnTo>
                  <a:lnTo>
                    <a:pt x="40" y="234"/>
                  </a:lnTo>
                  <a:lnTo>
                    <a:pt x="24" y="214"/>
                  </a:lnTo>
                  <a:lnTo>
                    <a:pt x="11" y="192"/>
                  </a:lnTo>
                  <a:lnTo>
                    <a:pt x="2" y="166"/>
                  </a:lnTo>
                  <a:lnTo>
                    <a:pt x="0" y="138"/>
                  </a:lnTo>
                  <a:lnTo>
                    <a:pt x="2" y="111"/>
                  </a:lnTo>
                  <a:lnTo>
                    <a:pt x="11" y="85"/>
                  </a:lnTo>
                  <a:lnTo>
                    <a:pt x="24" y="61"/>
                  </a:lnTo>
                  <a:lnTo>
                    <a:pt x="40" y="41"/>
                  </a:lnTo>
                  <a:lnTo>
                    <a:pt x="60" y="24"/>
                  </a:lnTo>
                  <a:lnTo>
                    <a:pt x="83" y="12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1" name="Freeform 125"/>
            <p:cNvSpPr>
              <a:spLocks/>
            </p:cNvSpPr>
            <p:nvPr/>
          </p:nvSpPr>
          <p:spPr bwMode="auto">
            <a:xfrm>
              <a:off x="2046" y="1378"/>
              <a:ext cx="252" cy="25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2" y="2"/>
                </a:cxn>
                <a:cxn ang="0">
                  <a:pos x="176" y="11"/>
                </a:cxn>
                <a:cxn ang="0">
                  <a:pos x="196" y="22"/>
                </a:cxn>
                <a:cxn ang="0">
                  <a:pos x="215" y="39"/>
                </a:cxn>
                <a:cxn ang="0">
                  <a:pos x="231" y="57"/>
                </a:cxn>
                <a:cxn ang="0">
                  <a:pos x="242" y="79"/>
                </a:cxn>
                <a:cxn ang="0">
                  <a:pos x="250" y="103"/>
                </a:cxn>
                <a:cxn ang="0">
                  <a:pos x="252" y="129"/>
                </a:cxn>
                <a:cxn ang="0">
                  <a:pos x="250" y="155"/>
                </a:cxn>
                <a:cxn ang="0">
                  <a:pos x="242" y="179"/>
                </a:cxn>
                <a:cxn ang="0">
                  <a:pos x="231" y="201"/>
                </a:cxn>
                <a:cxn ang="0">
                  <a:pos x="215" y="221"/>
                </a:cxn>
                <a:cxn ang="0">
                  <a:pos x="196" y="236"/>
                </a:cxn>
                <a:cxn ang="0">
                  <a:pos x="176" y="249"/>
                </a:cxn>
                <a:cxn ang="0">
                  <a:pos x="152" y="256"/>
                </a:cxn>
                <a:cxn ang="0">
                  <a:pos x="127" y="258"/>
                </a:cxn>
                <a:cxn ang="0">
                  <a:pos x="101" y="256"/>
                </a:cxn>
                <a:cxn ang="0">
                  <a:pos x="77" y="249"/>
                </a:cxn>
                <a:cxn ang="0">
                  <a:pos x="55" y="236"/>
                </a:cxn>
                <a:cxn ang="0">
                  <a:pos x="36" y="221"/>
                </a:cxn>
                <a:cxn ang="0">
                  <a:pos x="22" y="201"/>
                </a:cxn>
                <a:cxn ang="0">
                  <a:pos x="9" y="179"/>
                </a:cxn>
                <a:cxn ang="0">
                  <a:pos x="1" y="155"/>
                </a:cxn>
                <a:cxn ang="0">
                  <a:pos x="0" y="129"/>
                </a:cxn>
                <a:cxn ang="0">
                  <a:pos x="1" y="103"/>
                </a:cxn>
                <a:cxn ang="0">
                  <a:pos x="9" y="79"/>
                </a:cxn>
                <a:cxn ang="0">
                  <a:pos x="22" y="57"/>
                </a:cxn>
                <a:cxn ang="0">
                  <a:pos x="36" y="39"/>
                </a:cxn>
                <a:cxn ang="0">
                  <a:pos x="55" y="22"/>
                </a:cxn>
                <a:cxn ang="0">
                  <a:pos x="77" y="11"/>
                </a:cxn>
                <a:cxn ang="0">
                  <a:pos x="101" y="2"/>
                </a:cxn>
                <a:cxn ang="0">
                  <a:pos x="127" y="0"/>
                </a:cxn>
              </a:cxnLst>
              <a:rect l="0" t="0" r="r" b="b"/>
              <a:pathLst>
                <a:path w="252" h="258">
                  <a:moveTo>
                    <a:pt x="127" y="0"/>
                  </a:moveTo>
                  <a:lnTo>
                    <a:pt x="152" y="2"/>
                  </a:lnTo>
                  <a:lnTo>
                    <a:pt x="176" y="11"/>
                  </a:lnTo>
                  <a:lnTo>
                    <a:pt x="196" y="22"/>
                  </a:lnTo>
                  <a:lnTo>
                    <a:pt x="215" y="39"/>
                  </a:lnTo>
                  <a:lnTo>
                    <a:pt x="231" y="57"/>
                  </a:lnTo>
                  <a:lnTo>
                    <a:pt x="242" y="79"/>
                  </a:lnTo>
                  <a:lnTo>
                    <a:pt x="250" y="103"/>
                  </a:lnTo>
                  <a:lnTo>
                    <a:pt x="252" y="129"/>
                  </a:lnTo>
                  <a:lnTo>
                    <a:pt x="250" y="155"/>
                  </a:lnTo>
                  <a:lnTo>
                    <a:pt x="242" y="179"/>
                  </a:lnTo>
                  <a:lnTo>
                    <a:pt x="231" y="201"/>
                  </a:lnTo>
                  <a:lnTo>
                    <a:pt x="215" y="221"/>
                  </a:lnTo>
                  <a:lnTo>
                    <a:pt x="196" y="236"/>
                  </a:lnTo>
                  <a:lnTo>
                    <a:pt x="176" y="249"/>
                  </a:lnTo>
                  <a:lnTo>
                    <a:pt x="152" y="256"/>
                  </a:lnTo>
                  <a:lnTo>
                    <a:pt x="127" y="258"/>
                  </a:lnTo>
                  <a:lnTo>
                    <a:pt x="101" y="256"/>
                  </a:lnTo>
                  <a:lnTo>
                    <a:pt x="77" y="249"/>
                  </a:lnTo>
                  <a:lnTo>
                    <a:pt x="55" y="236"/>
                  </a:lnTo>
                  <a:lnTo>
                    <a:pt x="36" y="221"/>
                  </a:lnTo>
                  <a:lnTo>
                    <a:pt x="22" y="201"/>
                  </a:lnTo>
                  <a:lnTo>
                    <a:pt x="9" y="179"/>
                  </a:lnTo>
                  <a:lnTo>
                    <a:pt x="1" y="155"/>
                  </a:lnTo>
                  <a:lnTo>
                    <a:pt x="0" y="129"/>
                  </a:lnTo>
                  <a:lnTo>
                    <a:pt x="1" y="103"/>
                  </a:lnTo>
                  <a:lnTo>
                    <a:pt x="9" y="79"/>
                  </a:lnTo>
                  <a:lnTo>
                    <a:pt x="22" y="57"/>
                  </a:lnTo>
                  <a:lnTo>
                    <a:pt x="36" y="39"/>
                  </a:lnTo>
                  <a:lnTo>
                    <a:pt x="55" y="22"/>
                  </a:lnTo>
                  <a:lnTo>
                    <a:pt x="77" y="11"/>
                  </a:lnTo>
                  <a:lnTo>
                    <a:pt x="101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2" name="Freeform 126"/>
            <p:cNvSpPr>
              <a:spLocks/>
            </p:cNvSpPr>
            <p:nvPr/>
          </p:nvSpPr>
          <p:spPr bwMode="auto">
            <a:xfrm>
              <a:off x="2058" y="1382"/>
              <a:ext cx="236" cy="24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42" y="2"/>
                </a:cxn>
                <a:cxn ang="0">
                  <a:pos x="164" y="9"/>
                </a:cxn>
                <a:cxn ang="0">
                  <a:pos x="184" y="20"/>
                </a:cxn>
                <a:cxn ang="0">
                  <a:pos x="201" y="35"/>
                </a:cxn>
                <a:cxn ang="0">
                  <a:pos x="216" y="53"/>
                </a:cxn>
                <a:cxn ang="0">
                  <a:pos x="227" y="73"/>
                </a:cxn>
                <a:cxn ang="0">
                  <a:pos x="234" y="97"/>
                </a:cxn>
                <a:cxn ang="0">
                  <a:pos x="236" y="121"/>
                </a:cxn>
                <a:cxn ang="0">
                  <a:pos x="234" y="145"/>
                </a:cxn>
                <a:cxn ang="0">
                  <a:pos x="227" y="167"/>
                </a:cxn>
                <a:cxn ang="0">
                  <a:pos x="216" y="187"/>
                </a:cxn>
                <a:cxn ang="0">
                  <a:pos x="201" y="206"/>
                </a:cxn>
                <a:cxn ang="0">
                  <a:pos x="184" y="221"/>
                </a:cxn>
                <a:cxn ang="0">
                  <a:pos x="164" y="232"/>
                </a:cxn>
                <a:cxn ang="0">
                  <a:pos x="142" y="239"/>
                </a:cxn>
                <a:cxn ang="0">
                  <a:pos x="118" y="241"/>
                </a:cxn>
                <a:cxn ang="0">
                  <a:pos x="94" y="239"/>
                </a:cxn>
                <a:cxn ang="0">
                  <a:pos x="72" y="232"/>
                </a:cxn>
                <a:cxn ang="0">
                  <a:pos x="52" y="221"/>
                </a:cxn>
                <a:cxn ang="0">
                  <a:pos x="35" y="206"/>
                </a:cxn>
                <a:cxn ang="0">
                  <a:pos x="21" y="187"/>
                </a:cxn>
                <a:cxn ang="0">
                  <a:pos x="10" y="167"/>
                </a:cxn>
                <a:cxn ang="0">
                  <a:pos x="2" y="145"/>
                </a:cxn>
                <a:cxn ang="0">
                  <a:pos x="0" y="121"/>
                </a:cxn>
                <a:cxn ang="0">
                  <a:pos x="2" y="97"/>
                </a:cxn>
                <a:cxn ang="0">
                  <a:pos x="10" y="73"/>
                </a:cxn>
                <a:cxn ang="0">
                  <a:pos x="21" y="53"/>
                </a:cxn>
                <a:cxn ang="0">
                  <a:pos x="35" y="35"/>
                </a:cxn>
                <a:cxn ang="0">
                  <a:pos x="52" y="20"/>
                </a:cxn>
                <a:cxn ang="0">
                  <a:pos x="72" y="9"/>
                </a:cxn>
                <a:cxn ang="0">
                  <a:pos x="94" y="2"/>
                </a:cxn>
                <a:cxn ang="0">
                  <a:pos x="118" y="0"/>
                </a:cxn>
              </a:cxnLst>
              <a:rect l="0" t="0" r="r" b="b"/>
              <a:pathLst>
                <a:path w="236" h="241">
                  <a:moveTo>
                    <a:pt x="118" y="0"/>
                  </a:moveTo>
                  <a:lnTo>
                    <a:pt x="142" y="2"/>
                  </a:lnTo>
                  <a:lnTo>
                    <a:pt x="164" y="9"/>
                  </a:lnTo>
                  <a:lnTo>
                    <a:pt x="184" y="20"/>
                  </a:lnTo>
                  <a:lnTo>
                    <a:pt x="201" y="35"/>
                  </a:lnTo>
                  <a:lnTo>
                    <a:pt x="216" y="53"/>
                  </a:lnTo>
                  <a:lnTo>
                    <a:pt x="227" y="73"/>
                  </a:lnTo>
                  <a:lnTo>
                    <a:pt x="234" y="97"/>
                  </a:lnTo>
                  <a:lnTo>
                    <a:pt x="236" y="121"/>
                  </a:lnTo>
                  <a:lnTo>
                    <a:pt x="234" y="145"/>
                  </a:lnTo>
                  <a:lnTo>
                    <a:pt x="227" y="167"/>
                  </a:lnTo>
                  <a:lnTo>
                    <a:pt x="216" y="187"/>
                  </a:lnTo>
                  <a:lnTo>
                    <a:pt x="201" y="206"/>
                  </a:lnTo>
                  <a:lnTo>
                    <a:pt x="184" y="221"/>
                  </a:lnTo>
                  <a:lnTo>
                    <a:pt x="164" y="232"/>
                  </a:lnTo>
                  <a:lnTo>
                    <a:pt x="142" y="239"/>
                  </a:lnTo>
                  <a:lnTo>
                    <a:pt x="118" y="241"/>
                  </a:lnTo>
                  <a:lnTo>
                    <a:pt x="94" y="239"/>
                  </a:lnTo>
                  <a:lnTo>
                    <a:pt x="72" y="232"/>
                  </a:lnTo>
                  <a:lnTo>
                    <a:pt x="52" y="221"/>
                  </a:lnTo>
                  <a:lnTo>
                    <a:pt x="35" y="206"/>
                  </a:lnTo>
                  <a:lnTo>
                    <a:pt x="21" y="187"/>
                  </a:lnTo>
                  <a:lnTo>
                    <a:pt x="10" y="167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7"/>
                  </a:lnTo>
                  <a:lnTo>
                    <a:pt x="10" y="73"/>
                  </a:lnTo>
                  <a:lnTo>
                    <a:pt x="21" y="53"/>
                  </a:lnTo>
                  <a:lnTo>
                    <a:pt x="35" y="35"/>
                  </a:lnTo>
                  <a:lnTo>
                    <a:pt x="52" y="20"/>
                  </a:lnTo>
                  <a:lnTo>
                    <a:pt x="72" y="9"/>
                  </a:lnTo>
                  <a:lnTo>
                    <a:pt x="94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3" name="Freeform 127"/>
            <p:cNvSpPr>
              <a:spLocks/>
            </p:cNvSpPr>
            <p:nvPr/>
          </p:nvSpPr>
          <p:spPr bwMode="auto">
            <a:xfrm>
              <a:off x="2071" y="1387"/>
              <a:ext cx="217" cy="221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31" y="2"/>
                </a:cxn>
                <a:cxn ang="0">
                  <a:pos x="151" y="10"/>
                </a:cxn>
                <a:cxn ang="0">
                  <a:pos x="170" y="21"/>
                </a:cxn>
                <a:cxn ang="0">
                  <a:pos x="186" y="33"/>
                </a:cxn>
                <a:cxn ang="0">
                  <a:pos x="199" y="50"/>
                </a:cxn>
                <a:cxn ang="0">
                  <a:pos x="208" y="70"/>
                </a:cxn>
                <a:cxn ang="0">
                  <a:pos x="216" y="90"/>
                </a:cxn>
                <a:cxn ang="0">
                  <a:pos x="217" y="113"/>
                </a:cxn>
                <a:cxn ang="0">
                  <a:pos x="216" y="135"/>
                </a:cxn>
                <a:cxn ang="0">
                  <a:pos x="208" y="155"/>
                </a:cxn>
                <a:cxn ang="0">
                  <a:pos x="199" y="173"/>
                </a:cxn>
                <a:cxn ang="0">
                  <a:pos x="186" y="190"/>
                </a:cxn>
                <a:cxn ang="0">
                  <a:pos x="170" y="203"/>
                </a:cxn>
                <a:cxn ang="0">
                  <a:pos x="151" y="212"/>
                </a:cxn>
                <a:cxn ang="0">
                  <a:pos x="131" y="219"/>
                </a:cxn>
                <a:cxn ang="0">
                  <a:pos x="109" y="221"/>
                </a:cxn>
                <a:cxn ang="0">
                  <a:pos x="87" y="219"/>
                </a:cxn>
                <a:cxn ang="0">
                  <a:pos x="67" y="212"/>
                </a:cxn>
                <a:cxn ang="0">
                  <a:pos x="48" y="203"/>
                </a:cxn>
                <a:cxn ang="0">
                  <a:pos x="32" y="190"/>
                </a:cxn>
                <a:cxn ang="0">
                  <a:pos x="19" y="173"/>
                </a:cxn>
                <a:cxn ang="0">
                  <a:pos x="10" y="155"/>
                </a:cxn>
                <a:cxn ang="0">
                  <a:pos x="2" y="135"/>
                </a:cxn>
                <a:cxn ang="0">
                  <a:pos x="0" y="113"/>
                </a:cxn>
                <a:cxn ang="0">
                  <a:pos x="2" y="90"/>
                </a:cxn>
                <a:cxn ang="0">
                  <a:pos x="10" y="70"/>
                </a:cxn>
                <a:cxn ang="0">
                  <a:pos x="19" y="50"/>
                </a:cxn>
                <a:cxn ang="0">
                  <a:pos x="32" y="33"/>
                </a:cxn>
                <a:cxn ang="0">
                  <a:pos x="48" y="21"/>
                </a:cxn>
                <a:cxn ang="0">
                  <a:pos x="67" y="10"/>
                </a:cxn>
                <a:cxn ang="0">
                  <a:pos x="87" y="2"/>
                </a:cxn>
                <a:cxn ang="0">
                  <a:pos x="109" y="0"/>
                </a:cxn>
              </a:cxnLst>
              <a:rect l="0" t="0" r="r" b="b"/>
              <a:pathLst>
                <a:path w="217" h="221">
                  <a:moveTo>
                    <a:pt x="109" y="0"/>
                  </a:moveTo>
                  <a:lnTo>
                    <a:pt x="131" y="2"/>
                  </a:lnTo>
                  <a:lnTo>
                    <a:pt x="151" y="10"/>
                  </a:lnTo>
                  <a:lnTo>
                    <a:pt x="170" y="21"/>
                  </a:lnTo>
                  <a:lnTo>
                    <a:pt x="186" y="33"/>
                  </a:lnTo>
                  <a:lnTo>
                    <a:pt x="199" y="50"/>
                  </a:lnTo>
                  <a:lnTo>
                    <a:pt x="208" y="70"/>
                  </a:lnTo>
                  <a:lnTo>
                    <a:pt x="216" y="90"/>
                  </a:lnTo>
                  <a:lnTo>
                    <a:pt x="217" y="113"/>
                  </a:lnTo>
                  <a:lnTo>
                    <a:pt x="216" y="135"/>
                  </a:lnTo>
                  <a:lnTo>
                    <a:pt x="208" y="155"/>
                  </a:lnTo>
                  <a:lnTo>
                    <a:pt x="199" y="173"/>
                  </a:lnTo>
                  <a:lnTo>
                    <a:pt x="186" y="190"/>
                  </a:lnTo>
                  <a:lnTo>
                    <a:pt x="170" y="203"/>
                  </a:lnTo>
                  <a:lnTo>
                    <a:pt x="151" y="212"/>
                  </a:lnTo>
                  <a:lnTo>
                    <a:pt x="131" y="219"/>
                  </a:lnTo>
                  <a:lnTo>
                    <a:pt x="109" y="221"/>
                  </a:lnTo>
                  <a:lnTo>
                    <a:pt x="87" y="219"/>
                  </a:lnTo>
                  <a:lnTo>
                    <a:pt x="67" y="212"/>
                  </a:lnTo>
                  <a:lnTo>
                    <a:pt x="48" y="203"/>
                  </a:lnTo>
                  <a:lnTo>
                    <a:pt x="32" y="190"/>
                  </a:lnTo>
                  <a:lnTo>
                    <a:pt x="19" y="173"/>
                  </a:lnTo>
                  <a:lnTo>
                    <a:pt x="10" y="155"/>
                  </a:lnTo>
                  <a:lnTo>
                    <a:pt x="2" y="135"/>
                  </a:lnTo>
                  <a:lnTo>
                    <a:pt x="0" y="113"/>
                  </a:lnTo>
                  <a:lnTo>
                    <a:pt x="2" y="90"/>
                  </a:lnTo>
                  <a:lnTo>
                    <a:pt x="10" y="70"/>
                  </a:lnTo>
                  <a:lnTo>
                    <a:pt x="19" y="50"/>
                  </a:lnTo>
                  <a:lnTo>
                    <a:pt x="32" y="33"/>
                  </a:lnTo>
                  <a:lnTo>
                    <a:pt x="48" y="21"/>
                  </a:lnTo>
                  <a:lnTo>
                    <a:pt x="67" y="10"/>
                  </a:lnTo>
                  <a:lnTo>
                    <a:pt x="87" y="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4" name="Freeform 128"/>
            <p:cNvSpPr>
              <a:spLocks/>
            </p:cNvSpPr>
            <p:nvPr/>
          </p:nvSpPr>
          <p:spPr bwMode="auto">
            <a:xfrm>
              <a:off x="2084" y="1393"/>
              <a:ext cx="203" cy="204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0" y="2"/>
                </a:cxn>
                <a:cxn ang="0">
                  <a:pos x="138" y="7"/>
                </a:cxn>
                <a:cxn ang="0">
                  <a:pos x="157" y="18"/>
                </a:cxn>
                <a:cxn ang="0">
                  <a:pos x="171" y="29"/>
                </a:cxn>
                <a:cxn ang="0">
                  <a:pos x="184" y="46"/>
                </a:cxn>
                <a:cxn ang="0">
                  <a:pos x="193" y="62"/>
                </a:cxn>
                <a:cxn ang="0">
                  <a:pos x="201" y="83"/>
                </a:cxn>
                <a:cxn ang="0">
                  <a:pos x="203" y="103"/>
                </a:cxn>
                <a:cxn ang="0">
                  <a:pos x="201" y="123"/>
                </a:cxn>
                <a:cxn ang="0">
                  <a:pos x="193" y="142"/>
                </a:cxn>
                <a:cxn ang="0">
                  <a:pos x="184" y="160"/>
                </a:cxn>
                <a:cxn ang="0">
                  <a:pos x="171" y="175"/>
                </a:cxn>
                <a:cxn ang="0">
                  <a:pos x="157" y="188"/>
                </a:cxn>
                <a:cxn ang="0">
                  <a:pos x="138" y="197"/>
                </a:cxn>
                <a:cxn ang="0">
                  <a:pos x="120" y="202"/>
                </a:cxn>
                <a:cxn ang="0">
                  <a:pos x="100" y="204"/>
                </a:cxn>
                <a:cxn ang="0">
                  <a:pos x="79" y="202"/>
                </a:cxn>
                <a:cxn ang="0">
                  <a:pos x="61" y="197"/>
                </a:cxn>
                <a:cxn ang="0">
                  <a:pos x="44" y="188"/>
                </a:cxn>
                <a:cxn ang="0">
                  <a:pos x="30" y="175"/>
                </a:cxn>
                <a:cxn ang="0">
                  <a:pos x="17" y="160"/>
                </a:cxn>
                <a:cxn ang="0">
                  <a:pos x="8" y="142"/>
                </a:cxn>
                <a:cxn ang="0">
                  <a:pos x="2" y="123"/>
                </a:cxn>
                <a:cxn ang="0">
                  <a:pos x="0" y="103"/>
                </a:cxn>
                <a:cxn ang="0">
                  <a:pos x="2" y="83"/>
                </a:cxn>
                <a:cxn ang="0">
                  <a:pos x="8" y="62"/>
                </a:cxn>
                <a:cxn ang="0">
                  <a:pos x="17" y="46"/>
                </a:cxn>
                <a:cxn ang="0">
                  <a:pos x="30" y="29"/>
                </a:cxn>
                <a:cxn ang="0">
                  <a:pos x="44" y="18"/>
                </a:cxn>
                <a:cxn ang="0">
                  <a:pos x="61" y="7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3" h="204">
                  <a:moveTo>
                    <a:pt x="100" y="0"/>
                  </a:moveTo>
                  <a:lnTo>
                    <a:pt x="120" y="2"/>
                  </a:lnTo>
                  <a:lnTo>
                    <a:pt x="138" y="7"/>
                  </a:lnTo>
                  <a:lnTo>
                    <a:pt x="157" y="18"/>
                  </a:lnTo>
                  <a:lnTo>
                    <a:pt x="171" y="29"/>
                  </a:lnTo>
                  <a:lnTo>
                    <a:pt x="184" y="46"/>
                  </a:lnTo>
                  <a:lnTo>
                    <a:pt x="193" y="62"/>
                  </a:lnTo>
                  <a:lnTo>
                    <a:pt x="201" y="83"/>
                  </a:lnTo>
                  <a:lnTo>
                    <a:pt x="203" y="103"/>
                  </a:lnTo>
                  <a:lnTo>
                    <a:pt x="201" y="123"/>
                  </a:lnTo>
                  <a:lnTo>
                    <a:pt x="193" y="142"/>
                  </a:lnTo>
                  <a:lnTo>
                    <a:pt x="184" y="160"/>
                  </a:lnTo>
                  <a:lnTo>
                    <a:pt x="171" y="175"/>
                  </a:lnTo>
                  <a:lnTo>
                    <a:pt x="157" y="188"/>
                  </a:lnTo>
                  <a:lnTo>
                    <a:pt x="138" y="197"/>
                  </a:lnTo>
                  <a:lnTo>
                    <a:pt x="120" y="202"/>
                  </a:lnTo>
                  <a:lnTo>
                    <a:pt x="100" y="204"/>
                  </a:lnTo>
                  <a:lnTo>
                    <a:pt x="79" y="202"/>
                  </a:lnTo>
                  <a:lnTo>
                    <a:pt x="61" y="197"/>
                  </a:lnTo>
                  <a:lnTo>
                    <a:pt x="44" y="188"/>
                  </a:lnTo>
                  <a:lnTo>
                    <a:pt x="30" y="175"/>
                  </a:lnTo>
                  <a:lnTo>
                    <a:pt x="17" y="160"/>
                  </a:lnTo>
                  <a:lnTo>
                    <a:pt x="8" y="142"/>
                  </a:lnTo>
                  <a:lnTo>
                    <a:pt x="2" y="123"/>
                  </a:lnTo>
                  <a:lnTo>
                    <a:pt x="0" y="103"/>
                  </a:lnTo>
                  <a:lnTo>
                    <a:pt x="2" y="83"/>
                  </a:lnTo>
                  <a:lnTo>
                    <a:pt x="8" y="62"/>
                  </a:lnTo>
                  <a:lnTo>
                    <a:pt x="17" y="46"/>
                  </a:lnTo>
                  <a:lnTo>
                    <a:pt x="30" y="29"/>
                  </a:lnTo>
                  <a:lnTo>
                    <a:pt x="44" y="18"/>
                  </a:lnTo>
                  <a:lnTo>
                    <a:pt x="61" y="7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5" name="Freeform 129"/>
            <p:cNvSpPr>
              <a:spLocks/>
            </p:cNvSpPr>
            <p:nvPr/>
          </p:nvSpPr>
          <p:spPr bwMode="auto">
            <a:xfrm>
              <a:off x="2095" y="1398"/>
              <a:ext cx="184" cy="18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1" y="2"/>
                </a:cxn>
                <a:cxn ang="0">
                  <a:pos x="129" y="8"/>
                </a:cxn>
                <a:cxn ang="0">
                  <a:pos x="144" y="17"/>
                </a:cxn>
                <a:cxn ang="0">
                  <a:pos x="159" y="28"/>
                </a:cxn>
                <a:cxn ang="0">
                  <a:pos x="170" y="43"/>
                </a:cxn>
                <a:cxn ang="0">
                  <a:pos x="177" y="57"/>
                </a:cxn>
                <a:cxn ang="0">
                  <a:pos x="182" y="76"/>
                </a:cxn>
                <a:cxn ang="0">
                  <a:pos x="184" y="94"/>
                </a:cxn>
                <a:cxn ang="0">
                  <a:pos x="182" y="113"/>
                </a:cxn>
                <a:cxn ang="0">
                  <a:pos x="177" y="131"/>
                </a:cxn>
                <a:cxn ang="0">
                  <a:pos x="170" y="146"/>
                </a:cxn>
                <a:cxn ang="0">
                  <a:pos x="159" y="159"/>
                </a:cxn>
                <a:cxn ang="0">
                  <a:pos x="144" y="171"/>
                </a:cxn>
                <a:cxn ang="0">
                  <a:pos x="129" y="179"/>
                </a:cxn>
                <a:cxn ang="0">
                  <a:pos x="111" y="184"/>
                </a:cxn>
                <a:cxn ang="0">
                  <a:pos x="92" y="186"/>
                </a:cxn>
                <a:cxn ang="0">
                  <a:pos x="74" y="184"/>
                </a:cxn>
                <a:cxn ang="0">
                  <a:pos x="57" y="179"/>
                </a:cxn>
                <a:cxn ang="0">
                  <a:pos x="41" y="171"/>
                </a:cxn>
                <a:cxn ang="0">
                  <a:pos x="28" y="159"/>
                </a:cxn>
                <a:cxn ang="0">
                  <a:pos x="17" y="146"/>
                </a:cxn>
                <a:cxn ang="0">
                  <a:pos x="8" y="131"/>
                </a:cxn>
                <a:cxn ang="0">
                  <a:pos x="2" y="113"/>
                </a:cxn>
                <a:cxn ang="0">
                  <a:pos x="0" y="94"/>
                </a:cxn>
                <a:cxn ang="0">
                  <a:pos x="2" y="76"/>
                </a:cxn>
                <a:cxn ang="0">
                  <a:pos x="8" y="57"/>
                </a:cxn>
                <a:cxn ang="0">
                  <a:pos x="17" y="43"/>
                </a:cxn>
                <a:cxn ang="0">
                  <a:pos x="28" y="28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6">
                  <a:moveTo>
                    <a:pt x="92" y="0"/>
                  </a:moveTo>
                  <a:lnTo>
                    <a:pt x="111" y="2"/>
                  </a:lnTo>
                  <a:lnTo>
                    <a:pt x="129" y="8"/>
                  </a:lnTo>
                  <a:lnTo>
                    <a:pt x="144" y="17"/>
                  </a:lnTo>
                  <a:lnTo>
                    <a:pt x="159" y="28"/>
                  </a:lnTo>
                  <a:lnTo>
                    <a:pt x="170" y="43"/>
                  </a:lnTo>
                  <a:lnTo>
                    <a:pt x="177" y="57"/>
                  </a:lnTo>
                  <a:lnTo>
                    <a:pt x="182" y="76"/>
                  </a:lnTo>
                  <a:lnTo>
                    <a:pt x="184" y="94"/>
                  </a:lnTo>
                  <a:lnTo>
                    <a:pt x="182" y="113"/>
                  </a:lnTo>
                  <a:lnTo>
                    <a:pt x="177" y="131"/>
                  </a:lnTo>
                  <a:lnTo>
                    <a:pt x="170" y="146"/>
                  </a:lnTo>
                  <a:lnTo>
                    <a:pt x="159" y="159"/>
                  </a:lnTo>
                  <a:lnTo>
                    <a:pt x="144" y="171"/>
                  </a:lnTo>
                  <a:lnTo>
                    <a:pt x="129" y="179"/>
                  </a:lnTo>
                  <a:lnTo>
                    <a:pt x="111" y="184"/>
                  </a:lnTo>
                  <a:lnTo>
                    <a:pt x="92" y="186"/>
                  </a:lnTo>
                  <a:lnTo>
                    <a:pt x="74" y="184"/>
                  </a:lnTo>
                  <a:lnTo>
                    <a:pt x="57" y="179"/>
                  </a:lnTo>
                  <a:lnTo>
                    <a:pt x="41" y="171"/>
                  </a:lnTo>
                  <a:lnTo>
                    <a:pt x="28" y="159"/>
                  </a:lnTo>
                  <a:lnTo>
                    <a:pt x="17" y="146"/>
                  </a:lnTo>
                  <a:lnTo>
                    <a:pt x="8" y="131"/>
                  </a:lnTo>
                  <a:lnTo>
                    <a:pt x="2" y="113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7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6" name="Freeform 130"/>
            <p:cNvSpPr>
              <a:spLocks/>
            </p:cNvSpPr>
            <p:nvPr/>
          </p:nvSpPr>
          <p:spPr bwMode="auto">
            <a:xfrm>
              <a:off x="2108" y="1402"/>
              <a:ext cx="168" cy="16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2"/>
                </a:cxn>
                <a:cxn ang="0">
                  <a:pos x="116" y="7"/>
                </a:cxn>
                <a:cxn ang="0">
                  <a:pos x="131" y="15"/>
                </a:cxn>
                <a:cxn ang="0">
                  <a:pos x="144" y="26"/>
                </a:cxn>
                <a:cxn ang="0">
                  <a:pos x="153" y="37"/>
                </a:cxn>
                <a:cxn ang="0">
                  <a:pos x="160" y="52"/>
                </a:cxn>
                <a:cxn ang="0">
                  <a:pos x="166" y="68"/>
                </a:cxn>
                <a:cxn ang="0">
                  <a:pos x="168" y="85"/>
                </a:cxn>
                <a:cxn ang="0">
                  <a:pos x="166" y="101"/>
                </a:cxn>
                <a:cxn ang="0">
                  <a:pos x="160" y="118"/>
                </a:cxn>
                <a:cxn ang="0">
                  <a:pos x="153" y="133"/>
                </a:cxn>
                <a:cxn ang="0">
                  <a:pos x="144" y="145"/>
                </a:cxn>
                <a:cxn ang="0">
                  <a:pos x="131" y="155"/>
                </a:cxn>
                <a:cxn ang="0">
                  <a:pos x="116" y="162"/>
                </a:cxn>
                <a:cxn ang="0">
                  <a:pos x="101" y="167"/>
                </a:cxn>
                <a:cxn ang="0">
                  <a:pos x="85" y="169"/>
                </a:cxn>
                <a:cxn ang="0">
                  <a:pos x="68" y="167"/>
                </a:cxn>
                <a:cxn ang="0">
                  <a:pos x="52" y="162"/>
                </a:cxn>
                <a:cxn ang="0">
                  <a:pos x="37" y="155"/>
                </a:cxn>
                <a:cxn ang="0">
                  <a:pos x="26" y="145"/>
                </a:cxn>
                <a:cxn ang="0">
                  <a:pos x="15" y="133"/>
                </a:cxn>
                <a:cxn ang="0">
                  <a:pos x="8" y="118"/>
                </a:cxn>
                <a:cxn ang="0">
                  <a:pos x="2" y="101"/>
                </a:cxn>
                <a:cxn ang="0">
                  <a:pos x="0" y="85"/>
                </a:cxn>
                <a:cxn ang="0">
                  <a:pos x="2" y="68"/>
                </a:cxn>
                <a:cxn ang="0">
                  <a:pos x="8" y="52"/>
                </a:cxn>
                <a:cxn ang="0">
                  <a:pos x="15" y="37"/>
                </a:cxn>
                <a:cxn ang="0">
                  <a:pos x="26" y="26"/>
                </a:cxn>
                <a:cxn ang="0">
                  <a:pos x="37" y="15"/>
                </a:cxn>
                <a:cxn ang="0">
                  <a:pos x="52" y="7"/>
                </a:cxn>
                <a:cxn ang="0">
                  <a:pos x="68" y="2"/>
                </a:cxn>
                <a:cxn ang="0">
                  <a:pos x="85" y="0"/>
                </a:cxn>
              </a:cxnLst>
              <a:rect l="0" t="0" r="r" b="b"/>
              <a:pathLst>
                <a:path w="168" h="169">
                  <a:moveTo>
                    <a:pt x="85" y="0"/>
                  </a:moveTo>
                  <a:lnTo>
                    <a:pt x="101" y="2"/>
                  </a:lnTo>
                  <a:lnTo>
                    <a:pt x="116" y="7"/>
                  </a:lnTo>
                  <a:lnTo>
                    <a:pt x="131" y="15"/>
                  </a:lnTo>
                  <a:lnTo>
                    <a:pt x="144" y="26"/>
                  </a:lnTo>
                  <a:lnTo>
                    <a:pt x="153" y="37"/>
                  </a:lnTo>
                  <a:lnTo>
                    <a:pt x="160" y="52"/>
                  </a:lnTo>
                  <a:lnTo>
                    <a:pt x="166" y="68"/>
                  </a:lnTo>
                  <a:lnTo>
                    <a:pt x="168" y="85"/>
                  </a:lnTo>
                  <a:lnTo>
                    <a:pt x="166" y="101"/>
                  </a:lnTo>
                  <a:lnTo>
                    <a:pt x="160" y="118"/>
                  </a:lnTo>
                  <a:lnTo>
                    <a:pt x="153" y="133"/>
                  </a:lnTo>
                  <a:lnTo>
                    <a:pt x="144" y="145"/>
                  </a:lnTo>
                  <a:lnTo>
                    <a:pt x="131" y="155"/>
                  </a:lnTo>
                  <a:lnTo>
                    <a:pt x="116" y="162"/>
                  </a:lnTo>
                  <a:lnTo>
                    <a:pt x="101" y="167"/>
                  </a:lnTo>
                  <a:lnTo>
                    <a:pt x="85" y="169"/>
                  </a:lnTo>
                  <a:lnTo>
                    <a:pt x="68" y="167"/>
                  </a:lnTo>
                  <a:lnTo>
                    <a:pt x="52" y="162"/>
                  </a:lnTo>
                  <a:lnTo>
                    <a:pt x="37" y="155"/>
                  </a:lnTo>
                  <a:lnTo>
                    <a:pt x="26" y="145"/>
                  </a:lnTo>
                  <a:lnTo>
                    <a:pt x="15" y="133"/>
                  </a:lnTo>
                  <a:lnTo>
                    <a:pt x="8" y="118"/>
                  </a:lnTo>
                  <a:lnTo>
                    <a:pt x="2" y="101"/>
                  </a:lnTo>
                  <a:lnTo>
                    <a:pt x="0" y="85"/>
                  </a:lnTo>
                  <a:lnTo>
                    <a:pt x="2" y="68"/>
                  </a:lnTo>
                  <a:lnTo>
                    <a:pt x="8" y="52"/>
                  </a:lnTo>
                  <a:lnTo>
                    <a:pt x="15" y="37"/>
                  </a:lnTo>
                  <a:lnTo>
                    <a:pt x="26" y="26"/>
                  </a:lnTo>
                  <a:lnTo>
                    <a:pt x="37" y="15"/>
                  </a:lnTo>
                  <a:lnTo>
                    <a:pt x="52" y="7"/>
                  </a:lnTo>
                  <a:lnTo>
                    <a:pt x="68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7" name="Freeform 131"/>
            <p:cNvSpPr>
              <a:spLocks/>
            </p:cNvSpPr>
            <p:nvPr/>
          </p:nvSpPr>
          <p:spPr bwMode="auto">
            <a:xfrm>
              <a:off x="2121" y="1408"/>
              <a:ext cx="149" cy="15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1"/>
                </a:cxn>
                <a:cxn ang="0">
                  <a:pos x="105" y="5"/>
                </a:cxn>
                <a:cxn ang="0">
                  <a:pos x="116" y="12"/>
                </a:cxn>
                <a:cxn ang="0">
                  <a:pos x="127" y="22"/>
                </a:cxn>
                <a:cxn ang="0">
                  <a:pos x="136" y="33"/>
                </a:cxn>
                <a:cxn ang="0">
                  <a:pos x="144" y="46"/>
                </a:cxn>
                <a:cxn ang="0">
                  <a:pos x="147" y="60"/>
                </a:cxn>
                <a:cxn ang="0">
                  <a:pos x="149" y="75"/>
                </a:cxn>
                <a:cxn ang="0">
                  <a:pos x="147" y="90"/>
                </a:cxn>
                <a:cxn ang="0">
                  <a:pos x="144" y="104"/>
                </a:cxn>
                <a:cxn ang="0">
                  <a:pos x="136" y="117"/>
                </a:cxn>
                <a:cxn ang="0">
                  <a:pos x="127" y="128"/>
                </a:cxn>
                <a:cxn ang="0">
                  <a:pos x="116" y="138"/>
                </a:cxn>
                <a:cxn ang="0">
                  <a:pos x="105" y="145"/>
                </a:cxn>
                <a:cxn ang="0">
                  <a:pos x="90" y="149"/>
                </a:cxn>
                <a:cxn ang="0">
                  <a:pos x="75" y="150"/>
                </a:cxn>
                <a:cxn ang="0">
                  <a:pos x="61" y="149"/>
                </a:cxn>
                <a:cxn ang="0">
                  <a:pos x="46" y="145"/>
                </a:cxn>
                <a:cxn ang="0">
                  <a:pos x="33" y="138"/>
                </a:cxn>
                <a:cxn ang="0">
                  <a:pos x="22" y="128"/>
                </a:cxn>
                <a:cxn ang="0">
                  <a:pos x="13" y="117"/>
                </a:cxn>
                <a:cxn ang="0">
                  <a:pos x="6" y="104"/>
                </a:cxn>
                <a:cxn ang="0">
                  <a:pos x="2" y="90"/>
                </a:cxn>
                <a:cxn ang="0">
                  <a:pos x="0" y="75"/>
                </a:cxn>
                <a:cxn ang="0">
                  <a:pos x="2" y="60"/>
                </a:cxn>
                <a:cxn ang="0">
                  <a:pos x="6" y="46"/>
                </a:cxn>
                <a:cxn ang="0">
                  <a:pos x="13" y="33"/>
                </a:cxn>
                <a:cxn ang="0">
                  <a:pos x="22" y="22"/>
                </a:cxn>
                <a:cxn ang="0">
                  <a:pos x="33" y="12"/>
                </a:cxn>
                <a:cxn ang="0">
                  <a:pos x="46" y="5"/>
                </a:cxn>
                <a:cxn ang="0">
                  <a:pos x="61" y="1"/>
                </a:cxn>
                <a:cxn ang="0">
                  <a:pos x="75" y="0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90" y="1"/>
                  </a:lnTo>
                  <a:lnTo>
                    <a:pt x="105" y="5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6" y="33"/>
                  </a:lnTo>
                  <a:lnTo>
                    <a:pt x="144" y="46"/>
                  </a:lnTo>
                  <a:lnTo>
                    <a:pt x="147" y="60"/>
                  </a:lnTo>
                  <a:lnTo>
                    <a:pt x="149" y="75"/>
                  </a:lnTo>
                  <a:lnTo>
                    <a:pt x="147" y="90"/>
                  </a:lnTo>
                  <a:lnTo>
                    <a:pt x="144" y="104"/>
                  </a:lnTo>
                  <a:lnTo>
                    <a:pt x="136" y="117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5"/>
                  </a:lnTo>
                  <a:lnTo>
                    <a:pt x="90" y="149"/>
                  </a:lnTo>
                  <a:lnTo>
                    <a:pt x="75" y="150"/>
                  </a:lnTo>
                  <a:lnTo>
                    <a:pt x="61" y="149"/>
                  </a:lnTo>
                  <a:lnTo>
                    <a:pt x="46" y="145"/>
                  </a:lnTo>
                  <a:lnTo>
                    <a:pt x="33" y="138"/>
                  </a:lnTo>
                  <a:lnTo>
                    <a:pt x="22" y="128"/>
                  </a:lnTo>
                  <a:lnTo>
                    <a:pt x="13" y="117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5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1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8" name="Freeform 132"/>
            <p:cNvSpPr>
              <a:spLocks/>
            </p:cNvSpPr>
            <p:nvPr/>
          </p:nvSpPr>
          <p:spPr bwMode="auto">
            <a:xfrm>
              <a:off x="2134" y="1411"/>
              <a:ext cx="132" cy="1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2"/>
                </a:cxn>
                <a:cxn ang="0">
                  <a:pos x="92" y="6"/>
                </a:cxn>
                <a:cxn ang="0">
                  <a:pos x="103" y="11"/>
                </a:cxn>
                <a:cxn ang="0">
                  <a:pos x="114" y="20"/>
                </a:cxn>
                <a:cxn ang="0">
                  <a:pos x="121" y="32"/>
                </a:cxn>
                <a:cxn ang="0">
                  <a:pos x="127" y="43"/>
                </a:cxn>
                <a:cxn ang="0">
                  <a:pos x="131" y="55"/>
                </a:cxn>
                <a:cxn ang="0">
                  <a:pos x="132" y="68"/>
                </a:cxn>
                <a:cxn ang="0">
                  <a:pos x="131" y="81"/>
                </a:cxn>
                <a:cxn ang="0">
                  <a:pos x="127" y="94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4"/>
                </a:cxn>
                <a:cxn ang="0">
                  <a:pos x="92" y="129"/>
                </a:cxn>
                <a:cxn ang="0">
                  <a:pos x="79" y="133"/>
                </a:cxn>
                <a:cxn ang="0">
                  <a:pos x="66" y="135"/>
                </a:cxn>
                <a:cxn ang="0">
                  <a:pos x="53" y="133"/>
                </a:cxn>
                <a:cxn ang="0">
                  <a:pos x="40" y="129"/>
                </a:cxn>
                <a:cxn ang="0">
                  <a:pos x="29" y="124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6"/>
                </a:cxn>
                <a:cxn ang="0">
                  <a:pos x="53" y="2"/>
                </a:cxn>
                <a:cxn ang="0">
                  <a:pos x="66" y="0"/>
                </a:cxn>
              </a:cxnLst>
              <a:rect l="0" t="0" r="r" b="b"/>
              <a:pathLst>
                <a:path w="132" h="135">
                  <a:moveTo>
                    <a:pt x="66" y="0"/>
                  </a:moveTo>
                  <a:lnTo>
                    <a:pt x="79" y="2"/>
                  </a:lnTo>
                  <a:lnTo>
                    <a:pt x="92" y="6"/>
                  </a:lnTo>
                  <a:lnTo>
                    <a:pt x="103" y="11"/>
                  </a:lnTo>
                  <a:lnTo>
                    <a:pt x="114" y="20"/>
                  </a:lnTo>
                  <a:lnTo>
                    <a:pt x="121" y="32"/>
                  </a:lnTo>
                  <a:lnTo>
                    <a:pt x="127" y="43"/>
                  </a:lnTo>
                  <a:lnTo>
                    <a:pt x="131" y="55"/>
                  </a:lnTo>
                  <a:lnTo>
                    <a:pt x="132" y="68"/>
                  </a:lnTo>
                  <a:lnTo>
                    <a:pt x="131" y="81"/>
                  </a:lnTo>
                  <a:lnTo>
                    <a:pt x="127" y="94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4"/>
                  </a:lnTo>
                  <a:lnTo>
                    <a:pt x="92" y="129"/>
                  </a:lnTo>
                  <a:lnTo>
                    <a:pt x="79" y="133"/>
                  </a:lnTo>
                  <a:lnTo>
                    <a:pt x="66" y="135"/>
                  </a:lnTo>
                  <a:lnTo>
                    <a:pt x="53" y="133"/>
                  </a:lnTo>
                  <a:lnTo>
                    <a:pt x="40" y="129"/>
                  </a:lnTo>
                  <a:lnTo>
                    <a:pt x="29" y="124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6"/>
                  </a:lnTo>
                  <a:lnTo>
                    <a:pt x="53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9" name="Freeform 133"/>
            <p:cNvSpPr>
              <a:spLocks/>
            </p:cNvSpPr>
            <p:nvPr/>
          </p:nvSpPr>
          <p:spPr bwMode="auto">
            <a:xfrm>
              <a:off x="2147" y="1417"/>
              <a:ext cx="114" cy="11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8" y="2"/>
                </a:cxn>
                <a:cxn ang="0">
                  <a:pos x="79" y="3"/>
                </a:cxn>
                <a:cxn ang="0">
                  <a:pos x="88" y="9"/>
                </a:cxn>
                <a:cxn ang="0">
                  <a:pos x="97" y="16"/>
                </a:cxn>
                <a:cxn ang="0">
                  <a:pos x="105" y="26"/>
                </a:cxn>
                <a:cxn ang="0">
                  <a:pos x="110" y="35"/>
                </a:cxn>
                <a:cxn ang="0">
                  <a:pos x="112" y="46"/>
                </a:cxn>
                <a:cxn ang="0">
                  <a:pos x="114" y="59"/>
                </a:cxn>
                <a:cxn ang="0">
                  <a:pos x="112" y="70"/>
                </a:cxn>
                <a:cxn ang="0">
                  <a:pos x="110" y="81"/>
                </a:cxn>
                <a:cxn ang="0">
                  <a:pos x="105" y="90"/>
                </a:cxn>
                <a:cxn ang="0">
                  <a:pos x="97" y="99"/>
                </a:cxn>
                <a:cxn ang="0">
                  <a:pos x="88" y="106"/>
                </a:cxn>
                <a:cxn ang="0">
                  <a:pos x="79" y="112"/>
                </a:cxn>
                <a:cxn ang="0">
                  <a:pos x="68" y="114"/>
                </a:cxn>
                <a:cxn ang="0">
                  <a:pos x="57" y="116"/>
                </a:cxn>
                <a:cxn ang="0">
                  <a:pos x="46" y="114"/>
                </a:cxn>
                <a:cxn ang="0">
                  <a:pos x="35" y="112"/>
                </a:cxn>
                <a:cxn ang="0">
                  <a:pos x="26" y="106"/>
                </a:cxn>
                <a:cxn ang="0">
                  <a:pos x="16" y="99"/>
                </a:cxn>
                <a:cxn ang="0">
                  <a:pos x="9" y="90"/>
                </a:cxn>
                <a:cxn ang="0">
                  <a:pos x="3" y="81"/>
                </a:cxn>
                <a:cxn ang="0">
                  <a:pos x="2" y="70"/>
                </a:cxn>
                <a:cxn ang="0">
                  <a:pos x="0" y="59"/>
                </a:cxn>
                <a:cxn ang="0">
                  <a:pos x="2" y="46"/>
                </a:cxn>
                <a:cxn ang="0">
                  <a:pos x="3" y="35"/>
                </a:cxn>
                <a:cxn ang="0">
                  <a:pos x="9" y="26"/>
                </a:cxn>
                <a:cxn ang="0">
                  <a:pos x="16" y="16"/>
                </a:cxn>
                <a:cxn ang="0">
                  <a:pos x="26" y="9"/>
                </a:cxn>
                <a:cxn ang="0">
                  <a:pos x="35" y="3"/>
                </a:cxn>
                <a:cxn ang="0">
                  <a:pos x="46" y="2"/>
                </a:cxn>
                <a:cxn ang="0">
                  <a:pos x="57" y="0"/>
                </a:cxn>
              </a:cxnLst>
              <a:rect l="0" t="0" r="r" b="b"/>
              <a:pathLst>
                <a:path w="114" h="116">
                  <a:moveTo>
                    <a:pt x="57" y="0"/>
                  </a:moveTo>
                  <a:lnTo>
                    <a:pt x="68" y="2"/>
                  </a:lnTo>
                  <a:lnTo>
                    <a:pt x="79" y="3"/>
                  </a:lnTo>
                  <a:lnTo>
                    <a:pt x="88" y="9"/>
                  </a:lnTo>
                  <a:lnTo>
                    <a:pt x="97" y="16"/>
                  </a:lnTo>
                  <a:lnTo>
                    <a:pt x="105" y="26"/>
                  </a:lnTo>
                  <a:lnTo>
                    <a:pt x="110" y="35"/>
                  </a:lnTo>
                  <a:lnTo>
                    <a:pt x="112" y="46"/>
                  </a:lnTo>
                  <a:lnTo>
                    <a:pt x="114" y="59"/>
                  </a:lnTo>
                  <a:lnTo>
                    <a:pt x="112" y="70"/>
                  </a:lnTo>
                  <a:lnTo>
                    <a:pt x="110" y="81"/>
                  </a:lnTo>
                  <a:lnTo>
                    <a:pt x="105" y="90"/>
                  </a:lnTo>
                  <a:lnTo>
                    <a:pt x="97" y="99"/>
                  </a:lnTo>
                  <a:lnTo>
                    <a:pt x="88" y="106"/>
                  </a:lnTo>
                  <a:lnTo>
                    <a:pt x="79" y="112"/>
                  </a:lnTo>
                  <a:lnTo>
                    <a:pt x="68" y="114"/>
                  </a:lnTo>
                  <a:lnTo>
                    <a:pt x="57" y="116"/>
                  </a:lnTo>
                  <a:lnTo>
                    <a:pt x="46" y="114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3" y="81"/>
                  </a:lnTo>
                  <a:lnTo>
                    <a:pt x="2" y="70"/>
                  </a:lnTo>
                  <a:lnTo>
                    <a:pt x="0" y="59"/>
                  </a:lnTo>
                  <a:lnTo>
                    <a:pt x="2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6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0" name="Freeform 134"/>
            <p:cNvSpPr>
              <a:spLocks/>
            </p:cNvSpPr>
            <p:nvPr/>
          </p:nvSpPr>
          <p:spPr bwMode="auto">
            <a:xfrm>
              <a:off x="2160" y="1422"/>
              <a:ext cx="97" cy="1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8" y="4"/>
                </a:cxn>
                <a:cxn ang="0">
                  <a:pos x="82" y="15"/>
                </a:cxn>
                <a:cxn ang="0">
                  <a:pos x="94" y="30"/>
                </a:cxn>
                <a:cxn ang="0">
                  <a:pos x="97" y="50"/>
                </a:cxn>
                <a:cxn ang="0">
                  <a:pos x="94" y="68"/>
                </a:cxn>
                <a:cxn ang="0">
                  <a:pos x="82" y="85"/>
                </a:cxn>
                <a:cxn ang="0">
                  <a:pos x="68" y="96"/>
                </a:cxn>
                <a:cxn ang="0">
                  <a:pos x="48" y="100"/>
                </a:cxn>
                <a:cxn ang="0">
                  <a:pos x="29" y="96"/>
                </a:cxn>
                <a:cxn ang="0">
                  <a:pos x="14" y="85"/>
                </a:cxn>
                <a:cxn ang="0">
                  <a:pos x="3" y="68"/>
                </a:cxn>
                <a:cxn ang="0">
                  <a:pos x="0" y="50"/>
                </a:cxn>
                <a:cxn ang="0">
                  <a:pos x="3" y="30"/>
                </a:cxn>
                <a:cxn ang="0">
                  <a:pos x="14" y="15"/>
                </a:cxn>
                <a:cxn ang="0">
                  <a:pos x="29" y="4"/>
                </a:cxn>
                <a:cxn ang="0">
                  <a:pos x="48" y="0"/>
                </a:cxn>
              </a:cxnLst>
              <a:rect l="0" t="0" r="r" b="b"/>
              <a:pathLst>
                <a:path w="97" h="100">
                  <a:moveTo>
                    <a:pt x="48" y="0"/>
                  </a:moveTo>
                  <a:lnTo>
                    <a:pt x="68" y="4"/>
                  </a:lnTo>
                  <a:lnTo>
                    <a:pt x="82" y="15"/>
                  </a:lnTo>
                  <a:lnTo>
                    <a:pt x="94" y="30"/>
                  </a:lnTo>
                  <a:lnTo>
                    <a:pt x="97" y="50"/>
                  </a:lnTo>
                  <a:lnTo>
                    <a:pt x="94" y="68"/>
                  </a:lnTo>
                  <a:lnTo>
                    <a:pt x="82" y="85"/>
                  </a:lnTo>
                  <a:lnTo>
                    <a:pt x="68" y="96"/>
                  </a:lnTo>
                  <a:lnTo>
                    <a:pt x="48" y="100"/>
                  </a:lnTo>
                  <a:lnTo>
                    <a:pt x="29" y="96"/>
                  </a:lnTo>
                  <a:lnTo>
                    <a:pt x="14" y="85"/>
                  </a:lnTo>
                  <a:lnTo>
                    <a:pt x="3" y="68"/>
                  </a:lnTo>
                  <a:lnTo>
                    <a:pt x="0" y="50"/>
                  </a:lnTo>
                  <a:lnTo>
                    <a:pt x="3" y="30"/>
                  </a:lnTo>
                  <a:lnTo>
                    <a:pt x="14" y="15"/>
                  </a:lnTo>
                  <a:lnTo>
                    <a:pt x="29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1" name="Freeform 135"/>
            <p:cNvSpPr>
              <a:spLocks/>
            </p:cNvSpPr>
            <p:nvPr/>
          </p:nvSpPr>
          <p:spPr bwMode="auto">
            <a:xfrm>
              <a:off x="2173" y="1426"/>
              <a:ext cx="79" cy="8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5" y="4"/>
                </a:cxn>
                <a:cxn ang="0">
                  <a:pos x="68" y="11"/>
                </a:cxn>
                <a:cxn ang="0">
                  <a:pos x="75" y="24"/>
                </a:cxn>
                <a:cxn ang="0">
                  <a:pos x="79" y="40"/>
                </a:cxn>
                <a:cxn ang="0">
                  <a:pos x="75" y="57"/>
                </a:cxn>
                <a:cxn ang="0">
                  <a:pos x="68" y="70"/>
                </a:cxn>
                <a:cxn ang="0">
                  <a:pos x="55" y="79"/>
                </a:cxn>
                <a:cxn ang="0">
                  <a:pos x="38" y="83"/>
                </a:cxn>
                <a:cxn ang="0">
                  <a:pos x="23" y="79"/>
                </a:cxn>
                <a:cxn ang="0">
                  <a:pos x="11" y="70"/>
                </a:cxn>
                <a:cxn ang="0">
                  <a:pos x="3" y="57"/>
                </a:cxn>
                <a:cxn ang="0">
                  <a:pos x="0" y="40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3" y="4"/>
                </a:cxn>
                <a:cxn ang="0">
                  <a:pos x="38" y="0"/>
                </a:cxn>
              </a:cxnLst>
              <a:rect l="0" t="0" r="r" b="b"/>
              <a:pathLst>
                <a:path w="79" h="83">
                  <a:moveTo>
                    <a:pt x="38" y="0"/>
                  </a:moveTo>
                  <a:lnTo>
                    <a:pt x="55" y="4"/>
                  </a:lnTo>
                  <a:lnTo>
                    <a:pt x="68" y="11"/>
                  </a:lnTo>
                  <a:lnTo>
                    <a:pt x="75" y="24"/>
                  </a:lnTo>
                  <a:lnTo>
                    <a:pt x="79" y="40"/>
                  </a:lnTo>
                  <a:lnTo>
                    <a:pt x="75" y="57"/>
                  </a:lnTo>
                  <a:lnTo>
                    <a:pt x="68" y="70"/>
                  </a:lnTo>
                  <a:lnTo>
                    <a:pt x="55" y="79"/>
                  </a:lnTo>
                  <a:lnTo>
                    <a:pt x="38" y="83"/>
                  </a:lnTo>
                  <a:lnTo>
                    <a:pt x="23" y="79"/>
                  </a:lnTo>
                  <a:lnTo>
                    <a:pt x="11" y="70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2" name="Freeform 136"/>
            <p:cNvSpPr>
              <a:spLocks/>
            </p:cNvSpPr>
            <p:nvPr/>
          </p:nvSpPr>
          <p:spPr bwMode="auto">
            <a:xfrm>
              <a:off x="2285" y="1130"/>
              <a:ext cx="171" cy="17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01" y="2"/>
                </a:cxn>
                <a:cxn ang="0">
                  <a:pos x="118" y="7"/>
                </a:cxn>
                <a:cxn ang="0">
                  <a:pos x="132" y="14"/>
                </a:cxn>
                <a:cxn ang="0">
                  <a:pos x="145" y="26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4" y="121"/>
                </a:cxn>
                <a:cxn ang="0">
                  <a:pos x="156" y="136"/>
                </a:cxn>
                <a:cxn ang="0">
                  <a:pos x="145" y="149"/>
                </a:cxn>
                <a:cxn ang="0">
                  <a:pos x="132" y="160"/>
                </a:cxn>
                <a:cxn ang="0">
                  <a:pos x="118" y="167"/>
                </a:cxn>
                <a:cxn ang="0">
                  <a:pos x="101" y="173"/>
                </a:cxn>
                <a:cxn ang="0">
                  <a:pos x="84" y="175"/>
                </a:cxn>
                <a:cxn ang="0">
                  <a:pos x="68" y="173"/>
                </a:cxn>
                <a:cxn ang="0">
                  <a:pos x="51" y="167"/>
                </a:cxn>
                <a:cxn ang="0">
                  <a:pos x="37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7" y="121"/>
                </a:cxn>
                <a:cxn ang="0">
                  <a:pos x="2" y="105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5" y="38"/>
                </a:cxn>
                <a:cxn ang="0">
                  <a:pos x="26" y="26"/>
                </a:cxn>
                <a:cxn ang="0">
                  <a:pos x="37" y="14"/>
                </a:cxn>
                <a:cxn ang="0">
                  <a:pos x="51" y="7"/>
                </a:cxn>
                <a:cxn ang="0">
                  <a:pos x="68" y="2"/>
                </a:cxn>
                <a:cxn ang="0">
                  <a:pos x="84" y="0"/>
                </a:cxn>
              </a:cxnLst>
              <a:rect l="0" t="0" r="r" b="b"/>
              <a:pathLst>
                <a:path w="171" h="175">
                  <a:moveTo>
                    <a:pt x="84" y="0"/>
                  </a:moveTo>
                  <a:lnTo>
                    <a:pt x="101" y="2"/>
                  </a:lnTo>
                  <a:lnTo>
                    <a:pt x="118" y="7"/>
                  </a:lnTo>
                  <a:lnTo>
                    <a:pt x="132" y="14"/>
                  </a:lnTo>
                  <a:lnTo>
                    <a:pt x="145" y="26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4" y="121"/>
                  </a:lnTo>
                  <a:lnTo>
                    <a:pt x="156" y="136"/>
                  </a:lnTo>
                  <a:lnTo>
                    <a:pt x="145" y="149"/>
                  </a:lnTo>
                  <a:lnTo>
                    <a:pt x="132" y="160"/>
                  </a:lnTo>
                  <a:lnTo>
                    <a:pt x="118" y="167"/>
                  </a:lnTo>
                  <a:lnTo>
                    <a:pt x="101" y="173"/>
                  </a:lnTo>
                  <a:lnTo>
                    <a:pt x="84" y="175"/>
                  </a:lnTo>
                  <a:lnTo>
                    <a:pt x="68" y="173"/>
                  </a:lnTo>
                  <a:lnTo>
                    <a:pt x="51" y="167"/>
                  </a:lnTo>
                  <a:lnTo>
                    <a:pt x="37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7" y="121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5" y="38"/>
                  </a:lnTo>
                  <a:lnTo>
                    <a:pt x="26" y="26"/>
                  </a:lnTo>
                  <a:lnTo>
                    <a:pt x="37" y="14"/>
                  </a:lnTo>
                  <a:lnTo>
                    <a:pt x="51" y="7"/>
                  </a:lnTo>
                  <a:lnTo>
                    <a:pt x="68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3" name="Freeform 137"/>
            <p:cNvSpPr>
              <a:spLocks/>
            </p:cNvSpPr>
            <p:nvPr/>
          </p:nvSpPr>
          <p:spPr bwMode="auto">
            <a:xfrm>
              <a:off x="2290" y="1132"/>
              <a:ext cx="164" cy="16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00" y="1"/>
                </a:cxn>
                <a:cxn ang="0">
                  <a:pos x="114" y="7"/>
                </a:cxn>
                <a:cxn ang="0">
                  <a:pos x="127" y="14"/>
                </a:cxn>
                <a:cxn ang="0">
                  <a:pos x="140" y="24"/>
                </a:cxn>
                <a:cxn ang="0">
                  <a:pos x="149" y="36"/>
                </a:cxn>
                <a:cxn ang="0">
                  <a:pos x="159" y="51"/>
                </a:cxn>
                <a:cxn ang="0">
                  <a:pos x="162" y="66"/>
                </a:cxn>
                <a:cxn ang="0">
                  <a:pos x="164" y="82"/>
                </a:cxn>
                <a:cxn ang="0">
                  <a:pos x="162" y="99"/>
                </a:cxn>
                <a:cxn ang="0">
                  <a:pos x="159" y="116"/>
                </a:cxn>
                <a:cxn ang="0">
                  <a:pos x="149" y="128"/>
                </a:cxn>
                <a:cxn ang="0">
                  <a:pos x="140" y="141"/>
                </a:cxn>
                <a:cxn ang="0">
                  <a:pos x="127" y="150"/>
                </a:cxn>
                <a:cxn ang="0">
                  <a:pos x="114" y="158"/>
                </a:cxn>
                <a:cxn ang="0">
                  <a:pos x="100" y="163"/>
                </a:cxn>
                <a:cxn ang="0">
                  <a:pos x="83" y="165"/>
                </a:cxn>
                <a:cxn ang="0">
                  <a:pos x="67" y="163"/>
                </a:cxn>
                <a:cxn ang="0">
                  <a:pos x="50" y="158"/>
                </a:cxn>
                <a:cxn ang="0">
                  <a:pos x="37" y="150"/>
                </a:cxn>
                <a:cxn ang="0">
                  <a:pos x="24" y="141"/>
                </a:cxn>
                <a:cxn ang="0">
                  <a:pos x="15" y="128"/>
                </a:cxn>
                <a:cxn ang="0">
                  <a:pos x="8" y="116"/>
                </a:cxn>
                <a:cxn ang="0">
                  <a:pos x="2" y="99"/>
                </a:cxn>
                <a:cxn ang="0">
                  <a:pos x="0" y="82"/>
                </a:cxn>
                <a:cxn ang="0">
                  <a:pos x="2" y="66"/>
                </a:cxn>
                <a:cxn ang="0">
                  <a:pos x="8" y="51"/>
                </a:cxn>
                <a:cxn ang="0">
                  <a:pos x="15" y="36"/>
                </a:cxn>
                <a:cxn ang="0">
                  <a:pos x="24" y="24"/>
                </a:cxn>
                <a:cxn ang="0">
                  <a:pos x="37" y="14"/>
                </a:cxn>
                <a:cxn ang="0">
                  <a:pos x="50" y="7"/>
                </a:cxn>
                <a:cxn ang="0">
                  <a:pos x="67" y="1"/>
                </a:cxn>
                <a:cxn ang="0">
                  <a:pos x="83" y="0"/>
                </a:cxn>
              </a:cxnLst>
              <a:rect l="0" t="0" r="r" b="b"/>
              <a:pathLst>
                <a:path w="164" h="165">
                  <a:moveTo>
                    <a:pt x="83" y="0"/>
                  </a:moveTo>
                  <a:lnTo>
                    <a:pt x="100" y="1"/>
                  </a:lnTo>
                  <a:lnTo>
                    <a:pt x="114" y="7"/>
                  </a:lnTo>
                  <a:lnTo>
                    <a:pt x="127" y="14"/>
                  </a:lnTo>
                  <a:lnTo>
                    <a:pt x="140" y="24"/>
                  </a:lnTo>
                  <a:lnTo>
                    <a:pt x="149" y="36"/>
                  </a:lnTo>
                  <a:lnTo>
                    <a:pt x="159" y="51"/>
                  </a:lnTo>
                  <a:lnTo>
                    <a:pt x="162" y="66"/>
                  </a:lnTo>
                  <a:lnTo>
                    <a:pt x="164" y="82"/>
                  </a:lnTo>
                  <a:lnTo>
                    <a:pt x="162" y="99"/>
                  </a:lnTo>
                  <a:lnTo>
                    <a:pt x="159" y="116"/>
                  </a:lnTo>
                  <a:lnTo>
                    <a:pt x="149" y="128"/>
                  </a:lnTo>
                  <a:lnTo>
                    <a:pt x="140" y="141"/>
                  </a:lnTo>
                  <a:lnTo>
                    <a:pt x="127" y="150"/>
                  </a:lnTo>
                  <a:lnTo>
                    <a:pt x="114" y="158"/>
                  </a:lnTo>
                  <a:lnTo>
                    <a:pt x="100" y="163"/>
                  </a:lnTo>
                  <a:lnTo>
                    <a:pt x="83" y="165"/>
                  </a:lnTo>
                  <a:lnTo>
                    <a:pt x="67" y="163"/>
                  </a:lnTo>
                  <a:lnTo>
                    <a:pt x="50" y="158"/>
                  </a:lnTo>
                  <a:lnTo>
                    <a:pt x="37" y="150"/>
                  </a:lnTo>
                  <a:lnTo>
                    <a:pt x="24" y="141"/>
                  </a:lnTo>
                  <a:lnTo>
                    <a:pt x="15" y="128"/>
                  </a:lnTo>
                  <a:lnTo>
                    <a:pt x="8" y="116"/>
                  </a:lnTo>
                  <a:lnTo>
                    <a:pt x="2" y="99"/>
                  </a:lnTo>
                  <a:lnTo>
                    <a:pt x="0" y="82"/>
                  </a:lnTo>
                  <a:lnTo>
                    <a:pt x="2" y="66"/>
                  </a:lnTo>
                  <a:lnTo>
                    <a:pt x="8" y="51"/>
                  </a:lnTo>
                  <a:lnTo>
                    <a:pt x="15" y="36"/>
                  </a:lnTo>
                  <a:lnTo>
                    <a:pt x="24" y="24"/>
                  </a:lnTo>
                  <a:lnTo>
                    <a:pt x="37" y="14"/>
                  </a:lnTo>
                  <a:lnTo>
                    <a:pt x="50" y="7"/>
                  </a:lnTo>
                  <a:lnTo>
                    <a:pt x="67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4" name="Freeform 138"/>
            <p:cNvSpPr>
              <a:spLocks/>
            </p:cNvSpPr>
            <p:nvPr/>
          </p:nvSpPr>
          <p:spPr bwMode="auto">
            <a:xfrm>
              <a:off x="2300" y="1135"/>
              <a:ext cx="150" cy="1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2"/>
                </a:cxn>
                <a:cxn ang="0">
                  <a:pos x="104" y="6"/>
                </a:cxn>
                <a:cxn ang="0">
                  <a:pos x="117" y="13"/>
                </a:cxn>
                <a:cxn ang="0">
                  <a:pos x="128" y="22"/>
                </a:cxn>
                <a:cxn ang="0">
                  <a:pos x="138" y="35"/>
                </a:cxn>
                <a:cxn ang="0">
                  <a:pos x="145" y="48"/>
                </a:cxn>
                <a:cxn ang="0">
                  <a:pos x="149" y="63"/>
                </a:cxn>
                <a:cxn ang="0">
                  <a:pos x="150" y="78"/>
                </a:cxn>
                <a:cxn ang="0">
                  <a:pos x="149" y="92"/>
                </a:cxn>
                <a:cxn ang="0">
                  <a:pos x="145" y="107"/>
                </a:cxn>
                <a:cxn ang="0">
                  <a:pos x="138" y="120"/>
                </a:cxn>
                <a:cxn ang="0">
                  <a:pos x="128" y="133"/>
                </a:cxn>
                <a:cxn ang="0">
                  <a:pos x="117" y="142"/>
                </a:cxn>
                <a:cxn ang="0">
                  <a:pos x="104" y="149"/>
                </a:cxn>
                <a:cxn ang="0">
                  <a:pos x="90" y="153"/>
                </a:cxn>
                <a:cxn ang="0">
                  <a:pos x="75" y="155"/>
                </a:cxn>
                <a:cxn ang="0">
                  <a:pos x="60" y="153"/>
                </a:cxn>
                <a:cxn ang="0">
                  <a:pos x="46" y="149"/>
                </a:cxn>
                <a:cxn ang="0">
                  <a:pos x="33" y="142"/>
                </a:cxn>
                <a:cxn ang="0">
                  <a:pos x="22" y="133"/>
                </a:cxn>
                <a:cxn ang="0">
                  <a:pos x="12" y="120"/>
                </a:cxn>
                <a:cxn ang="0">
                  <a:pos x="5" y="107"/>
                </a:cxn>
                <a:cxn ang="0">
                  <a:pos x="1" y="92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8"/>
                </a:cxn>
                <a:cxn ang="0">
                  <a:pos x="12" y="35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2"/>
                </a:cxn>
                <a:cxn ang="0">
                  <a:pos x="75" y="0"/>
                </a:cxn>
              </a:cxnLst>
              <a:rect l="0" t="0" r="r" b="b"/>
              <a:pathLst>
                <a:path w="150" h="155">
                  <a:moveTo>
                    <a:pt x="75" y="0"/>
                  </a:moveTo>
                  <a:lnTo>
                    <a:pt x="90" y="2"/>
                  </a:lnTo>
                  <a:lnTo>
                    <a:pt x="104" y="6"/>
                  </a:lnTo>
                  <a:lnTo>
                    <a:pt x="117" y="13"/>
                  </a:lnTo>
                  <a:lnTo>
                    <a:pt x="128" y="22"/>
                  </a:lnTo>
                  <a:lnTo>
                    <a:pt x="138" y="35"/>
                  </a:lnTo>
                  <a:lnTo>
                    <a:pt x="145" y="48"/>
                  </a:lnTo>
                  <a:lnTo>
                    <a:pt x="149" y="63"/>
                  </a:lnTo>
                  <a:lnTo>
                    <a:pt x="150" y="78"/>
                  </a:lnTo>
                  <a:lnTo>
                    <a:pt x="149" y="92"/>
                  </a:lnTo>
                  <a:lnTo>
                    <a:pt x="145" y="107"/>
                  </a:lnTo>
                  <a:lnTo>
                    <a:pt x="138" y="120"/>
                  </a:lnTo>
                  <a:lnTo>
                    <a:pt x="128" y="133"/>
                  </a:lnTo>
                  <a:lnTo>
                    <a:pt x="117" y="142"/>
                  </a:lnTo>
                  <a:lnTo>
                    <a:pt x="104" y="149"/>
                  </a:lnTo>
                  <a:lnTo>
                    <a:pt x="90" y="153"/>
                  </a:lnTo>
                  <a:lnTo>
                    <a:pt x="75" y="155"/>
                  </a:lnTo>
                  <a:lnTo>
                    <a:pt x="60" y="153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2" y="120"/>
                  </a:lnTo>
                  <a:lnTo>
                    <a:pt x="5" y="107"/>
                  </a:lnTo>
                  <a:lnTo>
                    <a:pt x="1" y="92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8"/>
                  </a:lnTo>
                  <a:lnTo>
                    <a:pt x="12" y="35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5" name="Freeform 139"/>
            <p:cNvSpPr>
              <a:spLocks/>
            </p:cNvSpPr>
            <p:nvPr/>
          </p:nvSpPr>
          <p:spPr bwMode="auto">
            <a:xfrm>
              <a:off x="2307" y="1139"/>
              <a:ext cx="142" cy="14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2"/>
                </a:cxn>
                <a:cxn ang="0">
                  <a:pos x="97" y="5"/>
                </a:cxn>
                <a:cxn ang="0">
                  <a:pos x="110" y="13"/>
                </a:cxn>
                <a:cxn ang="0">
                  <a:pos x="119" y="20"/>
                </a:cxn>
                <a:cxn ang="0">
                  <a:pos x="129" y="31"/>
                </a:cxn>
                <a:cxn ang="0">
                  <a:pos x="136" y="44"/>
                </a:cxn>
                <a:cxn ang="0">
                  <a:pos x="140" y="57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9"/>
                </a:cxn>
                <a:cxn ang="0">
                  <a:pos x="129" y="112"/>
                </a:cxn>
                <a:cxn ang="0">
                  <a:pos x="119" y="121"/>
                </a:cxn>
                <a:cxn ang="0">
                  <a:pos x="110" y="131"/>
                </a:cxn>
                <a:cxn ang="0">
                  <a:pos x="97" y="138"/>
                </a:cxn>
                <a:cxn ang="0">
                  <a:pos x="85" y="142"/>
                </a:cxn>
                <a:cxn ang="0">
                  <a:pos x="70" y="143"/>
                </a:cxn>
                <a:cxn ang="0">
                  <a:pos x="55" y="142"/>
                </a:cxn>
                <a:cxn ang="0">
                  <a:pos x="42" y="138"/>
                </a:cxn>
                <a:cxn ang="0">
                  <a:pos x="31" y="131"/>
                </a:cxn>
                <a:cxn ang="0">
                  <a:pos x="20" y="121"/>
                </a:cxn>
                <a:cxn ang="0">
                  <a:pos x="11" y="112"/>
                </a:cxn>
                <a:cxn ang="0">
                  <a:pos x="5" y="99"/>
                </a:cxn>
                <a:cxn ang="0">
                  <a:pos x="2" y="86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20" y="20"/>
                </a:cxn>
                <a:cxn ang="0">
                  <a:pos x="31" y="13"/>
                </a:cxn>
                <a:cxn ang="0">
                  <a:pos x="42" y="5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42" h="143">
                  <a:moveTo>
                    <a:pt x="70" y="0"/>
                  </a:moveTo>
                  <a:lnTo>
                    <a:pt x="85" y="2"/>
                  </a:lnTo>
                  <a:lnTo>
                    <a:pt x="97" y="5"/>
                  </a:lnTo>
                  <a:lnTo>
                    <a:pt x="110" y="13"/>
                  </a:lnTo>
                  <a:lnTo>
                    <a:pt x="119" y="20"/>
                  </a:lnTo>
                  <a:lnTo>
                    <a:pt x="129" y="31"/>
                  </a:lnTo>
                  <a:lnTo>
                    <a:pt x="136" y="44"/>
                  </a:lnTo>
                  <a:lnTo>
                    <a:pt x="140" y="57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9"/>
                  </a:lnTo>
                  <a:lnTo>
                    <a:pt x="129" y="112"/>
                  </a:lnTo>
                  <a:lnTo>
                    <a:pt x="119" y="121"/>
                  </a:lnTo>
                  <a:lnTo>
                    <a:pt x="110" y="131"/>
                  </a:lnTo>
                  <a:lnTo>
                    <a:pt x="97" y="138"/>
                  </a:lnTo>
                  <a:lnTo>
                    <a:pt x="85" y="142"/>
                  </a:lnTo>
                  <a:lnTo>
                    <a:pt x="70" y="143"/>
                  </a:lnTo>
                  <a:lnTo>
                    <a:pt x="55" y="142"/>
                  </a:lnTo>
                  <a:lnTo>
                    <a:pt x="42" y="138"/>
                  </a:lnTo>
                  <a:lnTo>
                    <a:pt x="31" y="131"/>
                  </a:lnTo>
                  <a:lnTo>
                    <a:pt x="20" y="121"/>
                  </a:lnTo>
                  <a:lnTo>
                    <a:pt x="11" y="112"/>
                  </a:lnTo>
                  <a:lnTo>
                    <a:pt x="5" y="99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20" y="20"/>
                  </a:lnTo>
                  <a:lnTo>
                    <a:pt x="31" y="13"/>
                  </a:lnTo>
                  <a:lnTo>
                    <a:pt x="42" y="5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6" name="Freeform 140"/>
            <p:cNvSpPr>
              <a:spLocks/>
            </p:cNvSpPr>
            <p:nvPr/>
          </p:nvSpPr>
          <p:spPr bwMode="auto">
            <a:xfrm>
              <a:off x="2314" y="1141"/>
              <a:ext cx="131" cy="13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8" y="2"/>
                </a:cxn>
                <a:cxn ang="0">
                  <a:pos x="90" y="5"/>
                </a:cxn>
                <a:cxn ang="0">
                  <a:pos x="101" y="11"/>
                </a:cxn>
                <a:cxn ang="0">
                  <a:pos x="112" y="18"/>
                </a:cxn>
                <a:cxn ang="0">
                  <a:pos x="120" y="29"/>
                </a:cxn>
                <a:cxn ang="0">
                  <a:pos x="125" y="40"/>
                </a:cxn>
                <a:cxn ang="0">
                  <a:pos x="129" y="53"/>
                </a:cxn>
                <a:cxn ang="0">
                  <a:pos x="131" y="66"/>
                </a:cxn>
                <a:cxn ang="0">
                  <a:pos x="129" y="79"/>
                </a:cxn>
                <a:cxn ang="0">
                  <a:pos x="125" y="92"/>
                </a:cxn>
                <a:cxn ang="0">
                  <a:pos x="120" y="103"/>
                </a:cxn>
                <a:cxn ang="0">
                  <a:pos x="112" y="114"/>
                </a:cxn>
                <a:cxn ang="0">
                  <a:pos x="101" y="123"/>
                </a:cxn>
                <a:cxn ang="0">
                  <a:pos x="90" y="129"/>
                </a:cxn>
                <a:cxn ang="0">
                  <a:pos x="78" y="132"/>
                </a:cxn>
                <a:cxn ang="0">
                  <a:pos x="65" y="134"/>
                </a:cxn>
                <a:cxn ang="0">
                  <a:pos x="52" y="132"/>
                </a:cxn>
                <a:cxn ang="0">
                  <a:pos x="41" y="129"/>
                </a:cxn>
                <a:cxn ang="0">
                  <a:pos x="30" y="123"/>
                </a:cxn>
                <a:cxn ang="0">
                  <a:pos x="19" y="114"/>
                </a:cxn>
                <a:cxn ang="0">
                  <a:pos x="11" y="103"/>
                </a:cxn>
                <a:cxn ang="0">
                  <a:pos x="6" y="92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9" y="18"/>
                </a:cxn>
                <a:cxn ang="0">
                  <a:pos x="30" y="11"/>
                </a:cxn>
                <a:cxn ang="0">
                  <a:pos x="41" y="5"/>
                </a:cxn>
                <a:cxn ang="0">
                  <a:pos x="52" y="2"/>
                </a:cxn>
                <a:cxn ang="0">
                  <a:pos x="65" y="0"/>
                </a:cxn>
              </a:cxnLst>
              <a:rect l="0" t="0" r="r" b="b"/>
              <a:pathLst>
                <a:path w="131" h="134">
                  <a:moveTo>
                    <a:pt x="65" y="0"/>
                  </a:moveTo>
                  <a:lnTo>
                    <a:pt x="78" y="2"/>
                  </a:lnTo>
                  <a:lnTo>
                    <a:pt x="90" y="5"/>
                  </a:lnTo>
                  <a:lnTo>
                    <a:pt x="101" y="11"/>
                  </a:lnTo>
                  <a:lnTo>
                    <a:pt x="112" y="18"/>
                  </a:lnTo>
                  <a:lnTo>
                    <a:pt x="120" y="29"/>
                  </a:lnTo>
                  <a:lnTo>
                    <a:pt x="125" y="40"/>
                  </a:lnTo>
                  <a:lnTo>
                    <a:pt x="129" y="53"/>
                  </a:lnTo>
                  <a:lnTo>
                    <a:pt x="131" y="66"/>
                  </a:lnTo>
                  <a:lnTo>
                    <a:pt x="129" y="79"/>
                  </a:lnTo>
                  <a:lnTo>
                    <a:pt x="125" y="92"/>
                  </a:lnTo>
                  <a:lnTo>
                    <a:pt x="120" y="103"/>
                  </a:lnTo>
                  <a:lnTo>
                    <a:pt x="112" y="114"/>
                  </a:lnTo>
                  <a:lnTo>
                    <a:pt x="101" y="123"/>
                  </a:lnTo>
                  <a:lnTo>
                    <a:pt x="90" y="129"/>
                  </a:lnTo>
                  <a:lnTo>
                    <a:pt x="78" y="132"/>
                  </a:lnTo>
                  <a:lnTo>
                    <a:pt x="65" y="134"/>
                  </a:lnTo>
                  <a:lnTo>
                    <a:pt x="52" y="132"/>
                  </a:lnTo>
                  <a:lnTo>
                    <a:pt x="41" y="129"/>
                  </a:lnTo>
                  <a:lnTo>
                    <a:pt x="30" y="123"/>
                  </a:lnTo>
                  <a:lnTo>
                    <a:pt x="19" y="114"/>
                  </a:lnTo>
                  <a:lnTo>
                    <a:pt x="11" y="103"/>
                  </a:lnTo>
                  <a:lnTo>
                    <a:pt x="6" y="92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6" y="40"/>
                  </a:lnTo>
                  <a:lnTo>
                    <a:pt x="11" y="29"/>
                  </a:lnTo>
                  <a:lnTo>
                    <a:pt x="19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7" name="Freeform 141"/>
            <p:cNvSpPr>
              <a:spLocks/>
            </p:cNvSpPr>
            <p:nvPr/>
          </p:nvSpPr>
          <p:spPr bwMode="auto">
            <a:xfrm>
              <a:off x="2323" y="1144"/>
              <a:ext cx="120" cy="124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2" y="2"/>
                </a:cxn>
                <a:cxn ang="0">
                  <a:pos x="83" y="6"/>
                </a:cxn>
                <a:cxn ang="0">
                  <a:pos x="92" y="12"/>
                </a:cxn>
                <a:cxn ang="0">
                  <a:pos x="102" y="19"/>
                </a:cxn>
                <a:cxn ang="0">
                  <a:pos x="109" y="28"/>
                </a:cxn>
                <a:cxn ang="0">
                  <a:pos x="115" y="37"/>
                </a:cxn>
                <a:cxn ang="0">
                  <a:pos x="118" y="48"/>
                </a:cxn>
                <a:cxn ang="0">
                  <a:pos x="120" y="61"/>
                </a:cxn>
                <a:cxn ang="0">
                  <a:pos x="118" y="74"/>
                </a:cxn>
                <a:cxn ang="0">
                  <a:pos x="115" y="85"/>
                </a:cxn>
                <a:cxn ang="0">
                  <a:pos x="109" y="96"/>
                </a:cxn>
                <a:cxn ang="0">
                  <a:pos x="102" y="105"/>
                </a:cxn>
                <a:cxn ang="0">
                  <a:pos x="92" y="113"/>
                </a:cxn>
                <a:cxn ang="0">
                  <a:pos x="83" y="118"/>
                </a:cxn>
                <a:cxn ang="0">
                  <a:pos x="72" y="122"/>
                </a:cxn>
                <a:cxn ang="0">
                  <a:pos x="59" y="124"/>
                </a:cxn>
                <a:cxn ang="0">
                  <a:pos x="46" y="122"/>
                </a:cxn>
                <a:cxn ang="0">
                  <a:pos x="35" y="118"/>
                </a:cxn>
                <a:cxn ang="0">
                  <a:pos x="26" y="113"/>
                </a:cxn>
                <a:cxn ang="0">
                  <a:pos x="17" y="105"/>
                </a:cxn>
                <a:cxn ang="0">
                  <a:pos x="10" y="96"/>
                </a:cxn>
                <a:cxn ang="0">
                  <a:pos x="4" y="85"/>
                </a:cxn>
                <a:cxn ang="0">
                  <a:pos x="2" y="74"/>
                </a:cxn>
                <a:cxn ang="0">
                  <a:pos x="0" y="61"/>
                </a:cxn>
                <a:cxn ang="0">
                  <a:pos x="2" y="48"/>
                </a:cxn>
                <a:cxn ang="0">
                  <a:pos x="4" y="37"/>
                </a:cxn>
                <a:cxn ang="0">
                  <a:pos x="10" y="28"/>
                </a:cxn>
                <a:cxn ang="0">
                  <a:pos x="17" y="19"/>
                </a:cxn>
                <a:cxn ang="0">
                  <a:pos x="26" y="12"/>
                </a:cxn>
                <a:cxn ang="0">
                  <a:pos x="35" y="6"/>
                </a:cxn>
                <a:cxn ang="0">
                  <a:pos x="46" y="2"/>
                </a:cxn>
                <a:cxn ang="0">
                  <a:pos x="59" y="0"/>
                </a:cxn>
              </a:cxnLst>
              <a:rect l="0" t="0" r="r" b="b"/>
              <a:pathLst>
                <a:path w="120" h="124">
                  <a:moveTo>
                    <a:pt x="59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2" y="12"/>
                  </a:lnTo>
                  <a:lnTo>
                    <a:pt x="102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8"/>
                  </a:lnTo>
                  <a:lnTo>
                    <a:pt x="120" y="61"/>
                  </a:lnTo>
                  <a:lnTo>
                    <a:pt x="118" y="74"/>
                  </a:lnTo>
                  <a:lnTo>
                    <a:pt x="115" y="85"/>
                  </a:lnTo>
                  <a:lnTo>
                    <a:pt x="109" y="96"/>
                  </a:lnTo>
                  <a:lnTo>
                    <a:pt x="102" y="105"/>
                  </a:lnTo>
                  <a:lnTo>
                    <a:pt x="92" y="113"/>
                  </a:lnTo>
                  <a:lnTo>
                    <a:pt x="83" y="118"/>
                  </a:lnTo>
                  <a:lnTo>
                    <a:pt x="72" y="122"/>
                  </a:lnTo>
                  <a:lnTo>
                    <a:pt x="59" y="124"/>
                  </a:lnTo>
                  <a:lnTo>
                    <a:pt x="46" y="122"/>
                  </a:lnTo>
                  <a:lnTo>
                    <a:pt x="35" y="118"/>
                  </a:lnTo>
                  <a:lnTo>
                    <a:pt x="26" y="113"/>
                  </a:lnTo>
                  <a:lnTo>
                    <a:pt x="17" y="105"/>
                  </a:lnTo>
                  <a:lnTo>
                    <a:pt x="10" y="96"/>
                  </a:lnTo>
                  <a:lnTo>
                    <a:pt x="4" y="85"/>
                  </a:lnTo>
                  <a:lnTo>
                    <a:pt x="2" y="74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4" y="37"/>
                  </a:lnTo>
                  <a:lnTo>
                    <a:pt x="10" y="28"/>
                  </a:lnTo>
                  <a:lnTo>
                    <a:pt x="17" y="19"/>
                  </a:lnTo>
                  <a:lnTo>
                    <a:pt x="26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8" name="Freeform 142"/>
            <p:cNvSpPr>
              <a:spLocks/>
            </p:cNvSpPr>
            <p:nvPr/>
          </p:nvSpPr>
          <p:spPr bwMode="auto">
            <a:xfrm>
              <a:off x="2329" y="1146"/>
              <a:ext cx="110" cy="11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6" y="2"/>
                </a:cxn>
                <a:cxn ang="0">
                  <a:pos x="77" y="4"/>
                </a:cxn>
                <a:cxn ang="0">
                  <a:pos x="86" y="10"/>
                </a:cxn>
                <a:cxn ang="0">
                  <a:pos x="94" y="17"/>
                </a:cxn>
                <a:cxn ang="0">
                  <a:pos x="101" y="26"/>
                </a:cxn>
                <a:cxn ang="0">
                  <a:pos x="107" y="35"/>
                </a:cxn>
                <a:cxn ang="0">
                  <a:pos x="109" y="46"/>
                </a:cxn>
                <a:cxn ang="0">
                  <a:pos x="110" y="57"/>
                </a:cxn>
                <a:cxn ang="0">
                  <a:pos x="109" y="68"/>
                </a:cxn>
                <a:cxn ang="0">
                  <a:pos x="107" y="79"/>
                </a:cxn>
                <a:cxn ang="0">
                  <a:pos x="101" y="89"/>
                </a:cxn>
                <a:cxn ang="0">
                  <a:pos x="94" y="96"/>
                </a:cxn>
                <a:cxn ang="0">
                  <a:pos x="86" y="103"/>
                </a:cxn>
                <a:cxn ang="0">
                  <a:pos x="77" y="109"/>
                </a:cxn>
                <a:cxn ang="0">
                  <a:pos x="66" y="111"/>
                </a:cxn>
                <a:cxn ang="0">
                  <a:pos x="55" y="113"/>
                </a:cxn>
                <a:cxn ang="0">
                  <a:pos x="44" y="111"/>
                </a:cxn>
                <a:cxn ang="0">
                  <a:pos x="35" y="109"/>
                </a:cxn>
                <a:cxn ang="0">
                  <a:pos x="24" y="103"/>
                </a:cxn>
                <a:cxn ang="0">
                  <a:pos x="17" y="96"/>
                </a:cxn>
                <a:cxn ang="0">
                  <a:pos x="9" y="89"/>
                </a:cxn>
                <a:cxn ang="0">
                  <a:pos x="4" y="79"/>
                </a:cxn>
                <a:cxn ang="0">
                  <a:pos x="2" y="68"/>
                </a:cxn>
                <a:cxn ang="0">
                  <a:pos x="0" y="57"/>
                </a:cxn>
                <a:cxn ang="0">
                  <a:pos x="2" y="46"/>
                </a:cxn>
                <a:cxn ang="0">
                  <a:pos x="4" y="35"/>
                </a:cxn>
                <a:cxn ang="0">
                  <a:pos x="9" y="26"/>
                </a:cxn>
                <a:cxn ang="0">
                  <a:pos x="17" y="17"/>
                </a:cxn>
                <a:cxn ang="0">
                  <a:pos x="24" y="10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10" h="113">
                  <a:moveTo>
                    <a:pt x="55" y="0"/>
                  </a:moveTo>
                  <a:lnTo>
                    <a:pt x="66" y="2"/>
                  </a:lnTo>
                  <a:lnTo>
                    <a:pt x="77" y="4"/>
                  </a:lnTo>
                  <a:lnTo>
                    <a:pt x="86" y="10"/>
                  </a:lnTo>
                  <a:lnTo>
                    <a:pt x="94" y="17"/>
                  </a:lnTo>
                  <a:lnTo>
                    <a:pt x="101" y="26"/>
                  </a:lnTo>
                  <a:lnTo>
                    <a:pt x="107" y="35"/>
                  </a:lnTo>
                  <a:lnTo>
                    <a:pt x="109" y="46"/>
                  </a:lnTo>
                  <a:lnTo>
                    <a:pt x="110" y="57"/>
                  </a:lnTo>
                  <a:lnTo>
                    <a:pt x="109" y="68"/>
                  </a:lnTo>
                  <a:lnTo>
                    <a:pt x="107" y="79"/>
                  </a:lnTo>
                  <a:lnTo>
                    <a:pt x="101" y="89"/>
                  </a:lnTo>
                  <a:lnTo>
                    <a:pt x="94" y="96"/>
                  </a:lnTo>
                  <a:lnTo>
                    <a:pt x="86" y="103"/>
                  </a:lnTo>
                  <a:lnTo>
                    <a:pt x="77" y="109"/>
                  </a:lnTo>
                  <a:lnTo>
                    <a:pt x="66" y="111"/>
                  </a:lnTo>
                  <a:lnTo>
                    <a:pt x="55" y="113"/>
                  </a:lnTo>
                  <a:lnTo>
                    <a:pt x="44" y="111"/>
                  </a:lnTo>
                  <a:lnTo>
                    <a:pt x="35" y="109"/>
                  </a:lnTo>
                  <a:lnTo>
                    <a:pt x="24" y="103"/>
                  </a:lnTo>
                  <a:lnTo>
                    <a:pt x="17" y="96"/>
                  </a:lnTo>
                  <a:lnTo>
                    <a:pt x="9" y="89"/>
                  </a:lnTo>
                  <a:lnTo>
                    <a:pt x="4" y="79"/>
                  </a:lnTo>
                  <a:lnTo>
                    <a:pt x="2" y="68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9" name="Freeform 143"/>
            <p:cNvSpPr>
              <a:spLocks/>
            </p:cNvSpPr>
            <p:nvPr/>
          </p:nvSpPr>
          <p:spPr bwMode="auto">
            <a:xfrm>
              <a:off x="2336" y="1150"/>
              <a:ext cx="102" cy="10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70" y="4"/>
                </a:cxn>
                <a:cxn ang="0">
                  <a:pos x="87" y="15"/>
                </a:cxn>
                <a:cxn ang="0">
                  <a:pos x="98" y="31"/>
                </a:cxn>
                <a:cxn ang="0">
                  <a:pos x="102" y="52"/>
                </a:cxn>
                <a:cxn ang="0">
                  <a:pos x="98" y="72"/>
                </a:cxn>
                <a:cxn ang="0">
                  <a:pos x="87" y="86"/>
                </a:cxn>
                <a:cxn ang="0">
                  <a:pos x="70" y="98"/>
                </a:cxn>
                <a:cxn ang="0">
                  <a:pos x="50" y="101"/>
                </a:cxn>
                <a:cxn ang="0">
                  <a:pos x="32" y="98"/>
                </a:cxn>
                <a:cxn ang="0">
                  <a:pos x="15" y="86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1"/>
                </a:cxn>
                <a:cxn ang="0">
                  <a:pos x="15" y="15"/>
                </a:cxn>
                <a:cxn ang="0">
                  <a:pos x="32" y="4"/>
                </a:cxn>
                <a:cxn ang="0">
                  <a:pos x="50" y="0"/>
                </a:cxn>
              </a:cxnLst>
              <a:rect l="0" t="0" r="r" b="b"/>
              <a:pathLst>
                <a:path w="102" h="101">
                  <a:moveTo>
                    <a:pt x="50" y="0"/>
                  </a:moveTo>
                  <a:lnTo>
                    <a:pt x="70" y="4"/>
                  </a:lnTo>
                  <a:lnTo>
                    <a:pt x="87" y="15"/>
                  </a:lnTo>
                  <a:lnTo>
                    <a:pt x="98" y="31"/>
                  </a:lnTo>
                  <a:lnTo>
                    <a:pt x="102" y="52"/>
                  </a:lnTo>
                  <a:lnTo>
                    <a:pt x="98" y="72"/>
                  </a:lnTo>
                  <a:lnTo>
                    <a:pt x="87" y="86"/>
                  </a:lnTo>
                  <a:lnTo>
                    <a:pt x="70" y="98"/>
                  </a:lnTo>
                  <a:lnTo>
                    <a:pt x="50" y="101"/>
                  </a:lnTo>
                  <a:lnTo>
                    <a:pt x="32" y="98"/>
                  </a:lnTo>
                  <a:lnTo>
                    <a:pt x="15" y="86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1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0" name="Freeform 144"/>
            <p:cNvSpPr>
              <a:spLocks/>
            </p:cNvSpPr>
            <p:nvPr/>
          </p:nvSpPr>
          <p:spPr bwMode="auto">
            <a:xfrm>
              <a:off x="2344" y="1152"/>
              <a:ext cx="90" cy="9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2" y="4"/>
                </a:cxn>
                <a:cxn ang="0">
                  <a:pos x="77" y="15"/>
                </a:cxn>
                <a:cxn ang="0">
                  <a:pos x="86" y="29"/>
                </a:cxn>
                <a:cxn ang="0">
                  <a:pos x="90" y="46"/>
                </a:cxn>
                <a:cxn ang="0">
                  <a:pos x="86" y="64"/>
                </a:cxn>
                <a:cxn ang="0">
                  <a:pos x="77" y="79"/>
                </a:cxn>
                <a:cxn ang="0">
                  <a:pos x="62" y="88"/>
                </a:cxn>
                <a:cxn ang="0">
                  <a:pos x="46" y="92"/>
                </a:cxn>
                <a:cxn ang="0">
                  <a:pos x="27" y="88"/>
                </a:cxn>
                <a:cxn ang="0">
                  <a:pos x="13" y="79"/>
                </a:cxn>
                <a:cxn ang="0">
                  <a:pos x="3" y="6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3" y="15"/>
                </a:cxn>
                <a:cxn ang="0">
                  <a:pos x="27" y="4"/>
                </a:cxn>
                <a:cxn ang="0">
                  <a:pos x="46" y="0"/>
                </a:cxn>
              </a:cxnLst>
              <a:rect l="0" t="0" r="r" b="b"/>
              <a:pathLst>
                <a:path w="90" h="92">
                  <a:moveTo>
                    <a:pt x="46" y="0"/>
                  </a:moveTo>
                  <a:lnTo>
                    <a:pt x="62" y="4"/>
                  </a:lnTo>
                  <a:lnTo>
                    <a:pt x="77" y="15"/>
                  </a:lnTo>
                  <a:lnTo>
                    <a:pt x="86" y="29"/>
                  </a:lnTo>
                  <a:lnTo>
                    <a:pt x="90" y="46"/>
                  </a:lnTo>
                  <a:lnTo>
                    <a:pt x="86" y="64"/>
                  </a:lnTo>
                  <a:lnTo>
                    <a:pt x="77" y="79"/>
                  </a:lnTo>
                  <a:lnTo>
                    <a:pt x="62" y="88"/>
                  </a:lnTo>
                  <a:lnTo>
                    <a:pt x="46" y="92"/>
                  </a:lnTo>
                  <a:lnTo>
                    <a:pt x="27" y="88"/>
                  </a:lnTo>
                  <a:lnTo>
                    <a:pt x="13" y="79"/>
                  </a:lnTo>
                  <a:lnTo>
                    <a:pt x="3" y="64"/>
                  </a:lnTo>
                  <a:lnTo>
                    <a:pt x="0" y="46"/>
                  </a:lnTo>
                  <a:lnTo>
                    <a:pt x="3" y="29"/>
                  </a:lnTo>
                  <a:lnTo>
                    <a:pt x="13" y="15"/>
                  </a:lnTo>
                  <a:lnTo>
                    <a:pt x="27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1" name="Freeform 145"/>
            <p:cNvSpPr>
              <a:spLocks/>
            </p:cNvSpPr>
            <p:nvPr/>
          </p:nvSpPr>
          <p:spPr bwMode="auto">
            <a:xfrm>
              <a:off x="2351" y="1154"/>
              <a:ext cx="81" cy="8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7" y="3"/>
                </a:cxn>
                <a:cxn ang="0">
                  <a:pos x="70" y="13"/>
                </a:cxn>
                <a:cxn ang="0">
                  <a:pos x="77" y="25"/>
                </a:cxn>
                <a:cxn ang="0">
                  <a:pos x="81" y="42"/>
                </a:cxn>
                <a:cxn ang="0">
                  <a:pos x="77" y="57"/>
                </a:cxn>
                <a:cxn ang="0">
                  <a:pos x="70" y="70"/>
                </a:cxn>
                <a:cxn ang="0">
                  <a:pos x="57" y="79"/>
                </a:cxn>
                <a:cxn ang="0">
                  <a:pos x="41" y="82"/>
                </a:cxn>
                <a:cxn ang="0">
                  <a:pos x="26" y="79"/>
                </a:cxn>
                <a:cxn ang="0">
                  <a:pos x="13" y="70"/>
                </a:cxn>
                <a:cxn ang="0">
                  <a:pos x="4" y="57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6" y="3"/>
                </a:cxn>
                <a:cxn ang="0">
                  <a:pos x="41" y="0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7" y="3"/>
                  </a:lnTo>
                  <a:lnTo>
                    <a:pt x="70" y="13"/>
                  </a:lnTo>
                  <a:lnTo>
                    <a:pt x="77" y="25"/>
                  </a:lnTo>
                  <a:lnTo>
                    <a:pt x="81" y="42"/>
                  </a:lnTo>
                  <a:lnTo>
                    <a:pt x="77" y="57"/>
                  </a:lnTo>
                  <a:lnTo>
                    <a:pt x="70" y="70"/>
                  </a:lnTo>
                  <a:lnTo>
                    <a:pt x="57" y="79"/>
                  </a:lnTo>
                  <a:lnTo>
                    <a:pt x="41" y="82"/>
                  </a:lnTo>
                  <a:lnTo>
                    <a:pt x="26" y="79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2" name="Freeform 146"/>
            <p:cNvSpPr>
              <a:spLocks/>
            </p:cNvSpPr>
            <p:nvPr/>
          </p:nvSpPr>
          <p:spPr bwMode="auto">
            <a:xfrm>
              <a:off x="2362" y="1157"/>
              <a:ext cx="66" cy="7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6" y="4"/>
                </a:cxn>
                <a:cxn ang="0">
                  <a:pos x="57" y="11"/>
                </a:cxn>
                <a:cxn ang="0">
                  <a:pos x="64" y="22"/>
                </a:cxn>
                <a:cxn ang="0">
                  <a:pos x="66" y="37"/>
                </a:cxn>
                <a:cxn ang="0">
                  <a:pos x="64" y="50"/>
                </a:cxn>
                <a:cxn ang="0">
                  <a:pos x="57" y="61"/>
                </a:cxn>
                <a:cxn ang="0">
                  <a:pos x="46" y="68"/>
                </a:cxn>
                <a:cxn ang="0">
                  <a:pos x="31" y="72"/>
                </a:cxn>
                <a:cxn ang="0">
                  <a:pos x="18" y="68"/>
                </a:cxn>
                <a:cxn ang="0">
                  <a:pos x="9" y="61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2"/>
                </a:cxn>
                <a:cxn ang="0">
                  <a:pos x="9" y="11"/>
                </a:cxn>
                <a:cxn ang="0">
                  <a:pos x="18" y="4"/>
                </a:cxn>
                <a:cxn ang="0">
                  <a:pos x="31" y="0"/>
                </a:cxn>
              </a:cxnLst>
              <a:rect l="0" t="0" r="r" b="b"/>
              <a:pathLst>
                <a:path w="66" h="72">
                  <a:moveTo>
                    <a:pt x="31" y="0"/>
                  </a:moveTo>
                  <a:lnTo>
                    <a:pt x="46" y="4"/>
                  </a:lnTo>
                  <a:lnTo>
                    <a:pt x="57" y="11"/>
                  </a:lnTo>
                  <a:lnTo>
                    <a:pt x="64" y="22"/>
                  </a:lnTo>
                  <a:lnTo>
                    <a:pt x="66" y="37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6" y="68"/>
                  </a:lnTo>
                  <a:lnTo>
                    <a:pt x="31" y="72"/>
                  </a:lnTo>
                  <a:lnTo>
                    <a:pt x="18" y="68"/>
                  </a:lnTo>
                  <a:lnTo>
                    <a:pt x="9" y="61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18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3" name="Freeform 147"/>
            <p:cNvSpPr>
              <a:spLocks/>
            </p:cNvSpPr>
            <p:nvPr/>
          </p:nvSpPr>
          <p:spPr bwMode="auto">
            <a:xfrm>
              <a:off x="2368" y="1159"/>
              <a:ext cx="57" cy="6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0" y="2"/>
                </a:cxn>
                <a:cxn ang="0">
                  <a:pos x="49" y="9"/>
                </a:cxn>
                <a:cxn ang="0">
                  <a:pos x="55" y="20"/>
                </a:cxn>
                <a:cxn ang="0">
                  <a:pos x="57" y="31"/>
                </a:cxn>
                <a:cxn ang="0">
                  <a:pos x="55" y="43"/>
                </a:cxn>
                <a:cxn ang="0">
                  <a:pos x="49" y="52"/>
                </a:cxn>
                <a:cxn ang="0">
                  <a:pos x="40" y="59"/>
                </a:cxn>
                <a:cxn ang="0">
                  <a:pos x="31" y="61"/>
                </a:cxn>
                <a:cxn ang="0">
                  <a:pos x="18" y="59"/>
                </a:cxn>
                <a:cxn ang="0">
                  <a:pos x="9" y="52"/>
                </a:cxn>
                <a:cxn ang="0">
                  <a:pos x="1" y="43"/>
                </a:cxn>
                <a:cxn ang="0">
                  <a:pos x="0" y="31"/>
                </a:cxn>
                <a:cxn ang="0">
                  <a:pos x="1" y="20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31" y="0"/>
                </a:cxn>
              </a:cxnLst>
              <a:rect l="0" t="0" r="r" b="b"/>
              <a:pathLst>
                <a:path w="57" h="61">
                  <a:moveTo>
                    <a:pt x="31" y="0"/>
                  </a:moveTo>
                  <a:lnTo>
                    <a:pt x="40" y="2"/>
                  </a:lnTo>
                  <a:lnTo>
                    <a:pt x="49" y="9"/>
                  </a:lnTo>
                  <a:lnTo>
                    <a:pt x="55" y="20"/>
                  </a:lnTo>
                  <a:lnTo>
                    <a:pt x="57" y="31"/>
                  </a:lnTo>
                  <a:lnTo>
                    <a:pt x="55" y="43"/>
                  </a:lnTo>
                  <a:lnTo>
                    <a:pt x="49" y="52"/>
                  </a:lnTo>
                  <a:lnTo>
                    <a:pt x="40" y="59"/>
                  </a:lnTo>
                  <a:lnTo>
                    <a:pt x="31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1" y="43"/>
                  </a:lnTo>
                  <a:lnTo>
                    <a:pt x="0" y="31"/>
                  </a:lnTo>
                  <a:lnTo>
                    <a:pt x="1" y="20"/>
                  </a:lnTo>
                  <a:lnTo>
                    <a:pt x="9" y="9"/>
                  </a:lnTo>
                  <a:lnTo>
                    <a:pt x="18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4" name="Freeform 148"/>
            <p:cNvSpPr>
              <a:spLocks/>
            </p:cNvSpPr>
            <p:nvPr/>
          </p:nvSpPr>
          <p:spPr bwMode="auto">
            <a:xfrm>
              <a:off x="2375" y="1165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2"/>
                </a:cxn>
                <a:cxn ang="0">
                  <a:pos x="40" y="7"/>
                </a:cxn>
                <a:cxn ang="0">
                  <a:pos x="46" y="14"/>
                </a:cxn>
                <a:cxn ang="0">
                  <a:pos x="48" y="24"/>
                </a:cxn>
                <a:cxn ang="0">
                  <a:pos x="46" y="33"/>
                </a:cxn>
                <a:cxn ang="0">
                  <a:pos x="40" y="40"/>
                </a:cxn>
                <a:cxn ang="0">
                  <a:pos x="33" y="46"/>
                </a:cxn>
                <a:cxn ang="0">
                  <a:pos x="24" y="48"/>
                </a:cxn>
                <a:cxn ang="0">
                  <a:pos x="15" y="46"/>
                </a:cxn>
                <a:cxn ang="0">
                  <a:pos x="7" y="40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7" y="7"/>
                </a:cxn>
                <a:cxn ang="0">
                  <a:pos x="15" y="2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33" y="2"/>
                  </a:lnTo>
                  <a:lnTo>
                    <a:pt x="40" y="7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33" y="46"/>
                  </a:lnTo>
                  <a:lnTo>
                    <a:pt x="24" y="48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5" name="Freeform 149"/>
            <p:cNvSpPr>
              <a:spLocks/>
            </p:cNvSpPr>
            <p:nvPr/>
          </p:nvSpPr>
          <p:spPr bwMode="auto">
            <a:xfrm>
              <a:off x="2495" y="1016"/>
              <a:ext cx="244" cy="252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47" y="2"/>
                </a:cxn>
                <a:cxn ang="0">
                  <a:pos x="171" y="9"/>
                </a:cxn>
                <a:cxn ang="0">
                  <a:pos x="191" y="22"/>
                </a:cxn>
                <a:cxn ang="0">
                  <a:pos x="209" y="37"/>
                </a:cxn>
                <a:cxn ang="0">
                  <a:pos x="224" y="55"/>
                </a:cxn>
                <a:cxn ang="0">
                  <a:pos x="235" y="77"/>
                </a:cxn>
                <a:cxn ang="0">
                  <a:pos x="242" y="101"/>
                </a:cxn>
                <a:cxn ang="0">
                  <a:pos x="244" y="127"/>
                </a:cxn>
                <a:cxn ang="0">
                  <a:pos x="242" y="152"/>
                </a:cxn>
                <a:cxn ang="0">
                  <a:pos x="235" y="174"/>
                </a:cxn>
                <a:cxn ang="0">
                  <a:pos x="224" y="197"/>
                </a:cxn>
                <a:cxn ang="0">
                  <a:pos x="209" y="215"/>
                </a:cxn>
                <a:cxn ang="0">
                  <a:pos x="191" y="230"/>
                </a:cxn>
                <a:cxn ang="0">
                  <a:pos x="171" y="243"/>
                </a:cxn>
                <a:cxn ang="0">
                  <a:pos x="147" y="250"/>
                </a:cxn>
                <a:cxn ang="0">
                  <a:pos x="123" y="252"/>
                </a:cxn>
                <a:cxn ang="0">
                  <a:pos x="97" y="250"/>
                </a:cxn>
                <a:cxn ang="0">
                  <a:pos x="75" y="243"/>
                </a:cxn>
                <a:cxn ang="0">
                  <a:pos x="55" y="230"/>
                </a:cxn>
                <a:cxn ang="0">
                  <a:pos x="36" y="215"/>
                </a:cxn>
                <a:cxn ang="0">
                  <a:pos x="20" y="197"/>
                </a:cxn>
                <a:cxn ang="0">
                  <a:pos x="9" y="174"/>
                </a:cxn>
                <a:cxn ang="0">
                  <a:pos x="1" y="152"/>
                </a:cxn>
                <a:cxn ang="0">
                  <a:pos x="0" y="127"/>
                </a:cxn>
                <a:cxn ang="0">
                  <a:pos x="1" y="101"/>
                </a:cxn>
                <a:cxn ang="0">
                  <a:pos x="9" y="77"/>
                </a:cxn>
                <a:cxn ang="0">
                  <a:pos x="20" y="55"/>
                </a:cxn>
                <a:cxn ang="0">
                  <a:pos x="36" y="37"/>
                </a:cxn>
                <a:cxn ang="0">
                  <a:pos x="55" y="22"/>
                </a:cxn>
                <a:cxn ang="0">
                  <a:pos x="75" y="9"/>
                </a:cxn>
                <a:cxn ang="0">
                  <a:pos x="97" y="2"/>
                </a:cxn>
                <a:cxn ang="0">
                  <a:pos x="123" y="0"/>
                </a:cxn>
              </a:cxnLst>
              <a:rect l="0" t="0" r="r" b="b"/>
              <a:pathLst>
                <a:path w="244" h="252">
                  <a:moveTo>
                    <a:pt x="123" y="0"/>
                  </a:moveTo>
                  <a:lnTo>
                    <a:pt x="147" y="2"/>
                  </a:lnTo>
                  <a:lnTo>
                    <a:pt x="171" y="9"/>
                  </a:lnTo>
                  <a:lnTo>
                    <a:pt x="191" y="22"/>
                  </a:lnTo>
                  <a:lnTo>
                    <a:pt x="209" y="37"/>
                  </a:lnTo>
                  <a:lnTo>
                    <a:pt x="224" y="55"/>
                  </a:lnTo>
                  <a:lnTo>
                    <a:pt x="235" y="77"/>
                  </a:lnTo>
                  <a:lnTo>
                    <a:pt x="242" y="101"/>
                  </a:lnTo>
                  <a:lnTo>
                    <a:pt x="244" y="127"/>
                  </a:lnTo>
                  <a:lnTo>
                    <a:pt x="242" y="152"/>
                  </a:lnTo>
                  <a:lnTo>
                    <a:pt x="235" y="174"/>
                  </a:lnTo>
                  <a:lnTo>
                    <a:pt x="224" y="197"/>
                  </a:lnTo>
                  <a:lnTo>
                    <a:pt x="209" y="215"/>
                  </a:lnTo>
                  <a:lnTo>
                    <a:pt x="191" y="230"/>
                  </a:lnTo>
                  <a:lnTo>
                    <a:pt x="171" y="243"/>
                  </a:lnTo>
                  <a:lnTo>
                    <a:pt x="147" y="250"/>
                  </a:lnTo>
                  <a:lnTo>
                    <a:pt x="123" y="252"/>
                  </a:lnTo>
                  <a:lnTo>
                    <a:pt x="97" y="250"/>
                  </a:lnTo>
                  <a:lnTo>
                    <a:pt x="75" y="243"/>
                  </a:lnTo>
                  <a:lnTo>
                    <a:pt x="55" y="230"/>
                  </a:lnTo>
                  <a:lnTo>
                    <a:pt x="36" y="215"/>
                  </a:lnTo>
                  <a:lnTo>
                    <a:pt x="20" y="197"/>
                  </a:lnTo>
                  <a:lnTo>
                    <a:pt x="9" y="174"/>
                  </a:lnTo>
                  <a:lnTo>
                    <a:pt x="1" y="152"/>
                  </a:lnTo>
                  <a:lnTo>
                    <a:pt x="0" y="127"/>
                  </a:lnTo>
                  <a:lnTo>
                    <a:pt x="1" y="101"/>
                  </a:lnTo>
                  <a:lnTo>
                    <a:pt x="9" y="77"/>
                  </a:lnTo>
                  <a:lnTo>
                    <a:pt x="20" y="55"/>
                  </a:lnTo>
                  <a:lnTo>
                    <a:pt x="36" y="37"/>
                  </a:lnTo>
                  <a:lnTo>
                    <a:pt x="55" y="22"/>
                  </a:lnTo>
                  <a:lnTo>
                    <a:pt x="75" y="9"/>
                  </a:lnTo>
                  <a:lnTo>
                    <a:pt x="97" y="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6" name="Freeform 150"/>
            <p:cNvSpPr>
              <a:spLocks/>
            </p:cNvSpPr>
            <p:nvPr/>
          </p:nvSpPr>
          <p:spPr bwMode="auto">
            <a:xfrm>
              <a:off x="2506" y="1019"/>
              <a:ext cx="228" cy="23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39" y="2"/>
                </a:cxn>
                <a:cxn ang="0">
                  <a:pos x="160" y="10"/>
                </a:cxn>
                <a:cxn ang="0">
                  <a:pos x="180" y="21"/>
                </a:cxn>
                <a:cxn ang="0">
                  <a:pos x="196" y="35"/>
                </a:cxn>
                <a:cxn ang="0">
                  <a:pos x="209" y="54"/>
                </a:cxn>
                <a:cxn ang="0">
                  <a:pos x="219" y="74"/>
                </a:cxn>
                <a:cxn ang="0">
                  <a:pos x="226" y="96"/>
                </a:cxn>
                <a:cxn ang="0">
                  <a:pos x="228" y="120"/>
                </a:cxn>
                <a:cxn ang="0">
                  <a:pos x="226" y="144"/>
                </a:cxn>
                <a:cxn ang="0">
                  <a:pos x="219" y="166"/>
                </a:cxn>
                <a:cxn ang="0">
                  <a:pos x="209" y="186"/>
                </a:cxn>
                <a:cxn ang="0">
                  <a:pos x="196" y="203"/>
                </a:cxn>
                <a:cxn ang="0">
                  <a:pos x="180" y="217"/>
                </a:cxn>
                <a:cxn ang="0">
                  <a:pos x="160" y="229"/>
                </a:cxn>
                <a:cxn ang="0">
                  <a:pos x="139" y="236"/>
                </a:cxn>
                <a:cxn ang="0">
                  <a:pos x="116" y="238"/>
                </a:cxn>
                <a:cxn ang="0">
                  <a:pos x="93" y="236"/>
                </a:cxn>
                <a:cxn ang="0">
                  <a:pos x="71" y="229"/>
                </a:cxn>
                <a:cxn ang="0">
                  <a:pos x="51" y="217"/>
                </a:cxn>
                <a:cxn ang="0">
                  <a:pos x="35" y="203"/>
                </a:cxn>
                <a:cxn ang="0">
                  <a:pos x="20" y="186"/>
                </a:cxn>
                <a:cxn ang="0">
                  <a:pos x="9" y="166"/>
                </a:cxn>
                <a:cxn ang="0">
                  <a:pos x="1" y="144"/>
                </a:cxn>
                <a:cxn ang="0">
                  <a:pos x="0" y="120"/>
                </a:cxn>
                <a:cxn ang="0">
                  <a:pos x="1" y="96"/>
                </a:cxn>
                <a:cxn ang="0">
                  <a:pos x="9" y="74"/>
                </a:cxn>
                <a:cxn ang="0">
                  <a:pos x="20" y="54"/>
                </a:cxn>
                <a:cxn ang="0">
                  <a:pos x="35" y="35"/>
                </a:cxn>
                <a:cxn ang="0">
                  <a:pos x="51" y="21"/>
                </a:cxn>
                <a:cxn ang="0">
                  <a:pos x="71" y="10"/>
                </a:cxn>
                <a:cxn ang="0">
                  <a:pos x="93" y="2"/>
                </a:cxn>
                <a:cxn ang="0">
                  <a:pos x="116" y="0"/>
                </a:cxn>
              </a:cxnLst>
              <a:rect l="0" t="0" r="r" b="b"/>
              <a:pathLst>
                <a:path w="228" h="238">
                  <a:moveTo>
                    <a:pt x="116" y="0"/>
                  </a:moveTo>
                  <a:lnTo>
                    <a:pt x="139" y="2"/>
                  </a:lnTo>
                  <a:lnTo>
                    <a:pt x="160" y="10"/>
                  </a:lnTo>
                  <a:lnTo>
                    <a:pt x="180" y="21"/>
                  </a:lnTo>
                  <a:lnTo>
                    <a:pt x="196" y="35"/>
                  </a:lnTo>
                  <a:lnTo>
                    <a:pt x="209" y="54"/>
                  </a:lnTo>
                  <a:lnTo>
                    <a:pt x="219" y="74"/>
                  </a:lnTo>
                  <a:lnTo>
                    <a:pt x="226" y="96"/>
                  </a:lnTo>
                  <a:lnTo>
                    <a:pt x="228" y="120"/>
                  </a:lnTo>
                  <a:lnTo>
                    <a:pt x="226" y="144"/>
                  </a:lnTo>
                  <a:lnTo>
                    <a:pt x="219" y="166"/>
                  </a:lnTo>
                  <a:lnTo>
                    <a:pt x="209" y="186"/>
                  </a:lnTo>
                  <a:lnTo>
                    <a:pt x="196" y="203"/>
                  </a:lnTo>
                  <a:lnTo>
                    <a:pt x="180" y="217"/>
                  </a:lnTo>
                  <a:lnTo>
                    <a:pt x="160" y="229"/>
                  </a:lnTo>
                  <a:lnTo>
                    <a:pt x="139" y="236"/>
                  </a:lnTo>
                  <a:lnTo>
                    <a:pt x="116" y="238"/>
                  </a:lnTo>
                  <a:lnTo>
                    <a:pt x="93" y="236"/>
                  </a:lnTo>
                  <a:lnTo>
                    <a:pt x="71" y="229"/>
                  </a:lnTo>
                  <a:lnTo>
                    <a:pt x="51" y="217"/>
                  </a:lnTo>
                  <a:lnTo>
                    <a:pt x="35" y="203"/>
                  </a:lnTo>
                  <a:lnTo>
                    <a:pt x="20" y="186"/>
                  </a:lnTo>
                  <a:lnTo>
                    <a:pt x="9" y="166"/>
                  </a:lnTo>
                  <a:lnTo>
                    <a:pt x="1" y="144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9" y="74"/>
                  </a:lnTo>
                  <a:lnTo>
                    <a:pt x="20" y="54"/>
                  </a:lnTo>
                  <a:lnTo>
                    <a:pt x="35" y="35"/>
                  </a:lnTo>
                  <a:lnTo>
                    <a:pt x="51" y="21"/>
                  </a:lnTo>
                  <a:lnTo>
                    <a:pt x="71" y="10"/>
                  </a:lnTo>
                  <a:lnTo>
                    <a:pt x="93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7" name="Freeform 151"/>
            <p:cNvSpPr>
              <a:spLocks/>
            </p:cNvSpPr>
            <p:nvPr/>
          </p:nvSpPr>
          <p:spPr bwMode="auto">
            <a:xfrm>
              <a:off x="2517" y="1025"/>
              <a:ext cx="213" cy="221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30" y="2"/>
                </a:cxn>
                <a:cxn ang="0">
                  <a:pos x="151" y="9"/>
                </a:cxn>
                <a:cxn ang="0">
                  <a:pos x="169" y="18"/>
                </a:cxn>
                <a:cxn ang="0">
                  <a:pos x="184" y="33"/>
                </a:cxn>
                <a:cxn ang="0">
                  <a:pos x="197" y="50"/>
                </a:cxn>
                <a:cxn ang="0">
                  <a:pos x="206" y="68"/>
                </a:cxn>
                <a:cxn ang="0">
                  <a:pos x="211" y="88"/>
                </a:cxn>
                <a:cxn ang="0">
                  <a:pos x="213" y="110"/>
                </a:cxn>
                <a:cxn ang="0">
                  <a:pos x="211" y="132"/>
                </a:cxn>
                <a:cxn ang="0">
                  <a:pos x="206" y="153"/>
                </a:cxn>
                <a:cxn ang="0">
                  <a:pos x="197" y="171"/>
                </a:cxn>
                <a:cxn ang="0">
                  <a:pos x="184" y="188"/>
                </a:cxn>
                <a:cxn ang="0">
                  <a:pos x="169" y="202"/>
                </a:cxn>
                <a:cxn ang="0">
                  <a:pos x="151" y="211"/>
                </a:cxn>
                <a:cxn ang="0">
                  <a:pos x="130" y="219"/>
                </a:cxn>
                <a:cxn ang="0">
                  <a:pos x="108" y="221"/>
                </a:cxn>
                <a:cxn ang="0">
                  <a:pos x="86" y="219"/>
                </a:cxn>
                <a:cxn ang="0">
                  <a:pos x="66" y="211"/>
                </a:cxn>
                <a:cxn ang="0">
                  <a:pos x="47" y="202"/>
                </a:cxn>
                <a:cxn ang="0">
                  <a:pos x="33" y="188"/>
                </a:cxn>
                <a:cxn ang="0">
                  <a:pos x="18" y="171"/>
                </a:cxn>
                <a:cxn ang="0">
                  <a:pos x="9" y="153"/>
                </a:cxn>
                <a:cxn ang="0">
                  <a:pos x="1" y="132"/>
                </a:cxn>
                <a:cxn ang="0">
                  <a:pos x="0" y="110"/>
                </a:cxn>
                <a:cxn ang="0">
                  <a:pos x="1" y="88"/>
                </a:cxn>
                <a:cxn ang="0">
                  <a:pos x="9" y="68"/>
                </a:cxn>
                <a:cxn ang="0">
                  <a:pos x="18" y="50"/>
                </a:cxn>
                <a:cxn ang="0">
                  <a:pos x="33" y="33"/>
                </a:cxn>
                <a:cxn ang="0">
                  <a:pos x="47" y="18"/>
                </a:cxn>
                <a:cxn ang="0">
                  <a:pos x="66" y="9"/>
                </a:cxn>
                <a:cxn ang="0">
                  <a:pos x="86" y="2"/>
                </a:cxn>
                <a:cxn ang="0">
                  <a:pos x="108" y="0"/>
                </a:cxn>
              </a:cxnLst>
              <a:rect l="0" t="0" r="r" b="b"/>
              <a:pathLst>
                <a:path w="213" h="221">
                  <a:moveTo>
                    <a:pt x="108" y="0"/>
                  </a:moveTo>
                  <a:lnTo>
                    <a:pt x="130" y="2"/>
                  </a:lnTo>
                  <a:lnTo>
                    <a:pt x="151" y="9"/>
                  </a:lnTo>
                  <a:lnTo>
                    <a:pt x="169" y="18"/>
                  </a:lnTo>
                  <a:lnTo>
                    <a:pt x="184" y="33"/>
                  </a:lnTo>
                  <a:lnTo>
                    <a:pt x="197" y="50"/>
                  </a:lnTo>
                  <a:lnTo>
                    <a:pt x="206" y="68"/>
                  </a:lnTo>
                  <a:lnTo>
                    <a:pt x="211" y="88"/>
                  </a:lnTo>
                  <a:lnTo>
                    <a:pt x="213" y="110"/>
                  </a:lnTo>
                  <a:lnTo>
                    <a:pt x="211" y="132"/>
                  </a:lnTo>
                  <a:lnTo>
                    <a:pt x="206" y="153"/>
                  </a:lnTo>
                  <a:lnTo>
                    <a:pt x="197" y="171"/>
                  </a:lnTo>
                  <a:lnTo>
                    <a:pt x="184" y="188"/>
                  </a:lnTo>
                  <a:lnTo>
                    <a:pt x="169" y="202"/>
                  </a:lnTo>
                  <a:lnTo>
                    <a:pt x="151" y="211"/>
                  </a:lnTo>
                  <a:lnTo>
                    <a:pt x="130" y="219"/>
                  </a:lnTo>
                  <a:lnTo>
                    <a:pt x="108" y="221"/>
                  </a:lnTo>
                  <a:lnTo>
                    <a:pt x="86" y="219"/>
                  </a:lnTo>
                  <a:lnTo>
                    <a:pt x="66" y="211"/>
                  </a:lnTo>
                  <a:lnTo>
                    <a:pt x="47" y="202"/>
                  </a:lnTo>
                  <a:lnTo>
                    <a:pt x="33" y="188"/>
                  </a:lnTo>
                  <a:lnTo>
                    <a:pt x="18" y="171"/>
                  </a:lnTo>
                  <a:lnTo>
                    <a:pt x="9" y="153"/>
                  </a:lnTo>
                  <a:lnTo>
                    <a:pt x="1" y="132"/>
                  </a:lnTo>
                  <a:lnTo>
                    <a:pt x="0" y="110"/>
                  </a:lnTo>
                  <a:lnTo>
                    <a:pt x="1" y="88"/>
                  </a:lnTo>
                  <a:lnTo>
                    <a:pt x="9" y="68"/>
                  </a:lnTo>
                  <a:lnTo>
                    <a:pt x="18" y="50"/>
                  </a:lnTo>
                  <a:lnTo>
                    <a:pt x="33" y="33"/>
                  </a:lnTo>
                  <a:lnTo>
                    <a:pt x="47" y="18"/>
                  </a:lnTo>
                  <a:lnTo>
                    <a:pt x="66" y="9"/>
                  </a:lnTo>
                  <a:lnTo>
                    <a:pt x="86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8" name="Freeform 152"/>
            <p:cNvSpPr>
              <a:spLocks/>
            </p:cNvSpPr>
            <p:nvPr/>
          </p:nvSpPr>
          <p:spPr bwMode="auto">
            <a:xfrm>
              <a:off x="2528" y="1029"/>
              <a:ext cx="198" cy="20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1" y="1"/>
                </a:cxn>
                <a:cxn ang="0">
                  <a:pos x="140" y="7"/>
                </a:cxn>
                <a:cxn ang="0">
                  <a:pos x="156" y="18"/>
                </a:cxn>
                <a:cxn ang="0">
                  <a:pos x="171" y="29"/>
                </a:cxn>
                <a:cxn ang="0">
                  <a:pos x="182" y="46"/>
                </a:cxn>
                <a:cxn ang="0">
                  <a:pos x="191" y="62"/>
                </a:cxn>
                <a:cxn ang="0">
                  <a:pos x="197" y="82"/>
                </a:cxn>
                <a:cxn ang="0">
                  <a:pos x="198" y="103"/>
                </a:cxn>
                <a:cxn ang="0">
                  <a:pos x="197" y="123"/>
                </a:cxn>
                <a:cxn ang="0">
                  <a:pos x="191" y="143"/>
                </a:cxn>
                <a:cxn ang="0">
                  <a:pos x="182" y="160"/>
                </a:cxn>
                <a:cxn ang="0">
                  <a:pos x="171" y="176"/>
                </a:cxn>
                <a:cxn ang="0">
                  <a:pos x="156" y="187"/>
                </a:cxn>
                <a:cxn ang="0">
                  <a:pos x="140" y="198"/>
                </a:cxn>
                <a:cxn ang="0">
                  <a:pos x="121" y="204"/>
                </a:cxn>
                <a:cxn ang="0">
                  <a:pos x="101" y="206"/>
                </a:cxn>
                <a:cxn ang="0">
                  <a:pos x="81" y="204"/>
                </a:cxn>
                <a:cxn ang="0">
                  <a:pos x="62" y="198"/>
                </a:cxn>
                <a:cxn ang="0">
                  <a:pos x="44" y="187"/>
                </a:cxn>
                <a:cxn ang="0">
                  <a:pos x="29" y="176"/>
                </a:cxn>
                <a:cxn ang="0">
                  <a:pos x="16" y="160"/>
                </a:cxn>
                <a:cxn ang="0">
                  <a:pos x="7" y="143"/>
                </a:cxn>
                <a:cxn ang="0">
                  <a:pos x="2" y="123"/>
                </a:cxn>
                <a:cxn ang="0">
                  <a:pos x="0" y="103"/>
                </a:cxn>
                <a:cxn ang="0">
                  <a:pos x="2" y="82"/>
                </a:cxn>
                <a:cxn ang="0">
                  <a:pos x="7" y="62"/>
                </a:cxn>
                <a:cxn ang="0">
                  <a:pos x="16" y="46"/>
                </a:cxn>
                <a:cxn ang="0">
                  <a:pos x="29" y="29"/>
                </a:cxn>
                <a:cxn ang="0">
                  <a:pos x="44" y="18"/>
                </a:cxn>
                <a:cxn ang="0">
                  <a:pos x="62" y="7"/>
                </a:cxn>
                <a:cxn ang="0">
                  <a:pos x="81" y="1"/>
                </a:cxn>
                <a:cxn ang="0">
                  <a:pos x="101" y="0"/>
                </a:cxn>
              </a:cxnLst>
              <a:rect l="0" t="0" r="r" b="b"/>
              <a:pathLst>
                <a:path w="198" h="206">
                  <a:moveTo>
                    <a:pt x="101" y="0"/>
                  </a:moveTo>
                  <a:lnTo>
                    <a:pt x="121" y="1"/>
                  </a:lnTo>
                  <a:lnTo>
                    <a:pt x="140" y="7"/>
                  </a:lnTo>
                  <a:lnTo>
                    <a:pt x="156" y="18"/>
                  </a:lnTo>
                  <a:lnTo>
                    <a:pt x="171" y="29"/>
                  </a:lnTo>
                  <a:lnTo>
                    <a:pt x="182" y="46"/>
                  </a:lnTo>
                  <a:lnTo>
                    <a:pt x="191" y="62"/>
                  </a:lnTo>
                  <a:lnTo>
                    <a:pt x="197" y="82"/>
                  </a:lnTo>
                  <a:lnTo>
                    <a:pt x="198" y="103"/>
                  </a:lnTo>
                  <a:lnTo>
                    <a:pt x="197" y="123"/>
                  </a:lnTo>
                  <a:lnTo>
                    <a:pt x="191" y="143"/>
                  </a:lnTo>
                  <a:lnTo>
                    <a:pt x="182" y="160"/>
                  </a:lnTo>
                  <a:lnTo>
                    <a:pt x="171" y="176"/>
                  </a:lnTo>
                  <a:lnTo>
                    <a:pt x="156" y="187"/>
                  </a:lnTo>
                  <a:lnTo>
                    <a:pt x="140" y="198"/>
                  </a:lnTo>
                  <a:lnTo>
                    <a:pt x="121" y="204"/>
                  </a:lnTo>
                  <a:lnTo>
                    <a:pt x="101" y="206"/>
                  </a:lnTo>
                  <a:lnTo>
                    <a:pt x="81" y="204"/>
                  </a:lnTo>
                  <a:lnTo>
                    <a:pt x="62" y="198"/>
                  </a:lnTo>
                  <a:lnTo>
                    <a:pt x="44" y="187"/>
                  </a:lnTo>
                  <a:lnTo>
                    <a:pt x="29" y="176"/>
                  </a:lnTo>
                  <a:lnTo>
                    <a:pt x="16" y="160"/>
                  </a:lnTo>
                  <a:lnTo>
                    <a:pt x="7" y="143"/>
                  </a:lnTo>
                  <a:lnTo>
                    <a:pt x="2" y="123"/>
                  </a:lnTo>
                  <a:lnTo>
                    <a:pt x="0" y="103"/>
                  </a:lnTo>
                  <a:lnTo>
                    <a:pt x="2" y="82"/>
                  </a:lnTo>
                  <a:lnTo>
                    <a:pt x="7" y="62"/>
                  </a:lnTo>
                  <a:lnTo>
                    <a:pt x="16" y="46"/>
                  </a:lnTo>
                  <a:lnTo>
                    <a:pt x="29" y="29"/>
                  </a:lnTo>
                  <a:lnTo>
                    <a:pt x="44" y="18"/>
                  </a:lnTo>
                  <a:lnTo>
                    <a:pt x="62" y="7"/>
                  </a:lnTo>
                  <a:lnTo>
                    <a:pt x="81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9" name="Freeform 153"/>
            <p:cNvSpPr>
              <a:spLocks/>
            </p:cNvSpPr>
            <p:nvPr/>
          </p:nvSpPr>
          <p:spPr bwMode="auto">
            <a:xfrm>
              <a:off x="2539" y="1032"/>
              <a:ext cx="184" cy="192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2" y="2"/>
                </a:cxn>
                <a:cxn ang="0">
                  <a:pos x="129" y="8"/>
                </a:cxn>
                <a:cxn ang="0">
                  <a:pos x="145" y="17"/>
                </a:cxn>
                <a:cxn ang="0">
                  <a:pos x="158" y="28"/>
                </a:cxn>
                <a:cxn ang="0">
                  <a:pos x="169" y="43"/>
                </a:cxn>
                <a:cxn ang="0">
                  <a:pos x="176" y="59"/>
                </a:cxn>
                <a:cxn ang="0">
                  <a:pos x="182" y="76"/>
                </a:cxn>
                <a:cxn ang="0">
                  <a:pos x="184" y="96"/>
                </a:cxn>
                <a:cxn ang="0">
                  <a:pos x="182" y="116"/>
                </a:cxn>
                <a:cxn ang="0">
                  <a:pos x="176" y="133"/>
                </a:cxn>
                <a:cxn ang="0">
                  <a:pos x="169" y="149"/>
                </a:cxn>
                <a:cxn ang="0">
                  <a:pos x="158" y="164"/>
                </a:cxn>
                <a:cxn ang="0">
                  <a:pos x="145" y="175"/>
                </a:cxn>
                <a:cxn ang="0">
                  <a:pos x="129" y="184"/>
                </a:cxn>
                <a:cxn ang="0">
                  <a:pos x="112" y="190"/>
                </a:cxn>
                <a:cxn ang="0">
                  <a:pos x="94" y="192"/>
                </a:cxn>
                <a:cxn ang="0">
                  <a:pos x="75" y="190"/>
                </a:cxn>
                <a:cxn ang="0">
                  <a:pos x="57" y="184"/>
                </a:cxn>
                <a:cxn ang="0">
                  <a:pos x="42" y="175"/>
                </a:cxn>
                <a:cxn ang="0">
                  <a:pos x="27" y="164"/>
                </a:cxn>
                <a:cxn ang="0">
                  <a:pos x="16" y="149"/>
                </a:cxn>
                <a:cxn ang="0">
                  <a:pos x="7" y="133"/>
                </a:cxn>
                <a:cxn ang="0">
                  <a:pos x="2" y="116"/>
                </a:cxn>
                <a:cxn ang="0">
                  <a:pos x="0" y="96"/>
                </a:cxn>
                <a:cxn ang="0">
                  <a:pos x="2" y="76"/>
                </a:cxn>
                <a:cxn ang="0">
                  <a:pos x="7" y="59"/>
                </a:cxn>
                <a:cxn ang="0">
                  <a:pos x="16" y="43"/>
                </a:cxn>
                <a:cxn ang="0">
                  <a:pos x="27" y="28"/>
                </a:cxn>
                <a:cxn ang="0">
                  <a:pos x="42" y="17"/>
                </a:cxn>
                <a:cxn ang="0">
                  <a:pos x="57" y="8"/>
                </a:cxn>
                <a:cxn ang="0">
                  <a:pos x="75" y="2"/>
                </a:cxn>
                <a:cxn ang="0">
                  <a:pos x="94" y="0"/>
                </a:cxn>
              </a:cxnLst>
              <a:rect l="0" t="0" r="r" b="b"/>
              <a:pathLst>
                <a:path w="184" h="192">
                  <a:moveTo>
                    <a:pt x="94" y="0"/>
                  </a:moveTo>
                  <a:lnTo>
                    <a:pt x="112" y="2"/>
                  </a:lnTo>
                  <a:lnTo>
                    <a:pt x="129" y="8"/>
                  </a:lnTo>
                  <a:lnTo>
                    <a:pt x="145" y="17"/>
                  </a:lnTo>
                  <a:lnTo>
                    <a:pt x="158" y="28"/>
                  </a:lnTo>
                  <a:lnTo>
                    <a:pt x="169" y="43"/>
                  </a:lnTo>
                  <a:lnTo>
                    <a:pt x="176" y="59"/>
                  </a:lnTo>
                  <a:lnTo>
                    <a:pt x="182" y="76"/>
                  </a:lnTo>
                  <a:lnTo>
                    <a:pt x="184" y="96"/>
                  </a:lnTo>
                  <a:lnTo>
                    <a:pt x="182" y="116"/>
                  </a:lnTo>
                  <a:lnTo>
                    <a:pt x="176" y="133"/>
                  </a:lnTo>
                  <a:lnTo>
                    <a:pt x="169" y="149"/>
                  </a:lnTo>
                  <a:lnTo>
                    <a:pt x="158" y="164"/>
                  </a:lnTo>
                  <a:lnTo>
                    <a:pt x="145" y="175"/>
                  </a:lnTo>
                  <a:lnTo>
                    <a:pt x="129" y="184"/>
                  </a:lnTo>
                  <a:lnTo>
                    <a:pt x="112" y="190"/>
                  </a:lnTo>
                  <a:lnTo>
                    <a:pt x="94" y="192"/>
                  </a:lnTo>
                  <a:lnTo>
                    <a:pt x="75" y="190"/>
                  </a:lnTo>
                  <a:lnTo>
                    <a:pt x="57" y="184"/>
                  </a:lnTo>
                  <a:lnTo>
                    <a:pt x="42" y="175"/>
                  </a:lnTo>
                  <a:lnTo>
                    <a:pt x="27" y="164"/>
                  </a:lnTo>
                  <a:lnTo>
                    <a:pt x="16" y="149"/>
                  </a:lnTo>
                  <a:lnTo>
                    <a:pt x="7" y="133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7" y="28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0" name="Freeform 154"/>
            <p:cNvSpPr>
              <a:spLocks/>
            </p:cNvSpPr>
            <p:nvPr/>
          </p:nvSpPr>
          <p:spPr bwMode="auto">
            <a:xfrm>
              <a:off x="2550" y="1036"/>
              <a:ext cx="169" cy="17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3" y="2"/>
                </a:cxn>
                <a:cxn ang="0">
                  <a:pos x="119" y="7"/>
                </a:cxn>
                <a:cxn ang="0">
                  <a:pos x="134" y="15"/>
                </a:cxn>
                <a:cxn ang="0">
                  <a:pos x="145" y="26"/>
                </a:cxn>
                <a:cxn ang="0">
                  <a:pos x="156" y="39"/>
                </a:cxn>
                <a:cxn ang="0">
                  <a:pos x="164" y="53"/>
                </a:cxn>
                <a:cxn ang="0">
                  <a:pos x="167" y="70"/>
                </a:cxn>
                <a:cxn ang="0">
                  <a:pos x="169" y="88"/>
                </a:cxn>
                <a:cxn ang="0">
                  <a:pos x="167" y="107"/>
                </a:cxn>
                <a:cxn ang="0">
                  <a:pos x="164" y="123"/>
                </a:cxn>
                <a:cxn ang="0">
                  <a:pos x="156" y="138"/>
                </a:cxn>
                <a:cxn ang="0">
                  <a:pos x="145" y="151"/>
                </a:cxn>
                <a:cxn ang="0">
                  <a:pos x="134" y="162"/>
                </a:cxn>
                <a:cxn ang="0">
                  <a:pos x="119" y="169"/>
                </a:cxn>
                <a:cxn ang="0">
                  <a:pos x="103" y="175"/>
                </a:cxn>
                <a:cxn ang="0">
                  <a:pos x="86" y="177"/>
                </a:cxn>
                <a:cxn ang="0">
                  <a:pos x="70" y="175"/>
                </a:cxn>
                <a:cxn ang="0">
                  <a:pos x="53" y="169"/>
                </a:cxn>
                <a:cxn ang="0">
                  <a:pos x="38" y="162"/>
                </a:cxn>
                <a:cxn ang="0">
                  <a:pos x="26" y="151"/>
                </a:cxn>
                <a:cxn ang="0">
                  <a:pos x="14" y="138"/>
                </a:cxn>
                <a:cxn ang="0">
                  <a:pos x="7" y="123"/>
                </a:cxn>
                <a:cxn ang="0">
                  <a:pos x="2" y="107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4" y="39"/>
                </a:cxn>
                <a:cxn ang="0">
                  <a:pos x="26" y="26"/>
                </a:cxn>
                <a:cxn ang="0">
                  <a:pos x="38" y="15"/>
                </a:cxn>
                <a:cxn ang="0">
                  <a:pos x="53" y="7"/>
                </a:cxn>
                <a:cxn ang="0">
                  <a:pos x="70" y="2"/>
                </a:cxn>
                <a:cxn ang="0">
                  <a:pos x="86" y="0"/>
                </a:cxn>
              </a:cxnLst>
              <a:rect l="0" t="0" r="r" b="b"/>
              <a:pathLst>
                <a:path w="169" h="177">
                  <a:moveTo>
                    <a:pt x="86" y="0"/>
                  </a:moveTo>
                  <a:lnTo>
                    <a:pt x="103" y="2"/>
                  </a:lnTo>
                  <a:lnTo>
                    <a:pt x="119" y="7"/>
                  </a:lnTo>
                  <a:lnTo>
                    <a:pt x="134" y="15"/>
                  </a:lnTo>
                  <a:lnTo>
                    <a:pt x="145" y="26"/>
                  </a:lnTo>
                  <a:lnTo>
                    <a:pt x="156" y="39"/>
                  </a:lnTo>
                  <a:lnTo>
                    <a:pt x="164" y="53"/>
                  </a:lnTo>
                  <a:lnTo>
                    <a:pt x="167" y="70"/>
                  </a:lnTo>
                  <a:lnTo>
                    <a:pt x="169" y="88"/>
                  </a:lnTo>
                  <a:lnTo>
                    <a:pt x="167" y="107"/>
                  </a:lnTo>
                  <a:lnTo>
                    <a:pt x="164" y="123"/>
                  </a:lnTo>
                  <a:lnTo>
                    <a:pt x="156" y="138"/>
                  </a:lnTo>
                  <a:lnTo>
                    <a:pt x="145" y="151"/>
                  </a:lnTo>
                  <a:lnTo>
                    <a:pt x="134" y="162"/>
                  </a:lnTo>
                  <a:lnTo>
                    <a:pt x="119" y="169"/>
                  </a:lnTo>
                  <a:lnTo>
                    <a:pt x="103" y="175"/>
                  </a:lnTo>
                  <a:lnTo>
                    <a:pt x="86" y="177"/>
                  </a:lnTo>
                  <a:lnTo>
                    <a:pt x="70" y="175"/>
                  </a:lnTo>
                  <a:lnTo>
                    <a:pt x="53" y="169"/>
                  </a:lnTo>
                  <a:lnTo>
                    <a:pt x="38" y="162"/>
                  </a:lnTo>
                  <a:lnTo>
                    <a:pt x="26" y="151"/>
                  </a:lnTo>
                  <a:lnTo>
                    <a:pt x="14" y="138"/>
                  </a:lnTo>
                  <a:lnTo>
                    <a:pt x="7" y="123"/>
                  </a:lnTo>
                  <a:lnTo>
                    <a:pt x="2" y="107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4" y="39"/>
                  </a:lnTo>
                  <a:lnTo>
                    <a:pt x="26" y="26"/>
                  </a:lnTo>
                  <a:lnTo>
                    <a:pt x="38" y="15"/>
                  </a:lnTo>
                  <a:lnTo>
                    <a:pt x="53" y="7"/>
                  </a:lnTo>
                  <a:lnTo>
                    <a:pt x="70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1" name="Freeform 155"/>
            <p:cNvSpPr>
              <a:spLocks/>
            </p:cNvSpPr>
            <p:nvPr/>
          </p:nvSpPr>
          <p:spPr bwMode="auto">
            <a:xfrm>
              <a:off x="2561" y="1041"/>
              <a:ext cx="154" cy="16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2"/>
                </a:cxn>
                <a:cxn ang="0">
                  <a:pos x="108" y="6"/>
                </a:cxn>
                <a:cxn ang="0">
                  <a:pos x="121" y="13"/>
                </a:cxn>
                <a:cxn ang="0">
                  <a:pos x="132" y="23"/>
                </a:cxn>
                <a:cxn ang="0">
                  <a:pos x="141" y="34"/>
                </a:cxn>
                <a:cxn ang="0">
                  <a:pos x="149" y="48"/>
                </a:cxn>
                <a:cxn ang="0">
                  <a:pos x="153" y="63"/>
                </a:cxn>
                <a:cxn ang="0">
                  <a:pos x="154" y="80"/>
                </a:cxn>
                <a:cxn ang="0">
                  <a:pos x="153" y="96"/>
                </a:cxn>
                <a:cxn ang="0">
                  <a:pos x="149" y="111"/>
                </a:cxn>
                <a:cxn ang="0">
                  <a:pos x="141" y="124"/>
                </a:cxn>
                <a:cxn ang="0">
                  <a:pos x="132" y="137"/>
                </a:cxn>
                <a:cxn ang="0">
                  <a:pos x="121" y="146"/>
                </a:cxn>
                <a:cxn ang="0">
                  <a:pos x="108" y="153"/>
                </a:cxn>
                <a:cxn ang="0">
                  <a:pos x="94" y="159"/>
                </a:cxn>
                <a:cxn ang="0">
                  <a:pos x="79" y="161"/>
                </a:cxn>
                <a:cxn ang="0">
                  <a:pos x="62" y="159"/>
                </a:cxn>
                <a:cxn ang="0">
                  <a:pos x="48" y="153"/>
                </a:cxn>
                <a:cxn ang="0">
                  <a:pos x="35" y="146"/>
                </a:cxn>
                <a:cxn ang="0">
                  <a:pos x="24" y="137"/>
                </a:cxn>
                <a:cxn ang="0">
                  <a:pos x="13" y="124"/>
                </a:cxn>
                <a:cxn ang="0">
                  <a:pos x="5" y="111"/>
                </a:cxn>
                <a:cxn ang="0">
                  <a:pos x="2" y="96"/>
                </a:cxn>
                <a:cxn ang="0">
                  <a:pos x="0" y="80"/>
                </a:cxn>
                <a:cxn ang="0">
                  <a:pos x="2" y="63"/>
                </a:cxn>
                <a:cxn ang="0">
                  <a:pos x="5" y="48"/>
                </a:cxn>
                <a:cxn ang="0">
                  <a:pos x="13" y="34"/>
                </a:cxn>
                <a:cxn ang="0">
                  <a:pos x="24" y="23"/>
                </a:cxn>
                <a:cxn ang="0">
                  <a:pos x="35" y="13"/>
                </a:cxn>
                <a:cxn ang="0">
                  <a:pos x="48" y="6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54" h="161">
                  <a:moveTo>
                    <a:pt x="79" y="0"/>
                  </a:moveTo>
                  <a:lnTo>
                    <a:pt x="94" y="2"/>
                  </a:lnTo>
                  <a:lnTo>
                    <a:pt x="108" y="6"/>
                  </a:lnTo>
                  <a:lnTo>
                    <a:pt x="121" y="13"/>
                  </a:lnTo>
                  <a:lnTo>
                    <a:pt x="132" y="23"/>
                  </a:lnTo>
                  <a:lnTo>
                    <a:pt x="141" y="34"/>
                  </a:lnTo>
                  <a:lnTo>
                    <a:pt x="149" y="48"/>
                  </a:lnTo>
                  <a:lnTo>
                    <a:pt x="153" y="63"/>
                  </a:lnTo>
                  <a:lnTo>
                    <a:pt x="154" y="80"/>
                  </a:lnTo>
                  <a:lnTo>
                    <a:pt x="153" y="96"/>
                  </a:lnTo>
                  <a:lnTo>
                    <a:pt x="149" y="111"/>
                  </a:lnTo>
                  <a:lnTo>
                    <a:pt x="141" y="124"/>
                  </a:lnTo>
                  <a:lnTo>
                    <a:pt x="132" y="137"/>
                  </a:lnTo>
                  <a:lnTo>
                    <a:pt x="121" y="146"/>
                  </a:lnTo>
                  <a:lnTo>
                    <a:pt x="108" y="153"/>
                  </a:lnTo>
                  <a:lnTo>
                    <a:pt x="94" y="159"/>
                  </a:lnTo>
                  <a:lnTo>
                    <a:pt x="79" y="161"/>
                  </a:lnTo>
                  <a:lnTo>
                    <a:pt x="62" y="159"/>
                  </a:lnTo>
                  <a:lnTo>
                    <a:pt x="48" y="153"/>
                  </a:lnTo>
                  <a:lnTo>
                    <a:pt x="35" y="146"/>
                  </a:lnTo>
                  <a:lnTo>
                    <a:pt x="24" y="137"/>
                  </a:lnTo>
                  <a:lnTo>
                    <a:pt x="13" y="124"/>
                  </a:lnTo>
                  <a:lnTo>
                    <a:pt x="5" y="111"/>
                  </a:lnTo>
                  <a:lnTo>
                    <a:pt x="2" y="96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5" y="48"/>
                  </a:lnTo>
                  <a:lnTo>
                    <a:pt x="13" y="34"/>
                  </a:lnTo>
                  <a:lnTo>
                    <a:pt x="24" y="23"/>
                  </a:lnTo>
                  <a:lnTo>
                    <a:pt x="35" y="13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2" name="Freeform 156"/>
            <p:cNvSpPr>
              <a:spLocks/>
            </p:cNvSpPr>
            <p:nvPr/>
          </p:nvSpPr>
          <p:spPr bwMode="auto">
            <a:xfrm>
              <a:off x="2572" y="1045"/>
              <a:ext cx="138" cy="14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4" y="2"/>
                </a:cxn>
                <a:cxn ang="0">
                  <a:pos x="97" y="6"/>
                </a:cxn>
                <a:cxn ang="0">
                  <a:pos x="108" y="13"/>
                </a:cxn>
                <a:cxn ang="0">
                  <a:pos x="119" y="22"/>
                </a:cxn>
                <a:cxn ang="0">
                  <a:pos x="127" y="31"/>
                </a:cxn>
                <a:cxn ang="0">
                  <a:pos x="132" y="44"/>
                </a:cxn>
                <a:cxn ang="0">
                  <a:pos x="136" y="57"/>
                </a:cxn>
                <a:cxn ang="0">
                  <a:pos x="138" y="72"/>
                </a:cxn>
                <a:cxn ang="0">
                  <a:pos x="136" y="87"/>
                </a:cxn>
                <a:cxn ang="0">
                  <a:pos x="132" y="101"/>
                </a:cxn>
                <a:cxn ang="0">
                  <a:pos x="127" y="112"/>
                </a:cxn>
                <a:cxn ang="0">
                  <a:pos x="119" y="123"/>
                </a:cxn>
                <a:cxn ang="0">
                  <a:pos x="108" y="133"/>
                </a:cxn>
                <a:cxn ang="0">
                  <a:pos x="97" y="140"/>
                </a:cxn>
                <a:cxn ang="0">
                  <a:pos x="84" y="144"/>
                </a:cxn>
                <a:cxn ang="0">
                  <a:pos x="70" y="145"/>
                </a:cxn>
                <a:cxn ang="0">
                  <a:pos x="55" y="144"/>
                </a:cxn>
                <a:cxn ang="0">
                  <a:pos x="42" y="140"/>
                </a:cxn>
                <a:cxn ang="0">
                  <a:pos x="31" y="133"/>
                </a:cxn>
                <a:cxn ang="0">
                  <a:pos x="20" y="123"/>
                </a:cxn>
                <a:cxn ang="0">
                  <a:pos x="11" y="112"/>
                </a:cxn>
                <a:cxn ang="0">
                  <a:pos x="5" y="101"/>
                </a:cxn>
                <a:cxn ang="0">
                  <a:pos x="2" y="87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20" y="22"/>
                </a:cxn>
                <a:cxn ang="0">
                  <a:pos x="31" y="13"/>
                </a:cxn>
                <a:cxn ang="0">
                  <a:pos x="42" y="6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38" h="145">
                  <a:moveTo>
                    <a:pt x="70" y="0"/>
                  </a:moveTo>
                  <a:lnTo>
                    <a:pt x="84" y="2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7" y="31"/>
                  </a:lnTo>
                  <a:lnTo>
                    <a:pt x="132" y="44"/>
                  </a:lnTo>
                  <a:lnTo>
                    <a:pt x="136" y="57"/>
                  </a:lnTo>
                  <a:lnTo>
                    <a:pt x="138" y="72"/>
                  </a:lnTo>
                  <a:lnTo>
                    <a:pt x="136" y="87"/>
                  </a:lnTo>
                  <a:lnTo>
                    <a:pt x="132" y="101"/>
                  </a:lnTo>
                  <a:lnTo>
                    <a:pt x="127" y="112"/>
                  </a:lnTo>
                  <a:lnTo>
                    <a:pt x="119" y="123"/>
                  </a:lnTo>
                  <a:lnTo>
                    <a:pt x="108" y="133"/>
                  </a:lnTo>
                  <a:lnTo>
                    <a:pt x="97" y="140"/>
                  </a:lnTo>
                  <a:lnTo>
                    <a:pt x="84" y="144"/>
                  </a:lnTo>
                  <a:lnTo>
                    <a:pt x="70" y="145"/>
                  </a:lnTo>
                  <a:lnTo>
                    <a:pt x="55" y="144"/>
                  </a:lnTo>
                  <a:lnTo>
                    <a:pt x="42" y="140"/>
                  </a:lnTo>
                  <a:lnTo>
                    <a:pt x="31" y="133"/>
                  </a:lnTo>
                  <a:lnTo>
                    <a:pt x="20" y="123"/>
                  </a:lnTo>
                  <a:lnTo>
                    <a:pt x="11" y="112"/>
                  </a:lnTo>
                  <a:lnTo>
                    <a:pt x="5" y="101"/>
                  </a:lnTo>
                  <a:lnTo>
                    <a:pt x="2" y="87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20" y="22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3" name="Freeform 157"/>
            <p:cNvSpPr>
              <a:spLocks/>
            </p:cNvSpPr>
            <p:nvPr/>
          </p:nvSpPr>
          <p:spPr bwMode="auto">
            <a:xfrm>
              <a:off x="2581" y="1049"/>
              <a:ext cx="125" cy="13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7" y="2"/>
                </a:cxn>
                <a:cxn ang="0">
                  <a:pos x="88" y="5"/>
                </a:cxn>
                <a:cxn ang="0">
                  <a:pos x="99" y="11"/>
                </a:cxn>
                <a:cxn ang="0">
                  <a:pos x="109" y="18"/>
                </a:cxn>
                <a:cxn ang="0">
                  <a:pos x="116" y="29"/>
                </a:cxn>
                <a:cxn ang="0">
                  <a:pos x="121" y="40"/>
                </a:cxn>
                <a:cxn ang="0">
                  <a:pos x="123" y="53"/>
                </a:cxn>
                <a:cxn ang="0">
                  <a:pos x="125" y="66"/>
                </a:cxn>
                <a:cxn ang="0">
                  <a:pos x="123" y="79"/>
                </a:cxn>
                <a:cxn ang="0">
                  <a:pos x="121" y="90"/>
                </a:cxn>
                <a:cxn ang="0">
                  <a:pos x="116" y="101"/>
                </a:cxn>
                <a:cxn ang="0">
                  <a:pos x="109" y="112"/>
                </a:cxn>
                <a:cxn ang="0">
                  <a:pos x="99" y="119"/>
                </a:cxn>
                <a:cxn ang="0">
                  <a:pos x="88" y="125"/>
                </a:cxn>
                <a:cxn ang="0">
                  <a:pos x="77" y="129"/>
                </a:cxn>
                <a:cxn ang="0">
                  <a:pos x="64" y="130"/>
                </a:cxn>
                <a:cxn ang="0">
                  <a:pos x="52" y="129"/>
                </a:cxn>
                <a:cxn ang="0">
                  <a:pos x="41" y="125"/>
                </a:cxn>
                <a:cxn ang="0">
                  <a:pos x="29" y="119"/>
                </a:cxn>
                <a:cxn ang="0">
                  <a:pos x="18" y="112"/>
                </a:cxn>
                <a:cxn ang="0">
                  <a:pos x="11" y="101"/>
                </a:cxn>
                <a:cxn ang="0">
                  <a:pos x="6" y="90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8" y="18"/>
                </a:cxn>
                <a:cxn ang="0">
                  <a:pos x="29" y="11"/>
                </a:cxn>
                <a:cxn ang="0">
                  <a:pos x="41" y="5"/>
                </a:cxn>
                <a:cxn ang="0">
                  <a:pos x="52" y="2"/>
                </a:cxn>
                <a:cxn ang="0">
                  <a:pos x="64" y="0"/>
                </a:cxn>
              </a:cxnLst>
              <a:rect l="0" t="0" r="r" b="b"/>
              <a:pathLst>
                <a:path w="125" h="130">
                  <a:moveTo>
                    <a:pt x="64" y="0"/>
                  </a:moveTo>
                  <a:lnTo>
                    <a:pt x="77" y="2"/>
                  </a:lnTo>
                  <a:lnTo>
                    <a:pt x="88" y="5"/>
                  </a:lnTo>
                  <a:lnTo>
                    <a:pt x="99" y="11"/>
                  </a:lnTo>
                  <a:lnTo>
                    <a:pt x="109" y="18"/>
                  </a:lnTo>
                  <a:lnTo>
                    <a:pt x="116" y="29"/>
                  </a:lnTo>
                  <a:lnTo>
                    <a:pt x="121" y="40"/>
                  </a:lnTo>
                  <a:lnTo>
                    <a:pt x="123" y="53"/>
                  </a:lnTo>
                  <a:lnTo>
                    <a:pt x="125" y="66"/>
                  </a:lnTo>
                  <a:lnTo>
                    <a:pt x="123" y="79"/>
                  </a:lnTo>
                  <a:lnTo>
                    <a:pt x="121" y="90"/>
                  </a:lnTo>
                  <a:lnTo>
                    <a:pt x="116" y="101"/>
                  </a:lnTo>
                  <a:lnTo>
                    <a:pt x="109" y="112"/>
                  </a:lnTo>
                  <a:lnTo>
                    <a:pt x="99" y="119"/>
                  </a:lnTo>
                  <a:lnTo>
                    <a:pt x="88" y="125"/>
                  </a:lnTo>
                  <a:lnTo>
                    <a:pt x="77" y="129"/>
                  </a:lnTo>
                  <a:lnTo>
                    <a:pt x="64" y="130"/>
                  </a:lnTo>
                  <a:lnTo>
                    <a:pt x="52" y="129"/>
                  </a:lnTo>
                  <a:lnTo>
                    <a:pt x="41" y="125"/>
                  </a:lnTo>
                  <a:lnTo>
                    <a:pt x="29" y="119"/>
                  </a:lnTo>
                  <a:lnTo>
                    <a:pt x="18" y="112"/>
                  </a:lnTo>
                  <a:lnTo>
                    <a:pt x="11" y="101"/>
                  </a:lnTo>
                  <a:lnTo>
                    <a:pt x="6" y="90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6" y="40"/>
                  </a:lnTo>
                  <a:lnTo>
                    <a:pt x="11" y="29"/>
                  </a:lnTo>
                  <a:lnTo>
                    <a:pt x="18" y="18"/>
                  </a:lnTo>
                  <a:lnTo>
                    <a:pt x="29" y="11"/>
                  </a:lnTo>
                  <a:lnTo>
                    <a:pt x="41" y="5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4" name="Freeform 158"/>
            <p:cNvSpPr>
              <a:spLocks/>
            </p:cNvSpPr>
            <p:nvPr/>
          </p:nvSpPr>
          <p:spPr bwMode="auto">
            <a:xfrm>
              <a:off x="2592" y="1053"/>
              <a:ext cx="110" cy="11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9" y="3"/>
                </a:cxn>
                <a:cxn ang="0">
                  <a:pos x="96" y="16"/>
                </a:cxn>
                <a:cxn ang="0">
                  <a:pos x="107" y="34"/>
                </a:cxn>
                <a:cxn ang="0">
                  <a:pos x="110" y="58"/>
                </a:cxn>
                <a:cxn ang="0">
                  <a:pos x="107" y="80"/>
                </a:cxn>
                <a:cxn ang="0">
                  <a:pos x="96" y="99"/>
                </a:cxn>
                <a:cxn ang="0">
                  <a:pos x="79" y="112"/>
                </a:cxn>
                <a:cxn ang="0">
                  <a:pos x="57" y="115"/>
                </a:cxn>
                <a:cxn ang="0">
                  <a:pos x="46" y="114"/>
                </a:cxn>
                <a:cxn ang="0">
                  <a:pos x="35" y="112"/>
                </a:cxn>
                <a:cxn ang="0">
                  <a:pos x="26" y="106"/>
                </a:cxn>
                <a:cxn ang="0">
                  <a:pos x="17" y="99"/>
                </a:cxn>
                <a:cxn ang="0">
                  <a:pos x="9" y="90"/>
                </a:cxn>
                <a:cxn ang="0">
                  <a:pos x="4" y="80"/>
                </a:cxn>
                <a:cxn ang="0">
                  <a:pos x="2" y="69"/>
                </a:cxn>
                <a:cxn ang="0">
                  <a:pos x="0" y="58"/>
                </a:cxn>
                <a:cxn ang="0">
                  <a:pos x="2" y="45"/>
                </a:cxn>
                <a:cxn ang="0">
                  <a:pos x="4" y="34"/>
                </a:cxn>
                <a:cxn ang="0">
                  <a:pos x="9" y="25"/>
                </a:cxn>
                <a:cxn ang="0">
                  <a:pos x="17" y="16"/>
                </a:cxn>
                <a:cxn ang="0">
                  <a:pos x="26" y="9"/>
                </a:cxn>
                <a:cxn ang="0">
                  <a:pos x="35" y="3"/>
                </a:cxn>
                <a:cxn ang="0">
                  <a:pos x="46" y="1"/>
                </a:cxn>
                <a:cxn ang="0">
                  <a:pos x="57" y="0"/>
                </a:cxn>
              </a:cxnLst>
              <a:rect l="0" t="0" r="r" b="b"/>
              <a:pathLst>
                <a:path w="110" h="115">
                  <a:moveTo>
                    <a:pt x="57" y="0"/>
                  </a:moveTo>
                  <a:lnTo>
                    <a:pt x="79" y="3"/>
                  </a:lnTo>
                  <a:lnTo>
                    <a:pt x="96" y="16"/>
                  </a:lnTo>
                  <a:lnTo>
                    <a:pt x="107" y="34"/>
                  </a:lnTo>
                  <a:lnTo>
                    <a:pt x="110" y="58"/>
                  </a:lnTo>
                  <a:lnTo>
                    <a:pt x="107" y="80"/>
                  </a:lnTo>
                  <a:lnTo>
                    <a:pt x="96" y="99"/>
                  </a:lnTo>
                  <a:lnTo>
                    <a:pt x="79" y="112"/>
                  </a:lnTo>
                  <a:lnTo>
                    <a:pt x="57" y="115"/>
                  </a:lnTo>
                  <a:lnTo>
                    <a:pt x="46" y="114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7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5" name="Freeform 159"/>
            <p:cNvSpPr>
              <a:spLocks/>
            </p:cNvSpPr>
            <p:nvPr/>
          </p:nvSpPr>
          <p:spPr bwMode="auto">
            <a:xfrm>
              <a:off x="2603" y="1056"/>
              <a:ext cx="99" cy="10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70" y="4"/>
                </a:cxn>
                <a:cxn ang="0">
                  <a:pos x="85" y="15"/>
                </a:cxn>
                <a:cxn ang="0">
                  <a:pos x="96" y="31"/>
                </a:cxn>
                <a:cxn ang="0">
                  <a:pos x="99" y="52"/>
                </a:cxn>
                <a:cxn ang="0">
                  <a:pos x="96" y="72"/>
                </a:cxn>
                <a:cxn ang="0">
                  <a:pos x="85" y="87"/>
                </a:cxn>
                <a:cxn ang="0">
                  <a:pos x="70" y="98"/>
                </a:cxn>
                <a:cxn ang="0">
                  <a:pos x="50" y="101"/>
                </a:cxn>
                <a:cxn ang="0">
                  <a:pos x="30" y="98"/>
                </a:cxn>
                <a:cxn ang="0">
                  <a:pos x="15" y="87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1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50" y="0"/>
                </a:cxn>
              </a:cxnLst>
              <a:rect l="0" t="0" r="r" b="b"/>
              <a:pathLst>
                <a:path w="99" h="101">
                  <a:moveTo>
                    <a:pt x="50" y="0"/>
                  </a:moveTo>
                  <a:lnTo>
                    <a:pt x="70" y="4"/>
                  </a:lnTo>
                  <a:lnTo>
                    <a:pt x="85" y="15"/>
                  </a:lnTo>
                  <a:lnTo>
                    <a:pt x="96" y="31"/>
                  </a:lnTo>
                  <a:lnTo>
                    <a:pt x="99" y="52"/>
                  </a:lnTo>
                  <a:lnTo>
                    <a:pt x="96" y="72"/>
                  </a:lnTo>
                  <a:lnTo>
                    <a:pt x="85" y="87"/>
                  </a:lnTo>
                  <a:lnTo>
                    <a:pt x="70" y="98"/>
                  </a:lnTo>
                  <a:lnTo>
                    <a:pt x="50" y="101"/>
                  </a:lnTo>
                  <a:lnTo>
                    <a:pt x="30" y="98"/>
                  </a:lnTo>
                  <a:lnTo>
                    <a:pt x="15" y="87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1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6" name="Freeform 160"/>
            <p:cNvSpPr>
              <a:spLocks/>
            </p:cNvSpPr>
            <p:nvPr/>
          </p:nvSpPr>
          <p:spPr bwMode="auto">
            <a:xfrm>
              <a:off x="2614" y="1062"/>
              <a:ext cx="85" cy="8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3"/>
                </a:cxn>
                <a:cxn ang="0">
                  <a:pos x="72" y="11"/>
                </a:cxn>
                <a:cxn ang="0">
                  <a:pos x="81" y="24"/>
                </a:cxn>
                <a:cxn ang="0">
                  <a:pos x="85" y="42"/>
                </a:cxn>
                <a:cxn ang="0">
                  <a:pos x="81" y="59"/>
                </a:cxn>
                <a:cxn ang="0">
                  <a:pos x="72" y="71"/>
                </a:cxn>
                <a:cxn ang="0">
                  <a:pos x="59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3" y="71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3"/>
                </a:cxn>
                <a:cxn ang="0">
                  <a:pos x="42" y="0"/>
                </a:cxn>
              </a:cxnLst>
              <a:rect l="0" t="0" r="r" b="b"/>
              <a:pathLst>
                <a:path w="85" h="84">
                  <a:moveTo>
                    <a:pt x="42" y="0"/>
                  </a:moveTo>
                  <a:lnTo>
                    <a:pt x="59" y="3"/>
                  </a:lnTo>
                  <a:lnTo>
                    <a:pt x="72" y="11"/>
                  </a:lnTo>
                  <a:lnTo>
                    <a:pt x="81" y="24"/>
                  </a:lnTo>
                  <a:lnTo>
                    <a:pt x="85" y="42"/>
                  </a:lnTo>
                  <a:lnTo>
                    <a:pt x="81" y="59"/>
                  </a:lnTo>
                  <a:lnTo>
                    <a:pt x="72" y="71"/>
                  </a:lnTo>
                  <a:lnTo>
                    <a:pt x="59" y="81"/>
                  </a:lnTo>
                  <a:lnTo>
                    <a:pt x="42" y="84"/>
                  </a:lnTo>
                  <a:lnTo>
                    <a:pt x="26" y="81"/>
                  </a:lnTo>
                  <a:lnTo>
                    <a:pt x="13" y="71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7" name="Freeform 161"/>
            <p:cNvSpPr>
              <a:spLocks/>
            </p:cNvSpPr>
            <p:nvPr/>
          </p:nvSpPr>
          <p:spPr bwMode="auto">
            <a:xfrm>
              <a:off x="2625" y="1065"/>
              <a:ext cx="68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8" y="2"/>
                </a:cxn>
                <a:cxn ang="0">
                  <a:pos x="59" y="10"/>
                </a:cxn>
                <a:cxn ang="0">
                  <a:pos x="66" y="21"/>
                </a:cxn>
                <a:cxn ang="0">
                  <a:pos x="68" y="35"/>
                </a:cxn>
                <a:cxn ang="0">
                  <a:pos x="66" y="48"/>
                </a:cxn>
                <a:cxn ang="0">
                  <a:pos x="59" y="59"/>
                </a:cxn>
                <a:cxn ang="0">
                  <a:pos x="48" y="67"/>
                </a:cxn>
                <a:cxn ang="0">
                  <a:pos x="35" y="70"/>
                </a:cxn>
                <a:cxn ang="0">
                  <a:pos x="20" y="67"/>
                </a:cxn>
                <a:cxn ang="0">
                  <a:pos x="9" y="59"/>
                </a:cxn>
                <a:cxn ang="0">
                  <a:pos x="2" y="48"/>
                </a:cxn>
                <a:cxn ang="0">
                  <a:pos x="0" y="35"/>
                </a:cxn>
                <a:cxn ang="0">
                  <a:pos x="2" y="21"/>
                </a:cxn>
                <a:cxn ang="0">
                  <a:pos x="9" y="10"/>
                </a:cxn>
                <a:cxn ang="0">
                  <a:pos x="20" y="2"/>
                </a:cxn>
                <a:cxn ang="0">
                  <a:pos x="35" y="0"/>
                </a:cxn>
              </a:cxnLst>
              <a:rect l="0" t="0" r="r" b="b"/>
              <a:pathLst>
                <a:path w="68" h="70">
                  <a:moveTo>
                    <a:pt x="35" y="0"/>
                  </a:moveTo>
                  <a:lnTo>
                    <a:pt x="48" y="2"/>
                  </a:lnTo>
                  <a:lnTo>
                    <a:pt x="59" y="10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66" y="48"/>
                  </a:lnTo>
                  <a:lnTo>
                    <a:pt x="59" y="59"/>
                  </a:lnTo>
                  <a:lnTo>
                    <a:pt x="48" y="67"/>
                  </a:lnTo>
                  <a:lnTo>
                    <a:pt x="35" y="70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9" y="10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0" name="Freeform 164"/>
            <p:cNvSpPr>
              <a:spLocks/>
            </p:cNvSpPr>
            <p:nvPr/>
          </p:nvSpPr>
          <p:spPr bwMode="auto">
            <a:xfrm>
              <a:off x="2835" y="3656"/>
              <a:ext cx="88" cy="123"/>
            </a:xfrm>
            <a:custGeom>
              <a:avLst/>
              <a:gdLst/>
              <a:ahLst/>
              <a:cxnLst>
                <a:cxn ang="0">
                  <a:pos x="88" y="123"/>
                </a:cxn>
                <a:cxn ang="0">
                  <a:pos x="88" y="0"/>
                </a:cxn>
                <a:cxn ang="0">
                  <a:pos x="0" y="84"/>
                </a:cxn>
                <a:cxn ang="0">
                  <a:pos x="88" y="123"/>
                </a:cxn>
              </a:cxnLst>
              <a:rect l="0" t="0" r="r" b="b"/>
              <a:pathLst>
                <a:path w="88" h="123">
                  <a:moveTo>
                    <a:pt x="88" y="123"/>
                  </a:moveTo>
                  <a:lnTo>
                    <a:pt x="88" y="0"/>
                  </a:lnTo>
                  <a:lnTo>
                    <a:pt x="0" y="84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1" name="Freeform 165"/>
            <p:cNvSpPr>
              <a:spLocks/>
            </p:cNvSpPr>
            <p:nvPr/>
          </p:nvSpPr>
          <p:spPr bwMode="auto">
            <a:xfrm>
              <a:off x="2213" y="1790"/>
              <a:ext cx="734" cy="745"/>
            </a:xfrm>
            <a:custGeom>
              <a:avLst/>
              <a:gdLst/>
              <a:ahLst/>
              <a:cxnLst>
                <a:cxn ang="0">
                  <a:pos x="510" y="265"/>
                </a:cxn>
                <a:cxn ang="0">
                  <a:pos x="510" y="0"/>
                </a:cxn>
                <a:cxn ang="0">
                  <a:pos x="449" y="214"/>
                </a:cxn>
                <a:cxn ang="0">
                  <a:pos x="241" y="0"/>
                </a:cxn>
                <a:cxn ang="0">
                  <a:pos x="353" y="230"/>
                </a:cxn>
                <a:cxn ang="0">
                  <a:pos x="160" y="177"/>
                </a:cxn>
                <a:cxn ang="0">
                  <a:pos x="0" y="177"/>
                </a:cxn>
                <a:cxn ang="0">
                  <a:pos x="225" y="282"/>
                </a:cxn>
                <a:cxn ang="0">
                  <a:pos x="48" y="409"/>
                </a:cxn>
                <a:cxn ang="0">
                  <a:pos x="320" y="409"/>
                </a:cxn>
                <a:cxn ang="0">
                  <a:pos x="208" y="745"/>
                </a:cxn>
                <a:cxn ang="0">
                  <a:pos x="368" y="567"/>
                </a:cxn>
                <a:cxn ang="0">
                  <a:pos x="432" y="479"/>
                </a:cxn>
                <a:cxn ang="0">
                  <a:pos x="482" y="639"/>
                </a:cxn>
                <a:cxn ang="0">
                  <a:pos x="493" y="425"/>
                </a:cxn>
                <a:cxn ang="0">
                  <a:pos x="734" y="460"/>
                </a:cxn>
                <a:cxn ang="0">
                  <a:pos x="591" y="319"/>
                </a:cxn>
                <a:cxn ang="0">
                  <a:pos x="510" y="265"/>
                </a:cxn>
              </a:cxnLst>
              <a:rect l="0" t="0" r="r" b="b"/>
              <a:pathLst>
                <a:path w="734" h="745">
                  <a:moveTo>
                    <a:pt x="510" y="265"/>
                  </a:moveTo>
                  <a:lnTo>
                    <a:pt x="510" y="0"/>
                  </a:lnTo>
                  <a:lnTo>
                    <a:pt x="449" y="214"/>
                  </a:lnTo>
                  <a:lnTo>
                    <a:pt x="241" y="0"/>
                  </a:lnTo>
                  <a:lnTo>
                    <a:pt x="353" y="230"/>
                  </a:lnTo>
                  <a:lnTo>
                    <a:pt x="160" y="177"/>
                  </a:lnTo>
                  <a:lnTo>
                    <a:pt x="0" y="177"/>
                  </a:lnTo>
                  <a:lnTo>
                    <a:pt x="225" y="282"/>
                  </a:lnTo>
                  <a:lnTo>
                    <a:pt x="48" y="409"/>
                  </a:lnTo>
                  <a:lnTo>
                    <a:pt x="320" y="409"/>
                  </a:lnTo>
                  <a:lnTo>
                    <a:pt x="208" y="745"/>
                  </a:lnTo>
                  <a:lnTo>
                    <a:pt x="368" y="567"/>
                  </a:lnTo>
                  <a:lnTo>
                    <a:pt x="432" y="479"/>
                  </a:lnTo>
                  <a:lnTo>
                    <a:pt x="482" y="639"/>
                  </a:lnTo>
                  <a:lnTo>
                    <a:pt x="493" y="425"/>
                  </a:lnTo>
                  <a:lnTo>
                    <a:pt x="734" y="460"/>
                  </a:lnTo>
                  <a:lnTo>
                    <a:pt x="591" y="319"/>
                  </a:lnTo>
                  <a:lnTo>
                    <a:pt x="510" y="26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2" name="Freeform 166"/>
            <p:cNvSpPr>
              <a:spLocks/>
            </p:cNvSpPr>
            <p:nvPr/>
          </p:nvSpPr>
          <p:spPr bwMode="auto">
            <a:xfrm>
              <a:off x="2434" y="1943"/>
              <a:ext cx="359" cy="351"/>
            </a:xfrm>
            <a:custGeom>
              <a:avLst/>
              <a:gdLst/>
              <a:ahLst/>
              <a:cxnLst>
                <a:cxn ang="0">
                  <a:pos x="246" y="189"/>
                </a:cxn>
                <a:cxn ang="0">
                  <a:pos x="153" y="15"/>
                </a:cxn>
                <a:cxn ang="0">
                  <a:pos x="189" y="112"/>
                </a:cxn>
                <a:cxn ang="0">
                  <a:pos x="44" y="105"/>
                </a:cxn>
                <a:cxn ang="0">
                  <a:pos x="108" y="147"/>
                </a:cxn>
                <a:cxn ang="0">
                  <a:pos x="0" y="189"/>
                </a:cxn>
                <a:cxn ang="0">
                  <a:pos x="171" y="204"/>
                </a:cxn>
                <a:cxn ang="0">
                  <a:pos x="119" y="351"/>
                </a:cxn>
                <a:cxn ang="0">
                  <a:pos x="241" y="267"/>
                </a:cxn>
                <a:cxn ang="0">
                  <a:pos x="254" y="322"/>
                </a:cxn>
                <a:cxn ang="0">
                  <a:pos x="267" y="239"/>
                </a:cxn>
                <a:cxn ang="0">
                  <a:pos x="359" y="245"/>
                </a:cxn>
                <a:cxn ang="0">
                  <a:pos x="289" y="182"/>
                </a:cxn>
                <a:cxn ang="0">
                  <a:pos x="267" y="0"/>
                </a:cxn>
                <a:cxn ang="0">
                  <a:pos x="246" y="189"/>
                </a:cxn>
              </a:cxnLst>
              <a:rect l="0" t="0" r="r" b="b"/>
              <a:pathLst>
                <a:path w="359" h="351">
                  <a:moveTo>
                    <a:pt x="246" y="189"/>
                  </a:moveTo>
                  <a:lnTo>
                    <a:pt x="153" y="15"/>
                  </a:lnTo>
                  <a:lnTo>
                    <a:pt x="189" y="112"/>
                  </a:lnTo>
                  <a:lnTo>
                    <a:pt x="44" y="105"/>
                  </a:lnTo>
                  <a:lnTo>
                    <a:pt x="108" y="147"/>
                  </a:lnTo>
                  <a:lnTo>
                    <a:pt x="0" y="189"/>
                  </a:lnTo>
                  <a:lnTo>
                    <a:pt x="171" y="204"/>
                  </a:lnTo>
                  <a:lnTo>
                    <a:pt x="119" y="351"/>
                  </a:lnTo>
                  <a:lnTo>
                    <a:pt x="241" y="267"/>
                  </a:lnTo>
                  <a:lnTo>
                    <a:pt x="254" y="322"/>
                  </a:lnTo>
                  <a:lnTo>
                    <a:pt x="267" y="239"/>
                  </a:lnTo>
                  <a:lnTo>
                    <a:pt x="359" y="245"/>
                  </a:lnTo>
                  <a:lnTo>
                    <a:pt x="289" y="182"/>
                  </a:lnTo>
                  <a:lnTo>
                    <a:pt x="267" y="0"/>
                  </a:lnTo>
                  <a:lnTo>
                    <a:pt x="246" y="189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664" name="Group 8"/>
            <p:cNvGrpSpPr>
              <a:grpSpLocks/>
            </p:cNvGrpSpPr>
            <p:nvPr/>
          </p:nvGrpSpPr>
          <p:grpSpPr bwMode="auto">
            <a:xfrm rot="-1304729">
              <a:off x="1110" y="1200"/>
              <a:ext cx="2741" cy="1944"/>
              <a:chOff x="1205" y="1000"/>
              <a:chExt cx="2741" cy="1944"/>
            </a:xfrm>
          </p:grpSpPr>
          <p:sp>
            <p:nvSpPr>
              <p:cNvPr id="70661" name="Oval 5"/>
              <p:cNvSpPr>
                <a:spLocks noChangeArrowheads="1"/>
              </p:cNvSpPr>
              <p:nvPr/>
            </p:nvSpPr>
            <p:spPr bwMode="auto">
              <a:xfrm rot="-1770275">
                <a:off x="1205" y="1443"/>
                <a:ext cx="2646" cy="102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62" name="AutoShape 6"/>
              <p:cNvSpPr>
                <a:spLocks noChangeArrowheads="1"/>
              </p:cNvSpPr>
              <p:nvPr/>
            </p:nvSpPr>
            <p:spPr bwMode="auto">
              <a:xfrm rot="-955685">
                <a:off x="1215" y="1175"/>
                <a:ext cx="2731" cy="1524"/>
              </a:xfrm>
              <a:prstGeom prst="irregularSeal2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63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69" y="1000"/>
                <a:ext cx="2226" cy="1944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b="1" kern="1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prstShdw prst="shdw18" dist="17961" dir="13500000">
                        <a:schemeClr val="folHlink">
                          <a:gamma/>
                          <a:shade val="60000"/>
                          <a:invGamma/>
                          <a:alpha val="74998"/>
                        </a:schemeClr>
                      </a:prstShdw>
                    </a:effectLst>
                    <a:latin typeface="Arial"/>
                    <a:ea typeface="Arial"/>
                    <a:cs typeface="Arial"/>
                  </a:rPr>
                  <a:t>Smoke &amp; Mirrors</a:t>
                </a:r>
              </a:p>
              <a:p>
                <a:pPr algn="ctr"/>
                <a:r>
                  <a:rPr lang="en-US" sz="3600" b="1" kern="1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prstShdw prst="shdw18" dist="17961" dir="13500000">
                        <a:schemeClr val="folHlink">
                          <a:gamma/>
                          <a:shade val="60000"/>
                          <a:invGamma/>
                          <a:alpha val="74998"/>
                        </a:schemeClr>
                      </a:prstShdw>
                    </a:effectLst>
                    <a:latin typeface="Arial"/>
                    <a:ea typeface="Arial"/>
                    <a:cs typeface="Arial"/>
                  </a:rPr>
                  <a:t>2000 </a:t>
                </a:r>
                <a:endParaRPr lang="en-US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prstShdw prst="shdw18" dist="17961" dir="13500000">
                      <a:schemeClr val="fol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latin typeface="Arial"/>
                  <a:ea typeface="Arial"/>
                  <a:cs typeface="Arial"/>
                </a:endParaRPr>
              </a:p>
            </p:txBody>
          </p:sp>
        </p:grpSp>
        <p:pic>
          <p:nvPicPr>
            <p:cNvPr id="70823" name="Picture 167" descr="j0215845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2" y="2831"/>
              <a:ext cx="1025" cy="923"/>
            </a:xfrm>
            <a:prstGeom prst="rect">
              <a:avLst/>
            </a:prstGeom>
            <a:noFill/>
          </p:spPr>
        </p:pic>
      </p:grpSp>
      <p:graphicFrame>
        <p:nvGraphicFramePr>
          <p:cNvPr id="70830" name="Object 174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70830" name="ビットマップ イメージ" r:id="rId5" imgW="7752381" imgH="5439534" progId="">
              <p:embed/>
            </p:oleObj>
          </a:graphicData>
        </a:graphic>
      </p:graphicFrame>
    </p:spTree>
  </p:cSld>
  <p:clrMapOvr>
    <a:masterClrMapping/>
  </p:clrMapOvr>
  <p:transition advTm="47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65" name="Object 165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76965" name="ビットマップ イメージ" r:id="rId5" imgW="7752381" imgH="5439534" progId="">
              <p:embed/>
            </p:oleObj>
          </a:graphicData>
        </a:graphic>
      </p:graphicFrame>
      <p:pic>
        <p:nvPicPr>
          <p:cNvPr id="158" name="Picture 1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39713"/>
            <a:ext cx="4352926" cy="435292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069" y="261309"/>
            <a:ext cx="6385831" cy="27127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207" y="1016127"/>
            <a:ext cx="5657828" cy="318252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pic>
        <p:nvPicPr>
          <p:cNvPr id="76812" name="Picture 12" descr="j0215845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9400" y="4114800"/>
            <a:ext cx="2692400" cy="2422525"/>
          </a:xfrm>
          <a:prstGeom prst="rect">
            <a:avLst/>
          </a:prstGeom>
          <a:noFill/>
          <a:effectLst>
            <a:outerShdw blurRad="127000" dist="63500" dir="2700000">
              <a:srgbClr val="000000">
                <a:alpha val="75000"/>
              </a:srgbClr>
            </a:outerShdw>
          </a:effectLst>
        </p:spPr>
      </p:pic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676275" y="6097587"/>
            <a:ext cx="1976438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b="1"/>
              <a:t>Renderer</a:t>
            </a: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9954" y="528452"/>
            <a:ext cx="4559846" cy="455984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grpSp>
        <p:nvGrpSpPr>
          <p:cNvPr id="76816" name="Group 16"/>
          <p:cNvGrpSpPr>
            <a:grpSpLocks/>
          </p:cNvGrpSpPr>
          <p:nvPr/>
        </p:nvGrpSpPr>
        <p:grpSpPr bwMode="auto">
          <a:xfrm>
            <a:off x="5778500" y="2595562"/>
            <a:ext cx="3213100" cy="4033838"/>
            <a:chOff x="1110" y="243"/>
            <a:chExt cx="2954" cy="3709"/>
          </a:xfrm>
          <a:effectLst>
            <a:outerShdw blurRad="127000" dist="63500" dir="2700000">
              <a:srgbClr val="000000">
                <a:alpha val="75000"/>
              </a:srgbClr>
            </a:outerShdw>
          </a:effectLst>
        </p:grpSpPr>
        <p:sp>
          <p:nvSpPr>
            <p:cNvPr id="7681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409" y="243"/>
              <a:ext cx="2655" cy="3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auto">
            <a:xfrm>
              <a:off x="1416" y="318"/>
              <a:ext cx="2418" cy="3634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157"/>
                </a:cxn>
                <a:cxn ang="0">
                  <a:pos x="45" y="3117"/>
                </a:cxn>
                <a:cxn ang="0">
                  <a:pos x="1995" y="3634"/>
                </a:cxn>
                <a:cxn ang="0">
                  <a:pos x="2416" y="3273"/>
                </a:cxn>
                <a:cxn ang="0">
                  <a:pos x="2418" y="310"/>
                </a:cxn>
                <a:cxn ang="0">
                  <a:pos x="492" y="0"/>
                </a:cxn>
              </a:cxnLst>
              <a:rect l="0" t="0" r="r" b="b"/>
              <a:pathLst>
                <a:path w="2418" h="3634">
                  <a:moveTo>
                    <a:pt x="492" y="0"/>
                  </a:moveTo>
                  <a:lnTo>
                    <a:pt x="0" y="157"/>
                  </a:lnTo>
                  <a:lnTo>
                    <a:pt x="45" y="3117"/>
                  </a:lnTo>
                  <a:lnTo>
                    <a:pt x="1995" y="3634"/>
                  </a:lnTo>
                  <a:lnTo>
                    <a:pt x="2416" y="3273"/>
                  </a:lnTo>
                  <a:lnTo>
                    <a:pt x="2418" y="31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>
              <a:off x="1413" y="318"/>
              <a:ext cx="2338" cy="429"/>
            </a:xfrm>
            <a:custGeom>
              <a:avLst/>
              <a:gdLst/>
              <a:ahLst/>
              <a:cxnLst>
                <a:cxn ang="0">
                  <a:pos x="515" y="0"/>
                </a:cxn>
                <a:cxn ang="0">
                  <a:pos x="0" y="155"/>
                </a:cxn>
                <a:cxn ang="0">
                  <a:pos x="1720" y="429"/>
                </a:cxn>
                <a:cxn ang="0">
                  <a:pos x="2338" y="291"/>
                </a:cxn>
                <a:cxn ang="0">
                  <a:pos x="515" y="0"/>
                </a:cxn>
              </a:cxnLst>
              <a:rect l="0" t="0" r="r" b="b"/>
              <a:pathLst>
                <a:path w="2338" h="429">
                  <a:moveTo>
                    <a:pt x="515" y="0"/>
                  </a:moveTo>
                  <a:lnTo>
                    <a:pt x="0" y="155"/>
                  </a:lnTo>
                  <a:lnTo>
                    <a:pt x="1720" y="429"/>
                  </a:lnTo>
                  <a:lnTo>
                    <a:pt x="2338" y="291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auto">
            <a:xfrm>
              <a:off x="3234" y="618"/>
              <a:ext cx="589" cy="149"/>
            </a:xfrm>
            <a:custGeom>
              <a:avLst/>
              <a:gdLst/>
              <a:ahLst/>
              <a:cxnLst>
                <a:cxn ang="0">
                  <a:pos x="589" y="0"/>
                </a:cxn>
                <a:cxn ang="0">
                  <a:pos x="0" y="125"/>
                </a:cxn>
                <a:cxn ang="0">
                  <a:pos x="221" y="149"/>
                </a:cxn>
                <a:cxn ang="0">
                  <a:pos x="589" y="0"/>
                </a:cxn>
              </a:cxnLst>
              <a:rect l="0" t="0" r="r" b="b"/>
              <a:pathLst>
                <a:path w="589" h="149">
                  <a:moveTo>
                    <a:pt x="589" y="0"/>
                  </a:moveTo>
                  <a:lnTo>
                    <a:pt x="0" y="125"/>
                  </a:lnTo>
                  <a:lnTo>
                    <a:pt x="221" y="149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auto">
            <a:xfrm>
              <a:off x="1411" y="477"/>
              <a:ext cx="2018" cy="3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8" y="338"/>
                </a:cxn>
                <a:cxn ang="0">
                  <a:pos x="2018" y="3475"/>
                </a:cxn>
                <a:cxn ang="0">
                  <a:pos x="0" y="2971"/>
                </a:cxn>
                <a:cxn ang="0">
                  <a:pos x="0" y="0"/>
                </a:cxn>
              </a:cxnLst>
              <a:rect l="0" t="0" r="r" b="b"/>
              <a:pathLst>
                <a:path w="2018" h="3475">
                  <a:moveTo>
                    <a:pt x="0" y="0"/>
                  </a:moveTo>
                  <a:lnTo>
                    <a:pt x="2018" y="338"/>
                  </a:lnTo>
                  <a:lnTo>
                    <a:pt x="2018" y="3475"/>
                  </a:lnTo>
                  <a:lnTo>
                    <a:pt x="0" y="2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auto">
            <a:xfrm>
              <a:off x="1413" y="580"/>
              <a:ext cx="1341" cy="761"/>
            </a:xfrm>
            <a:custGeom>
              <a:avLst/>
              <a:gdLst/>
              <a:ahLst/>
              <a:cxnLst>
                <a:cxn ang="0">
                  <a:pos x="697" y="0"/>
                </a:cxn>
                <a:cxn ang="0">
                  <a:pos x="1341" y="112"/>
                </a:cxn>
                <a:cxn ang="0">
                  <a:pos x="1286" y="149"/>
                </a:cxn>
                <a:cxn ang="0">
                  <a:pos x="1236" y="184"/>
                </a:cxn>
                <a:cxn ang="0">
                  <a:pos x="1186" y="217"/>
                </a:cxn>
                <a:cxn ang="0">
                  <a:pos x="1140" y="248"/>
                </a:cxn>
                <a:cxn ang="0">
                  <a:pos x="1098" y="277"/>
                </a:cxn>
                <a:cxn ang="0">
                  <a:pos x="1056" y="305"/>
                </a:cxn>
                <a:cxn ang="0">
                  <a:pos x="1017" y="331"/>
                </a:cxn>
                <a:cxn ang="0">
                  <a:pos x="979" y="357"/>
                </a:cxn>
                <a:cxn ang="0">
                  <a:pos x="944" y="379"/>
                </a:cxn>
                <a:cxn ang="0">
                  <a:pos x="909" y="403"/>
                </a:cxn>
                <a:cxn ang="0">
                  <a:pos x="874" y="423"/>
                </a:cxn>
                <a:cxn ang="0">
                  <a:pos x="841" y="443"/>
                </a:cxn>
                <a:cxn ang="0">
                  <a:pos x="807" y="461"/>
                </a:cxn>
                <a:cxn ang="0">
                  <a:pos x="776" y="480"/>
                </a:cxn>
                <a:cxn ang="0">
                  <a:pos x="745" y="498"/>
                </a:cxn>
                <a:cxn ang="0">
                  <a:pos x="712" y="515"/>
                </a:cxn>
                <a:cxn ang="0">
                  <a:pos x="679" y="531"/>
                </a:cxn>
                <a:cxn ang="0">
                  <a:pos x="645" y="546"/>
                </a:cxn>
                <a:cxn ang="0">
                  <a:pos x="612" y="561"/>
                </a:cxn>
                <a:cxn ang="0">
                  <a:pos x="577" y="576"/>
                </a:cxn>
                <a:cxn ang="0">
                  <a:pos x="541" y="590"/>
                </a:cxn>
                <a:cxn ang="0">
                  <a:pos x="504" y="605"/>
                </a:cxn>
                <a:cxn ang="0">
                  <a:pos x="465" y="620"/>
                </a:cxn>
                <a:cxn ang="0">
                  <a:pos x="423" y="634"/>
                </a:cxn>
                <a:cxn ang="0">
                  <a:pos x="381" y="649"/>
                </a:cxn>
                <a:cxn ang="0">
                  <a:pos x="335" y="664"/>
                </a:cxn>
                <a:cxn ang="0">
                  <a:pos x="287" y="679"/>
                </a:cxn>
                <a:cxn ang="0">
                  <a:pos x="235" y="693"/>
                </a:cxn>
                <a:cxn ang="0">
                  <a:pos x="182" y="710"/>
                </a:cxn>
                <a:cxn ang="0">
                  <a:pos x="125" y="726"/>
                </a:cxn>
                <a:cxn ang="0">
                  <a:pos x="64" y="743"/>
                </a:cxn>
                <a:cxn ang="0">
                  <a:pos x="0" y="761"/>
                </a:cxn>
                <a:cxn ang="0">
                  <a:pos x="0" y="283"/>
                </a:cxn>
                <a:cxn ang="0">
                  <a:pos x="51" y="272"/>
                </a:cxn>
                <a:cxn ang="0">
                  <a:pos x="101" y="261"/>
                </a:cxn>
                <a:cxn ang="0">
                  <a:pos x="151" y="248"/>
                </a:cxn>
                <a:cxn ang="0">
                  <a:pos x="197" y="235"/>
                </a:cxn>
                <a:cxn ang="0">
                  <a:pos x="243" y="220"/>
                </a:cxn>
                <a:cxn ang="0">
                  <a:pos x="289" y="204"/>
                </a:cxn>
                <a:cxn ang="0">
                  <a:pos x="331" y="187"/>
                </a:cxn>
                <a:cxn ang="0">
                  <a:pos x="375" y="169"/>
                </a:cxn>
                <a:cxn ang="0">
                  <a:pos x="417" y="151"/>
                </a:cxn>
                <a:cxn ang="0">
                  <a:pos x="458" y="130"/>
                </a:cxn>
                <a:cxn ang="0">
                  <a:pos x="498" y="110"/>
                </a:cxn>
                <a:cxn ang="0">
                  <a:pos x="539" y="90"/>
                </a:cxn>
                <a:cxn ang="0">
                  <a:pos x="579" y="68"/>
                </a:cxn>
                <a:cxn ang="0">
                  <a:pos x="618" y="46"/>
                </a:cxn>
                <a:cxn ang="0">
                  <a:pos x="658" y="24"/>
                </a:cxn>
                <a:cxn ang="0">
                  <a:pos x="697" y="0"/>
                </a:cxn>
              </a:cxnLst>
              <a:rect l="0" t="0" r="r" b="b"/>
              <a:pathLst>
                <a:path w="1341" h="761">
                  <a:moveTo>
                    <a:pt x="697" y="0"/>
                  </a:moveTo>
                  <a:lnTo>
                    <a:pt x="1341" y="112"/>
                  </a:lnTo>
                  <a:lnTo>
                    <a:pt x="1286" y="149"/>
                  </a:lnTo>
                  <a:lnTo>
                    <a:pt x="1236" y="184"/>
                  </a:lnTo>
                  <a:lnTo>
                    <a:pt x="1186" y="217"/>
                  </a:lnTo>
                  <a:lnTo>
                    <a:pt x="1140" y="248"/>
                  </a:lnTo>
                  <a:lnTo>
                    <a:pt x="1098" y="277"/>
                  </a:lnTo>
                  <a:lnTo>
                    <a:pt x="1056" y="305"/>
                  </a:lnTo>
                  <a:lnTo>
                    <a:pt x="1017" y="331"/>
                  </a:lnTo>
                  <a:lnTo>
                    <a:pt x="979" y="357"/>
                  </a:lnTo>
                  <a:lnTo>
                    <a:pt x="944" y="379"/>
                  </a:lnTo>
                  <a:lnTo>
                    <a:pt x="909" y="403"/>
                  </a:lnTo>
                  <a:lnTo>
                    <a:pt x="874" y="423"/>
                  </a:lnTo>
                  <a:lnTo>
                    <a:pt x="841" y="443"/>
                  </a:lnTo>
                  <a:lnTo>
                    <a:pt x="807" y="461"/>
                  </a:lnTo>
                  <a:lnTo>
                    <a:pt x="776" y="480"/>
                  </a:lnTo>
                  <a:lnTo>
                    <a:pt x="745" y="498"/>
                  </a:lnTo>
                  <a:lnTo>
                    <a:pt x="712" y="515"/>
                  </a:lnTo>
                  <a:lnTo>
                    <a:pt x="679" y="531"/>
                  </a:lnTo>
                  <a:lnTo>
                    <a:pt x="645" y="546"/>
                  </a:lnTo>
                  <a:lnTo>
                    <a:pt x="612" y="561"/>
                  </a:lnTo>
                  <a:lnTo>
                    <a:pt x="577" y="576"/>
                  </a:lnTo>
                  <a:lnTo>
                    <a:pt x="541" y="590"/>
                  </a:lnTo>
                  <a:lnTo>
                    <a:pt x="504" y="605"/>
                  </a:lnTo>
                  <a:lnTo>
                    <a:pt x="465" y="620"/>
                  </a:lnTo>
                  <a:lnTo>
                    <a:pt x="423" y="634"/>
                  </a:lnTo>
                  <a:lnTo>
                    <a:pt x="381" y="649"/>
                  </a:lnTo>
                  <a:lnTo>
                    <a:pt x="335" y="664"/>
                  </a:lnTo>
                  <a:lnTo>
                    <a:pt x="287" y="679"/>
                  </a:lnTo>
                  <a:lnTo>
                    <a:pt x="235" y="693"/>
                  </a:lnTo>
                  <a:lnTo>
                    <a:pt x="182" y="710"/>
                  </a:lnTo>
                  <a:lnTo>
                    <a:pt x="125" y="726"/>
                  </a:lnTo>
                  <a:lnTo>
                    <a:pt x="64" y="743"/>
                  </a:lnTo>
                  <a:lnTo>
                    <a:pt x="0" y="761"/>
                  </a:lnTo>
                  <a:lnTo>
                    <a:pt x="0" y="283"/>
                  </a:lnTo>
                  <a:lnTo>
                    <a:pt x="51" y="272"/>
                  </a:lnTo>
                  <a:lnTo>
                    <a:pt x="101" y="261"/>
                  </a:lnTo>
                  <a:lnTo>
                    <a:pt x="151" y="248"/>
                  </a:lnTo>
                  <a:lnTo>
                    <a:pt x="197" y="235"/>
                  </a:lnTo>
                  <a:lnTo>
                    <a:pt x="243" y="220"/>
                  </a:lnTo>
                  <a:lnTo>
                    <a:pt x="289" y="204"/>
                  </a:lnTo>
                  <a:lnTo>
                    <a:pt x="331" y="187"/>
                  </a:lnTo>
                  <a:lnTo>
                    <a:pt x="375" y="169"/>
                  </a:lnTo>
                  <a:lnTo>
                    <a:pt x="417" y="151"/>
                  </a:lnTo>
                  <a:lnTo>
                    <a:pt x="458" y="130"/>
                  </a:lnTo>
                  <a:lnTo>
                    <a:pt x="498" y="110"/>
                  </a:lnTo>
                  <a:lnTo>
                    <a:pt x="539" y="90"/>
                  </a:lnTo>
                  <a:lnTo>
                    <a:pt x="579" y="68"/>
                  </a:lnTo>
                  <a:lnTo>
                    <a:pt x="618" y="46"/>
                  </a:lnTo>
                  <a:lnTo>
                    <a:pt x="658" y="24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auto">
            <a:xfrm>
              <a:off x="1409" y="591"/>
              <a:ext cx="1286" cy="706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77" y="298"/>
                </a:cxn>
                <a:cxn ang="0">
                  <a:pos x="145" y="279"/>
                </a:cxn>
                <a:cxn ang="0">
                  <a:pos x="208" y="261"/>
                </a:cxn>
                <a:cxn ang="0">
                  <a:pos x="263" y="246"/>
                </a:cxn>
                <a:cxn ang="0">
                  <a:pos x="311" y="230"/>
                </a:cxn>
                <a:cxn ang="0">
                  <a:pos x="357" y="215"/>
                </a:cxn>
                <a:cxn ang="0">
                  <a:pos x="397" y="200"/>
                </a:cxn>
                <a:cxn ang="0">
                  <a:pos x="436" y="184"/>
                </a:cxn>
                <a:cxn ang="0">
                  <a:pos x="473" y="167"/>
                </a:cxn>
                <a:cxn ang="0">
                  <a:pos x="510" y="149"/>
                </a:cxn>
                <a:cxn ang="0">
                  <a:pos x="546" y="130"/>
                </a:cxn>
                <a:cxn ang="0">
                  <a:pos x="583" y="110"/>
                </a:cxn>
                <a:cxn ang="0">
                  <a:pos x="624" y="86"/>
                </a:cxn>
                <a:cxn ang="0">
                  <a:pos x="666" y="60"/>
                </a:cxn>
                <a:cxn ang="0">
                  <a:pos x="714" y="31"/>
                </a:cxn>
                <a:cxn ang="0">
                  <a:pos x="765" y="0"/>
                </a:cxn>
                <a:cxn ang="0">
                  <a:pos x="1286" y="88"/>
                </a:cxn>
                <a:cxn ang="0">
                  <a:pos x="1001" y="283"/>
                </a:cxn>
                <a:cxn ang="0">
                  <a:pos x="913" y="333"/>
                </a:cxn>
                <a:cxn ang="0">
                  <a:pos x="835" y="375"/>
                </a:cxn>
                <a:cxn ang="0">
                  <a:pos x="765" y="414"/>
                </a:cxn>
                <a:cxn ang="0">
                  <a:pos x="705" y="449"/>
                </a:cxn>
                <a:cxn ang="0">
                  <a:pos x="648" y="480"/>
                </a:cxn>
                <a:cxn ang="0">
                  <a:pos x="596" y="506"/>
                </a:cxn>
                <a:cxn ang="0">
                  <a:pos x="546" y="531"/>
                </a:cxn>
                <a:cxn ang="0">
                  <a:pos x="500" y="552"/>
                </a:cxn>
                <a:cxn ang="0">
                  <a:pos x="453" y="572"/>
                </a:cxn>
                <a:cxn ang="0">
                  <a:pos x="405" y="592"/>
                </a:cxn>
                <a:cxn ang="0">
                  <a:pos x="353" y="611"/>
                </a:cxn>
                <a:cxn ang="0">
                  <a:pos x="296" y="627"/>
                </a:cxn>
                <a:cxn ang="0">
                  <a:pos x="236" y="645"/>
                </a:cxn>
                <a:cxn ang="0">
                  <a:pos x="166" y="664"/>
                </a:cxn>
                <a:cxn ang="0">
                  <a:pos x="88" y="684"/>
                </a:cxn>
                <a:cxn ang="0">
                  <a:pos x="2" y="706"/>
                </a:cxn>
                <a:cxn ang="0">
                  <a:pos x="0" y="318"/>
                </a:cxn>
              </a:cxnLst>
              <a:rect l="0" t="0" r="r" b="b"/>
              <a:pathLst>
                <a:path w="1286" h="706">
                  <a:moveTo>
                    <a:pt x="0" y="318"/>
                  </a:moveTo>
                  <a:lnTo>
                    <a:pt x="77" y="298"/>
                  </a:lnTo>
                  <a:lnTo>
                    <a:pt x="145" y="279"/>
                  </a:lnTo>
                  <a:lnTo>
                    <a:pt x="208" y="261"/>
                  </a:lnTo>
                  <a:lnTo>
                    <a:pt x="263" y="246"/>
                  </a:lnTo>
                  <a:lnTo>
                    <a:pt x="311" y="230"/>
                  </a:lnTo>
                  <a:lnTo>
                    <a:pt x="357" y="215"/>
                  </a:lnTo>
                  <a:lnTo>
                    <a:pt x="397" y="200"/>
                  </a:lnTo>
                  <a:lnTo>
                    <a:pt x="436" y="184"/>
                  </a:lnTo>
                  <a:lnTo>
                    <a:pt x="473" y="167"/>
                  </a:lnTo>
                  <a:lnTo>
                    <a:pt x="510" y="149"/>
                  </a:lnTo>
                  <a:lnTo>
                    <a:pt x="546" y="130"/>
                  </a:lnTo>
                  <a:lnTo>
                    <a:pt x="583" y="110"/>
                  </a:lnTo>
                  <a:lnTo>
                    <a:pt x="624" y="86"/>
                  </a:lnTo>
                  <a:lnTo>
                    <a:pt x="666" y="60"/>
                  </a:lnTo>
                  <a:lnTo>
                    <a:pt x="714" y="31"/>
                  </a:lnTo>
                  <a:lnTo>
                    <a:pt x="765" y="0"/>
                  </a:lnTo>
                  <a:lnTo>
                    <a:pt x="1286" y="88"/>
                  </a:lnTo>
                  <a:lnTo>
                    <a:pt x="1001" y="283"/>
                  </a:lnTo>
                  <a:lnTo>
                    <a:pt x="913" y="333"/>
                  </a:lnTo>
                  <a:lnTo>
                    <a:pt x="835" y="375"/>
                  </a:lnTo>
                  <a:lnTo>
                    <a:pt x="765" y="414"/>
                  </a:lnTo>
                  <a:lnTo>
                    <a:pt x="705" y="449"/>
                  </a:lnTo>
                  <a:lnTo>
                    <a:pt x="648" y="480"/>
                  </a:lnTo>
                  <a:lnTo>
                    <a:pt x="596" y="506"/>
                  </a:lnTo>
                  <a:lnTo>
                    <a:pt x="546" y="531"/>
                  </a:lnTo>
                  <a:lnTo>
                    <a:pt x="500" y="552"/>
                  </a:lnTo>
                  <a:lnTo>
                    <a:pt x="453" y="572"/>
                  </a:lnTo>
                  <a:lnTo>
                    <a:pt x="405" y="592"/>
                  </a:lnTo>
                  <a:lnTo>
                    <a:pt x="353" y="611"/>
                  </a:lnTo>
                  <a:lnTo>
                    <a:pt x="296" y="627"/>
                  </a:lnTo>
                  <a:lnTo>
                    <a:pt x="236" y="645"/>
                  </a:lnTo>
                  <a:lnTo>
                    <a:pt x="166" y="664"/>
                  </a:lnTo>
                  <a:lnTo>
                    <a:pt x="88" y="684"/>
                  </a:lnTo>
                  <a:lnTo>
                    <a:pt x="2" y="706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auto">
            <a:xfrm>
              <a:off x="1409" y="780"/>
              <a:ext cx="2020" cy="2741"/>
            </a:xfrm>
            <a:custGeom>
              <a:avLst/>
              <a:gdLst/>
              <a:ahLst/>
              <a:cxnLst>
                <a:cxn ang="0">
                  <a:pos x="1742" y="44"/>
                </a:cxn>
                <a:cxn ang="0">
                  <a:pos x="1615" y="120"/>
                </a:cxn>
                <a:cxn ang="0">
                  <a:pos x="1507" y="184"/>
                </a:cxn>
                <a:cxn ang="0">
                  <a:pos x="1413" y="247"/>
                </a:cxn>
                <a:cxn ang="0">
                  <a:pos x="1334" y="317"/>
                </a:cxn>
                <a:cxn ang="0">
                  <a:pos x="1266" y="399"/>
                </a:cxn>
                <a:cxn ang="0">
                  <a:pos x="1209" y="506"/>
                </a:cxn>
                <a:cxn ang="0">
                  <a:pos x="1161" y="644"/>
                </a:cxn>
                <a:cxn ang="0">
                  <a:pos x="964" y="957"/>
                </a:cxn>
                <a:cxn ang="0">
                  <a:pos x="537" y="926"/>
                </a:cxn>
                <a:cxn ang="0">
                  <a:pos x="418" y="962"/>
                </a:cxn>
                <a:cxn ang="0">
                  <a:pos x="329" y="994"/>
                </a:cxn>
                <a:cxn ang="0">
                  <a:pos x="265" y="1032"/>
                </a:cxn>
                <a:cxn ang="0">
                  <a:pos x="219" y="1091"/>
                </a:cxn>
                <a:cxn ang="0">
                  <a:pos x="188" y="1180"/>
                </a:cxn>
                <a:cxn ang="0">
                  <a:pos x="162" y="1312"/>
                </a:cxn>
                <a:cxn ang="0">
                  <a:pos x="140" y="1498"/>
                </a:cxn>
                <a:cxn ang="0">
                  <a:pos x="0" y="1649"/>
                </a:cxn>
                <a:cxn ang="0">
                  <a:pos x="85" y="2635"/>
                </a:cxn>
                <a:cxn ang="0">
                  <a:pos x="234" y="2673"/>
                </a:cxn>
                <a:cxn ang="0">
                  <a:pos x="362" y="2712"/>
                </a:cxn>
                <a:cxn ang="0">
                  <a:pos x="467" y="2738"/>
                </a:cxn>
                <a:cxn ang="0">
                  <a:pos x="556" y="2738"/>
                </a:cxn>
                <a:cxn ang="0">
                  <a:pos x="624" y="2699"/>
                </a:cxn>
                <a:cxn ang="0">
                  <a:pos x="675" y="2611"/>
                </a:cxn>
                <a:cxn ang="0">
                  <a:pos x="710" y="2460"/>
                </a:cxn>
                <a:cxn ang="0">
                  <a:pos x="787" y="2092"/>
                </a:cxn>
                <a:cxn ang="0">
                  <a:pos x="1139" y="2092"/>
                </a:cxn>
                <a:cxn ang="0">
                  <a:pos x="1281" y="2096"/>
                </a:cxn>
                <a:cxn ang="0">
                  <a:pos x="1402" y="2094"/>
                </a:cxn>
                <a:cxn ang="0">
                  <a:pos x="1505" y="2081"/>
                </a:cxn>
                <a:cxn ang="0">
                  <a:pos x="1592" y="2048"/>
                </a:cxn>
                <a:cxn ang="0">
                  <a:pos x="1663" y="1987"/>
                </a:cxn>
                <a:cxn ang="0">
                  <a:pos x="1724" y="1892"/>
                </a:cxn>
                <a:cxn ang="0">
                  <a:pos x="1774" y="1754"/>
                </a:cxn>
                <a:cxn ang="0">
                  <a:pos x="2020" y="1649"/>
                </a:cxn>
                <a:cxn ang="0">
                  <a:pos x="1812" y="0"/>
                </a:cxn>
              </a:cxnLst>
              <a:rect l="0" t="0" r="r" b="b"/>
              <a:pathLst>
                <a:path w="2020" h="2741">
                  <a:moveTo>
                    <a:pt x="1812" y="0"/>
                  </a:moveTo>
                  <a:lnTo>
                    <a:pt x="1742" y="44"/>
                  </a:lnTo>
                  <a:lnTo>
                    <a:pt x="1676" y="83"/>
                  </a:lnTo>
                  <a:lnTo>
                    <a:pt x="1615" y="120"/>
                  </a:lnTo>
                  <a:lnTo>
                    <a:pt x="1560" y="153"/>
                  </a:lnTo>
                  <a:lnTo>
                    <a:pt x="1507" y="184"/>
                  </a:lnTo>
                  <a:lnTo>
                    <a:pt x="1459" y="215"/>
                  </a:lnTo>
                  <a:lnTo>
                    <a:pt x="1413" y="247"/>
                  </a:lnTo>
                  <a:lnTo>
                    <a:pt x="1373" y="280"/>
                  </a:lnTo>
                  <a:lnTo>
                    <a:pt x="1334" y="317"/>
                  </a:lnTo>
                  <a:lnTo>
                    <a:pt x="1299" y="355"/>
                  </a:lnTo>
                  <a:lnTo>
                    <a:pt x="1266" y="399"/>
                  </a:lnTo>
                  <a:lnTo>
                    <a:pt x="1236" y="449"/>
                  </a:lnTo>
                  <a:lnTo>
                    <a:pt x="1209" y="506"/>
                  </a:lnTo>
                  <a:lnTo>
                    <a:pt x="1185" y="571"/>
                  </a:lnTo>
                  <a:lnTo>
                    <a:pt x="1161" y="644"/>
                  </a:lnTo>
                  <a:lnTo>
                    <a:pt x="1141" y="727"/>
                  </a:lnTo>
                  <a:lnTo>
                    <a:pt x="964" y="957"/>
                  </a:lnTo>
                  <a:lnTo>
                    <a:pt x="611" y="904"/>
                  </a:lnTo>
                  <a:lnTo>
                    <a:pt x="537" y="926"/>
                  </a:lnTo>
                  <a:lnTo>
                    <a:pt x="475" y="946"/>
                  </a:lnTo>
                  <a:lnTo>
                    <a:pt x="418" y="962"/>
                  </a:lnTo>
                  <a:lnTo>
                    <a:pt x="370" y="977"/>
                  </a:lnTo>
                  <a:lnTo>
                    <a:pt x="329" y="994"/>
                  </a:lnTo>
                  <a:lnTo>
                    <a:pt x="294" y="1010"/>
                  </a:lnTo>
                  <a:lnTo>
                    <a:pt x="265" y="1032"/>
                  </a:lnTo>
                  <a:lnTo>
                    <a:pt x="239" y="1058"/>
                  </a:lnTo>
                  <a:lnTo>
                    <a:pt x="219" y="1091"/>
                  </a:lnTo>
                  <a:lnTo>
                    <a:pt x="202" y="1132"/>
                  </a:lnTo>
                  <a:lnTo>
                    <a:pt x="188" y="1180"/>
                  </a:lnTo>
                  <a:lnTo>
                    <a:pt x="173" y="1240"/>
                  </a:lnTo>
                  <a:lnTo>
                    <a:pt x="162" y="1312"/>
                  </a:lnTo>
                  <a:lnTo>
                    <a:pt x="151" y="1397"/>
                  </a:lnTo>
                  <a:lnTo>
                    <a:pt x="140" y="1498"/>
                  </a:lnTo>
                  <a:lnTo>
                    <a:pt x="127" y="1614"/>
                  </a:lnTo>
                  <a:lnTo>
                    <a:pt x="0" y="1649"/>
                  </a:lnTo>
                  <a:lnTo>
                    <a:pt x="0" y="2618"/>
                  </a:lnTo>
                  <a:lnTo>
                    <a:pt x="85" y="2635"/>
                  </a:lnTo>
                  <a:lnTo>
                    <a:pt x="162" y="2653"/>
                  </a:lnTo>
                  <a:lnTo>
                    <a:pt x="234" y="2673"/>
                  </a:lnTo>
                  <a:lnTo>
                    <a:pt x="300" y="2694"/>
                  </a:lnTo>
                  <a:lnTo>
                    <a:pt x="362" y="2712"/>
                  </a:lnTo>
                  <a:lnTo>
                    <a:pt x="418" y="2727"/>
                  </a:lnTo>
                  <a:lnTo>
                    <a:pt x="467" y="2738"/>
                  </a:lnTo>
                  <a:lnTo>
                    <a:pt x="513" y="2741"/>
                  </a:lnTo>
                  <a:lnTo>
                    <a:pt x="556" y="2738"/>
                  </a:lnTo>
                  <a:lnTo>
                    <a:pt x="591" y="2725"/>
                  </a:lnTo>
                  <a:lnTo>
                    <a:pt x="624" y="2699"/>
                  </a:lnTo>
                  <a:lnTo>
                    <a:pt x="651" y="2662"/>
                  </a:lnTo>
                  <a:lnTo>
                    <a:pt x="675" y="2611"/>
                  </a:lnTo>
                  <a:lnTo>
                    <a:pt x="695" y="2545"/>
                  </a:lnTo>
                  <a:lnTo>
                    <a:pt x="710" y="2460"/>
                  </a:lnTo>
                  <a:lnTo>
                    <a:pt x="723" y="2357"/>
                  </a:lnTo>
                  <a:lnTo>
                    <a:pt x="787" y="2092"/>
                  </a:lnTo>
                  <a:lnTo>
                    <a:pt x="1060" y="2092"/>
                  </a:lnTo>
                  <a:lnTo>
                    <a:pt x="1139" y="2092"/>
                  </a:lnTo>
                  <a:lnTo>
                    <a:pt x="1213" y="2094"/>
                  </a:lnTo>
                  <a:lnTo>
                    <a:pt x="1281" y="2096"/>
                  </a:lnTo>
                  <a:lnTo>
                    <a:pt x="1345" y="2096"/>
                  </a:lnTo>
                  <a:lnTo>
                    <a:pt x="1402" y="2094"/>
                  </a:lnTo>
                  <a:lnTo>
                    <a:pt x="1455" y="2090"/>
                  </a:lnTo>
                  <a:lnTo>
                    <a:pt x="1505" y="2081"/>
                  </a:lnTo>
                  <a:lnTo>
                    <a:pt x="1549" y="2066"/>
                  </a:lnTo>
                  <a:lnTo>
                    <a:pt x="1592" y="2048"/>
                  </a:lnTo>
                  <a:lnTo>
                    <a:pt x="1628" y="2020"/>
                  </a:lnTo>
                  <a:lnTo>
                    <a:pt x="1663" y="1987"/>
                  </a:lnTo>
                  <a:lnTo>
                    <a:pt x="1695" y="1943"/>
                  </a:lnTo>
                  <a:lnTo>
                    <a:pt x="1724" y="1892"/>
                  </a:lnTo>
                  <a:lnTo>
                    <a:pt x="1750" y="1827"/>
                  </a:lnTo>
                  <a:lnTo>
                    <a:pt x="1774" y="1754"/>
                  </a:lnTo>
                  <a:lnTo>
                    <a:pt x="1796" y="1665"/>
                  </a:lnTo>
                  <a:lnTo>
                    <a:pt x="2020" y="1649"/>
                  </a:lnTo>
                  <a:lnTo>
                    <a:pt x="2020" y="35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auto">
            <a:xfrm>
              <a:off x="1667" y="1328"/>
              <a:ext cx="207" cy="212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25" y="2"/>
                </a:cxn>
                <a:cxn ang="0">
                  <a:pos x="145" y="10"/>
                </a:cxn>
                <a:cxn ang="0">
                  <a:pos x="162" y="19"/>
                </a:cxn>
                <a:cxn ang="0">
                  <a:pos x="178" y="32"/>
                </a:cxn>
                <a:cxn ang="0">
                  <a:pos x="189" y="48"/>
                </a:cxn>
                <a:cxn ang="0">
                  <a:pos x="200" y="65"/>
                </a:cxn>
                <a:cxn ang="0">
                  <a:pos x="206" y="85"/>
                </a:cxn>
                <a:cxn ang="0">
                  <a:pos x="207" y="107"/>
                </a:cxn>
                <a:cxn ang="0">
                  <a:pos x="206" y="129"/>
                </a:cxn>
                <a:cxn ang="0">
                  <a:pos x="200" y="148"/>
                </a:cxn>
                <a:cxn ang="0">
                  <a:pos x="189" y="166"/>
                </a:cxn>
                <a:cxn ang="0">
                  <a:pos x="178" y="181"/>
                </a:cxn>
                <a:cxn ang="0">
                  <a:pos x="162" y="194"/>
                </a:cxn>
                <a:cxn ang="0">
                  <a:pos x="145" y="205"/>
                </a:cxn>
                <a:cxn ang="0">
                  <a:pos x="125" y="210"/>
                </a:cxn>
                <a:cxn ang="0">
                  <a:pos x="104" y="212"/>
                </a:cxn>
                <a:cxn ang="0">
                  <a:pos x="82" y="210"/>
                </a:cxn>
                <a:cxn ang="0">
                  <a:pos x="64" y="205"/>
                </a:cxn>
                <a:cxn ang="0">
                  <a:pos x="46" y="194"/>
                </a:cxn>
                <a:cxn ang="0">
                  <a:pos x="31" y="181"/>
                </a:cxn>
                <a:cxn ang="0">
                  <a:pos x="18" y="166"/>
                </a:cxn>
                <a:cxn ang="0">
                  <a:pos x="7" y="148"/>
                </a:cxn>
                <a:cxn ang="0">
                  <a:pos x="1" y="129"/>
                </a:cxn>
                <a:cxn ang="0">
                  <a:pos x="0" y="107"/>
                </a:cxn>
                <a:cxn ang="0">
                  <a:pos x="1" y="85"/>
                </a:cxn>
                <a:cxn ang="0">
                  <a:pos x="7" y="65"/>
                </a:cxn>
                <a:cxn ang="0">
                  <a:pos x="18" y="48"/>
                </a:cxn>
                <a:cxn ang="0">
                  <a:pos x="31" y="32"/>
                </a:cxn>
                <a:cxn ang="0">
                  <a:pos x="46" y="19"/>
                </a:cxn>
                <a:cxn ang="0">
                  <a:pos x="64" y="10"/>
                </a:cxn>
                <a:cxn ang="0">
                  <a:pos x="82" y="2"/>
                </a:cxn>
                <a:cxn ang="0">
                  <a:pos x="104" y="0"/>
                </a:cxn>
              </a:cxnLst>
              <a:rect l="0" t="0" r="r" b="b"/>
              <a:pathLst>
                <a:path w="207" h="212">
                  <a:moveTo>
                    <a:pt x="104" y="0"/>
                  </a:moveTo>
                  <a:lnTo>
                    <a:pt x="125" y="2"/>
                  </a:lnTo>
                  <a:lnTo>
                    <a:pt x="145" y="10"/>
                  </a:lnTo>
                  <a:lnTo>
                    <a:pt x="162" y="19"/>
                  </a:lnTo>
                  <a:lnTo>
                    <a:pt x="178" y="32"/>
                  </a:lnTo>
                  <a:lnTo>
                    <a:pt x="189" y="48"/>
                  </a:lnTo>
                  <a:lnTo>
                    <a:pt x="200" y="65"/>
                  </a:lnTo>
                  <a:lnTo>
                    <a:pt x="206" y="85"/>
                  </a:lnTo>
                  <a:lnTo>
                    <a:pt x="207" y="107"/>
                  </a:lnTo>
                  <a:lnTo>
                    <a:pt x="206" y="129"/>
                  </a:lnTo>
                  <a:lnTo>
                    <a:pt x="200" y="148"/>
                  </a:lnTo>
                  <a:lnTo>
                    <a:pt x="189" y="166"/>
                  </a:lnTo>
                  <a:lnTo>
                    <a:pt x="178" y="181"/>
                  </a:lnTo>
                  <a:lnTo>
                    <a:pt x="162" y="194"/>
                  </a:lnTo>
                  <a:lnTo>
                    <a:pt x="145" y="205"/>
                  </a:lnTo>
                  <a:lnTo>
                    <a:pt x="125" y="210"/>
                  </a:lnTo>
                  <a:lnTo>
                    <a:pt x="104" y="212"/>
                  </a:lnTo>
                  <a:lnTo>
                    <a:pt x="82" y="210"/>
                  </a:lnTo>
                  <a:lnTo>
                    <a:pt x="64" y="205"/>
                  </a:lnTo>
                  <a:lnTo>
                    <a:pt x="46" y="194"/>
                  </a:lnTo>
                  <a:lnTo>
                    <a:pt x="31" y="181"/>
                  </a:lnTo>
                  <a:lnTo>
                    <a:pt x="18" y="166"/>
                  </a:lnTo>
                  <a:lnTo>
                    <a:pt x="7" y="148"/>
                  </a:lnTo>
                  <a:lnTo>
                    <a:pt x="1" y="129"/>
                  </a:lnTo>
                  <a:lnTo>
                    <a:pt x="0" y="107"/>
                  </a:lnTo>
                  <a:lnTo>
                    <a:pt x="1" y="85"/>
                  </a:lnTo>
                  <a:lnTo>
                    <a:pt x="7" y="65"/>
                  </a:lnTo>
                  <a:lnTo>
                    <a:pt x="18" y="48"/>
                  </a:lnTo>
                  <a:lnTo>
                    <a:pt x="31" y="32"/>
                  </a:lnTo>
                  <a:lnTo>
                    <a:pt x="46" y="19"/>
                  </a:lnTo>
                  <a:lnTo>
                    <a:pt x="64" y="10"/>
                  </a:lnTo>
                  <a:lnTo>
                    <a:pt x="82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auto">
            <a:xfrm>
              <a:off x="1676" y="1332"/>
              <a:ext cx="195" cy="201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18" y="2"/>
                </a:cxn>
                <a:cxn ang="0">
                  <a:pos x="136" y="8"/>
                </a:cxn>
                <a:cxn ang="0">
                  <a:pos x="153" y="17"/>
                </a:cxn>
                <a:cxn ang="0">
                  <a:pos x="165" y="30"/>
                </a:cxn>
                <a:cxn ang="0">
                  <a:pos x="178" y="44"/>
                </a:cxn>
                <a:cxn ang="0">
                  <a:pos x="187" y="63"/>
                </a:cxn>
                <a:cxn ang="0">
                  <a:pos x="193" y="81"/>
                </a:cxn>
                <a:cxn ang="0">
                  <a:pos x="195" y="101"/>
                </a:cxn>
                <a:cxn ang="0">
                  <a:pos x="193" y="122"/>
                </a:cxn>
                <a:cxn ang="0">
                  <a:pos x="187" y="140"/>
                </a:cxn>
                <a:cxn ang="0">
                  <a:pos x="178" y="157"/>
                </a:cxn>
                <a:cxn ang="0">
                  <a:pos x="165" y="171"/>
                </a:cxn>
                <a:cxn ang="0">
                  <a:pos x="153" y="184"/>
                </a:cxn>
                <a:cxn ang="0">
                  <a:pos x="136" y="193"/>
                </a:cxn>
                <a:cxn ang="0">
                  <a:pos x="118" y="199"/>
                </a:cxn>
                <a:cxn ang="0">
                  <a:pos x="97" y="201"/>
                </a:cxn>
                <a:cxn ang="0">
                  <a:pos x="77" y="199"/>
                </a:cxn>
                <a:cxn ang="0">
                  <a:pos x="59" y="193"/>
                </a:cxn>
                <a:cxn ang="0">
                  <a:pos x="42" y="184"/>
                </a:cxn>
                <a:cxn ang="0">
                  <a:pos x="29" y="171"/>
                </a:cxn>
                <a:cxn ang="0">
                  <a:pos x="16" y="157"/>
                </a:cxn>
                <a:cxn ang="0">
                  <a:pos x="7" y="140"/>
                </a:cxn>
                <a:cxn ang="0">
                  <a:pos x="2" y="122"/>
                </a:cxn>
                <a:cxn ang="0">
                  <a:pos x="0" y="101"/>
                </a:cxn>
                <a:cxn ang="0">
                  <a:pos x="2" y="81"/>
                </a:cxn>
                <a:cxn ang="0">
                  <a:pos x="7" y="63"/>
                </a:cxn>
                <a:cxn ang="0">
                  <a:pos x="16" y="44"/>
                </a:cxn>
                <a:cxn ang="0">
                  <a:pos x="29" y="30"/>
                </a:cxn>
                <a:cxn ang="0">
                  <a:pos x="42" y="17"/>
                </a:cxn>
                <a:cxn ang="0">
                  <a:pos x="59" y="8"/>
                </a:cxn>
                <a:cxn ang="0">
                  <a:pos x="77" y="2"/>
                </a:cxn>
                <a:cxn ang="0">
                  <a:pos x="97" y="0"/>
                </a:cxn>
              </a:cxnLst>
              <a:rect l="0" t="0" r="r" b="b"/>
              <a:pathLst>
                <a:path w="195" h="201">
                  <a:moveTo>
                    <a:pt x="97" y="0"/>
                  </a:moveTo>
                  <a:lnTo>
                    <a:pt x="118" y="2"/>
                  </a:lnTo>
                  <a:lnTo>
                    <a:pt x="136" y="8"/>
                  </a:lnTo>
                  <a:lnTo>
                    <a:pt x="153" y="17"/>
                  </a:lnTo>
                  <a:lnTo>
                    <a:pt x="165" y="30"/>
                  </a:lnTo>
                  <a:lnTo>
                    <a:pt x="178" y="44"/>
                  </a:lnTo>
                  <a:lnTo>
                    <a:pt x="187" y="63"/>
                  </a:lnTo>
                  <a:lnTo>
                    <a:pt x="193" y="81"/>
                  </a:lnTo>
                  <a:lnTo>
                    <a:pt x="195" y="101"/>
                  </a:lnTo>
                  <a:lnTo>
                    <a:pt x="193" y="122"/>
                  </a:lnTo>
                  <a:lnTo>
                    <a:pt x="187" y="140"/>
                  </a:lnTo>
                  <a:lnTo>
                    <a:pt x="178" y="157"/>
                  </a:lnTo>
                  <a:lnTo>
                    <a:pt x="165" y="171"/>
                  </a:lnTo>
                  <a:lnTo>
                    <a:pt x="153" y="184"/>
                  </a:lnTo>
                  <a:lnTo>
                    <a:pt x="136" y="193"/>
                  </a:lnTo>
                  <a:lnTo>
                    <a:pt x="118" y="199"/>
                  </a:lnTo>
                  <a:lnTo>
                    <a:pt x="97" y="201"/>
                  </a:lnTo>
                  <a:lnTo>
                    <a:pt x="77" y="199"/>
                  </a:lnTo>
                  <a:lnTo>
                    <a:pt x="59" y="193"/>
                  </a:lnTo>
                  <a:lnTo>
                    <a:pt x="42" y="184"/>
                  </a:lnTo>
                  <a:lnTo>
                    <a:pt x="29" y="171"/>
                  </a:lnTo>
                  <a:lnTo>
                    <a:pt x="16" y="157"/>
                  </a:lnTo>
                  <a:lnTo>
                    <a:pt x="7" y="140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2" y="81"/>
                  </a:lnTo>
                  <a:lnTo>
                    <a:pt x="7" y="63"/>
                  </a:lnTo>
                  <a:lnTo>
                    <a:pt x="16" y="44"/>
                  </a:lnTo>
                  <a:lnTo>
                    <a:pt x="29" y="30"/>
                  </a:lnTo>
                  <a:lnTo>
                    <a:pt x="42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auto">
            <a:xfrm>
              <a:off x="1685" y="1336"/>
              <a:ext cx="184" cy="187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7" y="7"/>
                </a:cxn>
                <a:cxn ang="0">
                  <a:pos x="144" y="16"/>
                </a:cxn>
                <a:cxn ang="0">
                  <a:pos x="156" y="27"/>
                </a:cxn>
                <a:cxn ang="0">
                  <a:pos x="167" y="42"/>
                </a:cxn>
                <a:cxn ang="0">
                  <a:pos x="177" y="57"/>
                </a:cxn>
                <a:cxn ang="0">
                  <a:pos x="182" y="75"/>
                </a:cxn>
                <a:cxn ang="0">
                  <a:pos x="184" y="94"/>
                </a:cxn>
                <a:cxn ang="0">
                  <a:pos x="182" y="112"/>
                </a:cxn>
                <a:cxn ang="0">
                  <a:pos x="177" y="130"/>
                </a:cxn>
                <a:cxn ang="0">
                  <a:pos x="167" y="145"/>
                </a:cxn>
                <a:cxn ang="0">
                  <a:pos x="156" y="160"/>
                </a:cxn>
                <a:cxn ang="0">
                  <a:pos x="144" y="171"/>
                </a:cxn>
                <a:cxn ang="0">
                  <a:pos x="127" y="180"/>
                </a:cxn>
                <a:cxn ang="0">
                  <a:pos x="110" y="186"/>
                </a:cxn>
                <a:cxn ang="0">
                  <a:pos x="92" y="187"/>
                </a:cxn>
                <a:cxn ang="0">
                  <a:pos x="74" y="186"/>
                </a:cxn>
                <a:cxn ang="0">
                  <a:pos x="55" y="180"/>
                </a:cxn>
                <a:cxn ang="0">
                  <a:pos x="40" y="171"/>
                </a:cxn>
                <a:cxn ang="0">
                  <a:pos x="28" y="160"/>
                </a:cxn>
                <a:cxn ang="0">
                  <a:pos x="15" y="145"/>
                </a:cxn>
                <a:cxn ang="0">
                  <a:pos x="7" y="130"/>
                </a:cxn>
                <a:cxn ang="0">
                  <a:pos x="2" y="112"/>
                </a:cxn>
                <a:cxn ang="0">
                  <a:pos x="0" y="94"/>
                </a:cxn>
                <a:cxn ang="0">
                  <a:pos x="2" y="75"/>
                </a:cxn>
                <a:cxn ang="0">
                  <a:pos x="7" y="57"/>
                </a:cxn>
                <a:cxn ang="0">
                  <a:pos x="15" y="42"/>
                </a:cxn>
                <a:cxn ang="0">
                  <a:pos x="28" y="27"/>
                </a:cxn>
                <a:cxn ang="0">
                  <a:pos x="40" y="16"/>
                </a:cxn>
                <a:cxn ang="0">
                  <a:pos x="55" y="7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7">
                  <a:moveTo>
                    <a:pt x="92" y="0"/>
                  </a:moveTo>
                  <a:lnTo>
                    <a:pt x="110" y="2"/>
                  </a:lnTo>
                  <a:lnTo>
                    <a:pt x="127" y="7"/>
                  </a:lnTo>
                  <a:lnTo>
                    <a:pt x="144" y="16"/>
                  </a:lnTo>
                  <a:lnTo>
                    <a:pt x="156" y="27"/>
                  </a:lnTo>
                  <a:lnTo>
                    <a:pt x="167" y="42"/>
                  </a:lnTo>
                  <a:lnTo>
                    <a:pt x="177" y="57"/>
                  </a:lnTo>
                  <a:lnTo>
                    <a:pt x="182" y="75"/>
                  </a:lnTo>
                  <a:lnTo>
                    <a:pt x="184" y="94"/>
                  </a:lnTo>
                  <a:lnTo>
                    <a:pt x="182" y="112"/>
                  </a:lnTo>
                  <a:lnTo>
                    <a:pt x="177" y="130"/>
                  </a:lnTo>
                  <a:lnTo>
                    <a:pt x="167" y="145"/>
                  </a:lnTo>
                  <a:lnTo>
                    <a:pt x="156" y="160"/>
                  </a:lnTo>
                  <a:lnTo>
                    <a:pt x="144" y="171"/>
                  </a:lnTo>
                  <a:lnTo>
                    <a:pt x="127" y="180"/>
                  </a:lnTo>
                  <a:lnTo>
                    <a:pt x="110" y="186"/>
                  </a:lnTo>
                  <a:lnTo>
                    <a:pt x="92" y="187"/>
                  </a:lnTo>
                  <a:lnTo>
                    <a:pt x="74" y="186"/>
                  </a:lnTo>
                  <a:lnTo>
                    <a:pt x="55" y="180"/>
                  </a:lnTo>
                  <a:lnTo>
                    <a:pt x="40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7" y="130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5" y="42"/>
                  </a:lnTo>
                  <a:lnTo>
                    <a:pt x="28" y="27"/>
                  </a:lnTo>
                  <a:lnTo>
                    <a:pt x="40" y="16"/>
                  </a:lnTo>
                  <a:lnTo>
                    <a:pt x="55" y="7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auto">
            <a:xfrm>
              <a:off x="1694" y="1340"/>
              <a:ext cx="171" cy="17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1"/>
                </a:cxn>
                <a:cxn ang="0">
                  <a:pos x="118" y="7"/>
                </a:cxn>
                <a:cxn ang="0">
                  <a:pos x="133" y="14"/>
                </a:cxn>
                <a:cxn ang="0">
                  <a:pos x="146" y="25"/>
                </a:cxn>
                <a:cxn ang="0">
                  <a:pos x="157" y="38"/>
                </a:cxn>
                <a:cxn ang="0">
                  <a:pos x="164" y="53"/>
                </a:cxn>
                <a:cxn ang="0">
                  <a:pos x="169" y="69"/>
                </a:cxn>
                <a:cxn ang="0">
                  <a:pos x="171" y="86"/>
                </a:cxn>
                <a:cxn ang="0">
                  <a:pos x="169" y="104"/>
                </a:cxn>
                <a:cxn ang="0">
                  <a:pos x="164" y="121"/>
                </a:cxn>
                <a:cxn ang="0">
                  <a:pos x="157" y="136"/>
                </a:cxn>
                <a:cxn ang="0">
                  <a:pos x="146" y="149"/>
                </a:cxn>
                <a:cxn ang="0">
                  <a:pos x="133" y="160"/>
                </a:cxn>
                <a:cxn ang="0">
                  <a:pos x="118" y="167"/>
                </a:cxn>
                <a:cxn ang="0">
                  <a:pos x="101" y="172"/>
                </a:cxn>
                <a:cxn ang="0">
                  <a:pos x="85" y="174"/>
                </a:cxn>
                <a:cxn ang="0">
                  <a:pos x="68" y="172"/>
                </a:cxn>
                <a:cxn ang="0">
                  <a:pos x="52" y="167"/>
                </a:cxn>
                <a:cxn ang="0">
                  <a:pos x="37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8" y="121"/>
                </a:cxn>
                <a:cxn ang="0">
                  <a:pos x="2" y="104"/>
                </a:cxn>
                <a:cxn ang="0">
                  <a:pos x="0" y="86"/>
                </a:cxn>
                <a:cxn ang="0">
                  <a:pos x="2" y="69"/>
                </a:cxn>
                <a:cxn ang="0">
                  <a:pos x="8" y="53"/>
                </a:cxn>
                <a:cxn ang="0">
                  <a:pos x="15" y="38"/>
                </a:cxn>
                <a:cxn ang="0">
                  <a:pos x="26" y="25"/>
                </a:cxn>
                <a:cxn ang="0">
                  <a:pos x="37" y="14"/>
                </a:cxn>
                <a:cxn ang="0">
                  <a:pos x="52" y="7"/>
                </a:cxn>
                <a:cxn ang="0">
                  <a:pos x="68" y="1"/>
                </a:cxn>
                <a:cxn ang="0">
                  <a:pos x="85" y="0"/>
                </a:cxn>
              </a:cxnLst>
              <a:rect l="0" t="0" r="r" b="b"/>
              <a:pathLst>
                <a:path w="171" h="174">
                  <a:moveTo>
                    <a:pt x="85" y="0"/>
                  </a:moveTo>
                  <a:lnTo>
                    <a:pt x="101" y="1"/>
                  </a:lnTo>
                  <a:lnTo>
                    <a:pt x="118" y="7"/>
                  </a:lnTo>
                  <a:lnTo>
                    <a:pt x="133" y="14"/>
                  </a:lnTo>
                  <a:lnTo>
                    <a:pt x="146" y="25"/>
                  </a:lnTo>
                  <a:lnTo>
                    <a:pt x="157" y="38"/>
                  </a:lnTo>
                  <a:lnTo>
                    <a:pt x="164" y="53"/>
                  </a:lnTo>
                  <a:lnTo>
                    <a:pt x="169" y="69"/>
                  </a:lnTo>
                  <a:lnTo>
                    <a:pt x="171" y="86"/>
                  </a:lnTo>
                  <a:lnTo>
                    <a:pt x="169" y="104"/>
                  </a:lnTo>
                  <a:lnTo>
                    <a:pt x="164" y="121"/>
                  </a:lnTo>
                  <a:lnTo>
                    <a:pt x="157" y="136"/>
                  </a:lnTo>
                  <a:lnTo>
                    <a:pt x="146" y="149"/>
                  </a:lnTo>
                  <a:lnTo>
                    <a:pt x="133" y="160"/>
                  </a:lnTo>
                  <a:lnTo>
                    <a:pt x="118" y="167"/>
                  </a:lnTo>
                  <a:lnTo>
                    <a:pt x="101" y="172"/>
                  </a:lnTo>
                  <a:lnTo>
                    <a:pt x="85" y="174"/>
                  </a:lnTo>
                  <a:lnTo>
                    <a:pt x="68" y="172"/>
                  </a:lnTo>
                  <a:lnTo>
                    <a:pt x="52" y="167"/>
                  </a:lnTo>
                  <a:lnTo>
                    <a:pt x="37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8" y="121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2" y="69"/>
                  </a:lnTo>
                  <a:lnTo>
                    <a:pt x="8" y="53"/>
                  </a:lnTo>
                  <a:lnTo>
                    <a:pt x="15" y="38"/>
                  </a:lnTo>
                  <a:lnTo>
                    <a:pt x="26" y="25"/>
                  </a:lnTo>
                  <a:lnTo>
                    <a:pt x="37" y="14"/>
                  </a:lnTo>
                  <a:lnTo>
                    <a:pt x="52" y="7"/>
                  </a:lnTo>
                  <a:lnTo>
                    <a:pt x="68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9" name="Freeform 29"/>
            <p:cNvSpPr>
              <a:spLocks/>
            </p:cNvSpPr>
            <p:nvPr/>
          </p:nvSpPr>
          <p:spPr bwMode="auto">
            <a:xfrm>
              <a:off x="1703" y="1343"/>
              <a:ext cx="160" cy="1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2"/>
                </a:cxn>
                <a:cxn ang="0">
                  <a:pos x="111" y="6"/>
                </a:cxn>
                <a:cxn ang="0">
                  <a:pos x="124" y="15"/>
                </a:cxn>
                <a:cxn ang="0">
                  <a:pos x="137" y="24"/>
                </a:cxn>
                <a:cxn ang="0">
                  <a:pos x="146" y="37"/>
                </a:cxn>
                <a:cxn ang="0">
                  <a:pos x="155" y="50"/>
                </a:cxn>
                <a:cxn ang="0">
                  <a:pos x="159" y="65"/>
                </a:cxn>
                <a:cxn ang="0">
                  <a:pos x="160" y="81"/>
                </a:cxn>
                <a:cxn ang="0">
                  <a:pos x="159" y="98"/>
                </a:cxn>
                <a:cxn ang="0">
                  <a:pos x="155" y="112"/>
                </a:cxn>
                <a:cxn ang="0">
                  <a:pos x="146" y="125"/>
                </a:cxn>
                <a:cxn ang="0">
                  <a:pos x="137" y="138"/>
                </a:cxn>
                <a:cxn ang="0">
                  <a:pos x="124" y="147"/>
                </a:cxn>
                <a:cxn ang="0">
                  <a:pos x="111" y="155"/>
                </a:cxn>
                <a:cxn ang="0">
                  <a:pos x="96" y="160"/>
                </a:cxn>
                <a:cxn ang="0">
                  <a:pos x="80" y="162"/>
                </a:cxn>
                <a:cxn ang="0">
                  <a:pos x="63" y="160"/>
                </a:cxn>
                <a:cxn ang="0">
                  <a:pos x="48" y="155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3" y="125"/>
                </a:cxn>
                <a:cxn ang="0">
                  <a:pos x="6" y="112"/>
                </a:cxn>
                <a:cxn ang="0">
                  <a:pos x="2" y="98"/>
                </a:cxn>
                <a:cxn ang="0">
                  <a:pos x="0" y="81"/>
                </a:cxn>
                <a:cxn ang="0">
                  <a:pos x="2" y="65"/>
                </a:cxn>
                <a:cxn ang="0">
                  <a:pos x="6" y="50"/>
                </a:cxn>
                <a:cxn ang="0">
                  <a:pos x="13" y="37"/>
                </a:cxn>
                <a:cxn ang="0">
                  <a:pos x="24" y="24"/>
                </a:cxn>
                <a:cxn ang="0">
                  <a:pos x="35" y="15"/>
                </a:cxn>
                <a:cxn ang="0">
                  <a:pos x="48" y="6"/>
                </a:cxn>
                <a:cxn ang="0">
                  <a:pos x="63" y="2"/>
                </a:cxn>
                <a:cxn ang="0">
                  <a:pos x="80" y="0"/>
                </a:cxn>
              </a:cxnLst>
              <a:rect l="0" t="0" r="r" b="b"/>
              <a:pathLst>
                <a:path w="160" h="162">
                  <a:moveTo>
                    <a:pt x="80" y="0"/>
                  </a:moveTo>
                  <a:lnTo>
                    <a:pt x="96" y="2"/>
                  </a:lnTo>
                  <a:lnTo>
                    <a:pt x="111" y="6"/>
                  </a:lnTo>
                  <a:lnTo>
                    <a:pt x="124" y="15"/>
                  </a:lnTo>
                  <a:lnTo>
                    <a:pt x="137" y="24"/>
                  </a:lnTo>
                  <a:lnTo>
                    <a:pt x="146" y="37"/>
                  </a:lnTo>
                  <a:lnTo>
                    <a:pt x="155" y="50"/>
                  </a:lnTo>
                  <a:lnTo>
                    <a:pt x="159" y="65"/>
                  </a:lnTo>
                  <a:lnTo>
                    <a:pt x="160" y="81"/>
                  </a:lnTo>
                  <a:lnTo>
                    <a:pt x="159" y="98"/>
                  </a:lnTo>
                  <a:lnTo>
                    <a:pt x="155" y="112"/>
                  </a:lnTo>
                  <a:lnTo>
                    <a:pt x="146" y="125"/>
                  </a:lnTo>
                  <a:lnTo>
                    <a:pt x="137" y="138"/>
                  </a:lnTo>
                  <a:lnTo>
                    <a:pt x="124" y="147"/>
                  </a:lnTo>
                  <a:lnTo>
                    <a:pt x="111" y="155"/>
                  </a:lnTo>
                  <a:lnTo>
                    <a:pt x="96" y="160"/>
                  </a:lnTo>
                  <a:lnTo>
                    <a:pt x="80" y="162"/>
                  </a:lnTo>
                  <a:lnTo>
                    <a:pt x="63" y="160"/>
                  </a:lnTo>
                  <a:lnTo>
                    <a:pt x="48" y="155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3" y="125"/>
                  </a:lnTo>
                  <a:lnTo>
                    <a:pt x="6" y="112"/>
                  </a:lnTo>
                  <a:lnTo>
                    <a:pt x="2" y="98"/>
                  </a:lnTo>
                  <a:lnTo>
                    <a:pt x="0" y="81"/>
                  </a:lnTo>
                  <a:lnTo>
                    <a:pt x="2" y="65"/>
                  </a:lnTo>
                  <a:lnTo>
                    <a:pt x="6" y="50"/>
                  </a:lnTo>
                  <a:lnTo>
                    <a:pt x="13" y="37"/>
                  </a:lnTo>
                  <a:lnTo>
                    <a:pt x="24" y="24"/>
                  </a:lnTo>
                  <a:lnTo>
                    <a:pt x="35" y="15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auto">
            <a:xfrm>
              <a:off x="1713" y="1347"/>
              <a:ext cx="145" cy="14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86" y="2"/>
                </a:cxn>
                <a:cxn ang="0">
                  <a:pos x="101" y="5"/>
                </a:cxn>
                <a:cxn ang="0">
                  <a:pos x="114" y="13"/>
                </a:cxn>
                <a:cxn ang="0">
                  <a:pos x="125" y="22"/>
                </a:cxn>
                <a:cxn ang="0">
                  <a:pos x="132" y="33"/>
                </a:cxn>
                <a:cxn ang="0">
                  <a:pos x="139" y="44"/>
                </a:cxn>
                <a:cxn ang="0">
                  <a:pos x="143" y="59"/>
                </a:cxn>
                <a:cxn ang="0">
                  <a:pos x="145" y="73"/>
                </a:cxn>
                <a:cxn ang="0">
                  <a:pos x="143" y="88"/>
                </a:cxn>
                <a:cxn ang="0">
                  <a:pos x="139" y="103"/>
                </a:cxn>
                <a:cxn ang="0">
                  <a:pos x="132" y="116"/>
                </a:cxn>
                <a:cxn ang="0">
                  <a:pos x="125" y="127"/>
                </a:cxn>
                <a:cxn ang="0">
                  <a:pos x="114" y="136"/>
                </a:cxn>
                <a:cxn ang="0">
                  <a:pos x="101" y="143"/>
                </a:cxn>
                <a:cxn ang="0">
                  <a:pos x="86" y="147"/>
                </a:cxn>
                <a:cxn ang="0">
                  <a:pos x="71" y="149"/>
                </a:cxn>
                <a:cxn ang="0">
                  <a:pos x="57" y="147"/>
                </a:cxn>
                <a:cxn ang="0">
                  <a:pos x="44" y="143"/>
                </a:cxn>
                <a:cxn ang="0">
                  <a:pos x="31" y="136"/>
                </a:cxn>
                <a:cxn ang="0">
                  <a:pos x="22" y="127"/>
                </a:cxn>
                <a:cxn ang="0">
                  <a:pos x="12" y="116"/>
                </a:cxn>
                <a:cxn ang="0">
                  <a:pos x="5" y="103"/>
                </a:cxn>
                <a:cxn ang="0">
                  <a:pos x="1" y="88"/>
                </a:cxn>
                <a:cxn ang="0">
                  <a:pos x="0" y="73"/>
                </a:cxn>
                <a:cxn ang="0">
                  <a:pos x="1" y="59"/>
                </a:cxn>
                <a:cxn ang="0">
                  <a:pos x="5" y="44"/>
                </a:cxn>
                <a:cxn ang="0">
                  <a:pos x="12" y="33"/>
                </a:cxn>
                <a:cxn ang="0">
                  <a:pos x="22" y="22"/>
                </a:cxn>
                <a:cxn ang="0">
                  <a:pos x="31" y="13"/>
                </a:cxn>
                <a:cxn ang="0">
                  <a:pos x="44" y="5"/>
                </a:cxn>
                <a:cxn ang="0">
                  <a:pos x="57" y="2"/>
                </a:cxn>
                <a:cxn ang="0">
                  <a:pos x="71" y="0"/>
                </a:cxn>
              </a:cxnLst>
              <a:rect l="0" t="0" r="r" b="b"/>
              <a:pathLst>
                <a:path w="145" h="149">
                  <a:moveTo>
                    <a:pt x="71" y="0"/>
                  </a:moveTo>
                  <a:lnTo>
                    <a:pt x="86" y="2"/>
                  </a:lnTo>
                  <a:lnTo>
                    <a:pt x="101" y="5"/>
                  </a:lnTo>
                  <a:lnTo>
                    <a:pt x="114" y="13"/>
                  </a:lnTo>
                  <a:lnTo>
                    <a:pt x="125" y="22"/>
                  </a:lnTo>
                  <a:lnTo>
                    <a:pt x="132" y="33"/>
                  </a:lnTo>
                  <a:lnTo>
                    <a:pt x="139" y="44"/>
                  </a:lnTo>
                  <a:lnTo>
                    <a:pt x="143" y="59"/>
                  </a:lnTo>
                  <a:lnTo>
                    <a:pt x="145" y="73"/>
                  </a:lnTo>
                  <a:lnTo>
                    <a:pt x="143" y="88"/>
                  </a:lnTo>
                  <a:lnTo>
                    <a:pt x="139" y="103"/>
                  </a:lnTo>
                  <a:lnTo>
                    <a:pt x="132" y="116"/>
                  </a:lnTo>
                  <a:lnTo>
                    <a:pt x="125" y="127"/>
                  </a:lnTo>
                  <a:lnTo>
                    <a:pt x="114" y="136"/>
                  </a:lnTo>
                  <a:lnTo>
                    <a:pt x="101" y="143"/>
                  </a:lnTo>
                  <a:lnTo>
                    <a:pt x="86" y="147"/>
                  </a:lnTo>
                  <a:lnTo>
                    <a:pt x="71" y="149"/>
                  </a:lnTo>
                  <a:lnTo>
                    <a:pt x="57" y="147"/>
                  </a:lnTo>
                  <a:lnTo>
                    <a:pt x="44" y="143"/>
                  </a:lnTo>
                  <a:lnTo>
                    <a:pt x="31" y="136"/>
                  </a:lnTo>
                  <a:lnTo>
                    <a:pt x="22" y="127"/>
                  </a:lnTo>
                  <a:lnTo>
                    <a:pt x="12" y="116"/>
                  </a:lnTo>
                  <a:lnTo>
                    <a:pt x="5" y="103"/>
                  </a:lnTo>
                  <a:lnTo>
                    <a:pt x="1" y="88"/>
                  </a:lnTo>
                  <a:lnTo>
                    <a:pt x="0" y="73"/>
                  </a:lnTo>
                  <a:lnTo>
                    <a:pt x="1" y="59"/>
                  </a:lnTo>
                  <a:lnTo>
                    <a:pt x="5" y="44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1" y="13"/>
                  </a:lnTo>
                  <a:lnTo>
                    <a:pt x="44" y="5"/>
                  </a:lnTo>
                  <a:lnTo>
                    <a:pt x="57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1" name="Freeform 31"/>
            <p:cNvSpPr>
              <a:spLocks/>
            </p:cNvSpPr>
            <p:nvPr/>
          </p:nvSpPr>
          <p:spPr bwMode="auto">
            <a:xfrm>
              <a:off x="1722" y="1351"/>
              <a:ext cx="132" cy="13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81" y="1"/>
                </a:cxn>
                <a:cxn ang="0">
                  <a:pos x="92" y="5"/>
                </a:cxn>
                <a:cxn ang="0">
                  <a:pos x="105" y="11"/>
                </a:cxn>
                <a:cxn ang="0">
                  <a:pos x="114" y="20"/>
                </a:cxn>
                <a:cxn ang="0">
                  <a:pos x="121" y="29"/>
                </a:cxn>
                <a:cxn ang="0">
                  <a:pos x="127" y="40"/>
                </a:cxn>
                <a:cxn ang="0">
                  <a:pos x="130" y="53"/>
                </a:cxn>
                <a:cxn ang="0">
                  <a:pos x="132" y="68"/>
                </a:cxn>
                <a:cxn ang="0">
                  <a:pos x="130" y="80"/>
                </a:cxn>
                <a:cxn ang="0">
                  <a:pos x="127" y="93"/>
                </a:cxn>
                <a:cxn ang="0">
                  <a:pos x="121" y="104"/>
                </a:cxn>
                <a:cxn ang="0">
                  <a:pos x="114" y="115"/>
                </a:cxn>
                <a:cxn ang="0">
                  <a:pos x="105" y="125"/>
                </a:cxn>
                <a:cxn ang="0">
                  <a:pos x="92" y="130"/>
                </a:cxn>
                <a:cxn ang="0">
                  <a:pos x="81" y="134"/>
                </a:cxn>
                <a:cxn ang="0">
                  <a:pos x="66" y="136"/>
                </a:cxn>
                <a:cxn ang="0">
                  <a:pos x="53" y="134"/>
                </a:cxn>
                <a:cxn ang="0">
                  <a:pos x="40" y="130"/>
                </a:cxn>
                <a:cxn ang="0">
                  <a:pos x="29" y="125"/>
                </a:cxn>
                <a:cxn ang="0">
                  <a:pos x="20" y="115"/>
                </a:cxn>
                <a:cxn ang="0">
                  <a:pos x="11" y="104"/>
                </a:cxn>
                <a:cxn ang="0">
                  <a:pos x="5" y="93"/>
                </a:cxn>
                <a:cxn ang="0">
                  <a:pos x="2" y="80"/>
                </a:cxn>
                <a:cxn ang="0">
                  <a:pos x="0" y="68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5"/>
                </a:cxn>
                <a:cxn ang="0">
                  <a:pos x="53" y="1"/>
                </a:cxn>
                <a:cxn ang="0">
                  <a:pos x="66" y="0"/>
                </a:cxn>
              </a:cxnLst>
              <a:rect l="0" t="0" r="r" b="b"/>
              <a:pathLst>
                <a:path w="132" h="136">
                  <a:moveTo>
                    <a:pt x="66" y="0"/>
                  </a:moveTo>
                  <a:lnTo>
                    <a:pt x="81" y="1"/>
                  </a:lnTo>
                  <a:lnTo>
                    <a:pt x="92" y="5"/>
                  </a:lnTo>
                  <a:lnTo>
                    <a:pt x="105" y="11"/>
                  </a:lnTo>
                  <a:lnTo>
                    <a:pt x="114" y="20"/>
                  </a:lnTo>
                  <a:lnTo>
                    <a:pt x="121" y="29"/>
                  </a:lnTo>
                  <a:lnTo>
                    <a:pt x="127" y="40"/>
                  </a:lnTo>
                  <a:lnTo>
                    <a:pt x="130" y="53"/>
                  </a:lnTo>
                  <a:lnTo>
                    <a:pt x="132" y="68"/>
                  </a:lnTo>
                  <a:lnTo>
                    <a:pt x="130" y="80"/>
                  </a:lnTo>
                  <a:lnTo>
                    <a:pt x="127" y="93"/>
                  </a:lnTo>
                  <a:lnTo>
                    <a:pt x="121" y="104"/>
                  </a:lnTo>
                  <a:lnTo>
                    <a:pt x="114" y="115"/>
                  </a:lnTo>
                  <a:lnTo>
                    <a:pt x="105" y="125"/>
                  </a:lnTo>
                  <a:lnTo>
                    <a:pt x="92" y="130"/>
                  </a:lnTo>
                  <a:lnTo>
                    <a:pt x="81" y="134"/>
                  </a:lnTo>
                  <a:lnTo>
                    <a:pt x="66" y="136"/>
                  </a:lnTo>
                  <a:lnTo>
                    <a:pt x="53" y="134"/>
                  </a:lnTo>
                  <a:lnTo>
                    <a:pt x="40" y="130"/>
                  </a:lnTo>
                  <a:lnTo>
                    <a:pt x="29" y="125"/>
                  </a:lnTo>
                  <a:lnTo>
                    <a:pt x="20" y="115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auto">
            <a:xfrm>
              <a:off x="1731" y="1354"/>
              <a:ext cx="120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6"/>
                </a:cxn>
                <a:cxn ang="0">
                  <a:pos x="94" y="11"/>
                </a:cxn>
                <a:cxn ang="0">
                  <a:pos x="103" y="19"/>
                </a:cxn>
                <a:cxn ang="0">
                  <a:pos x="110" y="28"/>
                </a:cxn>
                <a:cxn ang="0">
                  <a:pos x="116" y="37"/>
                </a:cxn>
                <a:cxn ang="0">
                  <a:pos x="118" y="48"/>
                </a:cxn>
                <a:cxn ang="0">
                  <a:pos x="120" y="61"/>
                </a:cxn>
                <a:cxn ang="0">
                  <a:pos x="118" y="74"/>
                </a:cxn>
                <a:cxn ang="0">
                  <a:pos x="116" y="85"/>
                </a:cxn>
                <a:cxn ang="0">
                  <a:pos x="110" y="96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8"/>
                </a:cxn>
                <a:cxn ang="0">
                  <a:pos x="74" y="122"/>
                </a:cxn>
                <a:cxn ang="0">
                  <a:pos x="61" y="123"/>
                </a:cxn>
                <a:cxn ang="0">
                  <a:pos x="48" y="122"/>
                </a:cxn>
                <a:cxn ang="0">
                  <a:pos x="37" y="118"/>
                </a:cxn>
                <a:cxn ang="0">
                  <a:pos x="26" y="112"/>
                </a:cxn>
                <a:cxn ang="0">
                  <a:pos x="17" y="105"/>
                </a:cxn>
                <a:cxn ang="0">
                  <a:pos x="9" y="96"/>
                </a:cxn>
                <a:cxn ang="0">
                  <a:pos x="4" y="85"/>
                </a:cxn>
                <a:cxn ang="0">
                  <a:pos x="2" y="74"/>
                </a:cxn>
                <a:cxn ang="0">
                  <a:pos x="0" y="61"/>
                </a:cxn>
                <a:cxn ang="0">
                  <a:pos x="2" y="48"/>
                </a:cxn>
                <a:cxn ang="0">
                  <a:pos x="4" y="37"/>
                </a:cxn>
                <a:cxn ang="0">
                  <a:pos x="9" y="28"/>
                </a:cxn>
                <a:cxn ang="0">
                  <a:pos x="17" y="19"/>
                </a:cxn>
                <a:cxn ang="0">
                  <a:pos x="26" y="11"/>
                </a:cxn>
                <a:cxn ang="0">
                  <a:pos x="37" y="6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0" h="123">
                  <a:moveTo>
                    <a:pt x="61" y="0"/>
                  </a:moveTo>
                  <a:lnTo>
                    <a:pt x="74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6" y="37"/>
                  </a:lnTo>
                  <a:lnTo>
                    <a:pt x="118" y="48"/>
                  </a:lnTo>
                  <a:lnTo>
                    <a:pt x="120" y="61"/>
                  </a:lnTo>
                  <a:lnTo>
                    <a:pt x="118" y="74"/>
                  </a:lnTo>
                  <a:lnTo>
                    <a:pt x="116" y="85"/>
                  </a:lnTo>
                  <a:lnTo>
                    <a:pt x="110" y="96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8"/>
                  </a:lnTo>
                  <a:lnTo>
                    <a:pt x="74" y="122"/>
                  </a:lnTo>
                  <a:lnTo>
                    <a:pt x="61" y="123"/>
                  </a:lnTo>
                  <a:lnTo>
                    <a:pt x="48" y="122"/>
                  </a:lnTo>
                  <a:lnTo>
                    <a:pt x="37" y="118"/>
                  </a:lnTo>
                  <a:lnTo>
                    <a:pt x="26" y="112"/>
                  </a:lnTo>
                  <a:lnTo>
                    <a:pt x="17" y="105"/>
                  </a:lnTo>
                  <a:lnTo>
                    <a:pt x="9" y="96"/>
                  </a:lnTo>
                  <a:lnTo>
                    <a:pt x="4" y="85"/>
                  </a:lnTo>
                  <a:lnTo>
                    <a:pt x="2" y="74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4" y="37"/>
                  </a:lnTo>
                  <a:lnTo>
                    <a:pt x="9" y="28"/>
                  </a:lnTo>
                  <a:lnTo>
                    <a:pt x="17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3" name="Freeform 33"/>
            <p:cNvSpPr>
              <a:spLocks/>
            </p:cNvSpPr>
            <p:nvPr/>
          </p:nvSpPr>
          <p:spPr bwMode="auto">
            <a:xfrm>
              <a:off x="1740" y="1356"/>
              <a:ext cx="109" cy="11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5" y="2"/>
                </a:cxn>
                <a:cxn ang="0">
                  <a:pos x="76" y="4"/>
                </a:cxn>
                <a:cxn ang="0">
                  <a:pos x="85" y="9"/>
                </a:cxn>
                <a:cxn ang="0">
                  <a:pos x="92" y="17"/>
                </a:cxn>
                <a:cxn ang="0">
                  <a:pos x="100" y="24"/>
                </a:cxn>
                <a:cxn ang="0">
                  <a:pos x="105" y="35"/>
                </a:cxn>
                <a:cxn ang="0">
                  <a:pos x="107" y="44"/>
                </a:cxn>
                <a:cxn ang="0">
                  <a:pos x="109" y="55"/>
                </a:cxn>
                <a:cxn ang="0">
                  <a:pos x="107" y="66"/>
                </a:cxn>
                <a:cxn ang="0">
                  <a:pos x="105" y="77"/>
                </a:cxn>
                <a:cxn ang="0">
                  <a:pos x="100" y="87"/>
                </a:cxn>
                <a:cxn ang="0">
                  <a:pos x="92" y="94"/>
                </a:cxn>
                <a:cxn ang="0">
                  <a:pos x="85" y="101"/>
                </a:cxn>
                <a:cxn ang="0">
                  <a:pos x="76" y="107"/>
                </a:cxn>
                <a:cxn ang="0">
                  <a:pos x="65" y="109"/>
                </a:cxn>
                <a:cxn ang="0">
                  <a:pos x="54" y="110"/>
                </a:cxn>
                <a:cxn ang="0">
                  <a:pos x="33" y="107"/>
                </a:cxn>
                <a:cxn ang="0">
                  <a:pos x="17" y="94"/>
                </a:cxn>
                <a:cxn ang="0">
                  <a:pos x="4" y="77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7" y="17"/>
                </a:cxn>
                <a:cxn ang="0">
                  <a:pos x="33" y="4"/>
                </a:cxn>
                <a:cxn ang="0">
                  <a:pos x="54" y="0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65" y="2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92" y="17"/>
                  </a:lnTo>
                  <a:lnTo>
                    <a:pt x="100" y="24"/>
                  </a:lnTo>
                  <a:lnTo>
                    <a:pt x="105" y="35"/>
                  </a:lnTo>
                  <a:lnTo>
                    <a:pt x="107" y="44"/>
                  </a:lnTo>
                  <a:lnTo>
                    <a:pt x="109" y="55"/>
                  </a:lnTo>
                  <a:lnTo>
                    <a:pt x="107" y="66"/>
                  </a:lnTo>
                  <a:lnTo>
                    <a:pt x="105" y="77"/>
                  </a:lnTo>
                  <a:lnTo>
                    <a:pt x="100" y="87"/>
                  </a:lnTo>
                  <a:lnTo>
                    <a:pt x="92" y="94"/>
                  </a:lnTo>
                  <a:lnTo>
                    <a:pt x="85" y="101"/>
                  </a:lnTo>
                  <a:lnTo>
                    <a:pt x="76" y="107"/>
                  </a:lnTo>
                  <a:lnTo>
                    <a:pt x="65" y="109"/>
                  </a:lnTo>
                  <a:lnTo>
                    <a:pt x="54" y="110"/>
                  </a:lnTo>
                  <a:lnTo>
                    <a:pt x="33" y="107"/>
                  </a:lnTo>
                  <a:lnTo>
                    <a:pt x="17" y="94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7" y="17"/>
                  </a:lnTo>
                  <a:lnTo>
                    <a:pt x="33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auto">
            <a:xfrm>
              <a:off x="1751" y="1360"/>
              <a:ext cx="94" cy="9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3"/>
                </a:cxn>
                <a:cxn ang="0">
                  <a:pos x="81" y="14"/>
                </a:cxn>
                <a:cxn ang="0">
                  <a:pos x="90" y="29"/>
                </a:cxn>
                <a:cxn ang="0">
                  <a:pos x="94" y="49"/>
                </a:cxn>
                <a:cxn ang="0">
                  <a:pos x="90" y="68"/>
                </a:cxn>
                <a:cxn ang="0">
                  <a:pos x="81" y="83"/>
                </a:cxn>
                <a:cxn ang="0">
                  <a:pos x="65" y="92"/>
                </a:cxn>
                <a:cxn ang="0">
                  <a:pos x="46" y="95"/>
                </a:cxn>
                <a:cxn ang="0">
                  <a:pos x="28" y="92"/>
                </a:cxn>
                <a:cxn ang="0">
                  <a:pos x="13" y="83"/>
                </a:cxn>
                <a:cxn ang="0">
                  <a:pos x="4" y="68"/>
                </a:cxn>
                <a:cxn ang="0">
                  <a:pos x="0" y="49"/>
                </a:cxn>
                <a:cxn ang="0">
                  <a:pos x="4" y="29"/>
                </a:cxn>
                <a:cxn ang="0">
                  <a:pos x="13" y="14"/>
                </a:cxn>
                <a:cxn ang="0">
                  <a:pos x="28" y="3"/>
                </a:cxn>
                <a:cxn ang="0">
                  <a:pos x="46" y="0"/>
                </a:cxn>
              </a:cxnLst>
              <a:rect l="0" t="0" r="r" b="b"/>
              <a:pathLst>
                <a:path w="94" h="95">
                  <a:moveTo>
                    <a:pt x="46" y="0"/>
                  </a:moveTo>
                  <a:lnTo>
                    <a:pt x="65" y="3"/>
                  </a:lnTo>
                  <a:lnTo>
                    <a:pt x="81" y="14"/>
                  </a:lnTo>
                  <a:lnTo>
                    <a:pt x="90" y="29"/>
                  </a:lnTo>
                  <a:lnTo>
                    <a:pt x="94" y="49"/>
                  </a:lnTo>
                  <a:lnTo>
                    <a:pt x="90" y="68"/>
                  </a:lnTo>
                  <a:lnTo>
                    <a:pt x="81" y="83"/>
                  </a:lnTo>
                  <a:lnTo>
                    <a:pt x="65" y="92"/>
                  </a:lnTo>
                  <a:lnTo>
                    <a:pt x="46" y="95"/>
                  </a:lnTo>
                  <a:lnTo>
                    <a:pt x="28" y="92"/>
                  </a:lnTo>
                  <a:lnTo>
                    <a:pt x="13" y="83"/>
                  </a:lnTo>
                  <a:lnTo>
                    <a:pt x="4" y="68"/>
                  </a:lnTo>
                  <a:lnTo>
                    <a:pt x="0" y="49"/>
                  </a:lnTo>
                  <a:lnTo>
                    <a:pt x="4" y="29"/>
                  </a:lnTo>
                  <a:lnTo>
                    <a:pt x="13" y="14"/>
                  </a:lnTo>
                  <a:lnTo>
                    <a:pt x="28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auto">
            <a:xfrm>
              <a:off x="1759" y="1363"/>
              <a:ext cx="82" cy="8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8" y="4"/>
                </a:cxn>
                <a:cxn ang="0">
                  <a:pos x="71" y="13"/>
                </a:cxn>
                <a:cxn ang="0">
                  <a:pos x="79" y="26"/>
                </a:cxn>
                <a:cxn ang="0">
                  <a:pos x="82" y="43"/>
                </a:cxn>
                <a:cxn ang="0">
                  <a:pos x="79" y="59"/>
                </a:cxn>
                <a:cxn ang="0">
                  <a:pos x="71" y="72"/>
                </a:cxn>
                <a:cxn ang="0">
                  <a:pos x="58" y="81"/>
                </a:cxn>
                <a:cxn ang="0">
                  <a:pos x="40" y="85"/>
                </a:cxn>
                <a:cxn ang="0">
                  <a:pos x="25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3"/>
                </a:cxn>
                <a:cxn ang="0">
                  <a:pos x="3" y="26"/>
                </a:cxn>
                <a:cxn ang="0">
                  <a:pos x="12" y="13"/>
                </a:cxn>
                <a:cxn ang="0">
                  <a:pos x="25" y="4"/>
                </a:cxn>
                <a:cxn ang="0">
                  <a:pos x="40" y="0"/>
                </a:cxn>
              </a:cxnLst>
              <a:rect l="0" t="0" r="r" b="b"/>
              <a:pathLst>
                <a:path w="82" h="85">
                  <a:moveTo>
                    <a:pt x="40" y="0"/>
                  </a:moveTo>
                  <a:lnTo>
                    <a:pt x="58" y="4"/>
                  </a:lnTo>
                  <a:lnTo>
                    <a:pt x="71" y="13"/>
                  </a:lnTo>
                  <a:lnTo>
                    <a:pt x="79" y="26"/>
                  </a:lnTo>
                  <a:lnTo>
                    <a:pt x="82" y="43"/>
                  </a:lnTo>
                  <a:lnTo>
                    <a:pt x="79" y="59"/>
                  </a:lnTo>
                  <a:lnTo>
                    <a:pt x="71" y="72"/>
                  </a:lnTo>
                  <a:lnTo>
                    <a:pt x="58" y="81"/>
                  </a:lnTo>
                  <a:lnTo>
                    <a:pt x="40" y="85"/>
                  </a:lnTo>
                  <a:lnTo>
                    <a:pt x="25" y="81"/>
                  </a:lnTo>
                  <a:lnTo>
                    <a:pt x="12" y="72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auto">
            <a:xfrm>
              <a:off x="1768" y="1367"/>
              <a:ext cx="70" cy="7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8" y="2"/>
                </a:cxn>
                <a:cxn ang="0">
                  <a:pos x="59" y="9"/>
                </a:cxn>
                <a:cxn ang="0">
                  <a:pos x="66" y="22"/>
                </a:cxn>
                <a:cxn ang="0">
                  <a:pos x="70" y="37"/>
                </a:cxn>
                <a:cxn ang="0">
                  <a:pos x="66" y="50"/>
                </a:cxn>
                <a:cxn ang="0">
                  <a:pos x="59" y="61"/>
                </a:cxn>
                <a:cxn ang="0">
                  <a:pos x="48" y="68"/>
                </a:cxn>
                <a:cxn ang="0">
                  <a:pos x="35" y="72"/>
                </a:cxn>
                <a:cxn ang="0">
                  <a:pos x="20" y="68"/>
                </a:cxn>
                <a:cxn ang="0">
                  <a:pos x="9" y="61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2"/>
                </a:cxn>
                <a:cxn ang="0">
                  <a:pos x="9" y="9"/>
                </a:cxn>
                <a:cxn ang="0">
                  <a:pos x="20" y="2"/>
                </a:cxn>
                <a:cxn ang="0">
                  <a:pos x="35" y="0"/>
                </a:cxn>
              </a:cxnLst>
              <a:rect l="0" t="0" r="r" b="b"/>
              <a:pathLst>
                <a:path w="70" h="72">
                  <a:moveTo>
                    <a:pt x="35" y="0"/>
                  </a:moveTo>
                  <a:lnTo>
                    <a:pt x="48" y="2"/>
                  </a:lnTo>
                  <a:lnTo>
                    <a:pt x="59" y="9"/>
                  </a:lnTo>
                  <a:lnTo>
                    <a:pt x="66" y="22"/>
                  </a:lnTo>
                  <a:lnTo>
                    <a:pt x="70" y="37"/>
                  </a:lnTo>
                  <a:lnTo>
                    <a:pt x="66" y="50"/>
                  </a:lnTo>
                  <a:lnTo>
                    <a:pt x="59" y="61"/>
                  </a:lnTo>
                  <a:lnTo>
                    <a:pt x="48" y="68"/>
                  </a:lnTo>
                  <a:lnTo>
                    <a:pt x="35" y="72"/>
                  </a:lnTo>
                  <a:lnTo>
                    <a:pt x="20" y="68"/>
                  </a:lnTo>
                  <a:lnTo>
                    <a:pt x="9" y="61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9" y="9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auto">
            <a:xfrm>
              <a:off x="1777" y="1371"/>
              <a:ext cx="57" cy="5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8" y="7"/>
                </a:cxn>
                <a:cxn ang="0">
                  <a:pos x="55" y="16"/>
                </a:cxn>
                <a:cxn ang="0">
                  <a:pos x="57" y="29"/>
                </a:cxn>
                <a:cxn ang="0">
                  <a:pos x="55" y="40"/>
                </a:cxn>
                <a:cxn ang="0">
                  <a:pos x="48" y="49"/>
                </a:cxn>
                <a:cxn ang="0">
                  <a:pos x="39" y="57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49"/>
                </a:cxn>
                <a:cxn ang="0">
                  <a:pos x="2" y="40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7"/>
                </a:cxn>
                <a:cxn ang="0">
                  <a:pos x="17" y="2"/>
                </a:cxn>
                <a:cxn ang="0">
                  <a:pos x="28" y="0"/>
                </a:cxn>
              </a:cxnLst>
              <a:rect l="0" t="0" r="r" b="b"/>
              <a:pathLst>
                <a:path w="57" h="59">
                  <a:moveTo>
                    <a:pt x="28" y="0"/>
                  </a:moveTo>
                  <a:lnTo>
                    <a:pt x="39" y="2"/>
                  </a:lnTo>
                  <a:lnTo>
                    <a:pt x="48" y="7"/>
                  </a:lnTo>
                  <a:lnTo>
                    <a:pt x="55" y="16"/>
                  </a:lnTo>
                  <a:lnTo>
                    <a:pt x="57" y="29"/>
                  </a:lnTo>
                  <a:lnTo>
                    <a:pt x="55" y="40"/>
                  </a:lnTo>
                  <a:lnTo>
                    <a:pt x="48" y="49"/>
                  </a:lnTo>
                  <a:lnTo>
                    <a:pt x="39" y="57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auto">
            <a:xfrm>
              <a:off x="1426" y="1560"/>
              <a:ext cx="160" cy="16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2"/>
                </a:cxn>
                <a:cxn ang="0">
                  <a:pos x="110" y="6"/>
                </a:cxn>
                <a:cxn ang="0">
                  <a:pos x="125" y="15"/>
                </a:cxn>
                <a:cxn ang="0">
                  <a:pos x="136" y="24"/>
                </a:cxn>
                <a:cxn ang="0">
                  <a:pos x="147" y="37"/>
                </a:cxn>
                <a:cxn ang="0">
                  <a:pos x="154" y="50"/>
                </a:cxn>
                <a:cxn ang="0">
                  <a:pos x="158" y="65"/>
                </a:cxn>
                <a:cxn ang="0">
                  <a:pos x="160" y="81"/>
                </a:cxn>
                <a:cxn ang="0">
                  <a:pos x="158" y="98"/>
                </a:cxn>
                <a:cxn ang="0">
                  <a:pos x="154" y="113"/>
                </a:cxn>
                <a:cxn ang="0">
                  <a:pos x="147" y="127"/>
                </a:cxn>
                <a:cxn ang="0">
                  <a:pos x="136" y="138"/>
                </a:cxn>
                <a:cxn ang="0">
                  <a:pos x="125" y="149"/>
                </a:cxn>
                <a:cxn ang="0">
                  <a:pos x="110" y="157"/>
                </a:cxn>
                <a:cxn ang="0">
                  <a:pos x="95" y="162"/>
                </a:cxn>
                <a:cxn ang="0">
                  <a:pos x="79" y="164"/>
                </a:cxn>
                <a:cxn ang="0">
                  <a:pos x="62" y="162"/>
                </a:cxn>
                <a:cxn ang="0">
                  <a:pos x="47" y="157"/>
                </a:cxn>
                <a:cxn ang="0">
                  <a:pos x="35" y="149"/>
                </a:cxn>
                <a:cxn ang="0">
                  <a:pos x="23" y="138"/>
                </a:cxn>
                <a:cxn ang="0">
                  <a:pos x="12" y="127"/>
                </a:cxn>
                <a:cxn ang="0">
                  <a:pos x="5" y="113"/>
                </a:cxn>
                <a:cxn ang="0">
                  <a:pos x="1" y="98"/>
                </a:cxn>
                <a:cxn ang="0">
                  <a:pos x="0" y="81"/>
                </a:cxn>
                <a:cxn ang="0">
                  <a:pos x="1" y="65"/>
                </a:cxn>
                <a:cxn ang="0">
                  <a:pos x="5" y="50"/>
                </a:cxn>
                <a:cxn ang="0">
                  <a:pos x="12" y="37"/>
                </a:cxn>
                <a:cxn ang="0">
                  <a:pos x="23" y="24"/>
                </a:cxn>
                <a:cxn ang="0">
                  <a:pos x="35" y="15"/>
                </a:cxn>
                <a:cxn ang="0">
                  <a:pos x="47" y="6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60" h="164">
                  <a:moveTo>
                    <a:pt x="79" y="0"/>
                  </a:moveTo>
                  <a:lnTo>
                    <a:pt x="95" y="2"/>
                  </a:lnTo>
                  <a:lnTo>
                    <a:pt x="110" y="6"/>
                  </a:lnTo>
                  <a:lnTo>
                    <a:pt x="125" y="15"/>
                  </a:lnTo>
                  <a:lnTo>
                    <a:pt x="136" y="24"/>
                  </a:lnTo>
                  <a:lnTo>
                    <a:pt x="147" y="37"/>
                  </a:lnTo>
                  <a:lnTo>
                    <a:pt x="154" y="50"/>
                  </a:lnTo>
                  <a:lnTo>
                    <a:pt x="158" y="65"/>
                  </a:lnTo>
                  <a:lnTo>
                    <a:pt x="160" y="81"/>
                  </a:lnTo>
                  <a:lnTo>
                    <a:pt x="158" y="98"/>
                  </a:lnTo>
                  <a:lnTo>
                    <a:pt x="154" y="113"/>
                  </a:lnTo>
                  <a:lnTo>
                    <a:pt x="147" y="127"/>
                  </a:lnTo>
                  <a:lnTo>
                    <a:pt x="136" y="138"/>
                  </a:lnTo>
                  <a:lnTo>
                    <a:pt x="125" y="149"/>
                  </a:lnTo>
                  <a:lnTo>
                    <a:pt x="110" y="157"/>
                  </a:lnTo>
                  <a:lnTo>
                    <a:pt x="95" y="162"/>
                  </a:lnTo>
                  <a:lnTo>
                    <a:pt x="79" y="164"/>
                  </a:lnTo>
                  <a:lnTo>
                    <a:pt x="62" y="162"/>
                  </a:lnTo>
                  <a:lnTo>
                    <a:pt x="47" y="157"/>
                  </a:lnTo>
                  <a:lnTo>
                    <a:pt x="35" y="149"/>
                  </a:lnTo>
                  <a:lnTo>
                    <a:pt x="23" y="138"/>
                  </a:lnTo>
                  <a:lnTo>
                    <a:pt x="12" y="127"/>
                  </a:lnTo>
                  <a:lnTo>
                    <a:pt x="5" y="113"/>
                  </a:lnTo>
                  <a:lnTo>
                    <a:pt x="1" y="98"/>
                  </a:lnTo>
                  <a:lnTo>
                    <a:pt x="0" y="81"/>
                  </a:lnTo>
                  <a:lnTo>
                    <a:pt x="1" y="65"/>
                  </a:lnTo>
                  <a:lnTo>
                    <a:pt x="5" y="50"/>
                  </a:lnTo>
                  <a:lnTo>
                    <a:pt x="12" y="37"/>
                  </a:lnTo>
                  <a:lnTo>
                    <a:pt x="23" y="24"/>
                  </a:lnTo>
                  <a:lnTo>
                    <a:pt x="35" y="15"/>
                  </a:lnTo>
                  <a:lnTo>
                    <a:pt x="47" y="6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9" name="Freeform 39"/>
            <p:cNvSpPr>
              <a:spLocks/>
            </p:cNvSpPr>
            <p:nvPr/>
          </p:nvSpPr>
          <p:spPr bwMode="auto">
            <a:xfrm>
              <a:off x="1433" y="1562"/>
              <a:ext cx="151" cy="1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2"/>
                </a:cxn>
                <a:cxn ang="0">
                  <a:pos x="105" y="6"/>
                </a:cxn>
                <a:cxn ang="0">
                  <a:pos x="118" y="13"/>
                </a:cxn>
                <a:cxn ang="0">
                  <a:pos x="129" y="22"/>
                </a:cxn>
                <a:cxn ang="0">
                  <a:pos x="138" y="35"/>
                </a:cxn>
                <a:cxn ang="0">
                  <a:pos x="145" y="48"/>
                </a:cxn>
                <a:cxn ang="0">
                  <a:pos x="149" y="63"/>
                </a:cxn>
                <a:cxn ang="0">
                  <a:pos x="151" y="77"/>
                </a:cxn>
                <a:cxn ang="0">
                  <a:pos x="149" y="92"/>
                </a:cxn>
                <a:cxn ang="0">
                  <a:pos x="145" y="107"/>
                </a:cxn>
                <a:cxn ang="0">
                  <a:pos x="138" y="120"/>
                </a:cxn>
                <a:cxn ang="0">
                  <a:pos x="129" y="133"/>
                </a:cxn>
                <a:cxn ang="0">
                  <a:pos x="118" y="142"/>
                </a:cxn>
                <a:cxn ang="0">
                  <a:pos x="105" y="149"/>
                </a:cxn>
                <a:cxn ang="0">
                  <a:pos x="90" y="153"/>
                </a:cxn>
                <a:cxn ang="0">
                  <a:pos x="75" y="155"/>
                </a:cxn>
                <a:cxn ang="0">
                  <a:pos x="61" y="153"/>
                </a:cxn>
                <a:cxn ang="0">
                  <a:pos x="46" y="149"/>
                </a:cxn>
                <a:cxn ang="0">
                  <a:pos x="33" y="142"/>
                </a:cxn>
                <a:cxn ang="0">
                  <a:pos x="22" y="133"/>
                </a:cxn>
                <a:cxn ang="0">
                  <a:pos x="13" y="120"/>
                </a:cxn>
                <a:cxn ang="0">
                  <a:pos x="5" y="107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3"/>
                </a:cxn>
                <a:cxn ang="0">
                  <a:pos x="5" y="48"/>
                </a:cxn>
                <a:cxn ang="0">
                  <a:pos x="13" y="35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1" y="2"/>
                </a:cxn>
                <a:cxn ang="0">
                  <a:pos x="75" y="0"/>
                </a:cxn>
              </a:cxnLst>
              <a:rect l="0" t="0" r="r" b="b"/>
              <a:pathLst>
                <a:path w="151" h="155">
                  <a:moveTo>
                    <a:pt x="75" y="0"/>
                  </a:moveTo>
                  <a:lnTo>
                    <a:pt x="90" y="2"/>
                  </a:lnTo>
                  <a:lnTo>
                    <a:pt x="105" y="6"/>
                  </a:lnTo>
                  <a:lnTo>
                    <a:pt x="118" y="13"/>
                  </a:lnTo>
                  <a:lnTo>
                    <a:pt x="129" y="22"/>
                  </a:lnTo>
                  <a:lnTo>
                    <a:pt x="138" y="35"/>
                  </a:lnTo>
                  <a:lnTo>
                    <a:pt x="145" y="48"/>
                  </a:lnTo>
                  <a:lnTo>
                    <a:pt x="149" y="63"/>
                  </a:lnTo>
                  <a:lnTo>
                    <a:pt x="151" y="77"/>
                  </a:lnTo>
                  <a:lnTo>
                    <a:pt x="149" y="92"/>
                  </a:lnTo>
                  <a:lnTo>
                    <a:pt x="145" y="107"/>
                  </a:lnTo>
                  <a:lnTo>
                    <a:pt x="138" y="120"/>
                  </a:lnTo>
                  <a:lnTo>
                    <a:pt x="129" y="133"/>
                  </a:lnTo>
                  <a:lnTo>
                    <a:pt x="118" y="142"/>
                  </a:lnTo>
                  <a:lnTo>
                    <a:pt x="105" y="149"/>
                  </a:lnTo>
                  <a:lnTo>
                    <a:pt x="90" y="153"/>
                  </a:lnTo>
                  <a:lnTo>
                    <a:pt x="75" y="155"/>
                  </a:lnTo>
                  <a:lnTo>
                    <a:pt x="61" y="153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0"/>
                  </a:lnTo>
                  <a:lnTo>
                    <a:pt x="5" y="107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3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1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0" name="Freeform 40"/>
            <p:cNvSpPr>
              <a:spLocks/>
            </p:cNvSpPr>
            <p:nvPr/>
          </p:nvSpPr>
          <p:spPr bwMode="auto">
            <a:xfrm>
              <a:off x="1440" y="1566"/>
              <a:ext cx="140" cy="14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2"/>
                </a:cxn>
                <a:cxn ang="0">
                  <a:pos x="98" y="5"/>
                </a:cxn>
                <a:cxn ang="0">
                  <a:pos x="109" y="13"/>
                </a:cxn>
                <a:cxn ang="0">
                  <a:pos x="120" y="20"/>
                </a:cxn>
                <a:cxn ang="0">
                  <a:pos x="129" y="31"/>
                </a:cxn>
                <a:cxn ang="0">
                  <a:pos x="135" y="44"/>
                </a:cxn>
                <a:cxn ang="0">
                  <a:pos x="138" y="57"/>
                </a:cxn>
                <a:cxn ang="0">
                  <a:pos x="140" y="72"/>
                </a:cxn>
                <a:cxn ang="0">
                  <a:pos x="138" y="86"/>
                </a:cxn>
                <a:cxn ang="0">
                  <a:pos x="135" y="99"/>
                </a:cxn>
                <a:cxn ang="0">
                  <a:pos x="129" y="112"/>
                </a:cxn>
                <a:cxn ang="0">
                  <a:pos x="120" y="121"/>
                </a:cxn>
                <a:cxn ang="0">
                  <a:pos x="109" y="130"/>
                </a:cxn>
                <a:cxn ang="0">
                  <a:pos x="98" y="138"/>
                </a:cxn>
                <a:cxn ang="0">
                  <a:pos x="85" y="141"/>
                </a:cxn>
                <a:cxn ang="0">
                  <a:pos x="70" y="143"/>
                </a:cxn>
                <a:cxn ang="0">
                  <a:pos x="55" y="141"/>
                </a:cxn>
                <a:cxn ang="0">
                  <a:pos x="43" y="138"/>
                </a:cxn>
                <a:cxn ang="0">
                  <a:pos x="32" y="130"/>
                </a:cxn>
                <a:cxn ang="0">
                  <a:pos x="21" y="121"/>
                </a:cxn>
                <a:cxn ang="0">
                  <a:pos x="11" y="112"/>
                </a:cxn>
                <a:cxn ang="0">
                  <a:pos x="6" y="99"/>
                </a:cxn>
                <a:cxn ang="0">
                  <a:pos x="2" y="86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6" y="44"/>
                </a:cxn>
                <a:cxn ang="0">
                  <a:pos x="11" y="31"/>
                </a:cxn>
                <a:cxn ang="0">
                  <a:pos x="21" y="20"/>
                </a:cxn>
                <a:cxn ang="0">
                  <a:pos x="32" y="13"/>
                </a:cxn>
                <a:cxn ang="0">
                  <a:pos x="43" y="5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40" h="143">
                  <a:moveTo>
                    <a:pt x="70" y="0"/>
                  </a:moveTo>
                  <a:lnTo>
                    <a:pt x="85" y="2"/>
                  </a:lnTo>
                  <a:lnTo>
                    <a:pt x="98" y="5"/>
                  </a:lnTo>
                  <a:lnTo>
                    <a:pt x="109" y="13"/>
                  </a:lnTo>
                  <a:lnTo>
                    <a:pt x="120" y="20"/>
                  </a:lnTo>
                  <a:lnTo>
                    <a:pt x="129" y="31"/>
                  </a:lnTo>
                  <a:lnTo>
                    <a:pt x="135" y="44"/>
                  </a:lnTo>
                  <a:lnTo>
                    <a:pt x="138" y="57"/>
                  </a:lnTo>
                  <a:lnTo>
                    <a:pt x="140" y="72"/>
                  </a:lnTo>
                  <a:lnTo>
                    <a:pt x="138" y="86"/>
                  </a:lnTo>
                  <a:lnTo>
                    <a:pt x="135" y="99"/>
                  </a:lnTo>
                  <a:lnTo>
                    <a:pt x="129" y="112"/>
                  </a:lnTo>
                  <a:lnTo>
                    <a:pt x="120" y="121"/>
                  </a:lnTo>
                  <a:lnTo>
                    <a:pt x="109" y="130"/>
                  </a:lnTo>
                  <a:lnTo>
                    <a:pt x="98" y="138"/>
                  </a:lnTo>
                  <a:lnTo>
                    <a:pt x="85" y="141"/>
                  </a:lnTo>
                  <a:lnTo>
                    <a:pt x="70" y="143"/>
                  </a:lnTo>
                  <a:lnTo>
                    <a:pt x="55" y="141"/>
                  </a:lnTo>
                  <a:lnTo>
                    <a:pt x="43" y="138"/>
                  </a:lnTo>
                  <a:lnTo>
                    <a:pt x="32" y="130"/>
                  </a:lnTo>
                  <a:lnTo>
                    <a:pt x="21" y="121"/>
                  </a:lnTo>
                  <a:lnTo>
                    <a:pt x="11" y="112"/>
                  </a:lnTo>
                  <a:lnTo>
                    <a:pt x="6" y="99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21" y="20"/>
                  </a:lnTo>
                  <a:lnTo>
                    <a:pt x="32" y="13"/>
                  </a:lnTo>
                  <a:lnTo>
                    <a:pt x="43" y="5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1" name="Freeform 41"/>
            <p:cNvSpPr>
              <a:spLocks/>
            </p:cNvSpPr>
            <p:nvPr/>
          </p:nvSpPr>
          <p:spPr bwMode="auto">
            <a:xfrm>
              <a:off x="1446" y="1568"/>
              <a:ext cx="132" cy="13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1"/>
                </a:cxn>
                <a:cxn ang="0">
                  <a:pos x="92" y="5"/>
                </a:cxn>
                <a:cxn ang="0">
                  <a:pos x="103" y="11"/>
                </a:cxn>
                <a:cxn ang="0">
                  <a:pos x="114" y="18"/>
                </a:cxn>
                <a:cxn ang="0">
                  <a:pos x="121" y="29"/>
                </a:cxn>
                <a:cxn ang="0">
                  <a:pos x="127" y="40"/>
                </a:cxn>
                <a:cxn ang="0">
                  <a:pos x="130" y="53"/>
                </a:cxn>
                <a:cxn ang="0">
                  <a:pos x="132" y="66"/>
                </a:cxn>
                <a:cxn ang="0">
                  <a:pos x="130" y="81"/>
                </a:cxn>
                <a:cxn ang="0">
                  <a:pos x="127" y="93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3"/>
                </a:cxn>
                <a:cxn ang="0">
                  <a:pos x="92" y="128"/>
                </a:cxn>
                <a:cxn ang="0">
                  <a:pos x="79" y="132"/>
                </a:cxn>
                <a:cxn ang="0">
                  <a:pos x="66" y="134"/>
                </a:cxn>
                <a:cxn ang="0">
                  <a:pos x="53" y="132"/>
                </a:cxn>
                <a:cxn ang="0">
                  <a:pos x="40" y="128"/>
                </a:cxn>
                <a:cxn ang="0">
                  <a:pos x="29" y="123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3"/>
                </a:cxn>
                <a:cxn ang="0">
                  <a:pos x="2" y="81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18"/>
                </a:cxn>
                <a:cxn ang="0">
                  <a:pos x="29" y="11"/>
                </a:cxn>
                <a:cxn ang="0">
                  <a:pos x="40" y="5"/>
                </a:cxn>
                <a:cxn ang="0">
                  <a:pos x="53" y="1"/>
                </a:cxn>
                <a:cxn ang="0">
                  <a:pos x="66" y="0"/>
                </a:cxn>
              </a:cxnLst>
              <a:rect l="0" t="0" r="r" b="b"/>
              <a:pathLst>
                <a:path w="132" h="134">
                  <a:moveTo>
                    <a:pt x="66" y="0"/>
                  </a:moveTo>
                  <a:lnTo>
                    <a:pt x="79" y="1"/>
                  </a:lnTo>
                  <a:lnTo>
                    <a:pt x="92" y="5"/>
                  </a:lnTo>
                  <a:lnTo>
                    <a:pt x="103" y="11"/>
                  </a:lnTo>
                  <a:lnTo>
                    <a:pt x="114" y="18"/>
                  </a:lnTo>
                  <a:lnTo>
                    <a:pt x="121" y="29"/>
                  </a:lnTo>
                  <a:lnTo>
                    <a:pt x="127" y="40"/>
                  </a:lnTo>
                  <a:lnTo>
                    <a:pt x="130" y="53"/>
                  </a:lnTo>
                  <a:lnTo>
                    <a:pt x="132" y="66"/>
                  </a:lnTo>
                  <a:lnTo>
                    <a:pt x="130" y="81"/>
                  </a:lnTo>
                  <a:lnTo>
                    <a:pt x="127" y="93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3"/>
                  </a:lnTo>
                  <a:lnTo>
                    <a:pt x="92" y="128"/>
                  </a:lnTo>
                  <a:lnTo>
                    <a:pt x="79" y="132"/>
                  </a:lnTo>
                  <a:lnTo>
                    <a:pt x="66" y="134"/>
                  </a:lnTo>
                  <a:lnTo>
                    <a:pt x="53" y="132"/>
                  </a:lnTo>
                  <a:lnTo>
                    <a:pt x="40" y="128"/>
                  </a:lnTo>
                  <a:lnTo>
                    <a:pt x="29" y="123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3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18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2" name="Freeform 42"/>
            <p:cNvSpPr>
              <a:spLocks/>
            </p:cNvSpPr>
            <p:nvPr/>
          </p:nvSpPr>
          <p:spPr bwMode="auto">
            <a:xfrm>
              <a:off x="1453" y="1569"/>
              <a:ext cx="122" cy="12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6"/>
                </a:cxn>
                <a:cxn ang="0">
                  <a:pos x="96" y="12"/>
                </a:cxn>
                <a:cxn ang="0">
                  <a:pos x="105" y="19"/>
                </a:cxn>
                <a:cxn ang="0">
                  <a:pos x="112" y="28"/>
                </a:cxn>
                <a:cxn ang="0">
                  <a:pos x="118" y="39"/>
                </a:cxn>
                <a:cxn ang="0">
                  <a:pos x="120" y="50"/>
                </a:cxn>
                <a:cxn ang="0">
                  <a:pos x="122" y="63"/>
                </a:cxn>
                <a:cxn ang="0">
                  <a:pos x="120" y="76"/>
                </a:cxn>
                <a:cxn ang="0">
                  <a:pos x="118" y="87"/>
                </a:cxn>
                <a:cxn ang="0">
                  <a:pos x="112" y="98"/>
                </a:cxn>
                <a:cxn ang="0">
                  <a:pos x="105" y="107"/>
                </a:cxn>
                <a:cxn ang="0">
                  <a:pos x="96" y="115"/>
                </a:cxn>
                <a:cxn ang="0">
                  <a:pos x="85" y="120"/>
                </a:cxn>
                <a:cxn ang="0">
                  <a:pos x="74" y="124"/>
                </a:cxn>
                <a:cxn ang="0">
                  <a:pos x="61" y="126"/>
                </a:cxn>
                <a:cxn ang="0">
                  <a:pos x="48" y="124"/>
                </a:cxn>
                <a:cxn ang="0">
                  <a:pos x="37" y="120"/>
                </a:cxn>
                <a:cxn ang="0">
                  <a:pos x="28" y="115"/>
                </a:cxn>
                <a:cxn ang="0">
                  <a:pos x="19" y="107"/>
                </a:cxn>
                <a:cxn ang="0">
                  <a:pos x="11" y="98"/>
                </a:cxn>
                <a:cxn ang="0">
                  <a:pos x="6" y="87"/>
                </a:cxn>
                <a:cxn ang="0">
                  <a:pos x="2" y="76"/>
                </a:cxn>
                <a:cxn ang="0">
                  <a:pos x="0" y="63"/>
                </a:cxn>
                <a:cxn ang="0">
                  <a:pos x="2" y="50"/>
                </a:cxn>
                <a:cxn ang="0">
                  <a:pos x="6" y="39"/>
                </a:cxn>
                <a:cxn ang="0">
                  <a:pos x="11" y="28"/>
                </a:cxn>
                <a:cxn ang="0">
                  <a:pos x="19" y="19"/>
                </a:cxn>
                <a:cxn ang="0">
                  <a:pos x="28" y="12"/>
                </a:cxn>
                <a:cxn ang="0">
                  <a:pos x="37" y="6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2" h="126">
                  <a:moveTo>
                    <a:pt x="61" y="0"/>
                  </a:moveTo>
                  <a:lnTo>
                    <a:pt x="74" y="2"/>
                  </a:lnTo>
                  <a:lnTo>
                    <a:pt x="85" y="6"/>
                  </a:lnTo>
                  <a:lnTo>
                    <a:pt x="96" y="12"/>
                  </a:lnTo>
                  <a:lnTo>
                    <a:pt x="105" y="19"/>
                  </a:lnTo>
                  <a:lnTo>
                    <a:pt x="112" y="28"/>
                  </a:lnTo>
                  <a:lnTo>
                    <a:pt x="118" y="39"/>
                  </a:lnTo>
                  <a:lnTo>
                    <a:pt x="120" y="50"/>
                  </a:lnTo>
                  <a:lnTo>
                    <a:pt x="122" y="63"/>
                  </a:lnTo>
                  <a:lnTo>
                    <a:pt x="120" y="76"/>
                  </a:lnTo>
                  <a:lnTo>
                    <a:pt x="118" y="87"/>
                  </a:lnTo>
                  <a:lnTo>
                    <a:pt x="112" y="98"/>
                  </a:lnTo>
                  <a:lnTo>
                    <a:pt x="105" y="107"/>
                  </a:lnTo>
                  <a:lnTo>
                    <a:pt x="96" y="115"/>
                  </a:lnTo>
                  <a:lnTo>
                    <a:pt x="85" y="120"/>
                  </a:lnTo>
                  <a:lnTo>
                    <a:pt x="74" y="124"/>
                  </a:lnTo>
                  <a:lnTo>
                    <a:pt x="61" y="126"/>
                  </a:lnTo>
                  <a:lnTo>
                    <a:pt x="48" y="124"/>
                  </a:lnTo>
                  <a:lnTo>
                    <a:pt x="37" y="120"/>
                  </a:lnTo>
                  <a:lnTo>
                    <a:pt x="28" y="115"/>
                  </a:lnTo>
                  <a:lnTo>
                    <a:pt x="19" y="107"/>
                  </a:lnTo>
                  <a:lnTo>
                    <a:pt x="11" y="98"/>
                  </a:lnTo>
                  <a:lnTo>
                    <a:pt x="6" y="87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2" y="50"/>
                  </a:lnTo>
                  <a:lnTo>
                    <a:pt x="6" y="39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2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3" name="Freeform 43"/>
            <p:cNvSpPr>
              <a:spLocks/>
            </p:cNvSpPr>
            <p:nvPr/>
          </p:nvSpPr>
          <p:spPr bwMode="auto">
            <a:xfrm>
              <a:off x="1461" y="1573"/>
              <a:ext cx="112" cy="11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8" y="2"/>
                </a:cxn>
                <a:cxn ang="0">
                  <a:pos x="77" y="4"/>
                </a:cxn>
                <a:cxn ang="0">
                  <a:pos x="88" y="9"/>
                </a:cxn>
                <a:cxn ang="0">
                  <a:pos x="95" y="17"/>
                </a:cxn>
                <a:cxn ang="0">
                  <a:pos x="103" y="26"/>
                </a:cxn>
                <a:cxn ang="0">
                  <a:pos x="108" y="35"/>
                </a:cxn>
                <a:cxn ang="0">
                  <a:pos x="110" y="46"/>
                </a:cxn>
                <a:cxn ang="0">
                  <a:pos x="112" y="57"/>
                </a:cxn>
                <a:cxn ang="0">
                  <a:pos x="110" y="68"/>
                </a:cxn>
                <a:cxn ang="0">
                  <a:pos x="108" y="79"/>
                </a:cxn>
                <a:cxn ang="0">
                  <a:pos x="103" y="88"/>
                </a:cxn>
                <a:cxn ang="0">
                  <a:pos x="95" y="96"/>
                </a:cxn>
                <a:cxn ang="0">
                  <a:pos x="88" y="103"/>
                </a:cxn>
                <a:cxn ang="0">
                  <a:pos x="77" y="109"/>
                </a:cxn>
                <a:cxn ang="0">
                  <a:pos x="68" y="111"/>
                </a:cxn>
                <a:cxn ang="0">
                  <a:pos x="57" y="112"/>
                </a:cxn>
                <a:cxn ang="0">
                  <a:pos x="46" y="111"/>
                </a:cxn>
                <a:cxn ang="0">
                  <a:pos x="34" y="109"/>
                </a:cxn>
                <a:cxn ang="0">
                  <a:pos x="25" y="103"/>
                </a:cxn>
                <a:cxn ang="0">
                  <a:pos x="16" y="96"/>
                </a:cxn>
                <a:cxn ang="0">
                  <a:pos x="9" y="88"/>
                </a:cxn>
                <a:cxn ang="0">
                  <a:pos x="3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6"/>
                </a:cxn>
                <a:cxn ang="0">
                  <a:pos x="3" y="35"/>
                </a:cxn>
                <a:cxn ang="0">
                  <a:pos x="9" y="26"/>
                </a:cxn>
                <a:cxn ang="0">
                  <a:pos x="16" y="17"/>
                </a:cxn>
                <a:cxn ang="0">
                  <a:pos x="25" y="9"/>
                </a:cxn>
                <a:cxn ang="0">
                  <a:pos x="34" y="4"/>
                </a:cxn>
                <a:cxn ang="0">
                  <a:pos x="46" y="2"/>
                </a:cxn>
                <a:cxn ang="0">
                  <a:pos x="57" y="0"/>
                </a:cxn>
              </a:cxnLst>
              <a:rect l="0" t="0" r="r" b="b"/>
              <a:pathLst>
                <a:path w="112" h="112">
                  <a:moveTo>
                    <a:pt x="57" y="0"/>
                  </a:moveTo>
                  <a:lnTo>
                    <a:pt x="68" y="2"/>
                  </a:lnTo>
                  <a:lnTo>
                    <a:pt x="77" y="4"/>
                  </a:lnTo>
                  <a:lnTo>
                    <a:pt x="88" y="9"/>
                  </a:lnTo>
                  <a:lnTo>
                    <a:pt x="95" y="17"/>
                  </a:lnTo>
                  <a:lnTo>
                    <a:pt x="103" y="26"/>
                  </a:lnTo>
                  <a:lnTo>
                    <a:pt x="108" y="35"/>
                  </a:lnTo>
                  <a:lnTo>
                    <a:pt x="110" y="46"/>
                  </a:lnTo>
                  <a:lnTo>
                    <a:pt x="112" y="57"/>
                  </a:lnTo>
                  <a:lnTo>
                    <a:pt x="110" y="68"/>
                  </a:lnTo>
                  <a:lnTo>
                    <a:pt x="108" y="79"/>
                  </a:lnTo>
                  <a:lnTo>
                    <a:pt x="103" y="88"/>
                  </a:lnTo>
                  <a:lnTo>
                    <a:pt x="95" y="96"/>
                  </a:lnTo>
                  <a:lnTo>
                    <a:pt x="88" y="103"/>
                  </a:lnTo>
                  <a:lnTo>
                    <a:pt x="77" y="109"/>
                  </a:lnTo>
                  <a:lnTo>
                    <a:pt x="68" y="111"/>
                  </a:lnTo>
                  <a:lnTo>
                    <a:pt x="57" y="112"/>
                  </a:lnTo>
                  <a:lnTo>
                    <a:pt x="46" y="111"/>
                  </a:lnTo>
                  <a:lnTo>
                    <a:pt x="34" y="109"/>
                  </a:lnTo>
                  <a:lnTo>
                    <a:pt x="25" y="103"/>
                  </a:lnTo>
                  <a:lnTo>
                    <a:pt x="16" y="96"/>
                  </a:lnTo>
                  <a:lnTo>
                    <a:pt x="9" y="88"/>
                  </a:lnTo>
                  <a:lnTo>
                    <a:pt x="3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6" y="17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4" name="Freeform 44"/>
            <p:cNvSpPr>
              <a:spLocks/>
            </p:cNvSpPr>
            <p:nvPr/>
          </p:nvSpPr>
          <p:spPr bwMode="auto">
            <a:xfrm>
              <a:off x="1468" y="1575"/>
              <a:ext cx="103" cy="10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2" y="4"/>
                </a:cxn>
                <a:cxn ang="0">
                  <a:pos x="88" y="15"/>
                </a:cxn>
                <a:cxn ang="0">
                  <a:pos x="99" y="33"/>
                </a:cxn>
                <a:cxn ang="0">
                  <a:pos x="103" y="53"/>
                </a:cxn>
                <a:cxn ang="0">
                  <a:pos x="99" y="74"/>
                </a:cxn>
                <a:cxn ang="0">
                  <a:pos x="88" y="90"/>
                </a:cxn>
                <a:cxn ang="0">
                  <a:pos x="72" y="101"/>
                </a:cxn>
                <a:cxn ang="0">
                  <a:pos x="53" y="105"/>
                </a:cxn>
                <a:cxn ang="0">
                  <a:pos x="31" y="101"/>
                </a:cxn>
                <a:cxn ang="0">
                  <a:pos x="15" y="90"/>
                </a:cxn>
                <a:cxn ang="0">
                  <a:pos x="4" y="74"/>
                </a:cxn>
                <a:cxn ang="0">
                  <a:pos x="0" y="53"/>
                </a:cxn>
                <a:cxn ang="0">
                  <a:pos x="4" y="33"/>
                </a:cxn>
                <a:cxn ang="0">
                  <a:pos x="15" y="15"/>
                </a:cxn>
                <a:cxn ang="0">
                  <a:pos x="31" y="4"/>
                </a:cxn>
                <a:cxn ang="0">
                  <a:pos x="53" y="0"/>
                </a:cxn>
              </a:cxnLst>
              <a:rect l="0" t="0" r="r" b="b"/>
              <a:pathLst>
                <a:path w="103" h="105">
                  <a:moveTo>
                    <a:pt x="53" y="0"/>
                  </a:moveTo>
                  <a:lnTo>
                    <a:pt x="72" y="4"/>
                  </a:lnTo>
                  <a:lnTo>
                    <a:pt x="88" y="15"/>
                  </a:lnTo>
                  <a:lnTo>
                    <a:pt x="99" y="33"/>
                  </a:lnTo>
                  <a:lnTo>
                    <a:pt x="103" y="53"/>
                  </a:lnTo>
                  <a:lnTo>
                    <a:pt x="99" y="74"/>
                  </a:lnTo>
                  <a:lnTo>
                    <a:pt x="88" y="90"/>
                  </a:lnTo>
                  <a:lnTo>
                    <a:pt x="72" y="101"/>
                  </a:lnTo>
                  <a:lnTo>
                    <a:pt x="53" y="105"/>
                  </a:lnTo>
                  <a:lnTo>
                    <a:pt x="31" y="101"/>
                  </a:lnTo>
                  <a:lnTo>
                    <a:pt x="15" y="90"/>
                  </a:lnTo>
                  <a:lnTo>
                    <a:pt x="4" y="74"/>
                  </a:lnTo>
                  <a:lnTo>
                    <a:pt x="0" y="53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5" name="Freeform 45"/>
            <p:cNvSpPr>
              <a:spLocks/>
            </p:cNvSpPr>
            <p:nvPr/>
          </p:nvSpPr>
          <p:spPr bwMode="auto">
            <a:xfrm>
              <a:off x="1475" y="1579"/>
              <a:ext cx="92" cy="9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3"/>
                </a:cxn>
                <a:cxn ang="0">
                  <a:pos x="79" y="13"/>
                </a:cxn>
                <a:cxn ang="0">
                  <a:pos x="89" y="29"/>
                </a:cxn>
                <a:cxn ang="0">
                  <a:pos x="92" y="48"/>
                </a:cxn>
                <a:cxn ang="0">
                  <a:pos x="89" y="66"/>
                </a:cxn>
                <a:cxn ang="0">
                  <a:pos x="79" y="81"/>
                </a:cxn>
                <a:cxn ang="0">
                  <a:pos x="65" y="90"/>
                </a:cxn>
                <a:cxn ang="0">
                  <a:pos x="46" y="94"/>
                </a:cxn>
                <a:cxn ang="0">
                  <a:pos x="28" y="90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3" y="13"/>
                </a:cxn>
                <a:cxn ang="0">
                  <a:pos x="28" y="3"/>
                </a:cxn>
                <a:cxn ang="0">
                  <a:pos x="46" y="0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65" y="3"/>
                  </a:lnTo>
                  <a:lnTo>
                    <a:pt x="79" y="13"/>
                  </a:lnTo>
                  <a:lnTo>
                    <a:pt x="89" y="29"/>
                  </a:lnTo>
                  <a:lnTo>
                    <a:pt x="92" y="48"/>
                  </a:lnTo>
                  <a:lnTo>
                    <a:pt x="89" y="66"/>
                  </a:lnTo>
                  <a:lnTo>
                    <a:pt x="79" y="81"/>
                  </a:lnTo>
                  <a:lnTo>
                    <a:pt x="65" y="90"/>
                  </a:lnTo>
                  <a:lnTo>
                    <a:pt x="46" y="94"/>
                  </a:lnTo>
                  <a:lnTo>
                    <a:pt x="28" y="90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6" name="Freeform 46"/>
            <p:cNvSpPr>
              <a:spLocks/>
            </p:cNvSpPr>
            <p:nvPr/>
          </p:nvSpPr>
          <p:spPr bwMode="auto">
            <a:xfrm>
              <a:off x="1481" y="1581"/>
              <a:ext cx="84" cy="8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8"/>
                </a:cxn>
                <a:cxn ang="0">
                  <a:pos x="72" y="71"/>
                </a:cxn>
                <a:cxn ang="0">
                  <a:pos x="59" y="80"/>
                </a:cxn>
                <a:cxn ang="0">
                  <a:pos x="42" y="84"/>
                </a:cxn>
                <a:cxn ang="0">
                  <a:pos x="26" y="80"/>
                </a:cxn>
                <a:cxn ang="0">
                  <a:pos x="13" y="71"/>
                </a:cxn>
                <a:cxn ang="0">
                  <a:pos x="3" y="58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3" y="12"/>
                </a:cxn>
                <a:cxn ang="0">
                  <a:pos x="26" y="3"/>
                </a:cxn>
                <a:cxn ang="0">
                  <a:pos x="42" y="0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lnTo>
                    <a:pt x="59" y="3"/>
                  </a:lnTo>
                  <a:lnTo>
                    <a:pt x="72" y="12"/>
                  </a:lnTo>
                  <a:lnTo>
                    <a:pt x="81" y="25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2" y="71"/>
                  </a:lnTo>
                  <a:lnTo>
                    <a:pt x="59" y="80"/>
                  </a:lnTo>
                  <a:lnTo>
                    <a:pt x="42" y="84"/>
                  </a:lnTo>
                  <a:lnTo>
                    <a:pt x="26" y="80"/>
                  </a:lnTo>
                  <a:lnTo>
                    <a:pt x="13" y="71"/>
                  </a:lnTo>
                  <a:lnTo>
                    <a:pt x="3" y="58"/>
                  </a:lnTo>
                  <a:lnTo>
                    <a:pt x="0" y="42"/>
                  </a:lnTo>
                  <a:lnTo>
                    <a:pt x="3" y="25"/>
                  </a:lnTo>
                  <a:lnTo>
                    <a:pt x="13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7" name="Freeform 47"/>
            <p:cNvSpPr>
              <a:spLocks/>
            </p:cNvSpPr>
            <p:nvPr/>
          </p:nvSpPr>
          <p:spPr bwMode="auto">
            <a:xfrm>
              <a:off x="1488" y="1584"/>
              <a:ext cx="74" cy="7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2" y="4"/>
                </a:cxn>
                <a:cxn ang="0">
                  <a:pos x="63" y="11"/>
                </a:cxn>
                <a:cxn ang="0">
                  <a:pos x="70" y="22"/>
                </a:cxn>
                <a:cxn ang="0">
                  <a:pos x="74" y="35"/>
                </a:cxn>
                <a:cxn ang="0">
                  <a:pos x="70" y="50"/>
                </a:cxn>
                <a:cxn ang="0">
                  <a:pos x="63" y="63"/>
                </a:cxn>
                <a:cxn ang="0">
                  <a:pos x="52" y="72"/>
                </a:cxn>
                <a:cxn ang="0">
                  <a:pos x="37" y="76"/>
                </a:cxn>
                <a:cxn ang="0">
                  <a:pos x="22" y="72"/>
                </a:cxn>
                <a:cxn ang="0">
                  <a:pos x="11" y="63"/>
                </a:cxn>
                <a:cxn ang="0">
                  <a:pos x="4" y="50"/>
                </a:cxn>
                <a:cxn ang="0">
                  <a:pos x="0" y="35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4"/>
                </a:cxn>
                <a:cxn ang="0">
                  <a:pos x="37" y="0"/>
                </a:cxn>
              </a:cxnLst>
              <a:rect l="0" t="0" r="r" b="b"/>
              <a:pathLst>
                <a:path w="74" h="76">
                  <a:moveTo>
                    <a:pt x="37" y="0"/>
                  </a:moveTo>
                  <a:lnTo>
                    <a:pt x="52" y="4"/>
                  </a:lnTo>
                  <a:lnTo>
                    <a:pt x="63" y="11"/>
                  </a:lnTo>
                  <a:lnTo>
                    <a:pt x="70" y="22"/>
                  </a:lnTo>
                  <a:lnTo>
                    <a:pt x="74" y="35"/>
                  </a:lnTo>
                  <a:lnTo>
                    <a:pt x="70" y="50"/>
                  </a:lnTo>
                  <a:lnTo>
                    <a:pt x="63" y="63"/>
                  </a:lnTo>
                  <a:lnTo>
                    <a:pt x="52" y="72"/>
                  </a:lnTo>
                  <a:lnTo>
                    <a:pt x="37" y="76"/>
                  </a:lnTo>
                  <a:lnTo>
                    <a:pt x="22" y="72"/>
                  </a:lnTo>
                  <a:lnTo>
                    <a:pt x="11" y="63"/>
                  </a:lnTo>
                  <a:lnTo>
                    <a:pt x="4" y="50"/>
                  </a:lnTo>
                  <a:lnTo>
                    <a:pt x="0" y="35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8" name="Freeform 48"/>
            <p:cNvSpPr>
              <a:spLocks/>
            </p:cNvSpPr>
            <p:nvPr/>
          </p:nvSpPr>
          <p:spPr bwMode="auto">
            <a:xfrm>
              <a:off x="1495" y="1586"/>
              <a:ext cx="65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5" y="2"/>
                </a:cxn>
                <a:cxn ang="0">
                  <a:pos x="56" y="9"/>
                </a:cxn>
                <a:cxn ang="0">
                  <a:pos x="63" y="20"/>
                </a:cxn>
                <a:cxn ang="0">
                  <a:pos x="65" y="31"/>
                </a:cxn>
                <a:cxn ang="0">
                  <a:pos x="63" y="46"/>
                </a:cxn>
                <a:cxn ang="0">
                  <a:pos x="56" y="57"/>
                </a:cxn>
                <a:cxn ang="0">
                  <a:pos x="45" y="64"/>
                </a:cxn>
                <a:cxn ang="0">
                  <a:pos x="34" y="66"/>
                </a:cxn>
                <a:cxn ang="0">
                  <a:pos x="21" y="64"/>
                </a:cxn>
                <a:cxn ang="0">
                  <a:pos x="10" y="57"/>
                </a:cxn>
                <a:cxn ang="0">
                  <a:pos x="2" y="46"/>
                </a:cxn>
                <a:cxn ang="0">
                  <a:pos x="0" y="31"/>
                </a:cxn>
                <a:cxn ang="0">
                  <a:pos x="2" y="20"/>
                </a:cxn>
                <a:cxn ang="0">
                  <a:pos x="10" y="9"/>
                </a:cxn>
                <a:cxn ang="0">
                  <a:pos x="21" y="2"/>
                </a:cxn>
                <a:cxn ang="0">
                  <a:pos x="34" y="0"/>
                </a:cxn>
              </a:cxnLst>
              <a:rect l="0" t="0" r="r" b="b"/>
              <a:pathLst>
                <a:path w="65" h="66">
                  <a:moveTo>
                    <a:pt x="34" y="0"/>
                  </a:moveTo>
                  <a:lnTo>
                    <a:pt x="45" y="2"/>
                  </a:lnTo>
                  <a:lnTo>
                    <a:pt x="56" y="9"/>
                  </a:lnTo>
                  <a:lnTo>
                    <a:pt x="63" y="20"/>
                  </a:lnTo>
                  <a:lnTo>
                    <a:pt x="65" y="31"/>
                  </a:lnTo>
                  <a:lnTo>
                    <a:pt x="63" y="46"/>
                  </a:lnTo>
                  <a:lnTo>
                    <a:pt x="56" y="57"/>
                  </a:lnTo>
                  <a:lnTo>
                    <a:pt x="45" y="64"/>
                  </a:lnTo>
                  <a:lnTo>
                    <a:pt x="34" y="66"/>
                  </a:lnTo>
                  <a:lnTo>
                    <a:pt x="21" y="64"/>
                  </a:lnTo>
                  <a:lnTo>
                    <a:pt x="10" y="57"/>
                  </a:lnTo>
                  <a:lnTo>
                    <a:pt x="2" y="46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10" y="9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9" name="Freeform 49"/>
            <p:cNvSpPr>
              <a:spLocks/>
            </p:cNvSpPr>
            <p:nvPr/>
          </p:nvSpPr>
          <p:spPr bwMode="auto">
            <a:xfrm>
              <a:off x="1503" y="1590"/>
              <a:ext cx="57" cy="5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8" y="2"/>
                </a:cxn>
                <a:cxn ang="0">
                  <a:pos x="48" y="7"/>
                </a:cxn>
                <a:cxn ang="0">
                  <a:pos x="55" y="16"/>
                </a:cxn>
                <a:cxn ang="0">
                  <a:pos x="57" y="27"/>
                </a:cxn>
                <a:cxn ang="0">
                  <a:pos x="55" y="38"/>
                </a:cxn>
                <a:cxn ang="0">
                  <a:pos x="48" y="46"/>
                </a:cxn>
                <a:cxn ang="0">
                  <a:pos x="38" y="53"/>
                </a:cxn>
                <a:cxn ang="0">
                  <a:pos x="27" y="55"/>
                </a:cxn>
                <a:cxn ang="0">
                  <a:pos x="16" y="53"/>
                </a:cxn>
                <a:cxn ang="0">
                  <a:pos x="9" y="46"/>
                </a:cxn>
                <a:cxn ang="0">
                  <a:pos x="2" y="38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9" y="7"/>
                </a:cxn>
                <a:cxn ang="0">
                  <a:pos x="16" y="2"/>
                </a:cxn>
                <a:cxn ang="0">
                  <a:pos x="27" y="0"/>
                </a:cxn>
              </a:cxnLst>
              <a:rect l="0" t="0" r="r" b="b"/>
              <a:pathLst>
                <a:path w="57" h="55">
                  <a:moveTo>
                    <a:pt x="27" y="0"/>
                  </a:moveTo>
                  <a:lnTo>
                    <a:pt x="38" y="2"/>
                  </a:lnTo>
                  <a:lnTo>
                    <a:pt x="48" y="7"/>
                  </a:lnTo>
                  <a:lnTo>
                    <a:pt x="55" y="16"/>
                  </a:lnTo>
                  <a:lnTo>
                    <a:pt x="57" y="27"/>
                  </a:lnTo>
                  <a:lnTo>
                    <a:pt x="55" y="38"/>
                  </a:lnTo>
                  <a:lnTo>
                    <a:pt x="48" y="46"/>
                  </a:lnTo>
                  <a:lnTo>
                    <a:pt x="38" y="53"/>
                  </a:lnTo>
                  <a:lnTo>
                    <a:pt x="27" y="55"/>
                  </a:lnTo>
                  <a:lnTo>
                    <a:pt x="16" y="53"/>
                  </a:lnTo>
                  <a:lnTo>
                    <a:pt x="9" y="46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0" name="Freeform 50"/>
            <p:cNvSpPr>
              <a:spLocks/>
            </p:cNvSpPr>
            <p:nvPr/>
          </p:nvSpPr>
          <p:spPr bwMode="auto">
            <a:xfrm>
              <a:off x="1510" y="1592"/>
              <a:ext cx="44" cy="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1"/>
                </a:cxn>
                <a:cxn ang="0">
                  <a:pos x="39" y="7"/>
                </a:cxn>
                <a:cxn ang="0">
                  <a:pos x="43" y="12"/>
                </a:cxn>
                <a:cxn ang="0">
                  <a:pos x="44" y="20"/>
                </a:cxn>
                <a:cxn ang="0">
                  <a:pos x="43" y="31"/>
                </a:cxn>
                <a:cxn ang="0">
                  <a:pos x="39" y="38"/>
                </a:cxn>
                <a:cxn ang="0">
                  <a:pos x="31" y="44"/>
                </a:cxn>
                <a:cxn ang="0">
                  <a:pos x="22" y="46"/>
                </a:cxn>
                <a:cxn ang="0">
                  <a:pos x="15" y="44"/>
                </a:cxn>
                <a:cxn ang="0">
                  <a:pos x="8" y="38"/>
                </a:cxn>
                <a:cxn ang="0">
                  <a:pos x="2" y="31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8" y="7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44" h="46">
                  <a:moveTo>
                    <a:pt x="22" y="0"/>
                  </a:moveTo>
                  <a:lnTo>
                    <a:pt x="31" y="1"/>
                  </a:lnTo>
                  <a:lnTo>
                    <a:pt x="39" y="7"/>
                  </a:lnTo>
                  <a:lnTo>
                    <a:pt x="43" y="12"/>
                  </a:lnTo>
                  <a:lnTo>
                    <a:pt x="44" y="20"/>
                  </a:lnTo>
                  <a:lnTo>
                    <a:pt x="43" y="31"/>
                  </a:lnTo>
                  <a:lnTo>
                    <a:pt x="39" y="38"/>
                  </a:lnTo>
                  <a:lnTo>
                    <a:pt x="31" y="44"/>
                  </a:lnTo>
                  <a:lnTo>
                    <a:pt x="22" y="46"/>
                  </a:lnTo>
                  <a:lnTo>
                    <a:pt x="15" y="44"/>
                  </a:lnTo>
                  <a:lnTo>
                    <a:pt x="8" y="38"/>
                  </a:lnTo>
                  <a:lnTo>
                    <a:pt x="2" y="31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1" name="Freeform 51"/>
            <p:cNvSpPr>
              <a:spLocks/>
            </p:cNvSpPr>
            <p:nvPr/>
          </p:nvSpPr>
          <p:spPr bwMode="auto">
            <a:xfrm>
              <a:off x="2149" y="3439"/>
              <a:ext cx="160" cy="16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2"/>
                </a:cxn>
                <a:cxn ang="0">
                  <a:pos x="110" y="5"/>
                </a:cxn>
                <a:cxn ang="0">
                  <a:pos x="123" y="14"/>
                </a:cxn>
                <a:cxn ang="0">
                  <a:pos x="136" y="24"/>
                </a:cxn>
                <a:cxn ang="0">
                  <a:pos x="145" y="36"/>
                </a:cxn>
                <a:cxn ang="0">
                  <a:pos x="154" y="49"/>
                </a:cxn>
                <a:cxn ang="0">
                  <a:pos x="158" y="64"/>
                </a:cxn>
                <a:cxn ang="0">
                  <a:pos x="160" y="81"/>
                </a:cxn>
                <a:cxn ang="0">
                  <a:pos x="158" y="97"/>
                </a:cxn>
                <a:cxn ang="0">
                  <a:pos x="154" y="114"/>
                </a:cxn>
                <a:cxn ang="0">
                  <a:pos x="145" y="127"/>
                </a:cxn>
                <a:cxn ang="0">
                  <a:pos x="136" y="140"/>
                </a:cxn>
                <a:cxn ang="0">
                  <a:pos x="123" y="149"/>
                </a:cxn>
                <a:cxn ang="0">
                  <a:pos x="110" y="156"/>
                </a:cxn>
                <a:cxn ang="0">
                  <a:pos x="95" y="162"/>
                </a:cxn>
                <a:cxn ang="0">
                  <a:pos x="79" y="163"/>
                </a:cxn>
                <a:cxn ang="0">
                  <a:pos x="62" y="162"/>
                </a:cxn>
                <a:cxn ang="0">
                  <a:pos x="47" y="156"/>
                </a:cxn>
                <a:cxn ang="0">
                  <a:pos x="35" y="149"/>
                </a:cxn>
                <a:cxn ang="0">
                  <a:pos x="24" y="140"/>
                </a:cxn>
                <a:cxn ang="0">
                  <a:pos x="13" y="127"/>
                </a:cxn>
                <a:cxn ang="0">
                  <a:pos x="5" y="114"/>
                </a:cxn>
                <a:cxn ang="0">
                  <a:pos x="1" y="97"/>
                </a:cxn>
                <a:cxn ang="0">
                  <a:pos x="0" y="81"/>
                </a:cxn>
                <a:cxn ang="0">
                  <a:pos x="1" y="64"/>
                </a:cxn>
                <a:cxn ang="0">
                  <a:pos x="5" y="49"/>
                </a:cxn>
                <a:cxn ang="0">
                  <a:pos x="13" y="36"/>
                </a:cxn>
                <a:cxn ang="0">
                  <a:pos x="24" y="24"/>
                </a:cxn>
                <a:cxn ang="0">
                  <a:pos x="35" y="14"/>
                </a:cxn>
                <a:cxn ang="0">
                  <a:pos x="47" y="5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60" h="163">
                  <a:moveTo>
                    <a:pt x="79" y="0"/>
                  </a:moveTo>
                  <a:lnTo>
                    <a:pt x="95" y="2"/>
                  </a:lnTo>
                  <a:lnTo>
                    <a:pt x="110" y="5"/>
                  </a:lnTo>
                  <a:lnTo>
                    <a:pt x="123" y="14"/>
                  </a:lnTo>
                  <a:lnTo>
                    <a:pt x="136" y="24"/>
                  </a:lnTo>
                  <a:lnTo>
                    <a:pt x="145" y="36"/>
                  </a:lnTo>
                  <a:lnTo>
                    <a:pt x="154" y="49"/>
                  </a:lnTo>
                  <a:lnTo>
                    <a:pt x="158" y="64"/>
                  </a:lnTo>
                  <a:lnTo>
                    <a:pt x="160" y="81"/>
                  </a:lnTo>
                  <a:lnTo>
                    <a:pt x="158" y="97"/>
                  </a:lnTo>
                  <a:lnTo>
                    <a:pt x="154" y="114"/>
                  </a:lnTo>
                  <a:lnTo>
                    <a:pt x="145" y="127"/>
                  </a:lnTo>
                  <a:lnTo>
                    <a:pt x="136" y="140"/>
                  </a:lnTo>
                  <a:lnTo>
                    <a:pt x="123" y="149"/>
                  </a:lnTo>
                  <a:lnTo>
                    <a:pt x="110" y="156"/>
                  </a:lnTo>
                  <a:lnTo>
                    <a:pt x="95" y="162"/>
                  </a:lnTo>
                  <a:lnTo>
                    <a:pt x="79" y="163"/>
                  </a:lnTo>
                  <a:lnTo>
                    <a:pt x="62" y="162"/>
                  </a:lnTo>
                  <a:lnTo>
                    <a:pt x="47" y="156"/>
                  </a:lnTo>
                  <a:lnTo>
                    <a:pt x="35" y="149"/>
                  </a:lnTo>
                  <a:lnTo>
                    <a:pt x="24" y="140"/>
                  </a:lnTo>
                  <a:lnTo>
                    <a:pt x="13" y="127"/>
                  </a:lnTo>
                  <a:lnTo>
                    <a:pt x="5" y="114"/>
                  </a:lnTo>
                  <a:lnTo>
                    <a:pt x="1" y="97"/>
                  </a:lnTo>
                  <a:lnTo>
                    <a:pt x="0" y="81"/>
                  </a:lnTo>
                  <a:lnTo>
                    <a:pt x="1" y="64"/>
                  </a:lnTo>
                  <a:lnTo>
                    <a:pt x="5" y="49"/>
                  </a:lnTo>
                  <a:lnTo>
                    <a:pt x="13" y="36"/>
                  </a:lnTo>
                  <a:lnTo>
                    <a:pt x="24" y="24"/>
                  </a:lnTo>
                  <a:lnTo>
                    <a:pt x="35" y="14"/>
                  </a:lnTo>
                  <a:lnTo>
                    <a:pt x="47" y="5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2" name="Freeform 52"/>
            <p:cNvSpPr>
              <a:spLocks/>
            </p:cNvSpPr>
            <p:nvPr/>
          </p:nvSpPr>
          <p:spPr bwMode="auto">
            <a:xfrm>
              <a:off x="2156" y="3441"/>
              <a:ext cx="151" cy="15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1"/>
                </a:cxn>
                <a:cxn ang="0">
                  <a:pos x="105" y="5"/>
                </a:cxn>
                <a:cxn ang="0">
                  <a:pos x="118" y="12"/>
                </a:cxn>
                <a:cxn ang="0">
                  <a:pos x="129" y="22"/>
                </a:cxn>
                <a:cxn ang="0">
                  <a:pos x="138" y="34"/>
                </a:cxn>
                <a:cxn ang="0">
                  <a:pos x="145" y="47"/>
                </a:cxn>
                <a:cxn ang="0">
                  <a:pos x="149" y="62"/>
                </a:cxn>
                <a:cxn ang="0">
                  <a:pos x="151" y="77"/>
                </a:cxn>
                <a:cxn ang="0">
                  <a:pos x="149" y="92"/>
                </a:cxn>
                <a:cxn ang="0">
                  <a:pos x="145" y="106"/>
                </a:cxn>
                <a:cxn ang="0">
                  <a:pos x="138" y="119"/>
                </a:cxn>
                <a:cxn ang="0">
                  <a:pos x="129" y="132"/>
                </a:cxn>
                <a:cxn ang="0">
                  <a:pos x="118" y="141"/>
                </a:cxn>
                <a:cxn ang="0">
                  <a:pos x="105" y="149"/>
                </a:cxn>
                <a:cxn ang="0">
                  <a:pos x="90" y="152"/>
                </a:cxn>
                <a:cxn ang="0">
                  <a:pos x="75" y="154"/>
                </a:cxn>
                <a:cxn ang="0">
                  <a:pos x="61" y="152"/>
                </a:cxn>
                <a:cxn ang="0">
                  <a:pos x="46" y="149"/>
                </a:cxn>
                <a:cxn ang="0">
                  <a:pos x="33" y="141"/>
                </a:cxn>
                <a:cxn ang="0">
                  <a:pos x="22" y="132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2"/>
                </a:cxn>
                <a:cxn ang="0">
                  <a:pos x="6" y="47"/>
                </a:cxn>
                <a:cxn ang="0">
                  <a:pos x="13" y="34"/>
                </a:cxn>
                <a:cxn ang="0">
                  <a:pos x="22" y="22"/>
                </a:cxn>
                <a:cxn ang="0">
                  <a:pos x="33" y="12"/>
                </a:cxn>
                <a:cxn ang="0">
                  <a:pos x="46" y="5"/>
                </a:cxn>
                <a:cxn ang="0">
                  <a:pos x="61" y="1"/>
                </a:cxn>
                <a:cxn ang="0">
                  <a:pos x="75" y="0"/>
                </a:cxn>
              </a:cxnLst>
              <a:rect l="0" t="0" r="r" b="b"/>
              <a:pathLst>
                <a:path w="151" h="154">
                  <a:moveTo>
                    <a:pt x="75" y="0"/>
                  </a:moveTo>
                  <a:lnTo>
                    <a:pt x="90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4"/>
                  </a:lnTo>
                  <a:lnTo>
                    <a:pt x="145" y="47"/>
                  </a:lnTo>
                  <a:lnTo>
                    <a:pt x="149" y="62"/>
                  </a:lnTo>
                  <a:lnTo>
                    <a:pt x="151" y="77"/>
                  </a:lnTo>
                  <a:lnTo>
                    <a:pt x="149" y="92"/>
                  </a:lnTo>
                  <a:lnTo>
                    <a:pt x="145" y="106"/>
                  </a:lnTo>
                  <a:lnTo>
                    <a:pt x="138" y="119"/>
                  </a:lnTo>
                  <a:lnTo>
                    <a:pt x="129" y="132"/>
                  </a:lnTo>
                  <a:lnTo>
                    <a:pt x="118" y="141"/>
                  </a:lnTo>
                  <a:lnTo>
                    <a:pt x="105" y="149"/>
                  </a:lnTo>
                  <a:lnTo>
                    <a:pt x="90" y="152"/>
                  </a:lnTo>
                  <a:lnTo>
                    <a:pt x="75" y="154"/>
                  </a:lnTo>
                  <a:lnTo>
                    <a:pt x="61" y="152"/>
                  </a:lnTo>
                  <a:lnTo>
                    <a:pt x="46" y="149"/>
                  </a:lnTo>
                  <a:lnTo>
                    <a:pt x="33" y="141"/>
                  </a:lnTo>
                  <a:lnTo>
                    <a:pt x="22" y="132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2"/>
                  </a:lnTo>
                  <a:lnTo>
                    <a:pt x="6" y="47"/>
                  </a:lnTo>
                  <a:lnTo>
                    <a:pt x="13" y="34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1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3" name="Freeform 53"/>
            <p:cNvSpPr>
              <a:spLocks/>
            </p:cNvSpPr>
            <p:nvPr/>
          </p:nvSpPr>
          <p:spPr bwMode="auto">
            <a:xfrm>
              <a:off x="2162" y="3444"/>
              <a:ext cx="141" cy="144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86" y="2"/>
                </a:cxn>
                <a:cxn ang="0">
                  <a:pos x="99" y="6"/>
                </a:cxn>
                <a:cxn ang="0">
                  <a:pos x="110" y="13"/>
                </a:cxn>
                <a:cxn ang="0">
                  <a:pos x="121" y="20"/>
                </a:cxn>
                <a:cxn ang="0">
                  <a:pos x="130" y="31"/>
                </a:cxn>
                <a:cxn ang="0">
                  <a:pos x="136" y="44"/>
                </a:cxn>
                <a:cxn ang="0">
                  <a:pos x="139" y="57"/>
                </a:cxn>
                <a:cxn ang="0">
                  <a:pos x="141" y="72"/>
                </a:cxn>
                <a:cxn ang="0">
                  <a:pos x="139" y="87"/>
                </a:cxn>
                <a:cxn ang="0">
                  <a:pos x="136" y="100"/>
                </a:cxn>
                <a:cxn ang="0">
                  <a:pos x="130" y="112"/>
                </a:cxn>
                <a:cxn ang="0">
                  <a:pos x="121" y="123"/>
                </a:cxn>
                <a:cxn ang="0">
                  <a:pos x="110" y="131"/>
                </a:cxn>
                <a:cxn ang="0">
                  <a:pos x="99" y="138"/>
                </a:cxn>
                <a:cxn ang="0">
                  <a:pos x="86" y="142"/>
                </a:cxn>
                <a:cxn ang="0">
                  <a:pos x="71" y="144"/>
                </a:cxn>
                <a:cxn ang="0">
                  <a:pos x="57" y="142"/>
                </a:cxn>
                <a:cxn ang="0">
                  <a:pos x="44" y="138"/>
                </a:cxn>
                <a:cxn ang="0">
                  <a:pos x="31" y="131"/>
                </a:cxn>
                <a:cxn ang="0">
                  <a:pos x="22" y="123"/>
                </a:cxn>
                <a:cxn ang="0">
                  <a:pos x="12" y="112"/>
                </a:cxn>
                <a:cxn ang="0">
                  <a:pos x="5" y="100"/>
                </a:cxn>
                <a:cxn ang="0">
                  <a:pos x="1" y="87"/>
                </a:cxn>
                <a:cxn ang="0">
                  <a:pos x="0" y="72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2" y="31"/>
                </a:cxn>
                <a:cxn ang="0">
                  <a:pos x="22" y="20"/>
                </a:cxn>
                <a:cxn ang="0">
                  <a:pos x="31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1" y="0"/>
                </a:cxn>
              </a:cxnLst>
              <a:rect l="0" t="0" r="r" b="b"/>
              <a:pathLst>
                <a:path w="141" h="144">
                  <a:moveTo>
                    <a:pt x="71" y="0"/>
                  </a:moveTo>
                  <a:lnTo>
                    <a:pt x="86" y="2"/>
                  </a:lnTo>
                  <a:lnTo>
                    <a:pt x="99" y="6"/>
                  </a:lnTo>
                  <a:lnTo>
                    <a:pt x="110" y="13"/>
                  </a:lnTo>
                  <a:lnTo>
                    <a:pt x="121" y="20"/>
                  </a:lnTo>
                  <a:lnTo>
                    <a:pt x="130" y="31"/>
                  </a:lnTo>
                  <a:lnTo>
                    <a:pt x="136" y="44"/>
                  </a:lnTo>
                  <a:lnTo>
                    <a:pt x="139" y="57"/>
                  </a:lnTo>
                  <a:lnTo>
                    <a:pt x="141" y="72"/>
                  </a:lnTo>
                  <a:lnTo>
                    <a:pt x="139" y="87"/>
                  </a:lnTo>
                  <a:lnTo>
                    <a:pt x="136" y="100"/>
                  </a:lnTo>
                  <a:lnTo>
                    <a:pt x="130" y="112"/>
                  </a:lnTo>
                  <a:lnTo>
                    <a:pt x="121" y="123"/>
                  </a:lnTo>
                  <a:lnTo>
                    <a:pt x="110" y="131"/>
                  </a:lnTo>
                  <a:lnTo>
                    <a:pt x="99" y="138"/>
                  </a:lnTo>
                  <a:lnTo>
                    <a:pt x="86" y="142"/>
                  </a:lnTo>
                  <a:lnTo>
                    <a:pt x="71" y="144"/>
                  </a:lnTo>
                  <a:lnTo>
                    <a:pt x="57" y="142"/>
                  </a:lnTo>
                  <a:lnTo>
                    <a:pt x="44" y="138"/>
                  </a:lnTo>
                  <a:lnTo>
                    <a:pt x="31" y="131"/>
                  </a:lnTo>
                  <a:lnTo>
                    <a:pt x="22" y="123"/>
                  </a:lnTo>
                  <a:lnTo>
                    <a:pt x="12" y="112"/>
                  </a:lnTo>
                  <a:lnTo>
                    <a:pt x="5" y="100"/>
                  </a:lnTo>
                  <a:lnTo>
                    <a:pt x="1" y="87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2" y="31"/>
                  </a:lnTo>
                  <a:lnTo>
                    <a:pt x="22" y="20"/>
                  </a:lnTo>
                  <a:lnTo>
                    <a:pt x="31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4" name="Freeform 54"/>
            <p:cNvSpPr>
              <a:spLocks/>
            </p:cNvSpPr>
            <p:nvPr/>
          </p:nvSpPr>
          <p:spPr bwMode="auto">
            <a:xfrm>
              <a:off x="2169" y="3446"/>
              <a:ext cx="132" cy="13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2"/>
                </a:cxn>
                <a:cxn ang="0">
                  <a:pos x="92" y="6"/>
                </a:cxn>
                <a:cxn ang="0">
                  <a:pos x="103" y="11"/>
                </a:cxn>
                <a:cxn ang="0">
                  <a:pos x="114" y="20"/>
                </a:cxn>
                <a:cxn ang="0">
                  <a:pos x="121" y="31"/>
                </a:cxn>
                <a:cxn ang="0">
                  <a:pos x="127" y="42"/>
                </a:cxn>
                <a:cxn ang="0">
                  <a:pos x="131" y="55"/>
                </a:cxn>
                <a:cxn ang="0">
                  <a:pos x="132" y="68"/>
                </a:cxn>
                <a:cxn ang="0">
                  <a:pos x="131" y="81"/>
                </a:cxn>
                <a:cxn ang="0">
                  <a:pos x="127" y="94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3"/>
                </a:cxn>
                <a:cxn ang="0">
                  <a:pos x="92" y="129"/>
                </a:cxn>
                <a:cxn ang="0">
                  <a:pos x="79" y="133"/>
                </a:cxn>
                <a:cxn ang="0">
                  <a:pos x="66" y="134"/>
                </a:cxn>
                <a:cxn ang="0">
                  <a:pos x="53" y="133"/>
                </a:cxn>
                <a:cxn ang="0">
                  <a:pos x="40" y="129"/>
                </a:cxn>
                <a:cxn ang="0">
                  <a:pos x="29" y="123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5" y="42"/>
                </a:cxn>
                <a:cxn ang="0">
                  <a:pos x="11" y="31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6"/>
                </a:cxn>
                <a:cxn ang="0">
                  <a:pos x="53" y="2"/>
                </a:cxn>
                <a:cxn ang="0">
                  <a:pos x="66" y="0"/>
                </a:cxn>
              </a:cxnLst>
              <a:rect l="0" t="0" r="r" b="b"/>
              <a:pathLst>
                <a:path w="132" h="134">
                  <a:moveTo>
                    <a:pt x="66" y="0"/>
                  </a:moveTo>
                  <a:lnTo>
                    <a:pt x="79" y="2"/>
                  </a:lnTo>
                  <a:lnTo>
                    <a:pt x="92" y="6"/>
                  </a:lnTo>
                  <a:lnTo>
                    <a:pt x="103" y="11"/>
                  </a:lnTo>
                  <a:lnTo>
                    <a:pt x="114" y="20"/>
                  </a:lnTo>
                  <a:lnTo>
                    <a:pt x="121" y="31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2" y="68"/>
                  </a:lnTo>
                  <a:lnTo>
                    <a:pt x="131" y="81"/>
                  </a:lnTo>
                  <a:lnTo>
                    <a:pt x="127" y="94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3"/>
                  </a:lnTo>
                  <a:lnTo>
                    <a:pt x="92" y="129"/>
                  </a:lnTo>
                  <a:lnTo>
                    <a:pt x="79" y="133"/>
                  </a:lnTo>
                  <a:lnTo>
                    <a:pt x="66" y="134"/>
                  </a:lnTo>
                  <a:lnTo>
                    <a:pt x="53" y="133"/>
                  </a:lnTo>
                  <a:lnTo>
                    <a:pt x="40" y="129"/>
                  </a:lnTo>
                  <a:lnTo>
                    <a:pt x="29" y="123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6"/>
                  </a:lnTo>
                  <a:lnTo>
                    <a:pt x="53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5" name="Freeform 55"/>
            <p:cNvSpPr>
              <a:spLocks/>
            </p:cNvSpPr>
            <p:nvPr/>
          </p:nvSpPr>
          <p:spPr bwMode="auto">
            <a:xfrm>
              <a:off x="2176" y="3450"/>
              <a:ext cx="122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1" y="27"/>
                </a:cxn>
                <a:cxn ang="0">
                  <a:pos x="116" y="38"/>
                </a:cxn>
                <a:cxn ang="0">
                  <a:pos x="120" y="49"/>
                </a:cxn>
                <a:cxn ang="0">
                  <a:pos x="122" y="62"/>
                </a:cxn>
                <a:cxn ang="0">
                  <a:pos x="120" y="75"/>
                </a:cxn>
                <a:cxn ang="0">
                  <a:pos x="116" y="86"/>
                </a:cxn>
                <a:cxn ang="0">
                  <a:pos x="111" y="95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7"/>
                </a:cxn>
                <a:cxn ang="0">
                  <a:pos x="74" y="121"/>
                </a:cxn>
                <a:cxn ang="0">
                  <a:pos x="61" y="123"/>
                </a:cxn>
                <a:cxn ang="0">
                  <a:pos x="48" y="121"/>
                </a:cxn>
                <a:cxn ang="0">
                  <a:pos x="37" y="117"/>
                </a:cxn>
                <a:cxn ang="0">
                  <a:pos x="28" y="112"/>
                </a:cxn>
                <a:cxn ang="0">
                  <a:pos x="19" y="105"/>
                </a:cxn>
                <a:cxn ang="0">
                  <a:pos x="11" y="95"/>
                </a:cxn>
                <a:cxn ang="0">
                  <a:pos x="6" y="86"/>
                </a:cxn>
                <a:cxn ang="0">
                  <a:pos x="2" y="75"/>
                </a:cxn>
                <a:cxn ang="0">
                  <a:pos x="0" y="62"/>
                </a:cxn>
                <a:cxn ang="0">
                  <a:pos x="2" y="49"/>
                </a:cxn>
                <a:cxn ang="0">
                  <a:pos x="6" y="38"/>
                </a:cxn>
                <a:cxn ang="0">
                  <a:pos x="11" y="27"/>
                </a:cxn>
                <a:cxn ang="0">
                  <a:pos x="19" y="18"/>
                </a:cxn>
                <a:cxn ang="0">
                  <a:pos x="28" y="11"/>
                </a:cxn>
                <a:cxn ang="0">
                  <a:pos x="37" y="5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2" h="123">
                  <a:moveTo>
                    <a:pt x="61" y="0"/>
                  </a:moveTo>
                  <a:lnTo>
                    <a:pt x="74" y="2"/>
                  </a:lnTo>
                  <a:lnTo>
                    <a:pt x="85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6" y="38"/>
                  </a:lnTo>
                  <a:lnTo>
                    <a:pt x="120" y="49"/>
                  </a:lnTo>
                  <a:lnTo>
                    <a:pt x="122" y="62"/>
                  </a:lnTo>
                  <a:lnTo>
                    <a:pt x="120" y="75"/>
                  </a:lnTo>
                  <a:lnTo>
                    <a:pt x="116" y="86"/>
                  </a:lnTo>
                  <a:lnTo>
                    <a:pt x="111" y="95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7"/>
                  </a:lnTo>
                  <a:lnTo>
                    <a:pt x="74" y="121"/>
                  </a:lnTo>
                  <a:lnTo>
                    <a:pt x="61" y="123"/>
                  </a:lnTo>
                  <a:lnTo>
                    <a:pt x="48" y="121"/>
                  </a:lnTo>
                  <a:lnTo>
                    <a:pt x="37" y="117"/>
                  </a:lnTo>
                  <a:lnTo>
                    <a:pt x="28" y="112"/>
                  </a:lnTo>
                  <a:lnTo>
                    <a:pt x="19" y="105"/>
                  </a:lnTo>
                  <a:lnTo>
                    <a:pt x="11" y="95"/>
                  </a:lnTo>
                  <a:lnTo>
                    <a:pt x="6" y="86"/>
                  </a:lnTo>
                  <a:lnTo>
                    <a:pt x="2" y="75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6" y="38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6" name="Freeform 56"/>
            <p:cNvSpPr>
              <a:spLocks/>
            </p:cNvSpPr>
            <p:nvPr/>
          </p:nvSpPr>
          <p:spPr bwMode="auto">
            <a:xfrm>
              <a:off x="2184" y="3452"/>
              <a:ext cx="112" cy="11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86" y="9"/>
                </a:cxn>
                <a:cxn ang="0">
                  <a:pos x="95" y="16"/>
                </a:cxn>
                <a:cxn ang="0">
                  <a:pos x="103" y="25"/>
                </a:cxn>
                <a:cxn ang="0">
                  <a:pos x="108" y="35"/>
                </a:cxn>
                <a:cxn ang="0">
                  <a:pos x="110" y="46"/>
                </a:cxn>
                <a:cxn ang="0">
                  <a:pos x="112" y="57"/>
                </a:cxn>
                <a:cxn ang="0">
                  <a:pos x="110" y="68"/>
                </a:cxn>
                <a:cxn ang="0">
                  <a:pos x="108" y="79"/>
                </a:cxn>
                <a:cxn ang="0">
                  <a:pos x="103" y="88"/>
                </a:cxn>
                <a:cxn ang="0">
                  <a:pos x="95" y="97"/>
                </a:cxn>
                <a:cxn ang="0">
                  <a:pos x="86" y="104"/>
                </a:cxn>
                <a:cxn ang="0">
                  <a:pos x="77" y="110"/>
                </a:cxn>
                <a:cxn ang="0">
                  <a:pos x="66" y="112"/>
                </a:cxn>
                <a:cxn ang="0">
                  <a:pos x="55" y="114"/>
                </a:cxn>
                <a:cxn ang="0">
                  <a:pos x="44" y="112"/>
                </a:cxn>
                <a:cxn ang="0">
                  <a:pos x="35" y="110"/>
                </a:cxn>
                <a:cxn ang="0">
                  <a:pos x="24" y="104"/>
                </a:cxn>
                <a:cxn ang="0">
                  <a:pos x="16" y="97"/>
                </a:cxn>
                <a:cxn ang="0">
                  <a:pos x="9" y="88"/>
                </a:cxn>
                <a:cxn ang="0">
                  <a:pos x="3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6"/>
                </a:cxn>
                <a:cxn ang="0">
                  <a:pos x="3" y="35"/>
                </a:cxn>
                <a:cxn ang="0">
                  <a:pos x="9" y="25"/>
                </a:cxn>
                <a:cxn ang="0">
                  <a:pos x="16" y="16"/>
                </a:cxn>
                <a:cxn ang="0">
                  <a:pos x="24" y="9"/>
                </a:cxn>
                <a:cxn ang="0">
                  <a:pos x="35" y="3"/>
                </a:cxn>
                <a:cxn ang="0">
                  <a:pos x="44" y="1"/>
                </a:cxn>
                <a:cxn ang="0">
                  <a:pos x="55" y="0"/>
                </a:cxn>
              </a:cxnLst>
              <a:rect l="0" t="0" r="r" b="b"/>
              <a:pathLst>
                <a:path w="112" h="114">
                  <a:moveTo>
                    <a:pt x="55" y="0"/>
                  </a:moveTo>
                  <a:lnTo>
                    <a:pt x="66" y="1"/>
                  </a:lnTo>
                  <a:lnTo>
                    <a:pt x="77" y="3"/>
                  </a:lnTo>
                  <a:lnTo>
                    <a:pt x="86" y="9"/>
                  </a:lnTo>
                  <a:lnTo>
                    <a:pt x="95" y="16"/>
                  </a:lnTo>
                  <a:lnTo>
                    <a:pt x="103" y="25"/>
                  </a:lnTo>
                  <a:lnTo>
                    <a:pt x="108" y="35"/>
                  </a:lnTo>
                  <a:lnTo>
                    <a:pt x="110" y="46"/>
                  </a:lnTo>
                  <a:lnTo>
                    <a:pt x="112" y="57"/>
                  </a:lnTo>
                  <a:lnTo>
                    <a:pt x="110" y="68"/>
                  </a:lnTo>
                  <a:lnTo>
                    <a:pt x="108" y="79"/>
                  </a:lnTo>
                  <a:lnTo>
                    <a:pt x="103" y="88"/>
                  </a:lnTo>
                  <a:lnTo>
                    <a:pt x="95" y="97"/>
                  </a:lnTo>
                  <a:lnTo>
                    <a:pt x="86" y="104"/>
                  </a:lnTo>
                  <a:lnTo>
                    <a:pt x="77" y="110"/>
                  </a:lnTo>
                  <a:lnTo>
                    <a:pt x="66" y="112"/>
                  </a:lnTo>
                  <a:lnTo>
                    <a:pt x="55" y="114"/>
                  </a:lnTo>
                  <a:lnTo>
                    <a:pt x="44" y="112"/>
                  </a:lnTo>
                  <a:lnTo>
                    <a:pt x="35" y="110"/>
                  </a:lnTo>
                  <a:lnTo>
                    <a:pt x="24" y="104"/>
                  </a:lnTo>
                  <a:lnTo>
                    <a:pt x="16" y="97"/>
                  </a:lnTo>
                  <a:lnTo>
                    <a:pt x="9" y="88"/>
                  </a:lnTo>
                  <a:lnTo>
                    <a:pt x="3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3" y="35"/>
                  </a:lnTo>
                  <a:lnTo>
                    <a:pt x="9" y="25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5" y="3"/>
                  </a:lnTo>
                  <a:lnTo>
                    <a:pt x="44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7" name="Freeform 57"/>
            <p:cNvSpPr>
              <a:spLocks/>
            </p:cNvSpPr>
            <p:nvPr/>
          </p:nvSpPr>
          <p:spPr bwMode="auto">
            <a:xfrm>
              <a:off x="2191" y="3455"/>
              <a:ext cx="103" cy="10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72" y="4"/>
                </a:cxn>
                <a:cxn ang="0">
                  <a:pos x="88" y="15"/>
                </a:cxn>
                <a:cxn ang="0">
                  <a:pos x="99" y="32"/>
                </a:cxn>
                <a:cxn ang="0">
                  <a:pos x="103" y="52"/>
                </a:cxn>
                <a:cxn ang="0">
                  <a:pos x="99" y="72"/>
                </a:cxn>
                <a:cxn ang="0">
                  <a:pos x="88" y="89"/>
                </a:cxn>
                <a:cxn ang="0">
                  <a:pos x="72" y="101"/>
                </a:cxn>
                <a:cxn ang="0">
                  <a:pos x="51" y="105"/>
                </a:cxn>
                <a:cxn ang="0">
                  <a:pos x="31" y="101"/>
                </a:cxn>
                <a:cxn ang="0">
                  <a:pos x="15" y="89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2"/>
                </a:cxn>
                <a:cxn ang="0">
                  <a:pos x="15" y="15"/>
                </a:cxn>
                <a:cxn ang="0">
                  <a:pos x="31" y="4"/>
                </a:cxn>
                <a:cxn ang="0">
                  <a:pos x="51" y="0"/>
                </a:cxn>
              </a:cxnLst>
              <a:rect l="0" t="0" r="r" b="b"/>
              <a:pathLst>
                <a:path w="103" h="105">
                  <a:moveTo>
                    <a:pt x="51" y="0"/>
                  </a:moveTo>
                  <a:lnTo>
                    <a:pt x="72" y="4"/>
                  </a:lnTo>
                  <a:lnTo>
                    <a:pt x="88" y="15"/>
                  </a:lnTo>
                  <a:lnTo>
                    <a:pt x="99" y="32"/>
                  </a:lnTo>
                  <a:lnTo>
                    <a:pt x="103" y="52"/>
                  </a:lnTo>
                  <a:lnTo>
                    <a:pt x="99" y="72"/>
                  </a:lnTo>
                  <a:lnTo>
                    <a:pt x="88" y="89"/>
                  </a:lnTo>
                  <a:lnTo>
                    <a:pt x="72" y="101"/>
                  </a:lnTo>
                  <a:lnTo>
                    <a:pt x="51" y="105"/>
                  </a:lnTo>
                  <a:lnTo>
                    <a:pt x="31" y="101"/>
                  </a:lnTo>
                  <a:lnTo>
                    <a:pt x="15" y="89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8" name="Freeform 58"/>
            <p:cNvSpPr>
              <a:spLocks/>
            </p:cNvSpPr>
            <p:nvPr/>
          </p:nvSpPr>
          <p:spPr bwMode="auto">
            <a:xfrm>
              <a:off x="2198" y="3457"/>
              <a:ext cx="92" cy="9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9" y="30"/>
                </a:cxn>
                <a:cxn ang="0">
                  <a:pos x="92" y="48"/>
                </a:cxn>
                <a:cxn ang="0">
                  <a:pos x="89" y="66"/>
                </a:cxn>
                <a:cxn ang="0">
                  <a:pos x="79" y="81"/>
                </a:cxn>
                <a:cxn ang="0">
                  <a:pos x="65" y="92"/>
                </a:cxn>
                <a:cxn ang="0">
                  <a:pos x="46" y="96"/>
                </a:cxn>
                <a:cxn ang="0">
                  <a:pos x="28" y="92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30"/>
                </a:cxn>
                <a:cxn ang="0">
                  <a:pos x="13" y="15"/>
                </a:cxn>
                <a:cxn ang="0">
                  <a:pos x="28" y="4"/>
                </a:cxn>
                <a:cxn ang="0">
                  <a:pos x="46" y="0"/>
                </a:cxn>
              </a:cxnLst>
              <a:rect l="0" t="0" r="r" b="b"/>
              <a:pathLst>
                <a:path w="92" h="96">
                  <a:moveTo>
                    <a:pt x="46" y="0"/>
                  </a:moveTo>
                  <a:lnTo>
                    <a:pt x="65" y="4"/>
                  </a:lnTo>
                  <a:lnTo>
                    <a:pt x="79" y="15"/>
                  </a:lnTo>
                  <a:lnTo>
                    <a:pt x="89" y="30"/>
                  </a:lnTo>
                  <a:lnTo>
                    <a:pt x="92" y="48"/>
                  </a:lnTo>
                  <a:lnTo>
                    <a:pt x="89" y="66"/>
                  </a:lnTo>
                  <a:lnTo>
                    <a:pt x="79" y="81"/>
                  </a:lnTo>
                  <a:lnTo>
                    <a:pt x="65" y="92"/>
                  </a:lnTo>
                  <a:lnTo>
                    <a:pt x="46" y="96"/>
                  </a:lnTo>
                  <a:lnTo>
                    <a:pt x="28" y="92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30"/>
                  </a:lnTo>
                  <a:lnTo>
                    <a:pt x="13" y="15"/>
                  </a:lnTo>
                  <a:lnTo>
                    <a:pt x="2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9" name="Freeform 59"/>
            <p:cNvSpPr>
              <a:spLocks/>
            </p:cNvSpPr>
            <p:nvPr/>
          </p:nvSpPr>
          <p:spPr bwMode="auto">
            <a:xfrm>
              <a:off x="2204" y="3461"/>
              <a:ext cx="84" cy="8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72" y="13"/>
                </a:cxn>
                <a:cxn ang="0">
                  <a:pos x="81" y="26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9" y="81"/>
                </a:cxn>
                <a:cxn ang="0">
                  <a:pos x="44" y="84"/>
                </a:cxn>
                <a:cxn ang="0">
                  <a:pos x="27" y="81"/>
                </a:cxn>
                <a:cxn ang="0">
                  <a:pos x="13" y="72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7" y="3"/>
                </a:cxn>
                <a:cxn ang="0">
                  <a:pos x="44" y="0"/>
                </a:cxn>
              </a:cxnLst>
              <a:rect l="0" t="0" r="r" b="b"/>
              <a:pathLst>
                <a:path w="84" h="84">
                  <a:moveTo>
                    <a:pt x="44" y="0"/>
                  </a:moveTo>
                  <a:lnTo>
                    <a:pt x="59" y="3"/>
                  </a:lnTo>
                  <a:lnTo>
                    <a:pt x="72" y="13"/>
                  </a:lnTo>
                  <a:lnTo>
                    <a:pt x="81" y="26"/>
                  </a:lnTo>
                  <a:lnTo>
                    <a:pt x="84" y="42"/>
                  </a:lnTo>
                  <a:lnTo>
                    <a:pt x="81" y="59"/>
                  </a:lnTo>
                  <a:lnTo>
                    <a:pt x="72" y="72"/>
                  </a:lnTo>
                  <a:lnTo>
                    <a:pt x="59" y="81"/>
                  </a:lnTo>
                  <a:lnTo>
                    <a:pt x="44" y="84"/>
                  </a:lnTo>
                  <a:lnTo>
                    <a:pt x="27" y="81"/>
                  </a:lnTo>
                  <a:lnTo>
                    <a:pt x="13" y="72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0" name="Freeform 60"/>
            <p:cNvSpPr>
              <a:spLocks/>
            </p:cNvSpPr>
            <p:nvPr/>
          </p:nvSpPr>
          <p:spPr bwMode="auto">
            <a:xfrm>
              <a:off x="2211" y="3463"/>
              <a:ext cx="76" cy="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2" y="3"/>
                </a:cxn>
                <a:cxn ang="0">
                  <a:pos x="65" y="11"/>
                </a:cxn>
                <a:cxn ang="0">
                  <a:pos x="72" y="22"/>
                </a:cxn>
                <a:cxn ang="0">
                  <a:pos x="76" y="36"/>
                </a:cxn>
                <a:cxn ang="0">
                  <a:pos x="72" y="51"/>
                </a:cxn>
                <a:cxn ang="0">
                  <a:pos x="65" y="64"/>
                </a:cxn>
                <a:cxn ang="0">
                  <a:pos x="52" y="71"/>
                </a:cxn>
                <a:cxn ang="0">
                  <a:pos x="37" y="75"/>
                </a:cxn>
                <a:cxn ang="0">
                  <a:pos x="22" y="71"/>
                </a:cxn>
                <a:cxn ang="0">
                  <a:pos x="11" y="64"/>
                </a:cxn>
                <a:cxn ang="0">
                  <a:pos x="4" y="51"/>
                </a:cxn>
                <a:cxn ang="0">
                  <a:pos x="0" y="36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7" y="0"/>
                </a:cxn>
              </a:cxnLst>
              <a:rect l="0" t="0" r="r" b="b"/>
              <a:pathLst>
                <a:path w="76" h="75">
                  <a:moveTo>
                    <a:pt x="37" y="0"/>
                  </a:moveTo>
                  <a:lnTo>
                    <a:pt x="52" y="3"/>
                  </a:lnTo>
                  <a:lnTo>
                    <a:pt x="65" y="11"/>
                  </a:lnTo>
                  <a:lnTo>
                    <a:pt x="72" y="22"/>
                  </a:lnTo>
                  <a:lnTo>
                    <a:pt x="76" y="36"/>
                  </a:lnTo>
                  <a:lnTo>
                    <a:pt x="72" y="51"/>
                  </a:lnTo>
                  <a:lnTo>
                    <a:pt x="65" y="64"/>
                  </a:lnTo>
                  <a:lnTo>
                    <a:pt x="52" y="71"/>
                  </a:lnTo>
                  <a:lnTo>
                    <a:pt x="37" y="75"/>
                  </a:lnTo>
                  <a:lnTo>
                    <a:pt x="22" y="71"/>
                  </a:lnTo>
                  <a:lnTo>
                    <a:pt x="11" y="64"/>
                  </a:lnTo>
                  <a:lnTo>
                    <a:pt x="4" y="51"/>
                  </a:lnTo>
                  <a:lnTo>
                    <a:pt x="0" y="36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1" name="Freeform 61"/>
            <p:cNvSpPr>
              <a:spLocks/>
            </p:cNvSpPr>
            <p:nvPr/>
          </p:nvSpPr>
          <p:spPr bwMode="auto">
            <a:xfrm>
              <a:off x="2219" y="3464"/>
              <a:ext cx="66" cy="6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4" y="2"/>
                </a:cxn>
                <a:cxn ang="0">
                  <a:pos x="55" y="10"/>
                </a:cxn>
                <a:cxn ang="0">
                  <a:pos x="62" y="21"/>
                </a:cxn>
                <a:cxn ang="0">
                  <a:pos x="66" y="34"/>
                </a:cxn>
                <a:cxn ang="0">
                  <a:pos x="62" y="46"/>
                </a:cxn>
                <a:cxn ang="0">
                  <a:pos x="55" y="57"/>
                </a:cxn>
                <a:cxn ang="0">
                  <a:pos x="44" y="65"/>
                </a:cxn>
                <a:cxn ang="0">
                  <a:pos x="31" y="67"/>
                </a:cxn>
                <a:cxn ang="0">
                  <a:pos x="20" y="65"/>
                </a:cxn>
                <a:cxn ang="0">
                  <a:pos x="9" y="57"/>
                </a:cxn>
                <a:cxn ang="0">
                  <a:pos x="1" y="46"/>
                </a:cxn>
                <a:cxn ang="0">
                  <a:pos x="0" y="34"/>
                </a:cxn>
                <a:cxn ang="0">
                  <a:pos x="1" y="21"/>
                </a:cxn>
                <a:cxn ang="0">
                  <a:pos x="9" y="10"/>
                </a:cxn>
                <a:cxn ang="0">
                  <a:pos x="20" y="2"/>
                </a:cxn>
                <a:cxn ang="0">
                  <a:pos x="31" y="0"/>
                </a:cxn>
              </a:cxnLst>
              <a:rect l="0" t="0" r="r" b="b"/>
              <a:pathLst>
                <a:path w="66" h="67">
                  <a:moveTo>
                    <a:pt x="31" y="0"/>
                  </a:moveTo>
                  <a:lnTo>
                    <a:pt x="44" y="2"/>
                  </a:lnTo>
                  <a:lnTo>
                    <a:pt x="55" y="10"/>
                  </a:lnTo>
                  <a:lnTo>
                    <a:pt x="62" y="21"/>
                  </a:lnTo>
                  <a:lnTo>
                    <a:pt x="66" y="34"/>
                  </a:lnTo>
                  <a:lnTo>
                    <a:pt x="62" y="46"/>
                  </a:lnTo>
                  <a:lnTo>
                    <a:pt x="55" y="57"/>
                  </a:lnTo>
                  <a:lnTo>
                    <a:pt x="44" y="65"/>
                  </a:lnTo>
                  <a:lnTo>
                    <a:pt x="31" y="67"/>
                  </a:lnTo>
                  <a:lnTo>
                    <a:pt x="20" y="65"/>
                  </a:lnTo>
                  <a:lnTo>
                    <a:pt x="9" y="57"/>
                  </a:lnTo>
                  <a:lnTo>
                    <a:pt x="1" y="46"/>
                  </a:lnTo>
                  <a:lnTo>
                    <a:pt x="0" y="34"/>
                  </a:lnTo>
                  <a:lnTo>
                    <a:pt x="1" y="21"/>
                  </a:lnTo>
                  <a:lnTo>
                    <a:pt x="9" y="10"/>
                  </a:lnTo>
                  <a:lnTo>
                    <a:pt x="20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2" name="Freeform 62"/>
            <p:cNvSpPr>
              <a:spLocks/>
            </p:cNvSpPr>
            <p:nvPr/>
          </p:nvSpPr>
          <p:spPr bwMode="auto">
            <a:xfrm>
              <a:off x="2226" y="3468"/>
              <a:ext cx="53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6" y="7"/>
                </a:cxn>
                <a:cxn ang="0">
                  <a:pos x="51" y="17"/>
                </a:cxn>
                <a:cxn ang="0">
                  <a:pos x="53" y="28"/>
                </a:cxn>
                <a:cxn ang="0">
                  <a:pos x="51" y="39"/>
                </a:cxn>
                <a:cxn ang="0">
                  <a:pos x="46" y="46"/>
                </a:cxn>
                <a:cxn ang="0">
                  <a:pos x="39" y="53"/>
                </a:cxn>
                <a:cxn ang="0">
                  <a:pos x="28" y="55"/>
                </a:cxn>
                <a:cxn ang="0">
                  <a:pos x="16" y="53"/>
                </a:cxn>
                <a:cxn ang="0">
                  <a:pos x="7" y="46"/>
                </a:cxn>
                <a:cxn ang="0">
                  <a:pos x="2" y="39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8" y="0"/>
                </a:cxn>
              </a:cxnLst>
              <a:rect l="0" t="0" r="r" b="b"/>
              <a:pathLst>
                <a:path w="53" h="55">
                  <a:moveTo>
                    <a:pt x="28" y="0"/>
                  </a:moveTo>
                  <a:lnTo>
                    <a:pt x="39" y="2"/>
                  </a:lnTo>
                  <a:lnTo>
                    <a:pt x="46" y="7"/>
                  </a:lnTo>
                  <a:lnTo>
                    <a:pt x="51" y="17"/>
                  </a:lnTo>
                  <a:lnTo>
                    <a:pt x="53" y="28"/>
                  </a:lnTo>
                  <a:lnTo>
                    <a:pt x="51" y="39"/>
                  </a:lnTo>
                  <a:lnTo>
                    <a:pt x="46" y="46"/>
                  </a:lnTo>
                  <a:lnTo>
                    <a:pt x="39" y="53"/>
                  </a:lnTo>
                  <a:lnTo>
                    <a:pt x="28" y="55"/>
                  </a:lnTo>
                  <a:lnTo>
                    <a:pt x="16" y="53"/>
                  </a:lnTo>
                  <a:lnTo>
                    <a:pt x="7" y="46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3" name="Freeform 63"/>
            <p:cNvSpPr>
              <a:spLocks/>
            </p:cNvSpPr>
            <p:nvPr/>
          </p:nvSpPr>
          <p:spPr bwMode="auto">
            <a:xfrm>
              <a:off x="2233" y="3470"/>
              <a:ext cx="44" cy="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2" y="2"/>
                </a:cxn>
                <a:cxn ang="0">
                  <a:pos x="39" y="7"/>
                </a:cxn>
                <a:cxn ang="0">
                  <a:pos x="43" y="15"/>
                </a:cxn>
                <a:cxn ang="0">
                  <a:pos x="44" y="24"/>
                </a:cxn>
                <a:cxn ang="0">
                  <a:pos x="43" y="33"/>
                </a:cxn>
                <a:cxn ang="0">
                  <a:pos x="39" y="40"/>
                </a:cxn>
                <a:cxn ang="0">
                  <a:pos x="32" y="44"/>
                </a:cxn>
                <a:cxn ang="0">
                  <a:pos x="22" y="46"/>
                </a:cxn>
                <a:cxn ang="0">
                  <a:pos x="13" y="44"/>
                </a:cxn>
                <a:cxn ang="0">
                  <a:pos x="6" y="40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44" h="46">
                  <a:moveTo>
                    <a:pt x="22" y="0"/>
                  </a:moveTo>
                  <a:lnTo>
                    <a:pt x="32" y="2"/>
                  </a:lnTo>
                  <a:lnTo>
                    <a:pt x="39" y="7"/>
                  </a:lnTo>
                  <a:lnTo>
                    <a:pt x="43" y="15"/>
                  </a:lnTo>
                  <a:lnTo>
                    <a:pt x="44" y="24"/>
                  </a:lnTo>
                  <a:lnTo>
                    <a:pt x="43" y="33"/>
                  </a:lnTo>
                  <a:lnTo>
                    <a:pt x="39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13" y="44"/>
                  </a:lnTo>
                  <a:lnTo>
                    <a:pt x="6" y="40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4" name="Freeform 64"/>
            <p:cNvSpPr>
              <a:spLocks/>
            </p:cNvSpPr>
            <p:nvPr/>
          </p:nvSpPr>
          <p:spPr bwMode="auto">
            <a:xfrm>
              <a:off x="2325" y="3190"/>
              <a:ext cx="379" cy="39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30" y="4"/>
                </a:cxn>
                <a:cxn ang="0">
                  <a:pos x="265" y="15"/>
                </a:cxn>
                <a:cxn ang="0">
                  <a:pos x="297" y="33"/>
                </a:cxn>
                <a:cxn ang="0">
                  <a:pos x="324" y="57"/>
                </a:cxn>
                <a:cxn ang="0">
                  <a:pos x="348" y="87"/>
                </a:cxn>
                <a:cxn ang="0">
                  <a:pos x="365" y="120"/>
                </a:cxn>
                <a:cxn ang="0">
                  <a:pos x="376" y="157"/>
                </a:cxn>
                <a:cxn ang="0">
                  <a:pos x="379" y="195"/>
                </a:cxn>
                <a:cxn ang="0">
                  <a:pos x="376" y="234"/>
                </a:cxn>
                <a:cxn ang="0">
                  <a:pos x="365" y="271"/>
                </a:cxn>
                <a:cxn ang="0">
                  <a:pos x="348" y="304"/>
                </a:cxn>
                <a:cxn ang="0">
                  <a:pos x="324" y="333"/>
                </a:cxn>
                <a:cxn ang="0">
                  <a:pos x="297" y="357"/>
                </a:cxn>
                <a:cxn ang="0">
                  <a:pos x="265" y="376"/>
                </a:cxn>
                <a:cxn ang="0">
                  <a:pos x="230" y="387"/>
                </a:cxn>
                <a:cxn ang="0">
                  <a:pos x="192" y="390"/>
                </a:cxn>
                <a:cxn ang="0">
                  <a:pos x="153" y="387"/>
                </a:cxn>
                <a:cxn ang="0">
                  <a:pos x="116" y="376"/>
                </a:cxn>
                <a:cxn ang="0">
                  <a:pos x="85" y="357"/>
                </a:cxn>
                <a:cxn ang="0">
                  <a:pos x="55" y="333"/>
                </a:cxn>
                <a:cxn ang="0">
                  <a:pos x="33" y="304"/>
                </a:cxn>
                <a:cxn ang="0">
                  <a:pos x="15" y="271"/>
                </a:cxn>
                <a:cxn ang="0">
                  <a:pos x="4" y="234"/>
                </a:cxn>
                <a:cxn ang="0">
                  <a:pos x="0" y="195"/>
                </a:cxn>
                <a:cxn ang="0">
                  <a:pos x="4" y="157"/>
                </a:cxn>
                <a:cxn ang="0">
                  <a:pos x="15" y="120"/>
                </a:cxn>
                <a:cxn ang="0">
                  <a:pos x="33" y="87"/>
                </a:cxn>
                <a:cxn ang="0">
                  <a:pos x="55" y="57"/>
                </a:cxn>
                <a:cxn ang="0">
                  <a:pos x="85" y="33"/>
                </a:cxn>
                <a:cxn ang="0">
                  <a:pos x="116" y="15"/>
                </a:cxn>
                <a:cxn ang="0">
                  <a:pos x="153" y="4"/>
                </a:cxn>
                <a:cxn ang="0">
                  <a:pos x="192" y="0"/>
                </a:cxn>
              </a:cxnLst>
              <a:rect l="0" t="0" r="r" b="b"/>
              <a:pathLst>
                <a:path w="379" h="390">
                  <a:moveTo>
                    <a:pt x="192" y="0"/>
                  </a:moveTo>
                  <a:lnTo>
                    <a:pt x="230" y="4"/>
                  </a:lnTo>
                  <a:lnTo>
                    <a:pt x="265" y="15"/>
                  </a:lnTo>
                  <a:lnTo>
                    <a:pt x="297" y="33"/>
                  </a:lnTo>
                  <a:lnTo>
                    <a:pt x="324" y="57"/>
                  </a:lnTo>
                  <a:lnTo>
                    <a:pt x="348" y="87"/>
                  </a:lnTo>
                  <a:lnTo>
                    <a:pt x="365" y="120"/>
                  </a:lnTo>
                  <a:lnTo>
                    <a:pt x="376" y="157"/>
                  </a:lnTo>
                  <a:lnTo>
                    <a:pt x="379" y="195"/>
                  </a:lnTo>
                  <a:lnTo>
                    <a:pt x="376" y="234"/>
                  </a:lnTo>
                  <a:lnTo>
                    <a:pt x="365" y="271"/>
                  </a:lnTo>
                  <a:lnTo>
                    <a:pt x="348" y="304"/>
                  </a:lnTo>
                  <a:lnTo>
                    <a:pt x="324" y="333"/>
                  </a:lnTo>
                  <a:lnTo>
                    <a:pt x="297" y="357"/>
                  </a:lnTo>
                  <a:lnTo>
                    <a:pt x="265" y="376"/>
                  </a:lnTo>
                  <a:lnTo>
                    <a:pt x="230" y="387"/>
                  </a:lnTo>
                  <a:lnTo>
                    <a:pt x="192" y="390"/>
                  </a:lnTo>
                  <a:lnTo>
                    <a:pt x="153" y="387"/>
                  </a:lnTo>
                  <a:lnTo>
                    <a:pt x="116" y="376"/>
                  </a:lnTo>
                  <a:lnTo>
                    <a:pt x="85" y="357"/>
                  </a:lnTo>
                  <a:lnTo>
                    <a:pt x="55" y="333"/>
                  </a:lnTo>
                  <a:lnTo>
                    <a:pt x="33" y="304"/>
                  </a:lnTo>
                  <a:lnTo>
                    <a:pt x="15" y="271"/>
                  </a:lnTo>
                  <a:lnTo>
                    <a:pt x="4" y="234"/>
                  </a:lnTo>
                  <a:lnTo>
                    <a:pt x="0" y="195"/>
                  </a:lnTo>
                  <a:lnTo>
                    <a:pt x="4" y="157"/>
                  </a:lnTo>
                  <a:lnTo>
                    <a:pt x="15" y="120"/>
                  </a:lnTo>
                  <a:lnTo>
                    <a:pt x="33" y="87"/>
                  </a:lnTo>
                  <a:lnTo>
                    <a:pt x="55" y="57"/>
                  </a:lnTo>
                  <a:lnTo>
                    <a:pt x="85" y="33"/>
                  </a:lnTo>
                  <a:lnTo>
                    <a:pt x="116" y="15"/>
                  </a:lnTo>
                  <a:lnTo>
                    <a:pt x="153" y="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5" name="Freeform 65"/>
            <p:cNvSpPr>
              <a:spLocks/>
            </p:cNvSpPr>
            <p:nvPr/>
          </p:nvSpPr>
          <p:spPr bwMode="auto">
            <a:xfrm>
              <a:off x="2342" y="3198"/>
              <a:ext cx="359" cy="366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217" y="3"/>
                </a:cxn>
                <a:cxn ang="0">
                  <a:pos x="250" y="14"/>
                </a:cxn>
                <a:cxn ang="0">
                  <a:pos x="280" y="31"/>
                </a:cxn>
                <a:cxn ang="0">
                  <a:pos x="307" y="53"/>
                </a:cxn>
                <a:cxn ang="0">
                  <a:pos x="329" y="81"/>
                </a:cxn>
                <a:cxn ang="0">
                  <a:pos x="344" y="110"/>
                </a:cxn>
                <a:cxn ang="0">
                  <a:pos x="355" y="145"/>
                </a:cxn>
                <a:cxn ang="0">
                  <a:pos x="359" y="182"/>
                </a:cxn>
                <a:cxn ang="0">
                  <a:pos x="355" y="219"/>
                </a:cxn>
                <a:cxn ang="0">
                  <a:pos x="344" y="254"/>
                </a:cxn>
                <a:cxn ang="0">
                  <a:pos x="329" y="285"/>
                </a:cxn>
                <a:cxn ang="0">
                  <a:pos x="307" y="312"/>
                </a:cxn>
                <a:cxn ang="0">
                  <a:pos x="280" y="335"/>
                </a:cxn>
                <a:cxn ang="0">
                  <a:pos x="250" y="351"/>
                </a:cxn>
                <a:cxn ang="0">
                  <a:pos x="217" y="362"/>
                </a:cxn>
                <a:cxn ang="0">
                  <a:pos x="180" y="366"/>
                </a:cxn>
                <a:cxn ang="0">
                  <a:pos x="143" y="362"/>
                </a:cxn>
                <a:cxn ang="0">
                  <a:pos x="110" y="351"/>
                </a:cxn>
                <a:cxn ang="0">
                  <a:pos x="79" y="335"/>
                </a:cxn>
                <a:cxn ang="0">
                  <a:pos x="53" y="312"/>
                </a:cxn>
                <a:cxn ang="0">
                  <a:pos x="31" y="285"/>
                </a:cxn>
                <a:cxn ang="0">
                  <a:pos x="15" y="254"/>
                </a:cxn>
                <a:cxn ang="0">
                  <a:pos x="4" y="219"/>
                </a:cxn>
                <a:cxn ang="0">
                  <a:pos x="0" y="182"/>
                </a:cxn>
                <a:cxn ang="0">
                  <a:pos x="4" y="145"/>
                </a:cxn>
                <a:cxn ang="0">
                  <a:pos x="15" y="110"/>
                </a:cxn>
                <a:cxn ang="0">
                  <a:pos x="31" y="81"/>
                </a:cxn>
                <a:cxn ang="0">
                  <a:pos x="53" y="53"/>
                </a:cxn>
                <a:cxn ang="0">
                  <a:pos x="79" y="31"/>
                </a:cxn>
                <a:cxn ang="0">
                  <a:pos x="110" y="14"/>
                </a:cxn>
                <a:cxn ang="0">
                  <a:pos x="143" y="3"/>
                </a:cxn>
                <a:cxn ang="0">
                  <a:pos x="180" y="0"/>
                </a:cxn>
              </a:cxnLst>
              <a:rect l="0" t="0" r="r" b="b"/>
              <a:pathLst>
                <a:path w="359" h="366">
                  <a:moveTo>
                    <a:pt x="180" y="0"/>
                  </a:moveTo>
                  <a:lnTo>
                    <a:pt x="217" y="3"/>
                  </a:lnTo>
                  <a:lnTo>
                    <a:pt x="250" y="14"/>
                  </a:lnTo>
                  <a:lnTo>
                    <a:pt x="280" y="31"/>
                  </a:lnTo>
                  <a:lnTo>
                    <a:pt x="307" y="53"/>
                  </a:lnTo>
                  <a:lnTo>
                    <a:pt x="329" y="81"/>
                  </a:lnTo>
                  <a:lnTo>
                    <a:pt x="344" y="110"/>
                  </a:lnTo>
                  <a:lnTo>
                    <a:pt x="355" y="145"/>
                  </a:lnTo>
                  <a:lnTo>
                    <a:pt x="359" y="182"/>
                  </a:lnTo>
                  <a:lnTo>
                    <a:pt x="355" y="219"/>
                  </a:lnTo>
                  <a:lnTo>
                    <a:pt x="344" y="254"/>
                  </a:lnTo>
                  <a:lnTo>
                    <a:pt x="329" y="285"/>
                  </a:lnTo>
                  <a:lnTo>
                    <a:pt x="307" y="312"/>
                  </a:lnTo>
                  <a:lnTo>
                    <a:pt x="280" y="335"/>
                  </a:lnTo>
                  <a:lnTo>
                    <a:pt x="250" y="351"/>
                  </a:lnTo>
                  <a:lnTo>
                    <a:pt x="217" y="362"/>
                  </a:lnTo>
                  <a:lnTo>
                    <a:pt x="180" y="366"/>
                  </a:lnTo>
                  <a:lnTo>
                    <a:pt x="143" y="362"/>
                  </a:lnTo>
                  <a:lnTo>
                    <a:pt x="110" y="351"/>
                  </a:lnTo>
                  <a:lnTo>
                    <a:pt x="79" y="335"/>
                  </a:lnTo>
                  <a:lnTo>
                    <a:pt x="53" y="312"/>
                  </a:lnTo>
                  <a:lnTo>
                    <a:pt x="31" y="285"/>
                  </a:lnTo>
                  <a:lnTo>
                    <a:pt x="15" y="254"/>
                  </a:lnTo>
                  <a:lnTo>
                    <a:pt x="4" y="219"/>
                  </a:lnTo>
                  <a:lnTo>
                    <a:pt x="0" y="182"/>
                  </a:lnTo>
                  <a:lnTo>
                    <a:pt x="4" y="145"/>
                  </a:lnTo>
                  <a:lnTo>
                    <a:pt x="15" y="110"/>
                  </a:lnTo>
                  <a:lnTo>
                    <a:pt x="31" y="81"/>
                  </a:lnTo>
                  <a:lnTo>
                    <a:pt x="53" y="53"/>
                  </a:lnTo>
                  <a:lnTo>
                    <a:pt x="79" y="31"/>
                  </a:lnTo>
                  <a:lnTo>
                    <a:pt x="110" y="14"/>
                  </a:lnTo>
                  <a:lnTo>
                    <a:pt x="143" y="3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6" name="Freeform 66"/>
            <p:cNvSpPr>
              <a:spLocks/>
            </p:cNvSpPr>
            <p:nvPr/>
          </p:nvSpPr>
          <p:spPr bwMode="auto">
            <a:xfrm>
              <a:off x="2360" y="3203"/>
              <a:ext cx="335" cy="344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201" y="4"/>
                </a:cxn>
                <a:cxn ang="0">
                  <a:pos x="232" y="13"/>
                </a:cxn>
                <a:cxn ang="0">
                  <a:pos x="262" y="30"/>
                </a:cxn>
                <a:cxn ang="0">
                  <a:pos x="285" y="50"/>
                </a:cxn>
                <a:cxn ang="0">
                  <a:pos x="306" y="76"/>
                </a:cxn>
                <a:cxn ang="0">
                  <a:pos x="322" y="105"/>
                </a:cxn>
                <a:cxn ang="0">
                  <a:pos x="331" y="136"/>
                </a:cxn>
                <a:cxn ang="0">
                  <a:pos x="335" y="171"/>
                </a:cxn>
                <a:cxn ang="0">
                  <a:pos x="331" y="206"/>
                </a:cxn>
                <a:cxn ang="0">
                  <a:pos x="322" y="239"/>
                </a:cxn>
                <a:cxn ang="0">
                  <a:pos x="306" y="269"/>
                </a:cxn>
                <a:cxn ang="0">
                  <a:pos x="285" y="293"/>
                </a:cxn>
                <a:cxn ang="0">
                  <a:pos x="262" y="315"/>
                </a:cxn>
                <a:cxn ang="0">
                  <a:pos x="232" y="331"/>
                </a:cxn>
                <a:cxn ang="0">
                  <a:pos x="201" y="341"/>
                </a:cxn>
                <a:cxn ang="0">
                  <a:pos x="168" y="344"/>
                </a:cxn>
                <a:cxn ang="0">
                  <a:pos x="133" y="341"/>
                </a:cxn>
                <a:cxn ang="0">
                  <a:pos x="101" y="331"/>
                </a:cxn>
                <a:cxn ang="0">
                  <a:pos x="74" y="315"/>
                </a:cxn>
                <a:cxn ang="0">
                  <a:pos x="48" y="293"/>
                </a:cxn>
                <a:cxn ang="0">
                  <a:pos x="28" y="269"/>
                </a:cxn>
                <a:cxn ang="0">
                  <a:pos x="13" y="239"/>
                </a:cxn>
                <a:cxn ang="0">
                  <a:pos x="4" y="206"/>
                </a:cxn>
                <a:cxn ang="0">
                  <a:pos x="0" y="171"/>
                </a:cxn>
                <a:cxn ang="0">
                  <a:pos x="4" y="136"/>
                </a:cxn>
                <a:cxn ang="0">
                  <a:pos x="13" y="105"/>
                </a:cxn>
                <a:cxn ang="0">
                  <a:pos x="28" y="76"/>
                </a:cxn>
                <a:cxn ang="0">
                  <a:pos x="48" y="50"/>
                </a:cxn>
                <a:cxn ang="0">
                  <a:pos x="74" y="30"/>
                </a:cxn>
                <a:cxn ang="0">
                  <a:pos x="101" y="13"/>
                </a:cxn>
                <a:cxn ang="0">
                  <a:pos x="133" y="4"/>
                </a:cxn>
                <a:cxn ang="0">
                  <a:pos x="168" y="0"/>
                </a:cxn>
              </a:cxnLst>
              <a:rect l="0" t="0" r="r" b="b"/>
              <a:pathLst>
                <a:path w="335" h="344">
                  <a:moveTo>
                    <a:pt x="168" y="0"/>
                  </a:moveTo>
                  <a:lnTo>
                    <a:pt x="201" y="4"/>
                  </a:lnTo>
                  <a:lnTo>
                    <a:pt x="232" y="13"/>
                  </a:lnTo>
                  <a:lnTo>
                    <a:pt x="262" y="30"/>
                  </a:lnTo>
                  <a:lnTo>
                    <a:pt x="285" y="50"/>
                  </a:lnTo>
                  <a:lnTo>
                    <a:pt x="306" y="76"/>
                  </a:lnTo>
                  <a:lnTo>
                    <a:pt x="322" y="105"/>
                  </a:lnTo>
                  <a:lnTo>
                    <a:pt x="331" y="136"/>
                  </a:lnTo>
                  <a:lnTo>
                    <a:pt x="335" y="171"/>
                  </a:lnTo>
                  <a:lnTo>
                    <a:pt x="331" y="206"/>
                  </a:lnTo>
                  <a:lnTo>
                    <a:pt x="322" y="239"/>
                  </a:lnTo>
                  <a:lnTo>
                    <a:pt x="306" y="269"/>
                  </a:lnTo>
                  <a:lnTo>
                    <a:pt x="285" y="293"/>
                  </a:lnTo>
                  <a:lnTo>
                    <a:pt x="262" y="315"/>
                  </a:lnTo>
                  <a:lnTo>
                    <a:pt x="232" y="331"/>
                  </a:lnTo>
                  <a:lnTo>
                    <a:pt x="201" y="341"/>
                  </a:lnTo>
                  <a:lnTo>
                    <a:pt x="168" y="344"/>
                  </a:lnTo>
                  <a:lnTo>
                    <a:pt x="133" y="341"/>
                  </a:lnTo>
                  <a:lnTo>
                    <a:pt x="101" y="331"/>
                  </a:lnTo>
                  <a:lnTo>
                    <a:pt x="74" y="315"/>
                  </a:lnTo>
                  <a:lnTo>
                    <a:pt x="48" y="293"/>
                  </a:lnTo>
                  <a:lnTo>
                    <a:pt x="28" y="269"/>
                  </a:lnTo>
                  <a:lnTo>
                    <a:pt x="13" y="239"/>
                  </a:lnTo>
                  <a:lnTo>
                    <a:pt x="4" y="206"/>
                  </a:lnTo>
                  <a:lnTo>
                    <a:pt x="0" y="171"/>
                  </a:lnTo>
                  <a:lnTo>
                    <a:pt x="4" y="136"/>
                  </a:lnTo>
                  <a:lnTo>
                    <a:pt x="13" y="105"/>
                  </a:lnTo>
                  <a:lnTo>
                    <a:pt x="28" y="76"/>
                  </a:lnTo>
                  <a:lnTo>
                    <a:pt x="48" y="50"/>
                  </a:lnTo>
                  <a:lnTo>
                    <a:pt x="74" y="30"/>
                  </a:lnTo>
                  <a:lnTo>
                    <a:pt x="101" y="13"/>
                  </a:lnTo>
                  <a:lnTo>
                    <a:pt x="133" y="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7" name="Freeform 67"/>
            <p:cNvSpPr>
              <a:spLocks/>
            </p:cNvSpPr>
            <p:nvPr/>
          </p:nvSpPr>
          <p:spPr bwMode="auto">
            <a:xfrm>
              <a:off x="2375" y="3209"/>
              <a:ext cx="315" cy="320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88" y="3"/>
                </a:cxn>
                <a:cxn ang="0">
                  <a:pos x="217" y="13"/>
                </a:cxn>
                <a:cxn ang="0">
                  <a:pos x="245" y="27"/>
                </a:cxn>
                <a:cxn ang="0">
                  <a:pos x="269" y="46"/>
                </a:cxn>
                <a:cxn ang="0">
                  <a:pos x="287" y="70"/>
                </a:cxn>
                <a:cxn ang="0">
                  <a:pos x="302" y="97"/>
                </a:cxn>
                <a:cxn ang="0">
                  <a:pos x="311" y="127"/>
                </a:cxn>
                <a:cxn ang="0">
                  <a:pos x="315" y="160"/>
                </a:cxn>
                <a:cxn ang="0">
                  <a:pos x="311" y="193"/>
                </a:cxn>
                <a:cxn ang="0">
                  <a:pos x="302" y="222"/>
                </a:cxn>
                <a:cxn ang="0">
                  <a:pos x="287" y="250"/>
                </a:cxn>
                <a:cxn ang="0">
                  <a:pos x="269" y="272"/>
                </a:cxn>
                <a:cxn ang="0">
                  <a:pos x="245" y="292"/>
                </a:cxn>
                <a:cxn ang="0">
                  <a:pos x="217" y="307"/>
                </a:cxn>
                <a:cxn ang="0">
                  <a:pos x="188" y="316"/>
                </a:cxn>
                <a:cxn ang="0">
                  <a:pos x="156" y="320"/>
                </a:cxn>
                <a:cxn ang="0">
                  <a:pos x="125" y="316"/>
                </a:cxn>
                <a:cxn ang="0">
                  <a:pos x="96" y="307"/>
                </a:cxn>
                <a:cxn ang="0">
                  <a:pos x="68" y="292"/>
                </a:cxn>
                <a:cxn ang="0">
                  <a:pos x="46" y="272"/>
                </a:cxn>
                <a:cxn ang="0">
                  <a:pos x="28" y="250"/>
                </a:cxn>
                <a:cxn ang="0">
                  <a:pos x="13" y="222"/>
                </a:cxn>
                <a:cxn ang="0">
                  <a:pos x="4" y="193"/>
                </a:cxn>
                <a:cxn ang="0">
                  <a:pos x="0" y="160"/>
                </a:cxn>
                <a:cxn ang="0">
                  <a:pos x="4" y="127"/>
                </a:cxn>
                <a:cxn ang="0">
                  <a:pos x="13" y="97"/>
                </a:cxn>
                <a:cxn ang="0">
                  <a:pos x="28" y="70"/>
                </a:cxn>
                <a:cxn ang="0">
                  <a:pos x="46" y="46"/>
                </a:cxn>
                <a:cxn ang="0">
                  <a:pos x="68" y="27"/>
                </a:cxn>
                <a:cxn ang="0">
                  <a:pos x="96" y="13"/>
                </a:cxn>
                <a:cxn ang="0">
                  <a:pos x="125" y="3"/>
                </a:cxn>
                <a:cxn ang="0">
                  <a:pos x="156" y="0"/>
                </a:cxn>
              </a:cxnLst>
              <a:rect l="0" t="0" r="r" b="b"/>
              <a:pathLst>
                <a:path w="315" h="320">
                  <a:moveTo>
                    <a:pt x="156" y="0"/>
                  </a:moveTo>
                  <a:lnTo>
                    <a:pt x="188" y="3"/>
                  </a:lnTo>
                  <a:lnTo>
                    <a:pt x="217" y="13"/>
                  </a:lnTo>
                  <a:lnTo>
                    <a:pt x="245" y="27"/>
                  </a:lnTo>
                  <a:lnTo>
                    <a:pt x="269" y="46"/>
                  </a:lnTo>
                  <a:lnTo>
                    <a:pt x="287" y="70"/>
                  </a:lnTo>
                  <a:lnTo>
                    <a:pt x="302" y="97"/>
                  </a:lnTo>
                  <a:lnTo>
                    <a:pt x="311" y="127"/>
                  </a:lnTo>
                  <a:lnTo>
                    <a:pt x="315" y="160"/>
                  </a:lnTo>
                  <a:lnTo>
                    <a:pt x="311" y="193"/>
                  </a:lnTo>
                  <a:lnTo>
                    <a:pt x="302" y="222"/>
                  </a:lnTo>
                  <a:lnTo>
                    <a:pt x="287" y="250"/>
                  </a:lnTo>
                  <a:lnTo>
                    <a:pt x="269" y="272"/>
                  </a:lnTo>
                  <a:lnTo>
                    <a:pt x="245" y="292"/>
                  </a:lnTo>
                  <a:lnTo>
                    <a:pt x="217" y="307"/>
                  </a:lnTo>
                  <a:lnTo>
                    <a:pt x="188" y="316"/>
                  </a:lnTo>
                  <a:lnTo>
                    <a:pt x="156" y="320"/>
                  </a:lnTo>
                  <a:lnTo>
                    <a:pt x="125" y="316"/>
                  </a:lnTo>
                  <a:lnTo>
                    <a:pt x="96" y="307"/>
                  </a:lnTo>
                  <a:lnTo>
                    <a:pt x="68" y="292"/>
                  </a:lnTo>
                  <a:lnTo>
                    <a:pt x="46" y="272"/>
                  </a:lnTo>
                  <a:lnTo>
                    <a:pt x="28" y="250"/>
                  </a:lnTo>
                  <a:lnTo>
                    <a:pt x="13" y="222"/>
                  </a:lnTo>
                  <a:lnTo>
                    <a:pt x="4" y="193"/>
                  </a:lnTo>
                  <a:lnTo>
                    <a:pt x="0" y="160"/>
                  </a:lnTo>
                  <a:lnTo>
                    <a:pt x="4" y="127"/>
                  </a:lnTo>
                  <a:lnTo>
                    <a:pt x="13" y="97"/>
                  </a:lnTo>
                  <a:lnTo>
                    <a:pt x="28" y="70"/>
                  </a:lnTo>
                  <a:lnTo>
                    <a:pt x="46" y="46"/>
                  </a:lnTo>
                  <a:lnTo>
                    <a:pt x="68" y="27"/>
                  </a:lnTo>
                  <a:lnTo>
                    <a:pt x="96" y="13"/>
                  </a:lnTo>
                  <a:lnTo>
                    <a:pt x="125" y="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8" name="Freeform 68"/>
            <p:cNvSpPr>
              <a:spLocks/>
            </p:cNvSpPr>
            <p:nvPr/>
          </p:nvSpPr>
          <p:spPr bwMode="auto">
            <a:xfrm>
              <a:off x="2392" y="3216"/>
              <a:ext cx="290" cy="296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74" y="4"/>
                </a:cxn>
                <a:cxn ang="0">
                  <a:pos x="202" y="11"/>
                </a:cxn>
                <a:cxn ang="0">
                  <a:pos x="226" y="26"/>
                </a:cxn>
                <a:cxn ang="0">
                  <a:pos x="248" y="42"/>
                </a:cxn>
                <a:cxn ang="0">
                  <a:pos x="266" y="64"/>
                </a:cxn>
                <a:cxn ang="0">
                  <a:pos x="279" y="90"/>
                </a:cxn>
                <a:cxn ang="0">
                  <a:pos x="287" y="118"/>
                </a:cxn>
                <a:cxn ang="0">
                  <a:pos x="290" y="147"/>
                </a:cxn>
                <a:cxn ang="0">
                  <a:pos x="287" y="177"/>
                </a:cxn>
                <a:cxn ang="0">
                  <a:pos x="279" y="206"/>
                </a:cxn>
                <a:cxn ang="0">
                  <a:pos x="266" y="230"/>
                </a:cxn>
                <a:cxn ang="0">
                  <a:pos x="248" y="252"/>
                </a:cxn>
                <a:cxn ang="0">
                  <a:pos x="226" y="271"/>
                </a:cxn>
                <a:cxn ang="0">
                  <a:pos x="202" y="285"/>
                </a:cxn>
                <a:cxn ang="0">
                  <a:pos x="174" y="293"/>
                </a:cxn>
                <a:cxn ang="0">
                  <a:pos x="145" y="296"/>
                </a:cxn>
                <a:cxn ang="0">
                  <a:pos x="115" y="293"/>
                </a:cxn>
                <a:cxn ang="0">
                  <a:pos x="90" y="285"/>
                </a:cxn>
                <a:cxn ang="0">
                  <a:pos x="64" y="271"/>
                </a:cxn>
                <a:cxn ang="0">
                  <a:pos x="42" y="252"/>
                </a:cxn>
                <a:cxn ang="0">
                  <a:pos x="25" y="230"/>
                </a:cxn>
                <a:cxn ang="0">
                  <a:pos x="11" y="206"/>
                </a:cxn>
                <a:cxn ang="0">
                  <a:pos x="3" y="177"/>
                </a:cxn>
                <a:cxn ang="0">
                  <a:pos x="0" y="147"/>
                </a:cxn>
                <a:cxn ang="0">
                  <a:pos x="3" y="118"/>
                </a:cxn>
                <a:cxn ang="0">
                  <a:pos x="11" y="90"/>
                </a:cxn>
                <a:cxn ang="0">
                  <a:pos x="25" y="64"/>
                </a:cxn>
                <a:cxn ang="0">
                  <a:pos x="42" y="42"/>
                </a:cxn>
                <a:cxn ang="0">
                  <a:pos x="64" y="26"/>
                </a:cxn>
                <a:cxn ang="0">
                  <a:pos x="90" y="11"/>
                </a:cxn>
                <a:cxn ang="0">
                  <a:pos x="115" y="4"/>
                </a:cxn>
                <a:cxn ang="0">
                  <a:pos x="145" y="0"/>
                </a:cxn>
              </a:cxnLst>
              <a:rect l="0" t="0" r="r" b="b"/>
              <a:pathLst>
                <a:path w="290" h="296">
                  <a:moveTo>
                    <a:pt x="145" y="0"/>
                  </a:moveTo>
                  <a:lnTo>
                    <a:pt x="174" y="4"/>
                  </a:lnTo>
                  <a:lnTo>
                    <a:pt x="202" y="11"/>
                  </a:lnTo>
                  <a:lnTo>
                    <a:pt x="226" y="26"/>
                  </a:lnTo>
                  <a:lnTo>
                    <a:pt x="248" y="42"/>
                  </a:lnTo>
                  <a:lnTo>
                    <a:pt x="266" y="64"/>
                  </a:lnTo>
                  <a:lnTo>
                    <a:pt x="279" y="90"/>
                  </a:lnTo>
                  <a:lnTo>
                    <a:pt x="287" y="118"/>
                  </a:lnTo>
                  <a:lnTo>
                    <a:pt x="290" y="147"/>
                  </a:lnTo>
                  <a:lnTo>
                    <a:pt x="287" y="177"/>
                  </a:lnTo>
                  <a:lnTo>
                    <a:pt x="279" y="206"/>
                  </a:lnTo>
                  <a:lnTo>
                    <a:pt x="266" y="230"/>
                  </a:lnTo>
                  <a:lnTo>
                    <a:pt x="248" y="252"/>
                  </a:lnTo>
                  <a:lnTo>
                    <a:pt x="226" y="271"/>
                  </a:lnTo>
                  <a:lnTo>
                    <a:pt x="202" y="285"/>
                  </a:lnTo>
                  <a:lnTo>
                    <a:pt x="174" y="293"/>
                  </a:lnTo>
                  <a:lnTo>
                    <a:pt x="145" y="296"/>
                  </a:lnTo>
                  <a:lnTo>
                    <a:pt x="115" y="293"/>
                  </a:lnTo>
                  <a:lnTo>
                    <a:pt x="90" y="285"/>
                  </a:lnTo>
                  <a:lnTo>
                    <a:pt x="64" y="271"/>
                  </a:lnTo>
                  <a:lnTo>
                    <a:pt x="42" y="252"/>
                  </a:lnTo>
                  <a:lnTo>
                    <a:pt x="25" y="230"/>
                  </a:lnTo>
                  <a:lnTo>
                    <a:pt x="11" y="206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4"/>
                  </a:lnTo>
                  <a:lnTo>
                    <a:pt x="42" y="42"/>
                  </a:lnTo>
                  <a:lnTo>
                    <a:pt x="64" y="26"/>
                  </a:lnTo>
                  <a:lnTo>
                    <a:pt x="90" y="11"/>
                  </a:lnTo>
                  <a:lnTo>
                    <a:pt x="115" y="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9" name="Freeform 69"/>
            <p:cNvSpPr>
              <a:spLocks/>
            </p:cNvSpPr>
            <p:nvPr/>
          </p:nvSpPr>
          <p:spPr bwMode="auto">
            <a:xfrm>
              <a:off x="2408" y="3222"/>
              <a:ext cx="269" cy="274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2" y="3"/>
                </a:cxn>
                <a:cxn ang="0">
                  <a:pos x="186" y="11"/>
                </a:cxn>
                <a:cxn ang="0">
                  <a:pos x="210" y="24"/>
                </a:cxn>
                <a:cxn ang="0">
                  <a:pos x="230" y="40"/>
                </a:cxn>
                <a:cxn ang="0">
                  <a:pos x="245" y="60"/>
                </a:cxn>
                <a:cxn ang="0">
                  <a:pos x="258" y="84"/>
                </a:cxn>
                <a:cxn ang="0">
                  <a:pos x="267" y="108"/>
                </a:cxn>
                <a:cxn ang="0">
                  <a:pos x="269" y="136"/>
                </a:cxn>
                <a:cxn ang="0">
                  <a:pos x="267" y="163"/>
                </a:cxn>
                <a:cxn ang="0">
                  <a:pos x="258" y="189"/>
                </a:cxn>
                <a:cxn ang="0">
                  <a:pos x="245" y="213"/>
                </a:cxn>
                <a:cxn ang="0">
                  <a:pos x="230" y="233"/>
                </a:cxn>
                <a:cxn ang="0">
                  <a:pos x="210" y="250"/>
                </a:cxn>
                <a:cxn ang="0">
                  <a:pos x="186" y="263"/>
                </a:cxn>
                <a:cxn ang="0">
                  <a:pos x="162" y="270"/>
                </a:cxn>
                <a:cxn ang="0">
                  <a:pos x="134" y="274"/>
                </a:cxn>
                <a:cxn ang="0">
                  <a:pos x="107" y="270"/>
                </a:cxn>
                <a:cxn ang="0">
                  <a:pos x="83" y="263"/>
                </a:cxn>
                <a:cxn ang="0">
                  <a:pos x="59" y="250"/>
                </a:cxn>
                <a:cxn ang="0">
                  <a:pos x="41" y="233"/>
                </a:cxn>
                <a:cxn ang="0">
                  <a:pos x="24" y="213"/>
                </a:cxn>
                <a:cxn ang="0">
                  <a:pos x="11" y="189"/>
                </a:cxn>
                <a:cxn ang="0">
                  <a:pos x="2" y="163"/>
                </a:cxn>
                <a:cxn ang="0">
                  <a:pos x="0" y="136"/>
                </a:cxn>
                <a:cxn ang="0">
                  <a:pos x="2" y="108"/>
                </a:cxn>
                <a:cxn ang="0">
                  <a:pos x="11" y="84"/>
                </a:cxn>
                <a:cxn ang="0">
                  <a:pos x="24" y="60"/>
                </a:cxn>
                <a:cxn ang="0">
                  <a:pos x="41" y="40"/>
                </a:cxn>
                <a:cxn ang="0">
                  <a:pos x="59" y="24"/>
                </a:cxn>
                <a:cxn ang="0">
                  <a:pos x="83" y="11"/>
                </a:cxn>
                <a:cxn ang="0">
                  <a:pos x="107" y="3"/>
                </a:cxn>
                <a:cxn ang="0">
                  <a:pos x="134" y="0"/>
                </a:cxn>
              </a:cxnLst>
              <a:rect l="0" t="0" r="r" b="b"/>
              <a:pathLst>
                <a:path w="269" h="274">
                  <a:moveTo>
                    <a:pt x="134" y="0"/>
                  </a:moveTo>
                  <a:lnTo>
                    <a:pt x="162" y="3"/>
                  </a:lnTo>
                  <a:lnTo>
                    <a:pt x="186" y="11"/>
                  </a:lnTo>
                  <a:lnTo>
                    <a:pt x="210" y="24"/>
                  </a:lnTo>
                  <a:lnTo>
                    <a:pt x="230" y="40"/>
                  </a:lnTo>
                  <a:lnTo>
                    <a:pt x="245" y="60"/>
                  </a:lnTo>
                  <a:lnTo>
                    <a:pt x="258" y="84"/>
                  </a:lnTo>
                  <a:lnTo>
                    <a:pt x="267" y="108"/>
                  </a:lnTo>
                  <a:lnTo>
                    <a:pt x="269" y="136"/>
                  </a:lnTo>
                  <a:lnTo>
                    <a:pt x="267" y="163"/>
                  </a:lnTo>
                  <a:lnTo>
                    <a:pt x="258" y="189"/>
                  </a:lnTo>
                  <a:lnTo>
                    <a:pt x="245" y="213"/>
                  </a:lnTo>
                  <a:lnTo>
                    <a:pt x="230" y="233"/>
                  </a:lnTo>
                  <a:lnTo>
                    <a:pt x="210" y="250"/>
                  </a:lnTo>
                  <a:lnTo>
                    <a:pt x="186" y="263"/>
                  </a:lnTo>
                  <a:lnTo>
                    <a:pt x="162" y="270"/>
                  </a:lnTo>
                  <a:lnTo>
                    <a:pt x="134" y="274"/>
                  </a:lnTo>
                  <a:lnTo>
                    <a:pt x="107" y="270"/>
                  </a:lnTo>
                  <a:lnTo>
                    <a:pt x="83" y="263"/>
                  </a:lnTo>
                  <a:lnTo>
                    <a:pt x="59" y="250"/>
                  </a:lnTo>
                  <a:lnTo>
                    <a:pt x="41" y="233"/>
                  </a:lnTo>
                  <a:lnTo>
                    <a:pt x="24" y="213"/>
                  </a:lnTo>
                  <a:lnTo>
                    <a:pt x="11" y="189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11" y="84"/>
                  </a:lnTo>
                  <a:lnTo>
                    <a:pt x="24" y="60"/>
                  </a:lnTo>
                  <a:lnTo>
                    <a:pt x="41" y="40"/>
                  </a:lnTo>
                  <a:lnTo>
                    <a:pt x="59" y="24"/>
                  </a:lnTo>
                  <a:lnTo>
                    <a:pt x="83" y="11"/>
                  </a:lnTo>
                  <a:lnTo>
                    <a:pt x="107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0" name="Freeform 70"/>
            <p:cNvSpPr>
              <a:spLocks/>
            </p:cNvSpPr>
            <p:nvPr/>
          </p:nvSpPr>
          <p:spPr bwMode="auto">
            <a:xfrm>
              <a:off x="2425" y="3229"/>
              <a:ext cx="246" cy="24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49" y="2"/>
                </a:cxn>
                <a:cxn ang="0">
                  <a:pos x="171" y="9"/>
                </a:cxn>
                <a:cxn ang="0">
                  <a:pos x="191" y="20"/>
                </a:cxn>
                <a:cxn ang="0">
                  <a:pos x="209" y="37"/>
                </a:cxn>
                <a:cxn ang="0">
                  <a:pos x="226" y="55"/>
                </a:cxn>
                <a:cxn ang="0">
                  <a:pos x="237" y="75"/>
                </a:cxn>
                <a:cxn ang="0">
                  <a:pos x="244" y="99"/>
                </a:cxn>
                <a:cxn ang="0">
                  <a:pos x="246" y="125"/>
                </a:cxn>
                <a:cxn ang="0">
                  <a:pos x="244" y="151"/>
                </a:cxn>
                <a:cxn ang="0">
                  <a:pos x="237" y="173"/>
                </a:cxn>
                <a:cxn ang="0">
                  <a:pos x="226" y="193"/>
                </a:cxn>
                <a:cxn ang="0">
                  <a:pos x="209" y="212"/>
                </a:cxn>
                <a:cxn ang="0">
                  <a:pos x="191" y="228"/>
                </a:cxn>
                <a:cxn ang="0">
                  <a:pos x="171" y="239"/>
                </a:cxn>
                <a:cxn ang="0">
                  <a:pos x="149" y="246"/>
                </a:cxn>
                <a:cxn ang="0">
                  <a:pos x="123" y="248"/>
                </a:cxn>
                <a:cxn ang="0">
                  <a:pos x="97" y="246"/>
                </a:cxn>
                <a:cxn ang="0">
                  <a:pos x="75" y="239"/>
                </a:cxn>
                <a:cxn ang="0">
                  <a:pos x="55" y="228"/>
                </a:cxn>
                <a:cxn ang="0">
                  <a:pos x="36" y="212"/>
                </a:cxn>
                <a:cxn ang="0">
                  <a:pos x="20" y="193"/>
                </a:cxn>
                <a:cxn ang="0">
                  <a:pos x="9" y="173"/>
                </a:cxn>
                <a:cxn ang="0">
                  <a:pos x="1" y="151"/>
                </a:cxn>
                <a:cxn ang="0">
                  <a:pos x="0" y="125"/>
                </a:cxn>
                <a:cxn ang="0">
                  <a:pos x="1" y="99"/>
                </a:cxn>
                <a:cxn ang="0">
                  <a:pos x="9" y="75"/>
                </a:cxn>
                <a:cxn ang="0">
                  <a:pos x="20" y="55"/>
                </a:cxn>
                <a:cxn ang="0">
                  <a:pos x="36" y="37"/>
                </a:cxn>
                <a:cxn ang="0">
                  <a:pos x="55" y="20"/>
                </a:cxn>
                <a:cxn ang="0">
                  <a:pos x="75" y="9"/>
                </a:cxn>
                <a:cxn ang="0">
                  <a:pos x="97" y="2"/>
                </a:cxn>
                <a:cxn ang="0">
                  <a:pos x="123" y="0"/>
                </a:cxn>
              </a:cxnLst>
              <a:rect l="0" t="0" r="r" b="b"/>
              <a:pathLst>
                <a:path w="246" h="248">
                  <a:moveTo>
                    <a:pt x="123" y="0"/>
                  </a:moveTo>
                  <a:lnTo>
                    <a:pt x="149" y="2"/>
                  </a:lnTo>
                  <a:lnTo>
                    <a:pt x="171" y="9"/>
                  </a:lnTo>
                  <a:lnTo>
                    <a:pt x="191" y="20"/>
                  </a:lnTo>
                  <a:lnTo>
                    <a:pt x="209" y="37"/>
                  </a:lnTo>
                  <a:lnTo>
                    <a:pt x="226" y="55"/>
                  </a:lnTo>
                  <a:lnTo>
                    <a:pt x="237" y="75"/>
                  </a:lnTo>
                  <a:lnTo>
                    <a:pt x="244" y="99"/>
                  </a:lnTo>
                  <a:lnTo>
                    <a:pt x="246" y="125"/>
                  </a:lnTo>
                  <a:lnTo>
                    <a:pt x="244" y="151"/>
                  </a:lnTo>
                  <a:lnTo>
                    <a:pt x="237" y="173"/>
                  </a:lnTo>
                  <a:lnTo>
                    <a:pt x="226" y="193"/>
                  </a:lnTo>
                  <a:lnTo>
                    <a:pt x="209" y="212"/>
                  </a:lnTo>
                  <a:lnTo>
                    <a:pt x="191" y="228"/>
                  </a:lnTo>
                  <a:lnTo>
                    <a:pt x="171" y="239"/>
                  </a:lnTo>
                  <a:lnTo>
                    <a:pt x="149" y="246"/>
                  </a:lnTo>
                  <a:lnTo>
                    <a:pt x="123" y="248"/>
                  </a:lnTo>
                  <a:lnTo>
                    <a:pt x="97" y="246"/>
                  </a:lnTo>
                  <a:lnTo>
                    <a:pt x="75" y="239"/>
                  </a:lnTo>
                  <a:lnTo>
                    <a:pt x="55" y="228"/>
                  </a:lnTo>
                  <a:lnTo>
                    <a:pt x="36" y="212"/>
                  </a:lnTo>
                  <a:lnTo>
                    <a:pt x="20" y="193"/>
                  </a:lnTo>
                  <a:lnTo>
                    <a:pt x="9" y="173"/>
                  </a:lnTo>
                  <a:lnTo>
                    <a:pt x="1" y="151"/>
                  </a:lnTo>
                  <a:lnTo>
                    <a:pt x="0" y="125"/>
                  </a:lnTo>
                  <a:lnTo>
                    <a:pt x="1" y="99"/>
                  </a:lnTo>
                  <a:lnTo>
                    <a:pt x="9" y="75"/>
                  </a:lnTo>
                  <a:lnTo>
                    <a:pt x="20" y="55"/>
                  </a:lnTo>
                  <a:lnTo>
                    <a:pt x="36" y="37"/>
                  </a:lnTo>
                  <a:lnTo>
                    <a:pt x="55" y="20"/>
                  </a:lnTo>
                  <a:lnTo>
                    <a:pt x="75" y="9"/>
                  </a:lnTo>
                  <a:lnTo>
                    <a:pt x="97" y="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1" name="Freeform 71"/>
            <p:cNvSpPr>
              <a:spLocks/>
            </p:cNvSpPr>
            <p:nvPr/>
          </p:nvSpPr>
          <p:spPr bwMode="auto">
            <a:xfrm>
              <a:off x="2443" y="3234"/>
              <a:ext cx="221" cy="22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33" y="2"/>
                </a:cxn>
                <a:cxn ang="0">
                  <a:pos x="153" y="10"/>
                </a:cxn>
                <a:cxn ang="0">
                  <a:pos x="171" y="21"/>
                </a:cxn>
                <a:cxn ang="0">
                  <a:pos x="188" y="34"/>
                </a:cxn>
                <a:cxn ang="0">
                  <a:pos x="202" y="50"/>
                </a:cxn>
                <a:cxn ang="0">
                  <a:pos x="212" y="70"/>
                </a:cxn>
                <a:cxn ang="0">
                  <a:pos x="219" y="92"/>
                </a:cxn>
                <a:cxn ang="0">
                  <a:pos x="221" y="115"/>
                </a:cxn>
                <a:cxn ang="0">
                  <a:pos x="219" y="137"/>
                </a:cxn>
                <a:cxn ang="0">
                  <a:pos x="212" y="157"/>
                </a:cxn>
                <a:cxn ang="0">
                  <a:pos x="202" y="177"/>
                </a:cxn>
                <a:cxn ang="0">
                  <a:pos x="188" y="194"/>
                </a:cxn>
                <a:cxn ang="0">
                  <a:pos x="171" y="207"/>
                </a:cxn>
                <a:cxn ang="0">
                  <a:pos x="153" y="218"/>
                </a:cxn>
                <a:cxn ang="0">
                  <a:pos x="133" y="225"/>
                </a:cxn>
                <a:cxn ang="0">
                  <a:pos x="110" y="227"/>
                </a:cxn>
                <a:cxn ang="0">
                  <a:pos x="88" y="225"/>
                </a:cxn>
                <a:cxn ang="0">
                  <a:pos x="68" y="218"/>
                </a:cxn>
                <a:cxn ang="0">
                  <a:pos x="50" y="207"/>
                </a:cxn>
                <a:cxn ang="0">
                  <a:pos x="33" y="194"/>
                </a:cxn>
                <a:cxn ang="0">
                  <a:pos x="18" y="177"/>
                </a:cxn>
                <a:cxn ang="0">
                  <a:pos x="9" y="157"/>
                </a:cxn>
                <a:cxn ang="0">
                  <a:pos x="2" y="137"/>
                </a:cxn>
                <a:cxn ang="0">
                  <a:pos x="0" y="115"/>
                </a:cxn>
                <a:cxn ang="0">
                  <a:pos x="2" y="92"/>
                </a:cxn>
                <a:cxn ang="0">
                  <a:pos x="9" y="70"/>
                </a:cxn>
                <a:cxn ang="0">
                  <a:pos x="18" y="50"/>
                </a:cxn>
                <a:cxn ang="0">
                  <a:pos x="33" y="34"/>
                </a:cxn>
                <a:cxn ang="0">
                  <a:pos x="50" y="21"/>
                </a:cxn>
                <a:cxn ang="0">
                  <a:pos x="68" y="10"/>
                </a:cxn>
                <a:cxn ang="0">
                  <a:pos x="88" y="2"/>
                </a:cxn>
                <a:cxn ang="0">
                  <a:pos x="110" y="0"/>
                </a:cxn>
              </a:cxnLst>
              <a:rect l="0" t="0" r="r" b="b"/>
              <a:pathLst>
                <a:path w="221" h="227">
                  <a:moveTo>
                    <a:pt x="110" y="0"/>
                  </a:moveTo>
                  <a:lnTo>
                    <a:pt x="133" y="2"/>
                  </a:lnTo>
                  <a:lnTo>
                    <a:pt x="153" y="10"/>
                  </a:lnTo>
                  <a:lnTo>
                    <a:pt x="171" y="21"/>
                  </a:lnTo>
                  <a:lnTo>
                    <a:pt x="188" y="34"/>
                  </a:lnTo>
                  <a:lnTo>
                    <a:pt x="202" y="50"/>
                  </a:lnTo>
                  <a:lnTo>
                    <a:pt x="212" y="70"/>
                  </a:lnTo>
                  <a:lnTo>
                    <a:pt x="219" y="92"/>
                  </a:lnTo>
                  <a:lnTo>
                    <a:pt x="221" y="115"/>
                  </a:lnTo>
                  <a:lnTo>
                    <a:pt x="219" y="137"/>
                  </a:lnTo>
                  <a:lnTo>
                    <a:pt x="212" y="157"/>
                  </a:lnTo>
                  <a:lnTo>
                    <a:pt x="202" y="177"/>
                  </a:lnTo>
                  <a:lnTo>
                    <a:pt x="188" y="194"/>
                  </a:lnTo>
                  <a:lnTo>
                    <a:pt x="171" y="207"/>
                  </a:lnTo>
                  <a:lnTo>
                    <a:pt x="153" y="218"/>
                  </a:lnTo>
                  <a:lnTo>
                    <a:pt x="133" y="225"/>
                  </a:lnTo>
                  <a:lnTo>
                    <a:pt x="110" y="227"/>
                  </a:lnTo>
                  <a:lnTo>
                    <a:pt x="88" y="225"/>
                  </a:lnTo>
                  <a:lnTo>
                    <a:pt x="68" y="218"/>
                  </a:lnTo>
                  <a:lnTo>
                    <a:pt x="50" y="207"/>
                  </a:lnTo>
                  <a:lnTo>
                    <a:pt x="33" y="194"/>
                  </a:lnTo>
                  <a:lnTo>
                    <a:pt x="18" y="177"/>
                  </a:lnTo>
                  <a:lnTo>
                    <a:pt x="9" y="157"/>
                  </a:lnTo>
                  <a:lnTo>
                    <a:pt x="2" y="137"/>
                  </a:lnTo>
                  <a:lnTo>
                    <a:pt x="0" y="115"/>
                  </a:lnTo>
                  <a:lnTo>
                    <a:pt x="2" y="92"/>
                  </a:lnTo>
                  <a:lnTo>
                    <a:pt x="9" y="70"/>
                  </a:lnTo>
                  <a:lnTo>
                    <a:pt x="18" y="50"/>
                  </a:lnTo>
                  <a:lnTo>
                    <a:pt x="33" y="34"/>
                  </a:lnTo>
                  <a:lnTo>
                    <a:pt x="50" y="21"/>
                  </a:lnTo>
                  <a:lnTo>
                    <a:pt x="68" y="10"/>
                  </a:lnTo>
                  <a:lnTo>
                    <a:pt x="88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2" name="Freeform 72"/>
            <p:cNvSpPr>
              <a:spLocks/>
            </p:cNvSpPr>
            <p:nvPr/>
          </p:nvSpPr>
          <p:spPr bwMode="auto">
            <a:xfrm>
              <a:off x="2460" y="3242"/>
              <a:ext cx="198" cy="20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9" y="2"/>
                </a:cxn>
                <a:cxn ang="0">
                  <a:pos x="138" y="7"/>
                </a:cxn>
                <a:cxn ang="0">
                  <a:pos x="154" y="16"/>
                </a:cxn>
                <a:cxn ang="0">
                  <a:pos x="169" y="29"/>
                </a:cxn>
                <a:cxn ang="0">
                  <a:pos x="182" y="44"/>
                </a:cxn>
                <a:cxn ang="0">
                  <a:pos x="191" y="61"/>
                </a:cxn>
                <a:cxn ang="0">
                  <a:pos x="196" y="81"/>
                </a:cxn>
                <a:cxn ang="0">
                  <a:pos x="198" y="101"/>
                </a:cxn>
                <a:cxn ang="0">
                  <a:pos x="196" y="121"/>
                </a:cxn>
                <a:cxn ang="0">
                  <a:pos x="191" y="140"/>
                </a:cxn>
                <a:cxn ang="0">
                  <a:pos x="182" y="158"/>
                </a:cxn>
                <a:cxn ang="0">
                  <a:pos x="169" y="173"/>
                </a:cxn>
                <a:cxn ang="0">
                  <a:pos x="154" y="186"/>
                </a:cxn>
                <a:cxn ang="0">
                  <a:pos x="138" y="195"/>
                </a:cxn>
                <a:cxn ang="0">
                  <a:pos x="119" y="200"/>
                </a:cxn>
                <a:cxn ang="0">
                  <a:pos x="99" y="202"/>
                </a:cxn>
                <a:cxn ang="0">
                  <a:pos x="79" y="200"/>
                </a:cxn>
                <a:cxn ang="0">
                  <a:pos x="60" y="195"/>
                </a:cxn>
                <a:cxn ang="0">
                  <a:pos x="44" y="186"/>
                </a:cxn>
                <a:cxn ang="0">
                  <a:pos x="29" y="173"/>
                </a:cxn>
                <a:cxn ang="0">
                  <a:pos x="16" y="158"/>
                </a:cxn>
                <a:cxn ang="0">
                  <a:pos x="7" y="140"/>
                </a:cxn>
                <a:cxn ang="0">
                  <a:pos x="1" y="121"/>
                </a:cxn>
                <a:cxn ang="0">
                  <a:pos x="0" y="101"/>
                </a:cxn>
                <a:cxn ang="0">
                  <a:pos x="1" y="81"/>
                </a:cxn>
                <a:cxn ang="0">
                  <a:pos x="7" y="61"/>
                </a:cxn>
                <a:cxn ang="0">
                  <a:pos x="16" y="44"/>
                </a:cxn>
                <a:cxn ang="0">
                  <a:pos x="29" y="29"/>
                </a:cxn>
                <a:cxn ang="0">
                  <a:pos x="44" y="16"/>
                </a:cxn>
                <a:cxn ang="0">
                  <a:pos x="60" y="7"/>
                </a:cxn>
                <a:cxn ang="0">
                  <a:pos x="79" y="2"/>
                </a:cxn>
                <a:cxn ang="0">
                  <a:pos x="99" y="0"/>
                </a:cxn>
              </a:cxnLst>
              <a:rect l="0" t="0" r="r" b="b"/>
              <a:pathLst>
                <a:path w="198" h="202">
                  <a:moveTo>
                    <a:pt x="99" y="0"/>
                  </a:moveTo>
                  <a:lnTo>
                    <a:pt x="119" y="2"/>
                  </a:lnTo>
                  <a:lnTo>
                    <a:pt x="138" y="7"/>
                  </a:lnTo>
                  <a:lnTo>
                    <a:pt x="154" y="16"/>
                  </a:lnTo>
                  <a:lnTo>
                    <a:pt x="169" y="29"/>
                  </a:lnTo>
                  <a:lnTo>
                    <a:pt x="182" y="44"/>
                  </a:lnTo>
                  <a:lnTo>
                    <a:pt x="191" y="61"/>
                  </a:lnTo>
                  <a:lnTo>
                    <a:pt x="196" y="81"/>
                  </a:lnTo>
                  <a:lnTo>
                    <a:pt x="198" y="101"/>
                  </a:lnTo>
                  <a:lnTo>
                    <a:pt x="196" y="121"/>
                  </a:lnTo>
                  <a:lnTo>
                    <a:pt x="191" y="140"/>
                  </a:lnTo>
                  <a:lnTo>
                    <a:pt x="182" y="158"/>
                  </a:lnTo>
                  <a:lnTo>
                    <a:pt x="169" y="173"/>
                  </a:lnTo>
                  <a:lnTo>
                    <a:pt x="154" y="186"/>
                  </a:lnTo>
                  <a:lnTo>
                    <a:pt x="138" y="195"/>
                  </a:lnTo>
                  <a:lnTo>
                    <a:pt x="119" y="200"/>
                  </a:lnTo>
                  <a:lnTo>
                    <a:pt x="99" y="202"/>
                  </a:lnTo>
                  <a:lnTo>
                    <a:pt x="79" y="200"/>
                  </a:lnTo>
                  <a:lnTo>
                    <a:pt x="60" y="195"/>
                  </a:lnTo>
                  <a:lnTo>
                    <a:pt x="44" y="186"/>
                  </a:lnTo>
                  <a:lnTo>
                    <a:pt x="29" y="173"/>
                  </a:lnTo>
                  <a:lnTo>
                    <a:pt x="16" y="158"/>
                  </a:lnTo>
                  <a:lnTo>
                    <a:pt x="7" y="140"/>
                  </a:lnTo>
                  <a:lnTo>
                    <a:pt x="1" y="121"/>
                  </a:lnTo>
                  <a:lnTo>
                    <a:pt x="0" y="101"/>
                  </a:lnTo>
                  <a:lnTo>
                    <a:pt x="1" y="81"/>
                  </a:lnTo>
                  <a:lnTo>
                    <a:pt x="7" y="61"/>
                  </a:lnTo>
                  <a:lnTo>
                    <a:pt x="16" y="44"/>
                  </a:lnTo>
                  <a:lnTo>
                    <a:pt x="29" y="29"/>
                  </a:lnTo>
                  <a:lnTo>
                    <a:pt x="44" y="16"/>
                  </a:lnTo>
                  <a:lnTo>
                    <a:pt x="60" y="7"/>
                  </a:lnTo>
                  <a:lnTo>
                    <a:pt x="79" y="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3" name="Freeform 73"/>
            <p:cNvSpPr>
              <a:spLocks/>
            </p:cNvSpPr>
            <p:nvPr/>
          </p:nvSpPr>
          <p:spPr bwMode="auto">
            <a:xfrm>
              <a:off x="2478" y="3247"/>
              <a:ext cx="173" cy="1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3" y="2"/>
                </a:cxn>
                <a:cxn ang="0">
                  <a:pos x="120" y="8"/>
                </a:cxn>
                <a:cxn ang="0">
                  <a:pos x="134" y="15"/>
                </a:cxn>
                <a:cxn ang="0">
                  <a:pos x="147" y="26"/>
                </a:cxn>
                <a:cxn ang="0">
                  <a:pos x="158" y="41"/>
                </a:cxn>
                <a:cxn ang="0">
                  <a:pos x="166" y="56"/>
                </a:cxn>
                <a:cxn ang="0">
                  <a:pos x="171" y="72"/>
                </a:cxn>
                <a:cxn ang="0">
                  <a:pos x="173" y="91"/>
                </a:cxn>
                <a:cxn ang="0">
                  <a:pos x="171" y="109"/>
                </a:cxn>
                <a:cxn ang="0">
                  <a:pos x="166" y="125"/>
                </a:cxn>
                <a:cxn ang="0">
                  <a:pos x="158" y="140"/>
                </a:cxn>
                <a:cxn ang="0">
                  <a:pos x="147" y="153"/>
                </a:cxn>
                <a:cxn ang="0">
                  <a:pos x="134" y="164"/>
                </a:cxn>
                <a:cxn ang="0">
                  <a:pos x="120" y="171"/>
                </a:cxn>
                <a:cxn ang="0">
                  <a:pos x="103" y="177"/>
                </a:cxn>
                <a:cxn ang="0">
                  <a:pos x="86" y="179"/>
                </a:cxn>
                <a:cxn ang="0">
                  <a:pos x="68" y="177"/>
                </a:cxn>
                <a:cxn ang="0">
                  <a:pos x="52" y="171"/>
                </a:cxn>
                <a:cxn ang="0">
                  <a:pos x="37" y="164"/>
                </a:cxn>
                <a:cxn ang="0">
                  <a:pos x="24" y="153"/>
                </a:cxn>
                <a:cxn ang="0">
                  <a:pos x="15" y="140"/>
                </a:cxn>
                <a:cxn ang="0">
                  <a:pos x="7" y="125"/>
                </a:cxn>
                <a:cxn ang="0">
                  <a:pos x="2" y="109"/>
                </a:cxn>
                <a:cxn ang="0">
                  <a:pos x="0" y="91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5" y="41"/>
                </a:cxn>
                <a:cxn ang="0">
                  <a:pos x="24" y="26"/>
                </a:cxn>
                <a:cxn ang="0">
                  <a:pos x="37" y="15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6" y="0"/>
                </a:cxn>
              </a:cxnLst>
              <a:rect l="0" t="0" r="r" b="b"/>
              <a:pathLst>
                <a:path w="173" h="179">
                  <a:moveTo>
                    <a:pt x="86" y="0"/>
                  </a:moveTo>
                  <a:lnTo>
                    <a:pt x="103" y="2"/>
                  </a:lnTo>
                  <a:lnTo>
                    <a:pt x="120" y="8"/>
                  </a:lnTo>
                  <a:lnTo>
                    <a:pt x="134" y="15"/>
                  </a:lnTo>
                  <a:lnTo>
                    <a:pt x="147" y="26"/>
                  </a:lnTo>
                  <a:lnTo>
                    <a:pt x="158" y="41"/>
                  </a:lnTo>
                  <a:lnTo>
                    <a:pt x="166" y="56"/>
                  </a:lnTo>
                  <a:lnTo>
                    <a:pt x="171" y="72"/>
                  </a:lnTo>
                  <a:lnTo>
                    <a:pt x="173" y="91"/>
                  </a:lnTo>
                  <a:lnTo>
                    <a:pt x="171" y="109"/>
                  </a:lnTo>
                  <a:lnTo>
                    <a:pt x="166" y="125"/>
                  </a:lnTo>
                  <a:lnTo>
                    <a:pt x="158" y="140"/>
                  </a:lnTo>
                  <a:lnTo>
                    <a:pt x="147" y="153"/>
                  </a:lnTo>
                  <a:lnTo>
                    <a:pt x="134" y="164"/>
                  </a:lnTo>
                  <a:lnTo>
                    <a:pt x="120" y="171"/>
                  </a:lnTo>
                  <a:lnTo>
                    <a:pt x="103" y="177"/>
                  </a:lnTo>
                  <a:lnTo>
                    <a:pt x="86" y="179"/>
                  </a:lnTo>
                  <a:lnTo>
                    <a:pt x="68" y="177"/>
                  </a:lnTo>
                  <a:lnTo>
                    <a:pt x="52" y="171"/>
                  </a:lnTo>
                  <a:lnTo>
                    <a:pt x="37" y="164"/>
                  </a:lnTo>
                  <a:lnTo>
                    <a:pt x="24" y="153"/>
                  </a:lnTo>
                  <a:lnTo>
                    <a:pt x="15" y="140"/>
                  </a:lnTo>
                  <a:lnTo>
                    <a:pt x="7" y="125"/>
                  </a:lnTo>
                  <a:lnTo>
                    <a:pt x="2" y="109"/>
                  </a:lnTo>
                  <a:lnTo>
                    <a:pt x="0" y="91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5" y="41"/>
                  </a:lnTo>
                  <a:lnTo>
                    <a:pt x="24" y="26"/>
                  </a:lnTo>
                  <a:lnTo>
                    <a:pt x="37" y="15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4" name="Freeform 74"/>
            <p:cNvSpPr>
              <a:spLocks/>
            </p:cNvSpPr>
            <p:nvPr/>
          </p:nvSpPr>
          <p:spPr bwMode="auto">
            <a:xfrm>
              <a:off x="2493" y="3255"/>
              <a:ext cx="152" cy="15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2" y="2"/>
                </a:cxn>
                <a:cxn ang="0">
                  <a:pos x="106" y="5"/>
                </a:cxn>
                <a:cxn ang="0">
                  <a:pos x="119" y="13"/>
                </a:cxn>
                <a:cxn ang="0">
                  <a:pos x="130" y="22"/>
                </a:cxn>
                <a:cxn ang="0">
                  <a:pos x="140" y="35"/>
                </a:cxn>
                <a:cxn ang="0">
                  <a:pos x="147" y="48"/>
                </a:cxn>
                <a:cxn ang="0">
                  <a:pos x="151" y="62"/>
                </a:cxn>
                <a:cxn ang="0">
                  <a:pos x="152" y="77"/>
                </a:cxn>
                <a:cxn ang="0">
                  <a:pos x="151" y="92"/>
                </a:cxn>
                <a:cxn ang="0">
                  <a:pos x="147" y="106"/>
                </a:cxn>
                <a:cxn ang="0">
                  <a:pos x="140" y="119"/>
                </a:cxn>
                <a:cxn ang="0">
                  <a:pos x="130" y="132"/>
                </a:cxn>
                <a:cxn ang="0">
                  <a:pos x="119" y="141"/>
                </a:cxn>
                <a:cxn ang="0">
                  <a:pos x="106" y="149"/>
                </a:cxn>
                <a:cxn ang="0">
                  <a:pos x="92" y="152"/>
                </a:cxn>
                <a:cxn ang="0">
                  <a:pos x="77" y="154"/>
                </a:cxn>
                <a:cxn ang="0">
                  <a:pos x="62" y="152"/>
                </a:cxn>
                <a:cxn ang="0">
                  <a:pos x="48" y="149"/>
                </a:cxn>
                <a:cxn ang="0">
                  <a:pos x="35" y="141"/>
                </a:cxn>
                <a:cxn ang="0">
                  <a:pos x="22" y="132"/>
                </a:cxn>
                <a:cxn ang="0">
                  <a:pos x="13" y="119"/>
                </a:cxn>
                <a:cxn ang="0">
                  <a:pos x="5" y="106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2"/>
                </a:cxn>
                <a:cxn ang="0">
                  <a:pos x="5" y="48"/>
                </a:cxn>
                <a:cxn ang="0">
                  <a:pos x="13" y="35"/>
                </a:cxn>
                <a:cxn ang="0">
                  <a:pos x="22" y="22"/>
                </a:cxn>
                <a:cxn ang="0">
                  <a:pos x="35" y="13"/>
                </a:cxn>
                <a:cxn ang="0">
                  <a:pos x="48" y="5"/>
                </a:cxn>
                <a:cxn ang="0">
                  <a:pos x="62" y="2"/>
                </a:cxn>
                <a:cxn ang="0">
                  <a:pos x="77" y="0"/>
                </a:cxn>
              </a:cxnLst>
              <a:rect l="0" t="0" r="r" b="b"/>
              <a:pathLst>
                <a:path w="152" h="154">
                  <a:moveTo>
                    <a:pt x="77" y="0"/>
                  </a:moveTo>
                  <a:lnTo>
                    <a:pt x="92" y="2"/>
                  </a:lnTo>
                  <a:lnTo>
                    <a:pt x="106" y="5"/>
                  </a:lnTo>
                  <a:lnTo>
                    <a:pt x="119" y="13"/>
                  </a:lnTo>
                  <a:lnTo>
                    <a:pt x="130" y="22"/>
                  </a:lnTo>
                  <a:lnTo>
                    <a:pt x="140" y="35"/>
                  </a:lnTo>
                  <a:lnTo>
                    <a:pt x="147" y="48"/>
                  </a:lnTo>
                  <a:lnTo>
                    <a:pt x="151" y="62"/>
                  </a:lnTo>
                  <a:lnTo>
                    <a:pt x="152" y="77"/>
                  </a:lnTo>
                  <a:lnTo>
                    <a:pt x="151" y="92"/>
                  </a:lnTo>
                  <a:lnTo>
                    <a:pt x="147" y="106"/>
                  </a:lnTo>
                  <a:lnTo>
                    <a:pt x="140" y="119"/>
                  </a:lnTo>
                  <a:lnTo>
                    <a:pt x="130" y="132"/>
                  </a:lnTo>
                  <a:lnTo>
                    <a:pt x="119" y="141"/>
                  </a:lnTo>
                  <a:lnTo>
                    <a:pt x="106" y="149"/>
                  </a:lnTo>
                  <a:lnTo>
                    <a:pt x="92" y="152"/>
                  </a:lnTo>
                  <a:lnTo>
                    <a:pt x="77" y="154"/>
                  </a:lnTo>
                  <a:lnTo>
                    <a:pt x="62" y="152"/>
                  </a:lnTo>
                  <a:lnTo>
                    <a:pt x="48" y="149"/>
                  </a:lnTo>
                  <a:lnTo>
                    <a:pt x="35" y="141"/>
                  </a:lnTo>
                  <a:lnTo>
                    <a:pt x="22" y="132"/>
                  </a:lnTo>
                  <a:lnTo>
                    <a:pt x="13" y="119"/>
                  </a:lnTo>
                  <a:lnTo>
                    <a:pt x="5" y="106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2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2" y="22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2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5" name="Freeform 75"/>
            <p:cNvSpPr>
              <a:spLocks/>
            </p:cNvSpPr>
            <p:nvPr/>
          </p:nvSpPr>
          <p:spPr bwMode="auto">
            <a:xfrm>
              <a:off x="2509" y="3260"/>
              <a:ext cx="131" cy="13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8" y="2"/>
                </a:cxn>
                <a:cxn ang="0">
                  <a:pos x="90" y="6"/>
                </a:cxn>
                <a:cxn ang="0">
                  <a:pos x="101" y="11"/>
                </a:cxn>
                <a:cxn ang="0">
                  <a:pos x="113" y="19"/>
                </a:cxn>
                <a:cxn ang="0">
                  <a:pos x="120" y="30"/>
                </a:cxn>
                <a:cxn ang="0">
                  <a:pos x="125" y="41"/>
                </a:cxn>
                <a:cxn ang="0">
                  <a:pos x="129" y="54"/>
                </a:cxn>
                <a:cxn ang="0">
                  <a:pos x="131" y="66"/>
                </a:cxn>
                <a:cxn ang="0">
                  <a:pos x="129" y="79"/>
                </a:cxn>
                <a:cxn ang="0">
                  <a:pos x="125" y="92"/>
                </a:cxn>
                <a:cxn ang="0">
                  <a:pos x="120" y="103"/>
                </a:cxn>
                <a:cxn ang="0">
                  <a:pos x="113" y="112"/>
                </a:cxn>
                <a:cxn ang="0">
                  <a:pos x="101" y="122"/>
                </a:cxn>
                <a:cxn ang="0">
                  <a:pos x="90" y="127"/>
                </a:cxn>
                <a:cxn ang="0">
                  <a:pos x="78" y="131"/>
                </a:cxn>
                <a:cxn ang="0">
                  <a:pos x="65" y="133"/>
                </a:cxn>
                <a:cxn ang="0">
                  <a:pos x="52" y="131"/>
                </a:cxn>
                <a:cxn ang="0">
                  <a:pos x="41" y="127"/>
                </a:cxn>
                <a:cxn ang="0">
                  <a:pos x="30" y="122"/>
                </a:cxn>
                <a:cxn ang="0">
                  <a:pos x="19" y="112"/>
                </a:cxn>
                <a:cxn ang="0">
                  <a:pos x="11" y="103"/>
                </a:cxn>
                <a:cxn ang="0">
                  <a:pos x="6" y="92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4"/>
                </a:cxn>
                <a:cxn ang="0">
                  <a:pos x="6" y="41"/>
                </a:cxn>
                <a:cxn ang="0">
                  <a:pos x="11" y="30"/>
                </a:cxn>
                <a:cxn ang="0">
                  <a:pos x="19" y="19"/>
                </a:cxn>
                <a:cxn ang="0">
                  <a:pos x="30" y="11"/>
                </a:cxn>
                <a:cxn ang="0">
                  <a:pos x="41" y="6"/>
                </a:cxn>
                <a:cxn ang="0">
                  <a:pos x="52" y="2"/>
                </a:cxn>
                <a:cxn ang="0">
                  <a:pos x="65" y="0"/>
                </a:cxn>
              </a:cxnLst>
              <a:rect l="0" t="0" r="r" b="b"/>
              <a:pathLst>
                <a:path w="131" h="133">
                  <a:moveTo>
                    <a:pt x="65" y="0"/>
                  </a:moveTo>
                  <a:lnTo>
                    <a:pt x="78" y="2"/>
                  </a:lnTo>
                  <a:lnTo>
                    <a:pt x="90" y="6"/>
                  </a:lnTo>
                  <a:lnTo>
                    <a:pt x="101" y="11"/>
                  </a:lnTo>
                  <a:lnTo>
                    <a:pt x="113" y="19"/>
                  </a:lnTo>
                  <a:lnTo>
                    <a:pt x="120" y="30"/>
                  </a:lnTo>
                  <a:lnTo>
                    <a:pt x="125" y="41"/>
                  </a:lnTo>
                  <a:lnTo>
                    <a:pt x="129" y="54"/>
                  </a:lnTo>
                  <a:lnTo>
                    <a:pt x="131" y="66"/>
                  </a:lnTo>
                  <a:lnTo>
                    <a:pt x="129" y="79"/>
                  </a:lnTo>
                  <a:lnTo>
                    <a:pt x="125" y="92"/>
                  </a:lnTo>
                  <a:lnTo>
                    <a:pt x="120" y="103"/>
                  </a:lnTo>
                  <a:lnTo>
                    <a:pt x="113" y="112"/>
                  </a:lnTo>
                  <a:lnTo>
                    <a:pt x="101" y="122"/>
                  </a:lnTo>
                  <a:lnTo>
                    <a:pt x="90" y="127"/>
                  </a:lnTo>
                  <a:lnTo>
                    <a:pt x="78" y="131"/>
                  </a:lnTo>
                  <a:lnTo>
                    <a:pt x="65" y="133"/>
                  </a:lnTo>
                  <a:lnTo>
                    <a:pt x="52" y="131"/>
                  </a:lnTo>
                  <a:lnTo>
                    <a:pt x="41" y="127"/>
                  </a:lnTo>
                  <a:lnTo>
                    <a:pt x="30" y="122"/>
                  </a:lnTo>
                  <a:lnTo>
                    <a:pt x="19" y="112"/>
                  </a:lnTo>
                  <a:lnTo>
                    <a:pt x="11" y="103"/>
                  </a:lnTo>
                  <a:lnTo>
                    <a:pt x="6" y="92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11"/>
                  </a:lnTo>
                  <a:lnTo>
                    <a:pt x="41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6" name="Freeform 76"/>
            <p:cNvSpPr>
              <a:spLocks/>
            </p:cNvSpPr>
            <p:nvPr/>
          </p:nvSpPr>
          <p:spPr bwMode="auto">
            <a:xfrm>
              <a:off x="2526" y="3266"/>
              <a:ext cx="107" cy="11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3" y="3"/>
                </a:cxn>
                <a:cxn ang="0">
                  <a:pos x="92" y="16"/>
                </a:cxn>
                <a:cxn ang="0">
                  <a:pos x="103" y="35"/>
                </a:cxn>
                <a:cxn ang="0">
                  <a:pos x="107" y="55"/>
                </a:cxn>
                <a:cxn ang="0">
                  <a:pos x="103" y="75"/>
                </a:cxn>
                <a:cxn ang="0">
                  <a:pos x="92" y="94"/>
                </a:cxn>
                <a:cxn ang="0">
                  <a:pos x="73" y="106"/>
                </a:cxn>
                <a:cxn ang="0">
                  <a:pos x="53" y="110"/>
                </a:cxn>
                <a:cxn ang="0">
                  <a:pos x="33" y="106"/>
                </a:cxn>
                <a:cxn ang="0">
                  <a:pos x="16" y="94"/>
                </a:cxn>
                <a:cxn ang="0">
                  <a:pos x="4" y="75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6" y="16"/>
                </a:cxn>
                <a:cxn ang="0">
                  <a:pos x="33" y="3"/>
                </a:cxn>
                <a:cxn ang="0">
                  <a:pos x="53" y="0"/>
                </a:cxn>
              </a:cxnLst>
              <a:rect l="0" t="0" r="r" b="b"/>
              <a:pathLst>
                <a:path w="107" h="110">
                  <a:moveTo>
                    <a:pt x="53" y="0"/>
                  </a:moveTo>
                  <a:lnTo>
                    <a:pt x="73" y="3"/>
                  </a:lnTo>
                  <a:lnTo>
                    <a:pt x="92" y="16"/>
                  </a:lnTo>
                  <a:lnTo>
                    <a:pt x="103" y="35"/>
                  </a:lnTo>
                  <a:lnTo>
                    <a:pt x="107" y="55"/>
                  </a:lnTo>
                  <a:lnTo>
                    <a:pt x="103" y="75"/>
                  </a:lnTo>
                  <a:lnTo>
                    <a:pt x="92" y="94"/>
                  </a:lnTo>
                  <a:lnTo>
                    <a:pt x="73" y="106"/>
                  </a:lnTo>
                  <a:lnTo>
                    <a:pt x="53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5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6"/>
                  </a:lnTo>
                  <a:lnTo>
                    <a:pt x="33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7" name="Freeform 77"/>
            <p:cNvSpPr>
              <a:spLocks/>
            </p:cNvSpPr>
            <p:nvPr/>
          </p:nvSpPr>
          <p:spPr bwMode="auto">
            <a:xfrm>
              <a:off x="2485" y="2800"/>
              <a:ext cx="269" cy="27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64" y="4"/>
                </a:cxn>
                <a:cxn ang="0">
                  <a:pos x="190" y="11"/>
                </a:cxn>
                <a:cxn ang="0">
                  <a:pos x="212" y="24"/>
                </a:cxn>
                <a:cxn ang="0">
                  <a:pos x="230" y="41"/>
                </a:cxn>
                <a:cxn ang="0">
                  <a:pos x="247" y="61"/>
                </a:cxn>
                <a:cxn ang="0">
                  <a:pos x="260" y="85"/>
                </a:cxn>
                <a:cxn ang="0">
                  <a:pos x="267" y="113"/>
                </a:cxn>
                <a:cxn ang="0">
                  <a:pos x="269" y="140"/>
                </a:cxn>
                <a:cxn ang="0">
                  <a:pos x="267" y="168"/>
                </a:cxn>
                <a:cxn ang="0">
                  <a:pos x="260" y="193"/>
                </a:cxn>
                <a:cxn ang="0">
                  <a:pos x="247" y="217"/>
                </a:cxn>
                <a:cxn ang="0">
                  <a:pos x="230" y="238"/>
                </a:cxn>
                <a:cxn ang="0">
                  <a:pos x="212" y="254"/>
                </a:cxn>
                <a:cxn ang="0">
                  <a:pos x="190" y="267"/>
                </a:cxn>
                <a:cxn ang="0">
                  <a:pos x="164" y="274"/>
                </a:cxn>
                <a:cxn ang="0">
                  <a:pos x="137" y="278"/>
                </a:cxn>
                <a:cxn ang="0">
                  <a:pos x="109" y="274"/>
                </a:cxn>
                <a:cxn ang="0">
                  <a:pos x="83" y="267"/>
                </a:cxn>
                <a:cxn ang="0">
                  <a:pos x="61" y="254"/>
                </a:cxn>
                <a:cxn ang="0">
                  <a:pos x="41" y="238"/>
                </a:cxn>
                <a:cxn ang="0">
                  <a:pos x="24" y="217"/>
                </a:cxn>
                <a:cxn ang="0">
                  <a:pos x="11" y="193"/>
                </a:cxn>
                <a:cxn ang="0">
                  <a:pos x="2" y="168"/>
                </a:cxn>
                <a:cxn ang="0">
                  <a:pos x="0" y="140"/>
                </a:cxn>
                <a:cxn ang="0">
                  <a:pos x="2" y="113"/>
                </a:cxn>
                <a:cxn ang="0">
                  <a:pos x="11" y="85"/>
                </a:cxn>
                <a:cxn ang="0">
                  <a:pos x="24" y="61"/>
                </a:cxn>
                <a:cxn ang="0">
                  <a:pos x="41" y="41"/>
                </a:cxn>
                <a:cxn ang="0">
                  <a:pos x="61" y="24"/>
                </a:cxn>
                <a:cxn ang="0">
                  <a:pos x="83" y="11"/>
                </a:cxn>
                <a:cxn ang="0">
                  <a:pos x="109" y="4"/>
                </a:cxn>
                <a:cxn ang="0">
                  <a:pos x="137" y="0"/>
                </a:cxn>
              </a:cxnLst>
              <a:rect l="0" t="0" r="r" b="b"/>
              <a:pathLst>
                <a:path w="269" h="278">
                  <a:moveTo>
                    <a:pt x="137" y="0"/>
                  </a:moveTo>
                  <a:lnTo>
                    <a:pt x="164" y="4"/>
                  </a:lnTo>
                  <a:lnTo>
                    <a:pt x="190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7" y="61"/>
                  </a:lnTo>
                  <a:lnTo>
                    <a:pt x="260" y="85"/>
                  </a:lnTo>
                  <a:lnTo>
                    <a:pt x="267" y="113"/>
                  </a:lnTo>
                  <a:lnTo>
                    <a:pt x="269" y="140"/>
                  </a:lnTo>
                  <a:lnTo>
                    <a:pt x="267" y="168"/>
                  </a:lnTo>
                  <a:lnTo>
                    <a:pt x="260" y="193"/>
                  </a:lnTo>
                  <a:lnTo>
                    <a:pt x="247" y="217"/>
                  </a:lnTo>
                  <a:lnTo>
                    <a:pt x="230" y="238"/>
                  </a:lnTo>
                  <a:lnTo>
                    <a:pt x="212" y="254"/>
                  </a:lnTo>
                  <a:lnTo>
                    <a:pt x="190" y="267"/>
                  </a:lnTo>
                  <a:lnTo>
                    <a:pt x="164" y="274"/>
                  </a:lnTo>
                  <a:lnTo>
                    <a:pt x="137" y="278"/>
                  </a:lnTo>
                  <a:lnTo>
                    <a:pt x="109" y="274"/>
                  </a:lnTo>
                  <a:lnTo>
                    <a:pt x="83" y="267"/>
                  </a:lnTo>
                  <a:lnTo>
                    <a:pt x="61" y="254"/>
                  </a:lnTo>
                  <a:lnTo>
                    <a:pt x="41" y="238"/>
                  </a:lnTo>
                  <a:lnTo>
                    <a:pt x="24" y="217"/>
                  </a:lnTo>
                  <a:lnTo>
                    <a:pt x="11" y="193"/>
                  </a:lnTo>
                  <a:lnTo>
                    <a:pt x="2" y="168"/>
                  </a:lnTo>
                  <a:lnTo>
                    <a:pt x="0" y="140"/>
                  </a:lnTo>
                  <a:lnTo>
                    <a:pt x="2" y="113"/>
                  </a:lnTo>
                  <a:lnTo>
                    <a:pt x="11" y="85"/>
                  </a:lnTo>
                  <a:lnTo>
                    <a:pt x="24" y="61"/>
                  </a:lnTo>
                  <a:lnTo>
                    <a:pt x="41" y="41"/>
                  </a:lnTo>
                  <a:lnTo>
                    <a:pt x="61" y="24"/>
                  </a:lnTo>
                  <a:lnTo>
                    <a:pt x="83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8" name="Freeform 78"/>
            <p:cNvSpPr>
              <a:spLocks/>
            </p:cNvSpPr>
            <p:nvPr/>
          </p:nvSpPr>
          <p:spPr bwMode="auto">
            <a:xfrm>
              <a:off x="2498" y="2806"/>
              <a:ext cx="252" cy="261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3" y="2"/>
                </a:cxn>
                <a:cxn ang="0">
                  <a:pos x="177" y="11"/>
                </a:cxn>
                <a:cxn ang="0">
                  <a:pos x="199" y="22"/>
                </a:cxn>
                <a:cxn ang="0">
                  <a:pos x="217" y="38"/>
                </a:cxn>
                <a:cxn ang="0">
                  <a:pos x="232" y="57"/>
                </a:cxn>
                <a:cxn ang="0">
                  <a:pos x="243" y="79"/>
                </a:cxn>
                <a:cxn ang="0">
                  <a:pos x="250" y="105"/>
                </a:cxn>
                <a:cxn ang="0">
                  <a:pos x="252" y="130"/>
                </a:cxn>
                <a:cxn ang="0">
                  <a:pos x="250" y="156"/>
                </a:cxn>
                <a:cxn ang="0">
                  <a:pos x="243" y="182"/>
                </a:cxn>
                <a:cxn ang="0">
                  <a:pos x="232" y="204"/>
                </a:cxn>
                <a:cxn ang="0">
                  <a:pos x="217" y="222"/>
                </a:cxn>
                <a:cxn ang="0">
                  <a:pos x="199" y="239"/>
                </a:cxn>
                <a:cxn ang="0">
                  <a:pos x="177" y="250"/>
                </a:cxn>
                <a:cxn ang="0">
                  <a:pos x="153" y="259"/>
                </a:cxn>
                <a:cxn ang="0">
                  <a:pos x="127" y="261"/>
                </a:cxn>
                <a:cxn ang="0">
                  <a:pos x="101" y="259"/>
                </a:cxn>
                <a:cxn ang="0">
                  <a:pos x="78" y="250"/>
                </a:cxn>
                <a:cxn ang="0">
                  <a:pos x="55" y="239"/>
                </a:cxn>
                <a:cxn ang="0">
                  <a:pos x="37" y="222"/>
                </a:cxn>
                <a:cxn ang="0">
                  <a:pos x="22" y="204"/>
                </a:cxn>
                <a:cxn ang="0">
                  <a:pos x="9" y="182"/>
                </a:cxn>
                <a:cxn ang="0">
                  <a:pos x="2" y="156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9" y="79"/>
                </a:cxn>
                <a:cxn ang="0">
                  <a:pos x="22" y="57"/>
                </a:cxn>
                <a:cxn ang="0">
                  <a:pos x="37" y="38"/>
                </a:cxn>
                <a:cxn ang="0">
                  <a:pos x="55" y="22"/>
                </a:cxn>
                <a:cxn ang="0">
                  <a:pos x="78" y="11"/>
                </a:cxn>
                <a:cxn ang="0">
                  <a:pos x="101" y="2"/>
                </a:cxn>
                <a:cxn ang="0">
                  <a:pos x="127" y="0"/>
                </a:cxn>
              </a:cxnLst>
              <a:rect l="0" t="0" r="r" b="b"/>
              <a:pathLst>
                <a:path w="252" h="261">
                  <a:moveTo>
                    <a:pt x="127" y="0"/>
                  </a:moveTo>
                  <a:lnTo>
                    <a:pt x="153" y="2"/>
                  </a:lnTo>
                  <a:lnTo>
                    <a:pt x="177" y="11"/>
                  </a:lnTo>
                  <a:lnTo>
                    <a:pt x="199" y="22"/>
                  </a:lnTo>
                  <a:lnTo>
                    <a:pt x="217" y="38"/>
                  </a:lnTo>
                  <a:lnTo>
                    <a:pt x="232" y="57"/>
                  </a:lnTo>
                  <a:lnTo>
                    <a:pt x="243" y="79"/>
                  </a:lnTo>
                  <a:lnTo>
                    <a:pt x="250" y="105"/>
                  </a:lnTo>
                  <a:lnTo>
                    <a:pt x="252" y="130"/>
                  </a:lnTo>
                  <a:lnTo>
                    <a:pt x="250" y="156"/>
                  </a:lnTo>
                  <a:lnTo>
                    <a:pt x="243" y="182"/>
                  </a:lnTo>
                  <a:lnTo>
                    <a:pt x="232" y="204"/>
                  </a:lnTo>
                  <a:lnTo>
                    <a:pt x="217" y="222"/>
                  </a:lnTo>
                  <a:lnTo>
                    <a:pt x="199" y="239"/>
                  </a:lnTo>
                  <a:lnTo>
                    <a:pt x="177" y="250"/>
                  </a:lnTo>
                  <a:lnTo>
                    <a:pt x="153" y="259"/>
                  </a:lnTo>
                  <a:lnTo>
                    <a:pt x="127" y="261"/>
                  </a:lnTo>
                  <a:lnTo>
                    <a:pt x="101" y="259"/>
                  </a:lnTo>
                  <a:lnTo>
                    <a:pt x="78" y="250"/>
                  </a:lnTo>
                  <a:lnTo>
                    <a:pt x="55" y="239"/>
                  </a:lnTo>
                  <a:lnTo>
                    <a:pt x="37" y="222"/>
                  </a:lnTo>
                  <a:lnTo>
                    <a:pt x="22" y="204"/>
                  </a:lnTo>
                  <a:lnTo>
                    <a:pt x="9" y="182"/>
                  </a:lnTo>
                  <a:lnTo>
                    <a:pt x="2" y="156"/>
                  </a:lnTo>
                  <a:lnTo>
                    <a:pt x="0" y="130"/>
                  </a:lnTo>
                  <a:lnTo>
                    <a:pt x="2" y="105"/>
                  </a:lnTo>
                  <a:lnTo>
                    <a:pt x="9" y="79"/>
                  </a:lnTo>
                  <a:lnTo>
                    <a:pt x="22" y="57"/>
                  </a:lnTo>
                  <a:lnTo>
                    <a:pt x="37" y="38"/>
                  </a:lnTo>
                  <a:lnTo>
                    <a:pt x="55" y="22"/>
                  </a:lnTo>
                  <a:lnTo>
                    <a:pt x="78" y="11"/>
                  </a:lnTo>
                  <a:lnTo>
                    <a:pt x="101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9" name="Freeform 79"/>
            <p:cNvSpPr>
              <a:spLocks/>
            </p:cNvSpPr>
            <p:nvPr/>
          </p:nvSpPr>
          <p:spPr bwMode="auto">
            <a:xfrm>
              <a:off x="2509" y="2809"/>
              <a:ext cx="238" cy="24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44" y="2"/>
                </a:cxn>
                <a:cxn ang="0">
                  <a:pos x="166" y="10"/>
                </a:cxn>
                <a:cxn ang="0">
                  <a:pos x="186" y="21"/>
                </a:cxn>
                <a:cxn ang="0">
                  <a:pos x="205" y="37"/>
                </a:cxn>
                <a:cxn ang="0">
                  <a:pos x="217" y="56"/>
                </a:cxn>
                <a:cxn ang="0">
                  <a:pos x="228" y="76"/>
                </a:cxn>
                <a:cxn ang="0">
                  <a:pos x="236" y="98"/>
                </a:cxn>
                <a:cxn ang="0">
                  <a:pos x="238" y="124"/>
                </a:cxn>
                <a:cxn ang="0">
                  <a:pos x="236" y="148"/>
                </a:cxn>
                <a:cxn ang="0">
                  <a:pos x="228" y="170"/>
                </a:cxn>
                <a:cxn ang="0">
                  <a:pos x="217" y="192"/>
                </a:cxn>
                <a:cxn ang="0">
                  <a:pos x="205" y="208"/>
                </a:cxn>
                <a:cxn ang="0">
                  <a:pos x="186" y="225"/>
                </a:cxn>
                <a:cxn ang="0">
                  <a:pos x="166" y="236"/>
                </a:cxn>
                <a:cxn ang="0">
                  <a:pos x="144" y="243"/>
                </a:cxn>
                <a:cxn ang="0">
                  <a:pos x="120" y="245"/>
                </a:cxn>
                <a:cxn ang="0">
                  <a:pos x="96" y="243"/>
                </a:cxn>
                <a:cxn ang="0">
                  <a:pos x="74" y="236"/>
                </a:cxn>
                <a:cxn ang="0">
                  <a:pos x="54" y="225"/>
                </a:cxn>
                <a:cxn ang="0">
                  <a:pos x="35" y="208"/>
                </a:cxn>
                <a:cxn ang="0">
                  <a:pos x="21" y="192"/>
                </a:cxn>
                <a:cxn ang="0">
                  <a:pos x="9" y="170"/>
                </a:cxn>
                <a:cxn ang="0">
                  <a:pos x="2" y="148"/>
                </a:cxn>
                <a:cxn ang="0">
                  <a:pos x="0" y="124"/>
                </a:cxn>
                <a:cxn ang="0">
                  <a:pos x="2" y="98"/>
                </a:cxn>
                <a:cxn ang="0">
                  <a:pos x="9" y="76"/>
                </a:cxn>
                <a:cxn ang="0">
                  <a:pos x="21" y="56"/>
                </a:cxn>
                <a:cxn ang="0">
                  <a:pos x="35" y="37"/>
                </a:cxn>
                <a:cxn ang="0">
                  <a:pos x="54" y="21"/>
                </a:cxn>
                <a:cxn ang="0">
                  <a:pos x="74" y="10"/>
                </a:cxn>
                <a:cxn ang="0">
                  <a:pos x="96" y="2"/>
                </a:cxn>
                <a:cxn ang="0">
                  <a:pos x="120" y="0"/>
                </a:cxn>
              </a:cxnLst>
              <a:rect l="0" t="0" r="r" b="b"/>
              <a:pathLst>
                <a:path w="238" h="245">
                  <a:moveTo>
                    <a:pt x="120" y="0"/>
                  </a:moveTo>
                  <a:lnTo>
                    <a:pt x="144" y="2"/>
                  </a:lnTo>
                  <a:lnTo>
                    <a:pt x="166" y="10"/>
                  </a:lnTo>
                  <a:lnTo>
                    <a:pt x="186" y="21"/>
                  </a:lnTo>
                  <a:lnTo>
                    <a:pt x="205" y="37"/>
                  </a:lnTo>
                  <a:lnTo>
                    <a:pt x="217" y="56"/>
                  </a:lnTo>
                  <a:lnTo>
                    <a:pt x="228" y="76"/>
                  </a:lnTo>
                  <a:lnTo>
                    <a:pt x="236" y="98"/>
                  </a:lnTo>
                  <a:lnTo>
                    <a:pt x="238" y="124"/>
                  </a:lnTo>
                  <a:lnTo>
                    <a:pt x="236" y="148"/>
                  </a:lnTo>
                  <a:lnTo>
                    <a:pt x="228" y="170"/>
                  </a:lnTo>
                  <a:lnTo>
                    <a:pt x="217" y="192"/>
                  </a:lnTo>
                  <a:lnTo>
                    <a:pt x="205" y="208"/>
                  </a:lnTo>
                  <a:lnTo>
                    <a:pt x="186" y="225"/>
                  </a:lnTo>
                  <a:lnTo>
                    <a:pt x="166" y="236"/>
                  </a:lnTo>
                  <a:lnTo>
                    <a:pt x="144" y="243"/>
                  </a:lnTo>
                  <a:lnTo>
                    <a:pt x="120" y="245"/>
                  </a:lnTo>
                  <a:lnTo>
                    <a:pt x="96" y="243"/>
                  </a:lnTo>
                  <a:lnTo>
                    <a:pt x="74" y="236"/>
                  </a:lnTo>
                  <a:lnTo>
                    <a:pt x="54" y="225"/>
                  </a:lnTo>
                  <a:lnTo>
                    <a:pt x="35" y="208"/>
                  </a:lnTo>
                  <a:lnTo>
                    <a:pt x="21" y="192"/>
                  </a:lnTo>
                  <a:lnTo>
                    <a:pt x="9" y="170"/>
                  </a:lnTo>
                  <a:lnTo>
                    <a:pt x="2" y="148"/>
                  </a:lnTo>
                  <a:lnTo>
                    <a:pt x="0" y="124"/>
                  </a:lnTo>
                  <a:lnTo>
                    <a:pt x="2" y="98"/>
                  </a:lnTo>
                  <a:lnTo>
                    <a:pt x="9" y="76"/>
                  </a:lnTo>
                  <a:lnTo>
                    <a:pt x="21" y="56"/>
                  </a:lnTo>
                  <a:lnTo>
                    <a:pt x="35" y="37"/>
                  </a:lnTo>
                  <a:lnTo>
                    <a:pt x="54" y="21"/>
                  </a:lnTo>
                  <a:lnTo>
                    <a:pt x="74" y="10"/>
                  </a:lnTo>
                  <a:lnTo>
                    <a:pt x="96" y="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0" name="Freeform 80"/>
            <p:cNvSpPr>
              <a:spLocks/>
            </p:cNvSpPr>
            <p:nvPr/>
          </p:nvSpPr>
          <p:spPr bwMode="auto">
            <a:xfrm>
              <a:off x="2522" y="2815"/>
              <a:ext cx="221" cy="22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33" y="2"/>
                </a:cxn>
                <a:cxn ang="0">
                  <a:pos x="155" y="9"/>
                </a:cxn>
                <a:cxn ang="0">
                  <a:pos x="173" y="18"/>
                </a:cxn>
                <a:cxn ang="0">
                  <a:pos x="190" y="33"/>
                </a:cxn>
                <a:cxn ang="0">
                  <a:pos x="203" y="50"/>
                </a:cxn>
                <a:cxn ang="0">
                  <a:pos x="212" y="68"/>
                </a:cxn>
                <a:cxn ang="0">
                  <a:pos x="219" y="90"/>
                </a:cxn>
                <a:cxn ang="0">
                  <a:pos x="221" y="112"/>
                </a:cxn>
                <a:cxn ang="0">
                  <a:pos x="219" y="136"/>
                </a:cxn>
                <a:cxn ang="0">
                  <a:pos x="212" y="156"/>
                </a:cxn>
                <a:cxn ang="0">
                  <a:pos x="203" y="177"/>
                </a:cxn>
                <a:cxn ang="0">
                  <a:pos x="190" y="193"/>
                </a:cxn>
                <a:cxn ang="0">
                  <a:pos x="173" y="208"/>
                </a:cxn>
                <a:cxn ang="0">
                  <a:pos x="155" y="217"/>
                </a:cxn>
                <a:cxn ang="0">
                  <a:pos x="133" y="224"/>
                </a:cxn>
                <a:cxn ang="0">
                  <a:pos x="111" y="226"/>
                </a:cxn>
                <a:cxn ang="0">
                  <a:pos x="88" y="224"/>
                </a:cxn>
                <a:cxn ang="0">
                  <a:pos x="68" y="217"/>
                </a:cxn>
                <a:cxn ang="0">
                  <a:pos x="50" y="208"/>
                </a:cxn>
                <a:cxn ang="0">
                  <a:pos x="33" y="193"/>
                </a:cxn>
                <a:cxn ang="0">
                  <a:pos x="19" y="177"/>
                </a:cxn>
                <a:cxn ang="0">
                  <a:pos x="9" y="156"/>
                </a:cxn>
                <a:cxn ang="0">
                  <a:pos x="2" y="136"/>
                </a:cxn>
                <a:cxn ang="0">
                  <a:pos x="0" y="112"/>
                </a:cxn>
                <a:cxn ang="0">
                  <a:pos x="2" y="90"/>
                </a:cxn>
                <a:cxn ang="0">
                  <a:pos x="9" y="68"/>
                </a:cxn>
                <a:cxn ang="0">
                  <a:pos x="19" y="50"/>
                </a:cxn>
                <a:cxn ang="0">
                  <a:pos x="33" y="33"/>
                </a:cxn>
                <a:cxn ang="0">
                  <a:pos x="50" y="18"/>
                </a:cxn>
                <a:cxn ang="0">
                  <a:pos x="68" y="9"/>
                </a:cxn>
                <a:cxn ang="0">
                  <a:pos x="88" y="2"/>
                </a:cxn>
                <a:cxn ang="0">
                  <a:pos x="111" y="0"/>
                </a:cxn>
              </a:cxnLst>
              <a:rect l="0" t="0" r="r" b="b"/>
              <a:pathLst>
                <a:path w="221" h="226">
                  <a:moveTo>
                    <a:pt x="111" y="0"/>
                  </a:moveTo>
                  <a:lnTo>
                    <a:pt x="133" y="2"/>
                  </a:lnTo>
                  <a:lnTo>
                    <a:pt x="155" y="9"/>
                  </a:lnTo>
                  <a:lnTo>
                    <a:pt x="173" y="18"/>
                  </a:lnTo>
                  <a:lnTo>
                    <a:pt x="190" y="33"/>
                  </a:lnTo>
                  <a:lnTo>
                    <a:pt x="203" y="50"/>
                  </a:lnTo>
                  <a:lnTo>
                    <a:pt x="212" y="68"/>
                  </a:lnTo>
                  <a:lnTo>
                    <a:pt x="219" y="90"/>
                  </a:lnTo>
                  <a:lnTo>
                    <a:pt x="221" y="112"/>
                  </a:lnTo>
                  <a:lnTo>
                    <a:pt x="219" y="136"/>
                  </a:lnTo>
                  <a:lnTo>
                    <a:pt x="212" y="156"/>
                  </a:lnTo>
                  <a:lnTo>
                    <a:pt x="203" y="177"/>
                  </a:lnTo>
                  <a:lnTo>
                    <a:pt x="190" y="193"/>
                  </a:lnTo>
                  <a:lnTo>
                    <a:pt x="173" y="208"/>
                  </a:lnTo>
                  <a:lnTo>
                    <a:pt x="155" y="217"/>
                  </a:lnTo>
                  <a:lnTo>
                    <a:pt x="133" y="224"/>
                  </a:lnTo>
                  <a:lnTo>
                    <a:pt x="111" y="226"/>
                  </a:lnTo>
                  <a:lnTo>
                    <a:pt x="88" y="224"/>
                  </a:lnTo>
                  <a:lnTo>
                    <a:pt x="68" y="217"/>
                  </a:lnTo>
                  <a:lnTo>
                    <a:pt x="50" y="208"/>
                  </a:lnTo>
                  <a:lnTo>
                    <a:pt x="33" y="193"/>
                  </a:lnTo>
                  <a:lnTo>
                    <a:pt x="19" y="177"/>
                  </a:lnTo>
                  <a:lnTo>
                    <a:pt x="9" y="156"/>
                  </a:lnTo>
                  <a:lnTo>
                    <a:pt x="2" y="136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9" y="68"/>
                  </a:lnTo>
                  <a:lnTo>
                    <a:pt x="19" y="50"/>
                  </a:lnTo>
                  <a:lnTo>
                    <a:pt x="33" y="33"/>
                  </a:lnTo>
                  <a:lnTo>
                    <a:pt x="50" y="18"/>
                  </a:lnTo>
                  <a:lnTo>
                    <a:pt x="68" y="9"/>
                  </a:lnTo>
                  <a:lnTo>
                    <a:pt x="88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1" name="Freeform 81"/>
            <p:cNvSpPr>
              <a:spLocks/>
            </p:cNvSpPr>
            <p:nvPr/>
          </p:nvSpPr>
          <p:spPr bwMode="auto">
            <a:xfrm>
              <a:off x="2533" y="2819"/>
              <a:ext cx="204" cy="21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25" y="2"/>
                </a:cxn>
                <a:cxn ang="0">
                  <a:pos x="144" y="9"/>
                </a:cxn>
                <a:cxn ang="0">
                  <a:pos x="160" y="18"/>
                </a:cxn>
                <a:cxn ang="0">
                  <a:pos x="177" y="31"/>
                </a:cxn>
                <a:cxn ang="0">
                  <a:pos x="188" y="46"/>
                </a:cxn>
                <a:cxn ang="0">
                  <a:pos x="197" y="64"/>
                </a:cxn>
                <a:cxn ang="0">
                  <a:pos x="203" y="84"/>
                </a:cxn>
                <a:cxn ang="0">
                  <a:pos x="204" y="105"/>
                </a:cxn>
                <a:cxn ang="0">
                  <a:pos x="203" y="127"/>
                </a:cxn>
                <a:cxn ang="0">
                  <a:pos x="197" y="147"/>
                </a:cxn>
                <a:cxn ang="0">
                  <a:pos x="188" y="163"/>
                </a:cxn>
                <a:cxn ang="0">
                  <a:pos x="177" y="180"/>
                </a:cxn>
                <a:cxn ang="0">
                  <a:pos x="160" y="193"/>
                </a:cxn>
                <a:cxn ang="0">
                  <a:pos x="144" y="202"/>
                </a:cxn>
                <a:cxn ang="0">
                  <a:pos x="125" y="209"/>
                </a:cxn>
                <a:cxn ang="0">
                  <a:pos x="103" y="211"/>
                </a:cxn>
                <a:cxn ang="0">
                  <a:pos x="83" y="209"/>
                </a:cxn>
                <a:cxn ang="0">
                  <a:pos x="63" y="202"/>
                </a:cxn>
                <a:cxn ang="0">
                  <a:pos x="46" y="193"/>
                </a:cxn>
                <a:cxn ang="0">
                  <a:pos x="30" y="180"/>
                </a:cxn>
                <a:cxn ang="0">
                  <a:pos x="19" y="163"/>
                </a:cxn>
                <a:cxn ang="0">
                  <a:pos x="8" y="147"/>
                </a:cxn>
                <a:cxn ang="0">
                  <a:pos x="2" y="127"/>
                </a:cxn>
                <a:cxn ang="0">
                  <a:pos x="0" y="105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9" y="46"/>
                </a:cxn>
                <a:cxn ang="0">
                  <a:pos x="30" y="31"/>
                </a:cxn>
                <a:cxn ang="0">
                  <a:pos x="46" y="18"/>
                </a:cxn>
                <a:cxn ang="0">
                  <a:pos x="63" y="9"/>
                </a:cxn>
                <a:cxn ang="0">
                  <a:pos x="83" y="2"/>
                </a:cxn>
                <a:cxn ang="0">
                  <a:pos x="103" y="0"/>
                </a:cxn>
              </a:cxnLst>
              <a:rect l="0" t="0" r="r" b="b"/>
              <a:pathLst>
                <a:path w="204" h="211">
                  <a:moveTo>
                    <a:pt x="103" y="0"/>
                  </a:moveTo>
                  <a:lnTo>
                    <a:pt x="125" y="2"/>
                  </a:lnTo>
                  <a:lnTo>
                    <a:pt x="144" y="9"/>
                  </a:lnTo>
                  <a:lnTo>
                    <a:pt x="160" y="18"/>
                  </a:lnTo>
                  <a:lnTo>
                    <a:pt x="177" y="31"/>
                  </a:lnTo>
                  <a:lnTo>
                    <a:pt x="188" y="46"/>
                  </a:lnTo>
                  <a:lnTo>
                    <a:pt x="197" y="64"/>
                  </a:lnTo>
                  <a:lnTo>
                    <a:pt x="203" y="84"/>
                  </a:lnTo>
                  <a:lnTo>
                    <a:pt x="204" y="105"/>
                  </a:lnTo>
                  <a:lnTo>
                    <a:pt x="203" y="127"/>
                  </a:lnTo>
                  <a:lnTo>
                    <a:pt x="197" y="147"/>
                  </a:lnTo>
                  <a:lnTo>
                    <a:pt x="188" y="163"/>
                  </a:lnTo>
                  <a:lnTo>
                    <a:pt x="177" y="180"/>
                  </a:lnTo>
                  <a:lnTo>
                    <a:pt x="160" y="193"/>
                  </a:lnTo>
                  <a:lnTo>
                    <a:pt x="144" y="202"/>
                  </a:lnTo>
                  <a:lnTo>
                    <a:pt x="125" y="209"/>
                  </a:lnTo>
                  <a:lnTo>
                    <a:pt x="103" y="211"/>
                  </a:lnTo>
                  <a:lnTo>
                    <a:pt x="83" y="209"/>
                  </a:lnTo>
                  <a:lnTo>
                    <a:pt x="63" y="202"/>
                  </a:lnTo>
                  <a:lnTo>
                    <a:pt x="46" y="193"/>
                  </a:lnTo>
                  <a:lnTo>
                    <a:pt x="30" y="180"/>
                  </a:lnTo>
                  <a:lnTo>
                    <a:pt x="19" y="163"/>
                  </a:lnTo>
                  <a:lnTo>
                    <a:pt x="8" y="147"/>
                  </a:lnTo>
                  <a:lnTo>
                    <a:pt x="2" y="127"/>
                  </a:lnTo>
                  <a:lnTo>
                    <a:pt x="0" y="105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9" y="46"/>
                  </a:lnTo>
                  <a:lnTo>
                    <a:pt x="30" y="31"/>
                  </a:lnTo>
                  <a:lnTo>
                    <a:pt x="46" y="18"/>
                  </a:lnTo>
                  <a:lnTo>
                    <a:pt x="63" y="9"/>
                  </a:lnTo>
                  <a:lnTo>
                    <a:pt x="83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2" name="Freeform 82"/>
            <p:cNvSpPr>
              <a:spLocks/>
            </p:cNvSpPr>
            <p:nvPr/>
          </p:nvSpPr>
          <p:spPr bwMode="auto">
            <a:xfrm>
              <a:off x="2546" y="2822"/>
              <a:ext cx="186" cy="19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4" y="2"/>
                </a:cxn>
                <a:cxn ang="0">
                  <a:pos x="131" y="8"/>
                </a:cxn>
                <a:cxn ang="0">
                  <a:pos x="147" y="17"/>
                </a:cxn>
                <a:cxn ang="0">
                  <a:pos x="160" y="30"/>
                </a:cxn>
                <a:cxn ang="0">
                  <a:pos x="171" y="43"/>
                </a:cxn>
                <a:cxn ang="0">
                  <a:pos x="179" y="59"/>
                </a:cxn>
                <a:cxn ang="0">
                  <a:pos x="184" y="78"/>
                </a:cxn>
                <a:cxn ang="0">
                  <a:pos x="186" y="98"/>
                </a:cxn>
                <a:cxn ang="0">
                  <a:pos x="184" y="118"/>
                </a:cxn>
                <a:cxn ang="0">
                  <a:pos x="179" y="137"/>
                </a:cxn>
                <a:cxn ang="0">
                  <a:pos x="171" y="153"/>
                </a:cxn>
                <a:cxn ang="0">
                  <a:pos x="160" y="166"/>
                </a:cxn>
                <a:cxn ang="0">
                  <a:pos x="147" y="179"/>
                </a:cxn>
                <a:cxn ang="0">
                  <a:pos x="131" y="188"/>
                </a:cxn>
                <a:cxn ang="0">
                  <a:pos x="114" y="194"/>
                </a:cxn>
                <a:cxn ang="0">
                  <a:pos x="96" y="195"/>
                </a:cxn>
                <a:cxn ang="0">
                  <a:pos x="77" y="194"/>
                </a:cxn>
                <a:cxn ang="0">
                  <a:pos x="59" y="188"/>
                </a:cxn>
                <a:cxn ang="0">
                  <a:pos x="42" y="179"/>
                </a:cxn>
                <a:cxn ang="0">
                  <a:pos x="30" y="166"/>
                </a:cxn>
                <a:cxn ang="0">
                  <a:pos x="17" y="153"/>
                </a:cxn>
                <a:cxn ang="0">
                  <a:pos x="7" y="137"/>
                </a:cxn>
                <a:cxn ang="0">
                  <a:pos x="2" y="11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7" y="59"/>
                </a:cxn>
                <a:cxn ang="0">
                  <a:pos x="17" y="43"/>
                </a:cxn>
                <a:cxn ang="0">
                  <a:pos x="30" y="30"/>
                </a:cxn>
                <a:cxn ang="0">
                  <a:pos x="42" y="17"/>
                </a:cxn>
                <a:cxn ang="0">
                  <a:pos x="59" y="8"/>
                </a:cxn>
                <a:cxn ang="0">
                  <a:pos x="77" y="2"/>
                </a:cxn>
                <a:cxn ang="0">
                  <a:pos x="96" y="0"/>
                </a:cxn>
              </a:cxnLst>
              <a:rect l="0" t="0" r="r" b="b"/>
              <a:pathLst>
                <a:path w="186" h="195">
                  <a:moveTo>
                    <a:pt x="96" y="0"/>
                  </a:moveTo>
                  <a:lnTo>
                    <a:pt x="114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1" y="43"/>
                  </a:lnTo>
                  <a:lnTo>
                    <a:pt x="179" y="59"/>
                  </a:lnTo>
                  <a:lnTo>
                    <a:pt x="184" y="78"/>
                  </a:lnTo>
                  <a:lnTo>
                    <a:pt x="186" y="98"/>
                  </a:lnTo>
                  <a:lnTo>
                    <a:pt x="184" y="118"/>
                  </a:lnTo>
                  <a:lnTo>
                    <a:pt x="179" y="137"/>
                  </a:lnTo>
                  <a:lnTo>
                    <a:pt x="171" y="153"/>
                  </a:lnTo>
                  <a:lnTo>
                    <a:pt x="160" y="166"/>
                  </a:lnTo>
                  <a:lnTo>
                    <a:pt x="147" y="179"/>
                  </a:lnTo>
                  <a:lnTo>
                    <a:pt x="131" y="188"/>
                  </a:lnTo>
                  <a:lnTo>
                    <a:pt x="114" y="194"/>
                  </a:lnTo>
                  <a:lnTo>
                    <a:pt x="96" y="195"/>
                  </a:lnTo>
                  <a:lnTo>
                    <a:pt x="77" y="194"/>
                  </a:lnTo>
                  <a:lnTo>
                    <a:pt x="59" y="188"/>
                  </a:lnTo>
                  <a:lnTo>
                    <a:pt x="42" y="179"/>
                  </a:lnTo>
                  <a:lnTo>
                    <a:pt x="30" y="166"/>
                  </a:lnTo>
                  <a:lnTo>
                    <a:pt x="17" y="153"/>
                  </a:lnTo>
                  <a:lnTo>
                    <a:pt x="7" y="137"/>
                  </a:lnTo>
                  <a:lnTo>
                    <a:pt x="2" y="11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7" y="59"/>
                  </a:lnTo>
                  <a:lnTo>
                    <a:pt x="17" y="43"/>
                  </a:lnTo>
                  <a:lnTo>
                    <a:pt x="30" y="30"/>
                  </a:lnTo>
                  <a:lnTo>
                    <a:pt x="42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3" name="Freeform 83"/>
            <p:cNvSpPr>
              <a:spLocks/>
            </p:cNvSpPr>
            <p:nvPr/>
          </p:nvSpPr>
          <p:spPr bwMode="auto">
            <a:xfrm>
              <a:off x="2557" y="2828"/>
              <a:ext cx="171" cy="17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5" y="2"/>
                </a:cxn>
                <a:cxn ang="0">
                  <a:pos x="122" y="7"/>
                </a:cxn>
                <a:cxn ang="0">
                  <a:pos x="136" y="15"/>
                </a:cxn>
                <a:cxn ang="0">
                  <a:pos x="147" y="26"/>
                </a:cxn>
                <a:cxn ang="0">
                  <a:pos x="158" y="39"/>
                </a:cxn>
                <a:cxn ang="0">
                  <a:pos x="166" y="55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7"/>
                </a:cxn>
                <a:cxn ang="0">
                  <a:pos x="166" y="123"/>
                </a:cxn>
                <a:cxn ang="0">
                  <a:pos x="158" y="138"/>
                </a:cxn>
                <a:cxn ang="0">
                  <a:pos x="147" y="153"/>
                </a:cxn>
                <a:cxn ang="0">
                  <a:pos x="136" y="164"/>
                </a:cxn>
                <a:cxn ang="0">
                  <a:pos x="122" y="171"/>
                </a:cxn>
                <a:cxn ang="0">
                  <a:pos x="105" y="177"/>
                </a:cxn>
                <a:cxn ang="0">
                  <a:pos x="88" y="178"/>
                </a:cxn>
                <a:cxn ang="0">
                  <a:pos x="70" y="177"/>
                </a:cxn>
                <a:cxn ang="0">
                  <a:pos x="53" y="171"/>
                </a:cxn>
                <a:cxn ang="0">
                  <a:pos x="39" y="164"/>
                </a:cxn>
                <a:cxn ang="0">
                  <a:pos x="26" y="153"/>
                </a:cxn>
                <a:cxn ang="0">
                  <a:pos x="15" y="138"/>
                </a:cxn>
                <a:cxn ang="0">
                  <a:pos x="7" y="123"/>
                </a:cxn>
                <a:cxn ang="0">
                  <a:pos x="2" y="107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5"/>
                </a:cxn>
                <a:cxn ang="0">
                  <a:pos x="15" y="39"/>
                </a:cxn>
                <a:cxn ang="0">
                  <a:pos x="26" y="26"/>
                </a:cxn>
                <a:cxn ang="0">
                  <a:pos x="39" y="15"/>
                </a:cxn>
                <a:cxn ang="0">
                  <a:pos x="53" y="7"/>
                </a:cxn>
                <a:cxn ang="0">
                  <a:pos x="70" y="2"/>
                </a:cxn>
                <a:cxn ang="0">
                  <a:pos x="88" y="0"/>
                </a:cxn>
              </a:cxnLst>
              <a:rect l="0" t="0" r="r" b="b"/>
              <a:pathLst>
                <a:path w="171" h="178">
                  <a:moveTo>
                    <a:pt x="88" y="0"/>
                  </a:moveTo>
                  <a:lnTo>
                    <a:pt x="105" y="2"/>
                  </a:lnTo>
                  <a:lnTo>
                    <a:pt x="122" y="7"/>
                  </a:lnTo>
                  <a:lnTo>
                    <a:pt x="136" y="15"/>
                  </a:lnTo>
                  <a:lnTo>
                    <a:pt x="147" y="26"/>
                  </a:lnTo>
                  <a:lnTo>
                    <a:pt x="158" y="39"/>
                  </a:lnTo>
                  <a:lnTo>
                    <a:pt x="166" y="55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7"/>
                  </a:lnTo>
                  <a:lnTo>
                    <a:pt x="166" y="123"/>
                  </a:lnTo>
                  <a:lnTo>
                    <a:pt x="158" y="138"/>
                  </a:lnTo>
                  <a:lnTo>
                    <a:pt x="147" y="153"/>
                  </a:lnTo>
                  <a:lnTo>
                    <a:pt x="136" y="164"/>
                  </a:lnTo>
                  <a:lnTo>
                    <a:pt x="122" y="171"/>
                  </a:lnTo>
                  <a:lnTo>
                    <a:pt x="105" y="177"/>
                  </a:lnTo>
                  <a:lnTo>
                    <a:pt x="88" y="178"/>
                  </a:lnTo>
                  <a:lnTo>
                    <a:pt x="70" y="177"/>
                  </a:lnTo>
                  <a:lnTo>
                    <a:pt x="53" y="171"/>
                  </a:lnTo>
                  <a:lnTo>
                    <a:pt x="39" y="164"/>
                  </a:lnTo>
                  <a:lnTo>
                    <a:pt x="26" y="153"/>
                  </a:lnTo>
                  <a:lnTo>
                    <a:pt x="15" y="138"/>
                  </a:lnTo>
                  <a:lnTo>
                    <a:pt x="7" y="123"/>
                  </a:lnTo>
                  <a:lnTo>
                    <a:pt x="2" y="107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5"/>
                  </a:lnTo>
                  <a:lnTo>
                    <a:pt x="15" y="39"/>
                  </a:lnTo>
                  <a:lnTo>
                    <a:pt x="26" y="26"/>
                  </a:lnTo>
                  <a:lnTo>
                    <a:pt x="39" y="15"/>
                  </a:lnTo>
                  <a:lnTo>
                    <a:pt x="53" y="7"/>
                  </a:lnTo>
                  <a:lnTo>
                    <a:pt x="70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4" name="Freeform 84"/>
            <p:cNvSpPr>
              <a:spLocks/>
            </p:cNvSpPr>
            <p:nvPr/>
          </p:nvSpPr>
          <p:spPr bwMode="auto">
            <a:xfrm>
              <a:off x="2570" y="2832"/>
              <a:ext cx="155" cy="16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1"/>
                </a:cxn>
                <a:cxn ang="0">
                  <a:pos x="109" y="5"/>
                </a:cxn>
                <a:cxn ang="0">
                  <a:pos x="121" y="14"/>
                </a:cxn>
                <a:cxn ang="0">
                  <a:pos x="132" y="23"/>
                </a:cxn>
                <a:cxn ang="0">
                  <a:pos x="142" y="36"/>
                </a:cxn>
                <a:cxn ang="0">
                  <a:pos x="149" y="49"/>
                </a:cxn>
                <a:cxn ang="0">
                  <a:pos x="153" y="64"/>
                </a:cxn>
                <a:cxn ang="0">
                  <a:pos x="155" y="81"/>
                </a:cxn>
                <a:cxn ang="0">
                  <a:pos x="153" y="97"/>
                </a:cxn>
                <a:cxn ang="0">
                  <a:pos x="149" y="112"/>
                </a:cxn>
                <a:cxn ang="0">
                  <a:pos x="142" y="125"/>
                </a:cxn>
                <a:cxn ang="0">
                  <a:pos x="132" y="138"/>
                </a:cxn>
                <a:cxn ang="0">
                  <a:pos x="121" y="147"/>
                </a:cxn>
                <a:cxn ang="0">
                  <a:pos x="109" y="154"/>
                </a:cxn>
                <a:cxn ang="0">
                  <a:pos x="94" y="160"/>
                </a:cxn>
                <a:cxn ang="0">
                  <a:pos x="79" y="161"/>
                </a:cxn>
                <a:cxn ang="0">
                  <a:pos x="63" y="160"/>
                </a:cxn>
                <a:cxn ang="0">
                  <a:pos x="48" y="154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3" y="125"/>
                </a:cxn>
                <a:cxn ang="0">
                  <a:pos x="6" y="112"/>
                </a:cxn>
                <a:cxn ang="0">
                  <a:pos x="2" y="97"/>
                </a:cxn>
                <a:cxn ang="0">
                  <a:pos x="0" y="81"/>
                </a:cxn>
                <a:cxn ang="0">
                  <a:pos x="2" y="64"/>
                </a:cxn>
                <a:cxn ang="0">
                  <a:pos x="6" y="49"/>
                </a:cxn>
                <a:cxn ang="0">
                  <a:pos x="13" y="36"/>
                </a:cxn>
                <a:cxn ang="0">
                  <a:pos x="24" y="23"/>
                </a:cxn>
                <a:cxn ang="0">
                  <a:pos x="35" y="14"/>
                </a:cxn>
                <a:cxn ang="0">
                  <a:pos x="48" y="5"/>
                </a:cxn>
                <a:cxn ang="0">
                  <a:pos x="63" y="1"/>
                </a:cxn>
                <a:cxn ang="0">
                  <a:pos x="79" y="0"/>
                </a:cxn>
              </a:cxnLst>
              <a:rect l="0" t="0" r="r" b="b"/>
              <a:pathLst>
                <a:path w="155" h="161">
                  <a:moveTo>
                    <a:pt x="79" y="0"/>
                  </a:moveTo>
                  <a:lnTo>
                    <a:pt x="94" y="1"/>
                  </a:lnTo>
                  <a:lnTo>
                    <a:pt x="109" y="5"/>
                  </a:lnTo>
                  <a:lnTo>
                    <a:pt x="121" y="14"/>
                  </a:lnTo>
                  <a:lnTo>
                    <a:pt x="132" y="23"/>
                  </a:lnTo>
                  <a:lnTo>
                    <a:pt x="142" y="36"/>
                  </a:lnTo>
                  <a:lnTo>
                    <a:pt x="149" y="49"/>
                  </a:lnTo>
                  <a:lnTo>
                    <a:pt x="153" y="64"/>
                  </a:lnTo>
                  <a:lnTo>
                    <a:pt x="155" y="81"/>
                  </a:lnTo>
                  <a:lnTo>
                    <a:pt x="153" y="97"/>
                  </a:lnTo>
                  <a:lnTo>
                    <a:pt x="149" y="112"/>
                  </a:lnTo>
                  <a:lnTo>
                    <a:pt x="142" y="125"/>
                  </a:lnTo>
                  <a:lnTo>
                    <a:pt x="132" y="138"/>
                  </a:lnTo>
                  <a:lnTo>
                    <a:pt x="121" y="147"/>
                  </a:lnTo>
                  <a:lnTo>
                    <a:pt x="109" y="154"/>
                  </a:lnTo>
                  <a:lnTo>
                    <a:pt x="94" y="160"/>
                  </a:lnTo>
                  <a:lnTo>
                    <a:pt x="79" y="161"/>
                  </a:lnTo>
                  <a:lnTo>
                    <a:pt x="63" y="160"/>
                  </a:lnTo>
                  <a:lnTo>
                    <a:pt x="48" y="154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3" y="125"/>
                  </a:lnTo>
                  <a:lnTo>
                    <a:pt x="6" y="112"/>
                  </a:lnTo>
                  <a:lnTo>
                    <a:pt x="2" y="97"/>
                  </a:lnTo>
                  <a:lnTo>
                    <a:pt x="0" y="81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3" y="36"/>
                  </a:lnTo>
                  <a:lnTo>
                    <a:pt x="24" y="23"/>
                  </a:lnTo>
                  <a:lnTo>
                    <a:pt x="35" y="14"/>
                  </a:lnTo>
                  <a:lnTo>
                    <a:pt x="48" y="5"/>
                  </a:lnTo>
                  <a:lnTo>
                    <a:pt x="63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5" name="Freeform 85"/>
            <p:cNvSpPr>
              <a:spLocks/>
            </p:cNvSpPr>
            <p:nvPr/>
          </p:nvSpPr>
          <p:spPr bwMode="auto">
            <a:xfrm>
              <a:off x="2581" y="2837"/>
              <a:ext cx="138" cy="14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7" y="2"/>
                </a:cxn>
                <a:cxn ang="0">
                  <a:pos x="98" y="6"/>
                </a:cxn>
                <a:cxn ang="0">
                  <a:pos x="110" y="13"/>
                </a:cxn>
                <a:cxn ang="0">
                  <a:pos x="120" y="20"/>
                </a:cxn>
                <a:cxn ang="0">
                  <a:pos x="127" y="31"/>
                </a:cxn>
                <a:cxn ang="0">
                  <a:pos x="133" y="44"/>
                </a:cxn>
                <a:cxn ang="0">
                  <a:pos x="136" y="57"/>
                </a:cxn>
                <a:cxn ang="0">
                  <a:pos x="138" y="72"/>
                </a:cxn>
                <a:cxn ang="0">
                  <a:pos x="136" y="87"/>
                </a:cxn>
                <a:cxn ang="0">
                  <a:pos x="133" y="99"/>
                </a:cxn>
                <a:cxn ang="0">
                  <a:pos x="127" y="112"/>
                </a:cxn>
                <a:cxn ang="0">
                  <a:pos x="120" y="123"/>
                </a:cxn>
                <a:cxn ang="0">
                  <a:pos x="110" y="131"/>
                </a:cxn>
                <a:cxn ang="0">
                  <a:pos x="98" y="138"/>
                </a:cxn>
                <a:cxn ang="0">
                  <a:pos x="87" y="142"/>
                </a:cxn>
                <a:cxn ang="0">
                  <a:pos x="72" y="144"/>
                </a:cxn>
                <a:cxn ang="0">
                  <a:pos x="57" y="142"/>
                </a:cxn>
                <a:cxn ang="0">
                  <a:pos x="44" y="138"/>
                </a:cxn>
                <a:cxn ang="0">
                  <a:pos x="31" y="131"/>
                </a:cxn>
                <a:cxn ang="0">
                  <a:pos x="20" y="123"/>
                </a:cxn>
                <a:cxn ang="0">
                  <a:pos x="13" y="112"/>
                </a:cxn>
                <a:cxn ang="0">
                  <a:pos x="6" y="99"/>
                </a:cxn>
                <a:cxn ang="0">
                  <a:pos x="2" y="87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6" y="44"/>
                </a:cxn>
                <a:cxn ang="0">
                  <a:pos x="13" y="31"/>
                </a:cxn>
                <a:cxn ang="0">
                  <a:pos x="20" y="20"/>
                </a:cxn>
                <a:cxn ang="0">
                  <a:pos x="31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2" y="0"/>
                </a:cxn>
              </a:cxnLst>
              <a:rect l="0" t="0" r="r" b="b"/>
              <a:pathLst>
                <a:path w="138" h="144">
                  <a:moveTo>
                    <a:pt x="72" y="0"/>
                  </a:moveTo>
                  <a:lnTo>
                    <a:pt x="87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0"/>
                  </a:lnTo>
                  <a:lnTo>
                    <a:pt x="127" y="31"/>
                  </a:lnTo>
                  <a:lnTo>
                    <a:pt x="133" y="44"/>
                  </a:lnTo>
                  <a:lnTo>
                    <a:pt x="136" y="57"/>
                  </a:lnTo>
                  <a:lnTo>
                    <a:pt x="138" y="72"/>
                  </a:lnTo>
                  <a:lnTo>
                    <a:pt x="136" y="87"/>
                  </a:lnTo>
                  <a:lnTo>
                    <a:pt x="133" y="99"/>
                  </a:lnTo>
                  <a:lnTo>
                    <a:pt x="127" y="112"/>
                  </a:lnTo>
                  <a:lnTo>
                    <a:pt x="120" y="123"/>
                  </a:lnTo>
                  <a:lnTo>
                    <a:pt x="110" y="131"/>
                  </a:lnTo>
                  <a:lnTo>
                    <a:pt x="98" y="138"/>
                  </a:lnTo>
                  <a:lnTo>
                    <a:pt x="87" y="142"/>
                  </a:lnTo>
                  <a:lnTo>
                    <a:pt x="72" y="144"/>
                  </a:lnTo>
                  <a:lnTo>
                    <a:pt x="57" y="142"/>
                  </a:lnTo>
                  <a:lnTo>
                    <a:pt x="44" y="138"/>
                  </a:lnTo>
                  <a:lnTo>
                    <a:pt x="31" y="131"/>
                  </a:lnTo>
                  <a:lnTo>
                    <a:pt x="20" y="123"/>
                  </a:lnTo>
                  <a:lnTo>
                    <a:pt x="13" y="112"/>
                  </a:lnTo>
                  <a:lnTo>
                    <a:pt x="6" y="99"/>
                  </a:lnTo>
                  <a:lnTo>
                    <a:pt x="2" y="87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6" y="44"/>
                  </a:lnTo>
                  <a:lnTo>
                    <a:pt x="13" y="31"/>
                  </a:lnTo>
                  <a:lnTo>
                    <a:pt x="20" y="20"/>
                  </a:lnTo>
                  <a:lnTo>
                    <a:pt x="31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6" name="Freeform 86"/>
            <p:cNvSpPr>
              <a:spLocks/>
            </p:cNvSpPr>
            <p:nvPr/>
          </p:nvSpPr>
          <p:spPr bwMode="auto">
            <a:xfrm>
              <a:off x="2594" y="2841"/>
              <a:ext cx="121" cy="12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5" y="2"/>
                </a:cxn>
                <a:cxn ang="0">
                  <a:pos x="86" y="5"/>
                </a:cxn>
                <a:cxn ang="0">
                  <a:pos x="96" y="11"/>
                </a:cxn>
                <a:cxn ang="0">
                  <a:pos x="105" y="18"/>
                </a:cxn>
                <a:cxn ang="0">
                  <a:pos x="112" y="29"/>
                </a:cxn>
                <a:cxn ang="0">
                  <a:pos x="118" y="40"/>
                </a:cxn>
                <a:cxn ang="0">
                  <a:pos x="120" y="51"/>
                </a:cxn>
                <a:cxn ang="0">
                  <a:pos x="121" y="64"/>
                </a:cxn>
                <a:cxn ang="0">
                  <a:pos x="120" y="77"/>
                </a:cxn>
                <a:cxn ang="0">
                  <a:pos x="118" y="88"/>
                </a:cxn>
                <a:cxn ang="0">
                  <a:pos x="112" y="99"/>
                </a:cxn>
                <a:cxn ang="0">
                  <a:pos x="105" y="110"/>
                </a:cxn>
                <a:cxn ang="0">
                  <a:pos x="96" y="118"/>
                </a:cxn>
                <a:cxn ang="0">
                  <a:pos x="86" y="123"/>
                </a:cxn>
                <a:cxn ang="0">
                  <a:pos x="75" y="127"/>
                </a:cxn>
                <a:cxn ang="0">
                  <a:pos x="62" y="129"/>
                </a:cxn>
                <a:cxn ang="0">
                  <a:pos x="50" y="127"/>
                </a:cxn>
                <a:cxn ang="0">
                  <a:pos x="39" y="123"/>
                </a:cxn>
                <a:cxn ang="0">
                  <a:pos x="28" y="118"/>
                </a:cxn>
                <a:cxn ang="0">
                  <a:pos x="18" y="110"/>
                </a:cxn>
                <a:cxn ang="0">
                  <a:pos x="11" y="99"/>
                </a:cxn>
                <a:cxn ang="0">
                  <a:pos x="5" y="88"/>
                </a:cxn>
                <a:cxn ang="0">
                  <a:pos x="2" y="77"/>
                </a:cxn>
                <a:cxn ang="0">
                  <a:pos x="0" y="64"/>
                </a:cxn>
                <a:cxn ang="0">
                  <a:pos x="2" y="51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18" y="18"/>
                </a:cxn>
                <a:cxn ang="0">
                  <a:pos x="28" y="11"/>
                </a:cxn>
                <a:cxn ang="0">
                  <a:pos x="39" y="5"/>
                </a:cxn>
                <a:cxn ang="0">
                  <a:pos x="50" y="2"/>
                </a:cxn>
                <a:cxn ang="0">
                  <a:pos x="62" y="0"/>
                </a:cxn>
              </a:cxnLst>
              <a:rect l="0" t="0" r="r" b="b"/>
              <a:pathLst>
                <a:path w="121" h="129">
                  <a:moveTo>
                    <a:pt x="62" y="0"/>
                  </a:moveTo>
                  <a:lnTo>
                    <a:pt x="75" y="2"/>
                  </a:lnTo>
                  <a:lnTo>
                    <a:pt x="86" y="5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2" y="29"/>
                  </a:lnTo>
                  <a:lnTo>
                    <a:pt x="118" y="40"/>
                  </a:lnTo>
                  <a:lnTo>
                    <a:pt x="120" y="51"/>
                  </a:lnTo>
                  <a:lnTo>
                    <a:pt x="121" y="64"/>
                  </a:lnTo>
                  <a:lnTo>
                    <a:pt x="120" y="77"/>
                  </a:lnTo>
                  <a:lnTo>
                    <a:pt x="118" y="88"/>
                  </a:lnTo>
                  <a:lnTo>
                    <a:pt x="112" y="99"/>
                  </a:lnTo>
                  <a:lnTo>
                    <a:pt x="105" y="110"/>
                  </a:lnTo>
                  <a:lnTo>
                    <a:pt x="96" y="118"/>
                  </a:lnTo>
                  <a:lnTo>
                    <a:pt x="86" y="123"/>
                  </a:lnTo>
                  <a:lnTo>
                    <a:pt x="75" y="127"/>
                  </a:lnTo>
                  <a:lnTo>
                    <a:pt x="62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1" y="99"/>
                  </a:lnTo>
                  <a:lnTo>
                    <a:pt x="5" y="88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2" y="51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0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7" name="Freeform 87"/>
            <p:cNvSpPr>
              <a:spLocks/>
            </p:cNvSpPr>
            <p:nvPr/>
          </p:nvSpPr>
          <p:spPr bwMode="auto">
            <a:xfrm>
              <a:off x="2605" y="2846"/>
              <a:ext cx="105" cy="11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5" y="4"/>
                </a:cxn>
                <a:cxn ang="0">
                  <a:pos x="92" y="17"/>
                </a:cxn>
                <a:cxn ang="0">
                  <a:pos x="101" y="33"/>
                </a:cxn>
                <a:cxn ang="0">
                  <a:pos x="105" y="55"/>
                </a:cxn>
                <a:cxn ang="0">
                  <a:pos x="101" y="76"/>
                </a:cxn>
                <a:cxn ang="0">
                  <a:pos x="92" y="94"/>
                </a:cxn>
                <a:cxn ang="0">
                  <a:pos x="75" y="107"/>
                </a:cxn>
                <a:cxn ang="0">
                  <a:pos x="55" y="111"/>
                </a:cxn>
                <a:cxn ang="0">
                  <a:pos x="44" y="109"/>
                </a:cxn>
                <a:cxn ang="0">
                  <a:pos x="33" y="107"/>
                </a:cxn>
                <a:cxn ang="0">
                  <a:pos x="24" y="101"/>
                </a:cxn>
                <a:cxn ang="0">
                  <a:pos x="17" y="94"/>
                </a:cxn>
                <a:cxn ang="0">
                  <a:pos x="9" y="87"/>
                </a:cxn>
                <a:cxn ang="0">
                  <a:pos x="4" y="76"/>
                </a:cxn>
                <a:cxn ang="0">
                  <a:pos x="2" y="67"/>
                </a:cxn>
                <a:cxn ang="0">
                  <a:pos x="0" y="55"/>
                </a:cxn>
                <a:cxn ang="0">
                  <a:pos x="2" y="44"/>
                </a:cxn>
                <a:cxn ang="0">
                  <a:pos x="4" y="33"/>
                </a:cxn>
                <a:cxn ang="0">
                  <a:pos x="9" y="24"/>
                </a:cxn>
                <a:cxn ang="0">
                  <a:pos x="17" y="17"/>
                </a:cxn>
                <a:cxn ang="0">
                  <a:pos x="24" y="9"/>
                </a:cxn>
                <a:cxn ang="0">
                  <a:pos x="33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05" h="111">
                  <a:moveTo>
                    <a:pt x="55" y="0"/>
                  </a:moveTo>
                  <a:lnTo>
                    <a:pt x="75" y="4"/>
                  </a:lnTo>
                  <a:lnTo>
                    <a:pt x="92" y="17"/>
                  </a:lnTo>
                  <a:lnTo>
                    <a:pt x="101" y="33"/>
                  </a:lnTo>
                  <a:lnTo>
                    <a:pt x="105" y="55"/>
                  </a:lnTo>
                  <a:lnTo>
                    <a:pt x="101" y="76"/>
                  </a:lnTo>
                  <a:lnTo>
                    <a:pt x="92" y="94"/>
                  </a:lnTo>
                  <a:lnTo>
                    <a:pt x="75" y="107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3" y="107"/>
                  </a:lnTo>
                  <a:lnTo>
                    <a:pt x="24" y="101"/>
                  </a:lnTo>
                  <a:lnTo>
                    <a:pt x="17" y="94"/>
                  </a:lnTo>
                  <a:lnTo>
                    <a:pt x="9" y="87"/>
                  </a:lnTo>
                  <a:lnTo>
                    <a:pt x="4" y="76"/>
                  </a:lnTo>
                  <a:lnTo>
                    <a:pt x="2" y="67"/>
                  </a:lnTo>
                  <a:lnTo>
                    <a:pt x="0" y="55"/>
                  </a:lnTo>
                  <a:lnTo>
                    <a:pt x="2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8" name="Freeform 88"/>
            <p:cNvSpPr>
              <a:spLocks/>
            </p:cNvSpPr>
            <p:nvPr/>
          </p:nvSpPr>
          <p:spPr bwMode="auto">
            <a:xfrm>
              <a:off x="2618" y="2850"/>
              <a:ext cx="88" cy="9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4" y="4"/>
                </a:cxn>
                <a:cxn ang="0">
                  <a:pos x="77" y="15"/>
                </a:cxn>
                <a:cxn ang="0">
                  <a:pos x="84" y="29"/>
                </a:cxn>
                <a:cxn ang="0">
                  <a:pos x="88" y="48"/>
                </a:cxn>
                <a:cxn ang="0">
                  <a:pos x="84" y="66"/>
                </a:cxn>
                <a:cxn ang="0">
                  <a:pos x="77" y="81"/>
                </a:cxn>
                <a:cxn ang="0">
                  <a:pos x="64" y="90"/>
                </a:cxn>
                <a:cxn ang="0">
                  <a:pos x="46" y="94"/>
                </a:cxn>
                <a:cxn ang="0">
                  <a:pos x="27" y="90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3" y="15"/>
                </a:cxn>
                <a:cxn ang="0">
                  <a:pos x="27" y="4"/>
                </a:cxn>
                <a:cxn ang="0">
                  <a:pos x="46" y="0"/>
                </a:cxn>
              </a:cxnLst>
              <a:rect l="0" t="0" r="r" b="b"/>
              <a:pathLst>
                <a:path w="88" h="94">
                  <a:moveTo>
                    <a:pt x="46" y="0"/>
                  </a:moveTo>
                  <a:lnTo>
                    <a:pt x="64" y="4"/>
                  </a:lnTo>
                  <a:lnTo>
                    <a:pt x="77" y="15"/>
                  </a:lnTo>
                  <a:lnTo>
                    <a:pt x="84" y="29"/>
                  </a:lnTo>
                  <a:lnTo>
                    <a:pt x="88" y="48"/>
                  </a:lnTo>
                  <a:lnTo>
                    <a:pt x="84" y="66"/>
                  </a:lnTo>
                  <a:lnTo>
                    <a:pt x="77" y="81"/>
                  </a:lnTo>
                  <a:lnTo>
                    <a:pt x="64" y="90"/>
                  </a:lnTo>
                  <a:lnTo>
                    <a:pt x="46" y="94"/>
                  </a:lnTo>
                  <a:lnTo>
                    <a:pt x="27" y="90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3" y="15"/>
                  </a:lnTo>
                  <a:lnTo>
                    <a:pt x="27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9" name="Freeform 89"/>
            <p:cNvSpPr>
              <a:spLocks/>
            </p:cNvSpPr>
            <p:nvPr/>
          </p:nvSpPr>
          <p:spPr bwMode="auto">
            <a:xfrm>
              <a:off x="2629" y="2855"/>
              <a:ext cx="73" cy="7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3" y="4"/>
                </a:cxn>
                <a:cxn ang="0">
                  <a:pos x="64" y="12"/>
                </a:cxn>
                <a:cxn ang="0">
                  <a:pos x="72" y="24"/>
                </a:cxn>
                <a:cxn ang="0">
                  <a:pos x="73" y="39"/>
                </a:cxn>
                <a:cxn ang="0">
                  <a:pos x="72" y="54"/>
                </a:cxn>
                <a:cxn ang="0">
                  <a:pos x="64" y="67"/>
                </a:cxn>
                <a:cxn ang="0">
                  <a:pos x="53" y="74"/>
                </a:cxn>
                <a:cxn ang="0">
                  <a:pos x="39" y="78"/>
                </a:cxn>
                <a:cxn ang="0">
                  <a:pos x="24" y="74"/>
                </a:cxn>
                <a:cxn ang="0">
                  <a:pos x="11" y="67"/>
                </a:cxn>
                <a:cxn ang="0">
                  <a:pos x="4" y="54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39" y="0"/>
                </a:cxn>
              </a:cxnLst>
              <a:rect l="0" t="0" r="r" b="b"/>
              <a:pathLst>
                <a:path w="73" h="78">
                  <a:moveTo>
                    <a:pt x="39" y="0"/>
                  </a:moveTo>
                  <a:lnTo>
                    <a:pt x="53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3" y="39"/>
                  </a:lnTo>
                  <a:lnTo>
                    <a:pt x="72" y="54"/>
                  </a:lnTo>
                  <a:lnTo>
                    <a:pt x="64" y="67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4" y="74"/>
                  </a:lnTo>
                  <a:lnTo>
                    <a:pt x="11" y="67"/>
                  </a:lnTo>
                  <a:lnTo>
                    <a:pt x="4" y="5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0" name="Freeform 90"/>
            <p:cNvSpPr>
              <a:spLocks/>
            </p:cNvSpPr>
            <p:nvPr/>
          </p:nvSpPr>
          <p:spPr bwMode="auto">
            <a:xfrm>
              <a:off x="2980" y="3439"/>
              <a:ext cx="208" cy="213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25" y="2"/>
                </a:cxn>
                <a:cxn ang="0">
                  <a:pos x="144" y="9"/>
                </a:cxn>
                <a:cxn ang="0">
                  <a:pos x="162" y="18"/>
                </a:cxn>
                <a:cxn ang="0">
                  <a:pos x="179" y="31"/>
                </a:cxn>
                <a:cxn ang="0">
                  <a:pos x="190" y="48"/>
                </a:cxn>
                <a:cxn ang="0">
                  <a:pos x="201" y="64"/>
                </a:cxn>
                <a:cxn ang="0">
                  <a:pos x="206" y="84"/>
                </a:cxn>
                <a:cxn ang="0">
                  <a:pos x="208" y="106"/>
                </a:cxn>
                <a:cxn ang="0">
                  <a:pos x="206" y="128"/>
                </a:cxn>
                <a:cxn ang="0">
                  <a:pos x="201" y="149"/>
                </a:cxn>
                <a:cxn ang="0">
                  <a:pos x="190" y="165"/>
                </a:cxn>
                <a:cxn ang="0">
                  <a:pos x="179" y="182"/>
                </a:cxn>
                <a:cxn ang="0">
                  <a:pos x="162" y="195"/>
                </a:cxn>
                <a:cxn ang="0">
                  <a:pos x="144" y="204"/>
                </a:cxn>
                <a:cxn ang="0">
                  <a:pos x="125" y="211"/>
                </a:cxn>
                <a:cxn ang="0">
                  <a:pos x="103" y="213"/>
                </a:cxn>
                <a:cxn ang="0">
                  <a:pos x="83" y="211"/>
                </a:cxn>
                <a:cxn ang="0">
                  <a:pos x="63" y="204"/>
                </a:cxn>
                <a:cxn ang="0">
                  <a:pos x="46" y="195"/>
                </a:cxn>
                <a:cxn ang="0">
                  <a:pos x="30" y="182"/>
                </a:cxn>
                <a:cxn ang="0">
                  <a:pos x="19" y="165"/>
                </a:cxn>
                <a:cxn ang="0">
                  <a:pos x="8" y="149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9" y="48"/>
                </a:cxn>
                <a:cxn ang="0">
                  <a:pos x="30" y="31"/>
                </a:cxn>
                <a:cxn ang="0">
                  <a:pos x="46" y="18"/>
                </a:cxn>
                <a:cxn ang="0">
                  <a:pos x="63" y="9"/>
                </a:cxn>
                <a:cxn ang="0">
                  <a:pos x="83" y="2"/>
                </a:cxn>
                <a:cxn ang="0">
                  <a:pos x="103" y="0"/>
                </a:cxn>
              </a:cxnLst>
              <a:rect l="0" t="0" r="r" b="b"/>
              <a:pathLst>
                <a:path w="208" h="213">
                  <a:moveTo>
                    <a:pt x="103" y="0"/>
                  </a:moveTo>
                  <a:lnTo>
                    <a:pt x="125" y="2"/>
                  </a:lnTo>
                  <a:lnTo>
                    <a:pt x="144" y="9"/>
                  </a:lnTo>
                  <a:lnTo>
                    <a:pt x="162" y="18"/>
                  </a:lnTo>
                  <a:lnTo>
                    <a:pt x="179" y="31"/>
                  </a:lnTo>
                  <a:lnTo>
                    <a:pt x="190" y="48"/>
                  </a:lnTo>
                  <a:lnTo>
                    <a:pt x="201" y="64"/>
                  </a:lnTo>
                  <a:lnTo>
                    <a:pt x="206" y="84"/>
                  </a:lnTo>
                  <a:lnTo>
                    <a:pt x="208" y="106"/>
                  </a:lnTo>
                  <a:lnTo>
                    <a:pt x="206" y="128"/>
                  </a:lnTo>
                  <a:lnTo>
                    <a:pt x="201" y="149"/>
                  </a:lnTo>
                  <a:lnTo>
                    <a:pt x="190" y="165"/>
                  </a:lnTo>
                  <a:lnTo>
                    <a:pt x="179" y="182"/>
                  </a:lnTo>
                  <a:lnTo>
                    <a:pt x="162" y="195"/>
                  </a:lnTo>
                  <a:lnTo>
                    <a:pt x="144" y="204"/>
                  </a:lnTo>
                  <a:lnTo>
                    <a:pt x="125" y="211"/>
                  </a:lnTo>
                  <a:lnTo>
                    <a:pt x="103" y="213"/>
                  </a:lnTo>
                  <a:lnTo>
                    <a:pt x="83" y="211"/>
                  </a:lnTo>
                  <a:lnTo>
                    <a:pt x="63" y="204"/>
                  </a:lnTo>
                  <a:lnTo>
                    <a:pt x="46" y="195"/>
                  </a:lnTo>
                  <a:lnTo>
                    <a:pt x="30" y="182"/>
                  </a:lnTo>
                  <a:lnTo>
                    <a:pt x="19" y="165"/>
                  </a:lnTo>
                  <a:lnTo>
                    <a:pt x="8" y="149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9" y="48"/>
                  </a:lnTo>
                  <a:lnTo>
                    <a:pt x="30" y="31"/>
                  </a:lnTo>
                  <a:lnTo>
                    <a:pt x="46" y="18"/>
                  </a:lnTo>
                  <a:lnTo>
                    <a:pt x="63" y="9"/>
                  </a:lnTo>
                  <a:lnTo>
                    <a:pt x="83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1" name="Freeform 91"/>
            <p:cNvSpPr>
              <a:spLocks/>
            </p:cNvSpPr>
            <p:nvPr/>
          </p:nvSpPr>
          <p:spPr bwMode="auto">
            <a:xfrm>
              <a:off x="2989" y="3442"/>
              <a:ext cx="196" cy="201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18" y="2"/>
                </a:cxn>
                <a:cxn ang="0">
                  <a:pos x="137" y="8"/>
                </a:cxn>
                <a:cxn ang="0">
                  <a:pos x="153" y="17"/>
                </a:cxn>
                <a:cxn ang="0">
                  <a:pos x="166" y="30"/>
                </a:cxn>
                <a:cxn ang="0">
                  <a:pos x="179" y="45"/>
                </a:cxn>
                <a:cxn ang="0">
                  <a:pos x="188" y="61"/>
                </a:cxn>
                <a:cxn ang="0">
                  <a:pos x="194" y="79"/>
                </a:cxn>
                <a:cxn ang="0">
                  <a:pos x="196" y="100"/>
                </a:cxn>
                <a:cxn ang="0">
                  <a:pos x="194" y="120"/>
                </a:cxn>
                <a:cxn ang="0">
                  <a:pos x="188" y="138"/>
                </a:cxn>
                <a:cxn ang="0">
                  <a:pos x="179" y="157"/>
                </a:cxn>
                <a:cxn ang="0">
                  <a:pos x="166" y="171"/>
                </a:cxn>
                <a:cxn ang="0">
                  <a:pos x="153" y="184"/>
                </a:cxn>
                <a:cxn ang="0">
                  <a:pos x="137" y="194"/>
                </a:cxn>
                <a:cxn ang="0">
                  <a:pos x="118" y="199"/>
                </a:cxn>
                <a:cxn ang="0">
                  <a:pos x="98" y="201"/>
                </a:cxn>
                <a:cxn ang="0">
                  <a:pos x="78" y="199"/>
                </a:cxn>
                <a:cxn ang="0">
                  <a:pos x="59" y="194"/>
                </a:cxn>
                <a:cxn ang="0">
                  <a:pos x="43" y="184"/>
                </a:cxn>
                <a:cxn ang="0">
                  <a:pos x="30" y="171"/>
                </a:cxn>
                <a:cxn ang="0">
                  <a:pos x="17" y="157"/>
                </a:cxn>
                <a:cxn ang="0">
                  <a:pos x="8" y="138"/>
                </a:cxn>
                <a:cxn ang="0">
                  <a:pos x="2" y="120"/>
                </a:cxn>
                <a:cxn ang="0">
                  <a:pos x="0" y="100"/>
                </a:cxn>
                <a:cxn ang="0">
                  <a:pos x="2" y="79"/>
                </a:cxn>
                <a:cxn ang="0">
                  <a:pos x="8" y="61"/>
                </a:cxn>
                <a:cxn ang="0">
                  <a:pos x="17" y="45"/>
                </a:cxn>
                <a:cxn ang="0">
                  <a:pos x="30" y="30"/>
                </a:cxn>
                <a:cxn ang="0">
                  <a:pos x="43" y="17"/>
                </a:cxn>
                <a:cxn ang="0">
                  <a:pos x="59" y="8"/>
                </a:cxn>
                <a:cxn ang="0">
                  <a:pos x="78" y="2"/>
                </a:cxn>
                <a:cxn ang="0">
                  <a:pos x="98" y="0"/>
                </a:cxn>
              </a:cxnLst>
              <a:rect l="0" t="0" r="r" b="b"/>
              <a:pathLst>
                <a:path w="196" h="201">
                  <a:moveTo>
                    <a:pt x="98" y="0"/>
                  </a:moveTo>
                  <a:lnTo>
                    <a:pt x="118" y="2"/>
                  </a:lnTo>
                  <a:lnTo>
                    <a:pt x="137" y="8"/>
                  </a:lnTo>
                  <a:lnTo>
                    <a:pt x="153" y="17"/>
                  </a:lnTo>
                  <a:lnTo>
                    <a:pt x="166" y="30"/>
                  </a:lnTo>
                  <a:lnTo>
                    <a:pt x="179" y="45"/>
                  </a:lnTo>
                  <a:lnTo>
                    <a:pt x="188" y="61"/>
                  </a:lnTo>
                  <a:lnTo>
                    <a:pt x="194" y="79"/>
                  </a:lnTo>
                  <a:lnTo>
                    <a:pt x="196" y="100"/>
                  </a:lnTo>
                  <a:lnTo>
                    <a:pt x="194" y="120"/>
                  </a:lnTo>
                  <a:lnTo>
                    <a:pt x="188" y="138"/>
                  </a:lnTo>
                  <a:lnTo>
                    <a:pt x="179" y="157"/>
                  </a:lnTo>
                  <a:lnTo>
                    <a:pt x="166" y="171"/>
                  </a:lnTo>
                  <a:lnTo>
                    <a:pt x="153" y="184"/>
                  </a:lnTo>
                  <a:lnTo>
                    <a:pt x="137" y="194"/>
                  </a:lnTo>
                  <a:lnTo>
                    <a:pt x="118" y="199"/>
                  </a:lnTo>
                  <a:lnTo>
                    <a:pt x="98" y="201"/>
                  </a:lnTo>
                  <a:lnTo>
                    <a:pt x="78" y="199"/>
                  </a:lnTo>
                  <a:lnTo>
                    <a:pt x="59" y="194"/>
                  </a:lnTo>
                  <a:lnTo>
                    <a:pt x="43" y="184"/>
                  </a:lnTo>
                  <a:lnTo>
                    <a:pt x="30" y="171"/>
                  </a:lnTo>
                  <a:lnTo>
                    <a:pt x="17" y="157"/>
                  </a:lnTo>
                  <a:lnTo>
                    <a:pt x="8" y="138"/>
                  </a:lnTo>
                  <a:lnTo>
                    <a:pt x="2" y="120"/>
                  </a:lnTo>
                  <a:lnTo>
                    <a:pt x="0" y="100"/>
                  </a:lnTo>
                  <a:lnTo>
                    <a:pt x="2" y="79"/>
                  </a:lnTo>
                  <a:lnTo>
                    <a:pt x="8" y="61"/>
                  </a:lnTo>
                  <a:lnTo>
                    <a:pt x="17" y="45"/>
                  </a:lnTo>
                  <a:lnTo>
                    <a:pt x="30" y="30"/>
                  </a:lnTo>
                  <a:lnTo>
                    <a:pt x="43" y="17"/>
                  </a:lnTo>
                  <a:lnTo>
                    <a:pt x="59" y="8"/>
                  </a:lnTo>
                  <a:lnTo>
                    <a:pt x="78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2" name="Freeform 92"/>
            <p:cNvSpPr>
              <a:spLocks/>
            </p:cNvSpPr>
            <p:nvPr/>
          </p:nvSpPr>
          <p:spPr bwMode="auto">
            <a:xfrm>
              <a:off x="2999" y="3446"/>
              <a:ext cx="184" cy="18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7" y="7"/>
                </a:cxn>
                <a:cxn ang="0">
                  <a:pos x="143" y="17"/>
                </a:cxn>
                <a:cxn ang="0">
                  <a:pos x="156" y="28"/>
                </a:cxn>
                <a:cxn ang="0">
                  <a:pos x="167" y="42"/>
                </a:cxn>
                <a:cxn ang="0">
                  <a:pos x="176" y="57"/>
                </a:cxn>
                <a:cxn ang="0">
                  <a:pos x="182" y="75"/>
                </a:cxn>
                <a:cxn ang="0">
                  <a:pos x="184" y="94"/>
                </a:cxn>
                <a:cxn ang="0">
                  <a:pos x="182" y="112"/>
                </a:cxn>
                <a:cxn ang="0">
                  <a:pos x="176" y="131"/>
                </a:cxn>
                <a:cxn ang="0">
                  <a:pos x="167" y="145"/>
                </a:cxn>
                <a:cxn ang="0">
                  <a:pos x="156" y="158"/>
                </a:cxn>
                <a:cxn ang="0">
                  <a:pos x="143" y="171"/>
                </a:cxn>
                <a:cxn ang="0">
                  <a:pos x="127" y="179"/>
                </a:cxn>
                <a:cxn ang="0">
                  <a:pos x="110" y="184"/>
                </a:cxn>
                <a:cxn ang="0">
                  <a:pos x="92" y="186"/>
                </a:cxn>
                <a:cxn ang="0">
                  <a:pos x="73" y="184"/>
                </a:cxn>
                <a:cxn ang="0">
                  <a:pos x="55" y="179"/>
                </a:cxn>
                <a:cxn ang="0">
                  <a:pos x="40" y="171"/>
                </a:cxn>
                <a:cxn ang="0">
                  <a:pos x="27" y="158"/>
                </a:cxn>
                <a:cxn ang="0">
                  <a:pos x="14" y="145"/>
                </a:cxn>
                <a:cxn ang="0">
                  <a:pos x="7" y="131"/>
                </a:cxn>
                <a:cxn ang="0">
                  <a:pos x="2" y="112"/>
                </a:cxn>
                <a:cxn ang="0">
                  <a:pos x="0" y="94"/>
                </a:cxn>
                <a:cxn ang="0">
                  <a:pos x="2" y="75"/>
                </a:cxn>
                <a:cxn ang="0">
                  <a:pos x="7" y="57"/>
                </a:cxn>
                <a:cxn ang="0">
                  <a:pos x="14" y="42"/>
                </a:cxn>
                <a:cxn ang="0">
                  <a:pos x="27" y="28"/>
                </a:cxn>
                <a:cxn ang="0">
                  <a:pos x="40" y="17"/>
                </a:cxn>
                <a:cxn ang="0">
                  <a:pos x="55" y="7"/>
                </a:cxn>
                <a:cxn ang="0">
                  <a:pos x="73" y="2"/>
                </a:cxn>
                <a:cxn ang="0">
                  <a:pos x="92" y="0"/>
                </a:cxn>
              </a:cxnLst>
              <a:rect l="0" t="0" r="r" b="b"/>
              <a:pathLst>
                <a:path w="184" h="186">
                  <a:moveTo>
                    <a:pt x="92" y="0"/>
                  </a:moveTo>
                  <a:lnTo>
                    <a:pt x="110" y="2"/>
                  </a:lnTo>
                  <a:lnTo>
                    <a:pt x="127" y="7"/>
                  </a:lnTo>
                  <a:lnTo>
                    <a:pt x="143" y="17"/>
                  </a:lnTo>
                  <a:lnTo>
                    <a:pt x="156" y="28"/>
                  </a:lnTo>
                  <a:lnTo>
                    <a:pt x="167" y="42"/>
                  </a:lnTo>
                  <a:lnTo>
                    <a:pt x="176" y="57"/>
                  </a:lnTo>
                  <a:lnTo>
                    <a:pt x="182" y="75"/>
                  </a:lnTo>
                  <a:lnTo>
                    <a:pt x="184" y="94"/>
                  </a:lnTo>
                  <a:lnTo>
                    <a:pt x="182" y="112"/>
                  </a:lnTo>
                  <a:lnTo>
                    <a:pt x="176" y="131"/>
                  </a:lnTo>
                  <a:lnTo>
                    <a:pt x="167" y="145"/>
                  </a:lnTo>
                  <a:lnTo>
                    <a:pt x="156" y="158"/>
                  </a:lnTo>
                  <a:lnTo>
                    <a:pt x="143" y="171"/>
                  </a:lnTo>
                  <a:lnTo>
                    <a:pt x="127" y="179"/>
                  </a:lnTo>
                  <a:lnTo>
                    <a:pt x="110" y="184"/>
                  </a:lnTo>
                  <a:lnTo>
                    <a:pt x="92" y="186"/>
                  </a:lnTo>
                  <a:lnTo>
                    <a:pt x="73" y="184"/>
                  </a:lnTo>
                  <a:lnTo>
                    <a:pt x="55" y="179"/>
                  </a:lnTo>
                  <a:lnTo>
                    <a:pt x="40" y="171"/>
                  </a:lnTo>
                  <a:lnTo>
                    <a:pt x="27" y="158"/>
                  </a:lnTo>
                  <a:lnTo>
                    <a:pt x="14" y="145"/>
                  </a:lnTo>
                  <a:lnTo>
                    <a:pt x="7" y="131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4" y="42"/>
                  </a:lnTo>
                  <a:lnTo>
                    <a:pt x="27" y="28"/>
                  </a:lnTo>
                  <a:lnTo>
                    <a:pt x="40" y="17"/>
                  </a:lnTo>
                  <a:lnTo>
                    <a:pt x="55" y="7"/>
                  </a:lnTo>
                  <a:lnTo>
                    <a:pt x="73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3" name="Freeform 93"/>
            <p:cNvSpPr>
              <a:spLocks/>
            </p:cNvSpPr>
            <p:nvPr/>
          </p:nvSpPr>
          <p:spPr bwMode="auto">
            <a:xfrm>
              <a:off x="3008" y="3450"/>
              <a:ext cx="171" cy="17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2"/>
                </a:cxn>
                <a:cxn ang="0">
                  <a:pos x="118" y="7"/>
                </a:cxn>
                <a:cxn ang="0">
                  <a:pos x="132" y="14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6"/>
                </a:cxn>
                <a:cxn ang="0">
                  <a:pos x="169" y="103"/>
                </a:cxn>
                <a:cxn ang="0">
                  <a:pos x="164" y="119"/>
                </a:cxn>
                <a:cxn ang="0">
                  <a:pos x="156" y="134"/>
                </a:cxn>
                <a:cxn ang="0">
                  <a:pos x="145" y="147"/>
                </a:cxn>
                <a:cxn ang="0">
                  <a:pos x="132" y="158"/>
                </a:cxn>
                <a:cxn ang="0">
                  <a:pos x="118" y="165"/>
                </a:cxn>
                <a:cxn ang="0">
                  <a:pos x="101" y="171"/>
                </a:cxn>
                <a:cxn ang="0">
                  <a:pos x="85" y="173"/>
                </a:cxn>
                <a:cxn ang="0">
                  <a:pos x="68" y="171"/>
                </a:cxn>
                <a:cxn ang="0">
                  <a:pos x="53" y="165"/>
                </a:cxn>
                <a:cxn ang="0">
                  <a:pos x="39" y="158"/>
                </a:cxn>
                <a:cxn ang="0">
                  <a:pos x="26" y="147"/>
                </a:cxn>
                <a:cxn ang="0">
                  <a:pos x="15" y="134"/>
                </a:cxn>
                <a:cxn ang="0">
                  <a:pos x="7" y="119"/>
                </a:cxn>
                <a:cxn ang="0">
                  <a:pos x="2" y="103"/>
                </a:cxn>
                <a:cxn ang="0">
                  <a:pos x="0" y="86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5" y="38"/>
                </a:cxn>
                <a:cxn ang="0">
                  <a:pos x="26" y="25"/>
                </a:cxn>
                <a:cxn ang="0">
                  <a:pos x="39" y="14"/>
                </a:cxn>
                <a:cxn ang="0">
                  <a:pos x="53" y="7"/>
                </a:cxn>
                <a:cxn ang="0">
                  <a:pos x="68" y="2"/>
                </a:cxn>
                <a:cxn ang="0">
                  <a:pos x="85" y="0"/>
                </a:cxn>
              </a:cxnLst>
              <a:rect l="0" t="0" r="r" b="b"/>
              <a:pathLst>
                <a:path w="171" h="173">
                  <a:moveTo>
                    <a:pt x="85" y="0"/>
                  </a:moveTo>
                  <a:lnTo>
                    <a:pt x="101" y="2"/>
                  </a:lnTo>
                  <a:lnTo>
                    <a:pt x="118" y="7"/>
                  </a:lnTo>
                  <a:lnTo>
                    <a:pt x="132" y="14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6"/>
                  </a:lnTo>
                  <a:lnTo>
                    <a:pt x="169" y="103"/>
                  </a:lnTo>
                  <a:lnTo>
                    <a:pt x="164" y="119"/>
                  </a:lnTo>
                  <a:lnTo>
                    <a:pt x="156" y="134"/>
                  </a:lnTo>
                  <a:lnTo>
                    <a:pt x="145" y="147"/>
                  </a:lnTo>
                  <a:lnTo>
                    <a:pt x="132" y="158"/>
                  </a:lnTo>
                  <a:lnTo>
                    <a:pt x="118" y="165"/>
                  </a:lnTo>
                  <a:lnTo>
                    <a:pt x="101" y="171"/>
                  </a:lnTo>
                  <a:lnTo>
                    <a:pt x="85" y="173"/>
                  </a:lnTo>
                  <a:lnTo>
                    <a:pt x="68" y="171"/>
                  </a:lnTo>
                  <a:lnTo>
                    <a:pt x="53" y="165"/>
                  </a:lnTo>
                  <a:lnTo>
                    <a:pt x="39" y="158"/>
                  </a:lnTo>
                  <a:lnTo>
                    <a:pt x="26" y="147"/>
                  </a:lnTo>
                  <a:lnTo>
                    <a:pt x="15" y="134"/>
                  </a:lnTo>
                  <a:lnTo>
                    <a:pt x="7" y="119"/>
                  </a:lnTo>
                  <a:lnTo>
                    <a:pt x="2" y="103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5" y="38"/>
                  </a:lnTo>
                  <a:lnTo>
                    <a:pt x="26" y="25"/>
                  </a:lnTo>
                  <a:lnTo>
                    <a:pt x="39" y="14"/>
                  </a:lnTo>
                  <a:lnTo>
                    <a:pt x="53" y="7"/>
                  </a:lnTo>
                  <a:lnTo>
                    <a:pt x="68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4" name="Freeform 94"/>
            <p:cNvSpPr>
              <a:spLocks/>
            </p:cNvSpPr>
            <p:nvPr/>
          </p:nvSpPr>
          <p:spPr bwMode="auto">
            <a:xfrm>
              <a:off x="3017" y="3453"/>
              <a:ext cx="158" cy="16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2"/>
                </a:cxn>
                <a:cxn ang="0">
                  <a:pos x="109" y="6"/>
                </a:cxn>
                <a:cxn ang="0">
                  <a:pos x="123" y="13"/>
                </a:cxn>
                <a:cxn ang="0">
                  <a:pos x="134" y="22"/>
                </a:cxn>
                <a:cxn ang="0">
                  <a:pos x="144" y="35"/>
                </a:cxn>
                <a:cxn ang="0">
                  <a:pos x="153" y="48"/>
                </a:cxn>
                <a:cxn ang="0">
                  <a:pos x="156" y="63"/>
                </a:cxn>
                <a:cxn ang="0">
                  <a:pos x="158" y="80"/>
                </a:cxn>
                <a:cxn ang="0">
                  <a:pos x="156" y="96"/>
                </a:cxn>
                <a:cxn ang="0">
                  <a:pos x="153" y="111"/>
                </a:cxn>
                <a:cxn ang="0">
                  <a:pos x="144" y="126"/>
                </a:cxn>
                <a:cxn ang="0">
                  <a:pos x="134" y="137"/>
                </a:cxn>
                <a:cxn ang="0">
                  <a:pos x="123" y="148"/>
                </a:cxn>
                <a:cxn ang="0">
                  <a:pos x="109" y="155"/>
                </a:cxn>
                <a:cxn ang="0">
                  <a:pos x="94" y="159"/>
                </a:cxn>
                <a:cxn ang="0">
                  <a:pos x="79" y="160"/>
                </a:cxn>
                <a:cxn ang="0">
                  <a:pos x="63" y="159"/>
                </a:cxn>
                <a:cxn ang="0">
                  <a:pos x="48" y="155"/>
                </a:cxn>
                <a:cxn ang="0">
                  <a:pos x="35" y="148"/>
                </a:cxn>
                <a:cxn ang="0">
                  <a:pos x="24" y="137"/>
                </a:cxn>
                <a:cxn ang="0">
                  <a:pos x="13" y="126"/>
                </a:cxn>
                <a:cxn ang="0">
                  <a:pos x="6" y="111"/>
                </a:cxn>
                <a:cxn ang="0">
                  <a:pos x="2" y="96"/>
                </a:cxn>
                <a:cxn ang="0">
                  <a:pos x="0" y="80"/>
                </a:cxn>
                <a:cxn ang="0">
                  <a:pos x="2" y="63"/>
                </a:cxn>
                <a:cxn ang="0">
                  <a:pos x="6" y="48"/>
                </a:cxn>
                <a:cxn ang="0">
                  <a:pos x="13" y="35"/>
                </a:cxn>
                <a:cxn ang="0">
                  <a:pos x="24" y="22"/>
                </a:cxn>
                <a:cxn ang="0">
                  <a:pos x="35" y="13"/>
                </a:cxn>
                <a:cxn ang="0">
                  <a:pos x="48" y="6"/>
                </a:cxn>
                <a:cxn ang="0">
                  <a:pos x="63" y="2"/>
                </a:cxn>
                <a:cxn ang="0">
                  <a:pos x="79" y="0"/>
                </a:cxn>
              </a:cxnLst>
              <a:rect l="0" t="0" r="r" b="b"/>
              <a:pathLst>
                <a:path w="158" h="160">
                  <a:moveTo>
                    <a:pt x="79" y="0"/>
                  </a:moveTo>
                  <a:lnTo>
                    <a:pt x="94" y="2"/>
                  </a:lnTo>
                  <a:lnTo>
                    <a:pt x="109" y="6"/>
                  </a:lnTo>
                  <a:lnTo>
                    <a:pt x="123" y="13"/>
                  </a:lnTo>
                  <a:lnTo>
                    <a:pt x="134" y="22"/>
                  </a:lnTo>
                  <a:lnTo>
                    <a:pt x="144" y="35"/>
                  </a:lnTo>
                  <a:lnTo>
                    <a:pt x="153" y="48"/>
                  </a:lnTo>
                  <a:lnTo>
                    <a:pt x="156" y="63"/>
                  </a:lnTo>
                  <a:lnTo>
                    <a:pt x="158" y="80"/>
                  </a:lnTo>
                  <a:lnTo>
                    <a:pt x="156" y="96"/>
                  </a:lnTo>
                  <a:lnTo>
                    <a:pt x="153" y="111"/>
                  </a:lnTo>
                  <a:lnTo>
                    <a:pt x="144" y="126"/>
                  </a:lnTo>
                  <a:lnTo>
                    <a:pt x="134" y="137"/>
                  </a:lnTo>
                  <a:lnTo>
                    <a:pt x="123" y="148"/>
                  </a:lnTo>
                  <a:lnTo>
                    <a:pt x="109" y="155"/>
                  </a:lnTo>
                  <a:lnTo>
                    <a:pt x="94" y="159"/>
                  </a:lnTo>
                  <a:lnTo>
                    <a:pt x="79" y="160"/>
                  </a:lnTo>
                  <a:lnTo>
                    <a:pt x="63" y="159"/>
                  </a:lnTo>
                  <a:lnTo>
                    <a:pt x="48" y="155"/>
                  </a:lnTo>
                  <a:lnTo>
                    <a:pt x="35" y="148"/>
                  </a:lnTo>
                  <a:lnTo>
                    <a:pt x="24" y="137"/>
                  </a:lnTo>
                  <a:lnTo>
                    <a:pt x="13" y="126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4" y="22"/>
                  </a:lnTo>
                  <a:lnTo>
                    <a:pt x="35" y="13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5" name="Freeform 95"/>
            <p:cNvSpPr>
              <a:spLocks/>
            </p:cNvSpPr>
            <p:nvPr/>
          </p:nvSpPr>
          <p:spPr bwMode="auto">
            <a:xfrm>
              <a:off x="3026" y="3455"/>
              <a:ext cx="146" cy="149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7" y="2"/>
                </a:cxn>
                <a:cxn ang="0">
                  <a:pos x="101" y="6"/>
                </a:cxn>
                <a:cxn ang="0">
                  <a:pos x="113" y="13"/>
                </a:cxn>
                <a:cxn ang="0">
                  <a:pos x="124" y="22"/>
                </a:cxn>
                <a:cxn ang="0">
                  <a:pos x="133" y="33"/>
                </a:cxn>
                <a:cxn ang="0">
                  <a:pos x="140" y="46"/>
                </a:cxn>
                <a:cxn ang="0">
                  <a:pos x="144" y="61"/>
                </a:cxn>
                <a:cxn ang="0">
                  <a:pos x="146" y="76"/>
                </a:cxn>
                <a:cxn ang="0">
                  <a:pos x="144" y="90"/>
                </a:cxn>
                <a:cxn ang="0">
                  <a:pos x="140" y="105"/>
                </a:cxn>
                <a:cxn ang="0">
                  <a:pos x="133" y="116"/>
                </a:cxn>
                <a:cxn ang="0">
                  <a:pos x="124" y="127"/>
                </a:cxn>
                <a:cxn ang="0">
                  <a:pos x="113" y="136"/>
                </a:cxn>
                <a:cxn ang="0">
                  <a:pos x="101" y="144"/>
                </a:cxn>
                <a:cxn ang="0">
                  <a:pos x="87" y="147"/>
                </a:cxn>
                <a:cxn ang="0">
                  <a:pos x="72" y="149"/>
                </a:cxn>
                <a:cxn ang="0">
                  <a:pos x="57" y="147"/>
                </a:cxn>
                <a:cxn ang="0">
                  <a:pos x="44" y="144"/>
                </a:cxn>
                <a:cxn ang="0">
                  <a:pos x="32" y="136"/>
                </a:cxn>
                <a:cxn ang="0">
                  <a:pos x="21" y="127"/>
                </a:cxn>
                <a:cxn ang="0">
                  <a:pos x="13" y="116"/>
                </a:cxn>
                <a:cxn ang="0">
                  <a:pos x="6" y="105"/>
                </a:cxn>
                <a:cxn ang="0">
                  <a:pos x="2" y="90"/>
                </a:cxn>
                <a:cxn ang="0">
                  <a:pos x="0" y="76"/>
                </a:cxn>
                <a:cxn ang="0">
                  <a:pos x="2" y="61"/>
                </a:cxn>
                <a:cxn ang="0">
                  <a:pos x="6" y="46"/>
                </a:cxn>
                <a:cxn ang="0">
                  <a:pos x="13" y="33"/>
                </a:cxn>
                <a:cxn ang="0">
                  <a:pos x="21" y="22"/>
                </a:cxn>
                <a:cxn ang="0">
                  <a:pos x="32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2" y="0"/>
                </a:cxn>
              </a:cxnLst>
              <a:rect l="0" t="0" r="r" b="b"/>
              <a:pathLst>
                <a:path w="146" h="149">
                  <a:moveTo>
                    <a:pt x="72" y="0"/>
                  </a:moveTo>
                  <a:lnTo>
                    <a:pt x="87" y="2"/>
                  </a:lnTo>
                  <a:lnTo>
                    <a:pt x="101" y="6"/>
                  </a:lnTo>
                  <a:lnTo>
                    <a:pt x="113" y="13"/>
                  </a:lnTo>
                  <a:lnTo>
                    <a:pt x="124" y="22"/>
                  </a:lnTo>
                  <a:lnTo>
                    <a:pt x="133" y="33"/>
                  </a:lnTo>
                  <a:lnTo>
                    <a:pt x="140" y="46"/>
                  </a:lnTo>
                  <a:lnTo>
                    <a:pt x="144" y="61"/>
                  </a:lnTo>
                  <a:lnTo>
                    <a:pt x="146" y="76"/>
                  </a:lnTo>
                  <a:lnTo>
                    <a:pt x="144" y="90"/>
                  </a:lnTo>
                  <a:lnTo>
                    <a:pt x="140" y="105"/>
                  </a:lnTo>
                  <a:lnTo>
                    <a:pt x="133" y="116"/>
                  </a:lnTo>
                  <a:lnTo>
                    <a:pt x="124" y="127"/>
                  </a:lnTo>
                  <a:lnTo>
                    <a:pt x="113" y="136"/>
                  </a:lnTo>
                  <a:lnTo>
                    <a:pt x="101" y="144"/>
                  </a:lnTo>
                  <a:lnTo>
                    <a:pt x="87" y="147"/>
                  </a:lnTo>
                  <a:lnTo>
                    <a:pt x="72" y="149"/>
                  </a:lnTo>
                  <a:lnTo>
                    <a:pt x="57" y="147"/>
                  </a:lnTo>
                  <a:lnTo>
                    <a:pt x="44" y="144"/>
                  </a:lnTo>
                  <a:lnTo>
                    <a:pt x="32" y="136"/>
                  </a:lnTo>
                  <a:lnTo>
                    <a:pt x="21" y="127"/>
                  </a:lnTo>
                  <a:lnTo>
                    <a:pt x="13" y="116"/>
                  </a:lnTo>
                  <a:lnTo>
                    <a:pt x="6" y="105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2" y="61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1" y="22"/>
                  </a:lnTo>
                  <a:lnTo>
                    <a:pt x="32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6" name="Freeform 96"/>
            <p:cNvSpPr>
              <a:spLocks/>
            </p:cNvSpPr>
            <p:nvPr/>
          </p:nvSpPr>
          <p:spPr bwMode="auto">
            <a:xfrm>
              <a:off x="3035" y="3459"/>
              <a:ext cx="133" cy="13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0" y="2"/>
                </a:cxn>
                <a:cxn ang="0">
                  <a:pos x="92" y="5"/>
                </a:cxn>
                <a:cxn ang="0">
                  <a:pos x="104" y="11"/>
                </a:cxn>
                <a:cxn ang="0">
                  <a:pos x="115" y="20"/>
                </a:cxn>
                <a:cxn ang="0">
                  <a:pos x="122" y="31"/>
                </a:cxn>
                <a:cxn ang="0">
                  <a:pos x="127" y="42"/>
                </a:cxn>
                <a:cxn ang="0">
                  <a:pos x="131" y="55"/>
                </a:cxn>
                <a:cxn ang="0">
                  <a:pos x="133" y="68"/>
                </a:cxn>
                <a:cxn ang="0">
                  <a:pos x="131" y="83"/>
                </a:cxn>
                <a:cxn ang="0">
                  <a:pos x="127" y="96"/>
                </a:cxn>
                <a:cxn ang="0">
                  <a:pos x="122" y="107"/>
                </a:cxn>
                <a:cxn ang="0">
                  <a:pos x="115" y="116"/>
                </a:cxn>
                <a:cxn ang="0">
                  <a:pos x="104" y="125"/>
                </a:cxn>
                <a:cxn ang="0">
                  <a:pos x="92" y="131"/>
                </a:cxn>
                <a:cxn ang="0">
                  <a:pos x="80" y="134"/>
                </a:cxn>
                <a:cxn ang="0">
                  <a:pos x="67" y="136"/>
                </a:cxn>
                <a:cxn ang="0">
                  <a:pos x="54" y="134"/>
                </a:cxn>
                <a:cxn ang="0">
                  <a:pos x="41" y="131"/>
                </a:cxn>
                <a:cxn ang="0">
                  <a:pos x="30" y="125"/>
                </a:cxn>
                <a:cxn ang="0">
                  <a:pos x="21" y="116"/>
                </a:cxn>
                <a:cxn ang="0">
                  <a:pos x="12" y="107"/>
                </a:cxn>
                <a:cxn ang="0">
                  <a:pos x="6" y="96"/>
                </a:cxn>
                <a:cxn ang="0">
                  <a:pos x="2" y="83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6" y="42"/>
                </a:cxn>
                <a:cxn ang="0">
                  <a:pos x="12" y="31"/>
                </a:cxn>
                <a:cxn ang="0">
                  <a:pos x="21" y="20"/>
                </a:cxn>
                <a:cxn ang="0">
                  <a:pos x="30" y="11"/>
                </a:cxn>
                <a:cxn ang="0">
                  <a:pos x="41" y="5"/>
                </a:cxn>
                <a:cxn ang="0">
                  <a:pos x="54" y="2"/>
                </a:cxn>
                <a:cxn ang="0">
                  <a:pos x="67" y="0"/>
                </a:cxn>
              </a:cxnLst>
              <a:rect l="0" t="0" r="r" b="b"/>
              <a:pathLst>
                <a:path w="133" h="136">
                  <a:moveTo>
                    <a:pt x="67" y="0"/>
                  </a:moveTo>
                  <a:lnTo>
                    <a:pt x="80" y="2"/>
                  </a:lnTo>
                  <a:lnTo>
                    <a:pt x="92" y="5"/>
                  </a:lnTo>
                  <a:lnTo>
                    <a:pt x="104" y="11"/>
                  </a:lnTo>
                  <a:lnTo>
                    <a:pt x="115" y="20"/>
                  </a:lnTo>
                  <a:lnTo>
                    <a:pt x="122" y="31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3" y="68"/>
                  </a:lnTo>
                  <a:lnTo>
                    <a:pt x="131" y="83"/>
                  </a:lnTo>
                  <a:lnTo>
                    <a:pt x="127" y="96"/>
                  </a:lnTo>
                  <a:lnTo>
                    <a:pt x="122" y="107"/>
                  </a:lnTo>
                  <a:lnTo>
                    <a:pt x="115" y="116"/>
                  </a:lnTo>
                  <a:lnTo>
                    <a:pt x="104" y="125"/>
                  </a:lnTo>
                  <a:lnTo>
                    <a:pt x="92" y="131"/>
                  </a:lnTo>
                  <a:lnTo>
                    <a:pt x="80" y="134"/>
                  </a:lnTo>
                  <a:lnTo>
                    <a:pt x="67" y="136"/>
                  </a:lnTo>
                  <a:lnTo>
                    <a:pt x="54" y="134"/>
                  </a:lnTo>
                  <a:lnTo>
                    <a:pt x="41" y="131"/>
                  </a:lnTo>
                  <a:lnTo>
                    <a:pt x="30" y="125"/>
                  </a:lnTo>
                  <a:lnTo>
                    <a:pt x="21" y="116"/>
                  </a:lnTo>
                  <a:lnTo>
                    <a:pt x="12" y="107"/>
                  </a:lnTo>
                  <a:lnTo>
                    <a:pt x="6" y="96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7" name="Freeform 97"/>
            <p:cNvSpPr>
              <a:spLocks/>
            </p:cNvSpPr>
            <p:nvPr/>
          </p:nvSpPr>
          <p:spPr bwMode="auto">
            <a:xfrm>
              <a:off x="3045" y="3463"/>
              <a:ext cx="119" cy="12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0" y="27"/>
                </a:cxn>
                <a:cxn ang="0">
                  <a:pos x="116" y="38"/>
                </a:cxn>
                <a:cxn ang="0">
                  <a:pos x="117" y="49"/>
                </a:cxn>
                <a:cxn ang="0">
                  <a:pos x="119" y="62"/>
                </a:cxn>
                <a:cxn ang="0">
                  <a:pos x="117" y="75"/>
                </a:cxn>
                <a:cxn ang="0">
                  <a:pos x="116" y="86"/>
                </a:cxn>
                <a:cxn ang="0">
                  <a:pos x="110" y="95"/>
                </a:cxn>
                <a:cxn ang="0">
                  <a:pos x="103" y="104"/>
                </a:cxn>
                <a:cxn ang="0">
                  <a:pos x="94" y="112"/>
                </a:cxn>
                <a:cxn ang="0">
                  <a:pos x="82" y="117"/>
                </a:cxn>
                <a:cxn ang="0">
                  <a:pos x="71" y="121"/>
                </a:cxn>
                <a:cxn ang="0">
                  <a:pos x="59" y="123"/>
                </a:cxn>
                <a:cxn ang="0">
                  <a:pos x="46" y="121"/>
                </a:cxn>
                <a:cxn ang="0">
                  <a:pos x="35" y="117"/>
                </a:cxn>
                <a:cxn ang="0">
                  <a:pos x="25" y="112"/>
                </a:cxn>
                <a:cxn ang="0">
                  <a:pos x="16" y="104"/>
                </a:cxn>
                <a:cxn ang="0">
                  <a:pos x="9" y="95"/>
                </a:cxn>
                <a:cxn ang="0">
                  <a:pos x="3" y="86"/>
                </a:cxn>
                <a:cxn ang="0">
                  <a:pos x="2" y="75"/>
                </a:cxn>
                <a:cxn ang="0">
                  <a:pos x="0" y="62"/>
                </a:cxn>
                <a:cxn ang="0">
                  <a:pos x="2" y="49"/>
                </a:cxn>
                <a:cxn ang="0">
                  <a:pos x="3" y="38"/>
                </a:cxn>
                <a:cxn ang="0">
                  <a:pos x="9" y="27"/>
                </a:cxn>
                <a:cxn ang="0">
                  <a:pos x="16" y="18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6" y="1"/>
                </a:cxn>
                <a:cxn ang="0">
                  <a:pos x="59" y="0"/>
                </a:cxn>
              </a:cxnLst>
              <a:rect l="0" t="0" r="r" b="b"/>
              <a:pathLst>
                <a:path w="119" h="123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0" y="27"/>
                  </a:lnTo>
                  <a:lnTo>
                    <a:pt x="116" y="38"/>
                  </a:lnTo>
                  <a:lnTo>
                    <a:pt x="117" y="49"/>
                  </a:lnTo>
                  <a:lnTo>
                    <a:pt x="119" y="62"/>
                  </a:lnTo>
                  <a:lnTo>
                    <a:pt x="117" y="75"/>
                  </a:lnTo>
                  <a:lnTo>
                    <a:pt x="116" y="86"/>
                  </a:lnTo>
                  <a:lnTo>
                    <a:pt x="110" y="95"/>
                  </a:lnTo>
                  <a:lnTo>
                    <a:pt x="103" y="104"/>
                  </a:lnTo>
                  <a:lnTo>
                    <a:pt x="94" y="112"/>
                  </a:lnTo>
                  <a:lnTo>
                    <a:pt x="82" y="117"/>
                  </a:lnTo>
                  <a:lnTo>
                    <a:pt x="71" y="121"/>
                  </a:lnTo>
                  <a:lnTo>
                    <a:pt x="59" y="123"/>
                  </a:lnTo>
                  <a:lnTo>
                    <a:pt x="46" y="121"/>
                  </a:lnTo>
                  <a:lnTo>
                    <a:pt x="35" y="117"/>
                  </a:lnTo>
                  <a:lnTo>
                    <a:pt x="25" y="112"/>
                  </a:lnTo>
                  <a:lnTo>
                    <a:pt x="16" y="104"/>
                  </a:lnTo>
                  <a:lnTo>
                    <a:pt x="9" y="95"/>
                  </a:lnTo>
                  <a:lnTo>
                    <a:pt x="3" y="86"/>
                  </a:lnTo>
                  <a:lnTo>
                    <a:pt x="2" y="75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8" name="Freeform 98"/>
            <p:cNvSpPr>
              <a:spLocks/>
            </p:cNvSpPr>
            <p:nvPr/>
          </p:nvSpPr>
          <p:spPr bwMode="auto">
            <a:xfrm>
              <a:off x="3054" y="3466"/>
              <a:ext cx="108" cy="11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4" y="2"/>
                </a:cxn>
                <a:cxn ang="0">
                  <a:pos x="73" y="4"/>
                </a:cxn>
                <a:cxn ang="0">
                  <a:pos x="85" y="9"/>
                </a:cxn>
                <a:cxn ang="0">
                  <a:pos x="92" y="17"/>
                </a:cxn>
                <a:cxn ang="0">
                  <a:pos x="99" y="24"/>
                </a:cxn>
                <a:cxn ang="0">
                  <a:pos x="105" y="35"/>
                </a:cxn>
                <a:cxn ang="0">
                  <a:pos x="107" y="44"/>
                </a:cxn>
                <a:cxn ang="0">
                  <a:pos x="108" y="55"/>
                </a:cxn>
                <a:cxn ang="0">
                  <a:pos x="107" y="67"/>
                </a:cxn>
                <a:cxn ang="0">
                  <a:pos x="105" y="78"/>
                </a:cxn>
                <a:cxn ang="0">
                  <a:pos x="99" y="87"/>
                </a:cxn>
                <a:cxn ang="0">
                  <a:pos x="92" y="94"/>
                </a:cxn>
                <a:cxn ang="0">
                  <a:pos x="85" y="101"/>
                </a:cxn>
                <a:cxn ang="0">
                  <a:pos x="73" y="107"/>
                </a:cxn>
                <a:cxn ang="0">
                  <a:pos x="64" y="109"/>
                </a:cxn>
                <a:cxn ang="0">
                  <a:pos x="53" y="111"/>
                </a:cxn>
                <a:cxn ang="0">
                  <a:pos x="33" y="107"/>
                </a:cxn>
                <a:cxn ang="0">
                  <a:pos x="16" y="94"/>
                </a:cxn>
                <a:cxn ang="0">
                  <a:pos x="4" y="78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3" y="4"/>
                </a:cxn>
                <a:cxn ang="0">
                  <a:pos x="53" y="0"/>
                </a:cxn>
              </a:cxnLst>
              <a:rect l="0" t="0" r="r" b="b"/>
              <a:pathLst>
                <a:path w="108" h="111">
                  <a:moveTo>
                    <a:pt x="53" y="0"/>
                  </a:moveTo>
                  <a:lnTo>
                    <a:pt x="64" y="2"/>
                  </a:lnTo>
                  <a:lnTo>
                    <a:pt x="73" y="4"/>
                  </a:lnTo>
                  <a:lnTo>
                    <a:pt x="85" y="9"/>
                  </a:lnTo>
                  <a:lnTo>
                    <a:pt x="92" y="17"/>
                  </a:lnTo>
                  <a:lnTo>
                    <a:pt x="99" y="24"/>
                  </a:lnTo>
                  <a:lnTo>
                    <a:pt x="105" y="35"/>
                  </a:lnTo>
                  <a:lnTo>
                    <a:pt x="107" y="44"/>
                  </a:lnTo>
                  <a:lnTo>
                    <a:pt x="108" y="55"/>
                  </a:lnTo>
                  <a:lnTo>
                    <a:pt x="107" y="67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2" y="94"/>
                  </a:lnTo>
                  <a:lnTo>
                    <a:pt x="85" y="101"/>
                  </a:lnTo>
                  <a:lnTo>
                    <a:pt x="73" y="107"/>
                  </a:lnTo>
                  <a:lnTo>
                    <a:pt x="64" y="109"/>
                  </a:lnTo>
                  <a:lnTo>
                    <a:pt x="53" y="111"/>
                  </a:lnTo>
                  <a:lnTo>
                    <a:pt x="33" y="107"/>
                  </a:lnTo>
                  <a:lnTo>
                    <a:pt x="16" y="94"/>
                  </a:lnTo>
                  <a:lnTo>
                    <a:pt x="4" y="78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3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9" name="Freeform 99"/>
            <p:cNvSpPr>
              <a:spLocks/>
            </p:cNvSpPr>
            <p:nvPr/>
          </p:nvSpPr>
          <p:spPr bwMode="auto">
            <a:xfrm>
              <a:off x="3061" y="3470"/>
              <a:ext cx="98" cy="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8" y="4"/>
                </a:cxn>
                <a:cxn ang="0">
                  <a:pos x="83" y="15"/>
                </a:cxn>
                <a:cxn ang="0">
                  <a:pos x="94" y="29"/>
                </a:cxn>
                <a:cxn ang="0">
                  <a:pos x="98" y="48"/>
                </a:cxn>
                <a:cxn ang="0">
                  <a:pos x="94" y="68"/>
                </a:cxn>
                <a:cxn ang="0">
                  <a:pos x="83" y="83"/>
                </a:cxn>
                <a:cxn ang="0">
                  <a:pos x="68" y="94"/>
                </a:cxn>
                <a:cxn ang="0">
                  <a:pos x="50" y="97"/>
                </a:cxn>
                <a:cxn ang="0">
                  <a:pos x="30" y="94"/>
                </a:cxn>
                <a:cxn ang="0">
                  <a:pos x="15" y="83"/>
                </a:cxn>
                <a:cxn ang="0">
                  <a:pos x="4" y="68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50" y="0"/>
                </a:cxn>
              </a:cxnLst>
              <a:rect l="0" t="0" r="r" b="b"/>
              <a:pathLst>
                <a:path w="98" h="97">
                  <a:moveTo>
                    <a:pt x="50" y="0"/>
                  </a:moveTo>
                  <a:lnTo>
                    <a:pt x="68" y="4"/>
                  </a:lnTo>
                  <a:lnTo>
                    <a:pt x="83" y="15"/>
                  </a:lnTo>
                  <a:lnTo>
                    <a:pt x="94" y="29"/>
                  </a:lnTo>
                  <a:lnTo>
                    <a:pt x="98" y="48"/>
                  </a:lnTo>
                  <a:lnTo>
                    <a:pt x="94" y="68"/>
                  </a:lnTo>
                  <a:lnTo>
                    <a:pt x="83" y="83"/>
                  </a:lnTo>
                  <a:lnTo>
                    <a:pt x="68" y="94"/>
                  </a:lnTo>
                  <a:lnTo>
                    <a:pt x="50" y="97"/>
                  </a:lnTo>
                  <a:lnTo>
                    <a:pt x="30" y="94"/>
                  </a:lnTo>
                  <a:lnTo>
                    <a:pt x="15" y="83"/>
                  </a:lnTo>
                  <a:lnTo>
                    <a:pt x="4" y="68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0" name="Freeform 100"/>
            <p:cNvSpPr>
              <a:spLocks/>
            </p:cNvSpPr>
            <p:nvPr/>
          </p:nvSpPr>
          <p:spPr bwMode="auto">
            <a:xfrm>
              <a:off x="3070" y="3474"/>
              <a:ext cx="85" cy="8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9" y="3"/>
                </a:cxn>
                <a:cxn ang="0">
                  <a:pos x="72" y="13"/>
                </a:cxn>
                <a:cxn ang="0">
                  <a:pos x="81" y="25"/>
                </a:cxn>
                <a:cxn ang="0">
                  <a:pos x="85" y="42"/>
                </a:cxn>
                <a:cxn ang="0">
                  <a:pos x="81" y="59"/>
                </a:cxn>
                <a:cxn ang="0">
                  <a:pos x="72" y="71"/>
                </a:cxn>
                <a:cxn ang="0">
                  <a:pos x="59" y="81"/>
                </a:cxn>
                <a:cxn ang="0">
                  <a:pos x="43" y="84"/>
                </a:cxn>
                <a:cxn ang="0">
                  <a:pos x="26" y="81"/>
                </a:cxn>
                <a:cxn ang="0">
                  <a:pos x="13" y="71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6" y="3"/>
                </a:cxn>
                <a:cxn ang="0">
                  <a:pos x="43" y="0"/>
                </a:cxn>
              </a:cxnLst>
              <a:rect l="0" t="0" r="r" b="b"/>
              <a:pathLst>
                <a:path w="85" h="84">
                  <a:moveTo>
                    <a:pt x="43" y="0"/>
                  </a:moveTo>
                  <a:lnTo>
                    <a:pt x="59" y="3"/>
                  </a:lnTo>
                  <a:lnTo>
                    <a:pt x="72" y="13"/>
                  </a:lnTo>
                  <a:lnTo>
                    <a:pt x="81" y="25"/>
                  </a:lnTo>
                  <a:lnTo>
                    <a:pt x="85" y="42"/>
                  </a:lnTo>
                  <a:lnTo>
                    <a:pt x="81" y="59"/>
                  </a:lnTo>
                  <a:lnTo>
                    <a:pt x="72" y="71"/>
                  </a:lnTo>
                  <a:lnTo>
                    <a:pt x="59" y="81"/>
                  </a:lnTo>
                  <a:lnTo>
                    <a:pt x="43" y="84"/>
                  </a:lnTo>
                  <a:lnTo>
                    <a:pt x="26" y="81"/>
                  </a:lnTo>
                  <a:lnTo>
                    <a:pt x="13" y="71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1" name="Freeform 101"/>
            <p:cNvSpPr>
              <a:spLocks/>
            </p:cNvSpPr>
            <p:nvPr/>
          </p:nvSpPr>
          <p:spPr bwMode="auto">
            <a:xfrm>
              <a:off x="3080" y="3477"/>
              <a:ext cx="71" cy="7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9" y="2"/>
                </a:cxn>
                <a:cxn ang="0">
                  <a:pos x="60" y="10"/>
                </a:cxn>
                <a:cxn ang="0">
                  <a:pos x="68" y="21"/>
                </a:cxn>
                <a:cxn ang="0">
                  <a:pos x="71" y="35"/>
                </a:cxn>
                <a:cxn ang="0">
                  <a:pos x="68" y="50"/>
                </a:cxn>
                <a:cxn ang="0">
                  <a:pos x="60" y="61"/>
                </a:cxn>
                <a:cxn ang="0">
                  <a:pos x="49" y="68"/>
                </a:cxn>
                <a:cxn ang="0">
                  <a:pos x="36" y="72"/>
                </a:cxn>
                <a:cxn ang="0">
                  <a:pos x="22" y="68"/>
                </a:cxn>
                <a:cxn ang="0">
                  <a:pos x="11" y="61"/>
                </a:cxn>
                <a:cxn ang="0">
                  <a:pos x="3" y="50"/>
                </a:cxn>
                <a:cxn ang="0">
                  <a:pos x="0" y="35"/>
                </a:cxn>
                <a:cxn ang="0">
                  <a:pos x="3" y="21"/>
                </a:cxn>
                <a:cxn ang="0">
                  <a:pos x="11" y="10"/>
                </a:cxn>
                <a:cxn ang="0">
                  <a:pos x="22" y="2"/>
                </a:cxn>
                <a:cxn ang="0">
                  <a:pos x="36" y="0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lnTo>
                    <a:pt x="49" y="2"/>
                  </a:lnTo>
                  <a:lnTo>
                    <a:pt x="60" y="10"/>
                  </a:lnTo>
                  <a:lnTo>
                    <a:pt x="68" y="21"/>
                  </a:lnTo>
                  <a:lnTo>
                    <a:pt x="71" y="35"/>
                  </a:lnTo>
                  <a:lnTo>
                    <a:pt x="68" y="50"/>
                  </a:lnTo>
                  <a:lnTo>
                    <a:pt x="60" y="61"/>
                  </a:lnTo>
                  <a:lnTo>
                    <a:pt x="49" y="68"/>
                  </a:lnTo>
                  <a:lnTo>
                    <a:pt x="36" y="72"/>
                  </a:lnTo>
                  <a:lnTo>
                    <a:pt x="22" y="68"/>
                  </a:lnTo>
                  <a:lnTo>
                    <a:pt x="11" y="61"/>
                  </a:lnTo>
                  <a:lnTo>
                    <a:pt x="3" y="50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2" name="Freeform 102"/>
            <p:cNvSpPr>
              <a:spLocks/>
            </p:cNvSpPr>
            <p:nvPr/>
          </p:nvSpPr>
          <p:spPr bwMode="auto">
            <a:xfrm>
              <a:off x="3089" y="3481"/>
              <a:ext cx="59" cy="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2"/>
                </a:cxn>
                <a:cxn ang="0">
                  <a:pos x="50" y="9"/>
                </a:cxn>
                <a:cxn ang="0">
                  <a:pos x="57" y="18"/>
                </a:cxn>
                <a:cxn ang="0">
                  <a:pos x="59" y="29"/>
                </a:cxn>
                <a:cxn ang="0">
                  <a:pos x="57" y="40"/>
                </a:cxn>
                <a:cxn ang="0">
                  <a:pos x="50" y="50"/>
                </a:cxn>
                <a:cxn ang="0">
                  <a:pos x="40" y="57"/>
                </a:cxn>
                <a:cxn ang="0">
                  <a:pos x="29" y="59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0"/>
                </a:cxn>
                <a:cxn ang="0">
                  <a:pos x="0" y="29"/>
                </a:cxn>
                <a:cxn ang="0">
                  <a:pos x="2" y="18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9" y="0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40" y="2"/>
                  </a:lnTo>
                  <a:lnTo>
                    <a:pt x="50" y="9"/>
                  </a:lnTo>
                  <a:lnTo>
                    <a:pt x="57" y="18"/>
                  </a:lnTo>
                  <a:lnTo>
                    <a:pt x="59" y="29"/>
                  </a:lnTo>
                  <a:lnTo>
                    <a:pt x="57" y="40"/>
                  </a:lnTo>
                  <a:lnTo>
                    <a:pt x="50" y="50"/>
                  </a:lnTo>
                  <a:lnTo>
                    <a:pt x="40" y="57"/>
                  </a:lnTo>
                  <a:lnTo>
                    <a:pt x="29" y="59"/>
                  </a:lnTo>
                  <a:lnTo>
                    <a:pt x="18" y="57"/>
                  </a:lnTo>
                  <a:lnTo>
                    <a:pt x="9" y="50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3" name="Freeform 103"/>
            <p:cNvSpPr>
              <a:spLocks/>
            </p:cNvSpPr>
            <p:nvPr/>
          </p:nvSpPr>
          <p:spPr bwMode="auto">
            <a:xfrm>
              <a:off x="3172" y="2979"/>
              <a:ext cx="209" cy="211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27" y="2"/>
                </a:cxn>
                <a:cxn ang="0">
                  <a:pos x="145" y="7"/>
                </a:cxn>
                <a:cxn ang="0">
                  <a:pos x="163" y="18"/>
                </a:cxn>
                <a:cxn ang="0">
                  <a:pos x="178" y="29"/>
                </a:cxn>
                <a:cxn ang="0">
                  <a:pos x="191" y="46"/>
                </a:cxn>
                <a:cxn ang="0">
                  <a:pos x="200" y="64"/>
                </a:cxn>
                <a:cxn ang="0">
                  <a:pos x="208" y="83"/>
                </a:cxn>
                <a:cxn ang="0">
                  <a:pos x="209" y="105"/>
                </a:cxn>
                <a:cxn ang="0">
                  <a:pos x="208" y="127"/>
                </a:cxn>
                <a:cxn ang="0">
                  <a:pos x="200" y="147"/>
                </a:cxn>
                <a:cxn ang="0">
                  <a:pos x="191" y="163"/>
                </a:cxn>
                <a:cxn ang="0">
                  <a:pos x="178" y="180"/>
                </a:cxn>
                <a:cxn ang="0">
                  <a:pos x="163" y="193"/>
                </a:cxn>
                <a:cxn ang="0">
                  <a:pos x="145" y="202"/>
                </a:cxn>
                <a:cxn ang="0">
                  <a:pos x="127" y="209"/>
                </a:cxn>
                <a:cxn ang="0">
                  <a:pos x="106" y="211"/>
                </a:cxn>
                <a:cxn ang="0">
                  <a:pos x="84" y="209"/>
                </a:cxn>
                <a:cxn ang="0">
                  <a:pos x="64" y="202"/>
                </a:cxn>
                <a:cxn ang="0">
                  <a:pos x="47" y="193"/>
                </a:cxn>
                <a:cxn ang="0">
                  <a:pos x="31" y="180"/>
                </a:cxn>
                <a:cxn ang="0">
                  <a:pos x="18" y="163"/>
                </a:cxn>
                <a:cxn ang="0">
                  <a:pos x="9" y="147"/>
                </a:cxn>
                <a:cxn ang="0">
                  <a:pos x="1" y="127"/>
                </a:cxn>
                <a:cxn ang="0">
                  <a:pos x="0" y="105"/>
                </a:cxn>
                <a:cxn ang="0">
                  <a:pos x="1" y="83"/>
                </a:cxn>
                <a:cxn ang="0">
                  <a:pos x="9" y="64"/>
                </a:cxn>
                <a:cxn ang="0">
                  <a:pos x="18" y="46"/>
                </a:cxn>
                <a:cxn ang="0">
                  <a:pos x="31" y="29"/>
                </a:cxn>
                <a:cxn ang="0">
                  <a:pos x="47" y="18"/>
                </a:cxn>
                <a:cxn ang="0">
                  <a:pos x="64" y="7"/>
                </a:cxn>
                <a:cxn ang="0">
                  <a:pos x="84" y="2"/>
                </a:cxn>
                <a:cxn ang="0">
                  <a:pos x="106" y="0"/>
                </a:cxn>
              </a:cxnLst>
              <a:rect l="0" t="0" r="r" b="b"/>
              <a:pathLst>
                <a:path w="209" h="211">
                  <a:moveTo>
                    <a:pt x="106" y="0"/>
                  </a:moveTo>
                  <a:lnTo>
                    <a:pt x="127" y="2"/>
                  </a:lnTo>
                  <a:lnTo>
                    <a:pt x="145" y="7"/>
                  </a:lnTo>
                  <a:lnTo>
                    <a:pt x="163" y="18"/>
                  </a:lnTo>
                  <a:lnTo>
                    <a:pt x="178" y="29"/>
                  </a:lnTo>
                  <a:lnTo>
                    <a:pt x="191" y="46"/>
                  </a:lnTo>
                  <a:lnTo>
                    <a:pt x="200" y="64"/>
                  </a:lnTo>
                  <a:lnTo>
                    <a:pt x="208" y="83"/>
                  </a:lnTo>
                  <a:lnTo>
                    <a:pt x="209" y="105"/>
                  </a:lnTo>
                  <a:lnTo>
                    <a:pt x="208" y="127"/>
                  </a:lnTo>
                  <a:lnTo>
                    <a:pt x="200" y="147"/>
                  </a:lnTo>
                  <a:lnTo>
                    <a:pt x="191" y="163"/>
                  </a:lnTo>
                  <a:lnTo>
                    <a:pt x="178" y="180"/>
                  </a:lnTo>
                  <a:lnTo>
                    <a:pt x="163" y="193"/>
                  </a:lnTo>
                  <a:lnTo>
                    <a:pt x="145" y="202"/>
                  </a:lnTo>
                  <a:lnTo>
                    <a:pt x="127" y="209"/>
                  </a:lnTo>
                  <a:lnTo>
                    <a:pt x="106" y="211"/>
                  </a:lnTo>
                  <a:lnTo>
                    <a:pt x="84" y="209"/>
                  </a:lnTo>
                  <a:lnTo>
                    <a:pt x="64" y="202"/>
                  </a:lnTo>
                  <a:lnTo>
                    <a:pt x="47" y="193"/>
                  </a:lnTo>
                  <a:lnTo>
                    <a:pt x="31" y="180"/>
                  </a:lnTo>
                  <a:lnTo>
                    <a:pt x="18" y="163"/>
                  </a:lnTo>
                  <a:lnTo>
                    <a:pt x="9" y="147"/>
                  </a:lnTo>
                  <a:lnTo>
                    <a:pt x="1" y="127"/>
                  </a:lnTo>
                  <a:lnTo>
                    <a:pt x="0" y="105"/>
                  </a:lnTo>
                  <a:lnTo>
                    <a:pt x="1" y="83"/>
                  </a:lnTo>
                  <a:lnTo>
                    <a:pt x="9" y="64"/>
                  </a:lnTo>
                  <a:lnTo>
                    <a:pt x="18" y="46"/>
                  </a:lnTo>
                  <a:lnTo>
                    <a:pt x="31" y="29"/>
                  </a:lnTo>
                  <a:lnTo>
                    <a:pt x="47" y="18"/>
                  </a:lnTo>
                  <a:lnTo>
                    <a:pt x="64" y="7"/>
                  </a:lnTo>
                  <a:lnTo>
                    <a:pt x="84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4" name="Freeform 104"/>
            <p:cNvSpPr>
              <a:spLocks/>
            </p:cNvSpPr>
            <p:nvPr/>
          </p:nvSpPr>
          <p:spPr bwMode="auto">
            <a:xfrm>
              <a:off x="3181" y="2981"/>
              <a:ext cx="197" cy="20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9" y="1"/>
                </a:cxn>
                <a:cxn ang="0">
                  <a:pos x="138" y="7"/>
                </a:cxn>
                <a:cxn ang="0">
                  <a:pos x="154" y="16"/>
                </a:cxn>
                <a:cxn ang="0">
                  <a:pos x="167" y="29"/>
                </a:cxn>
                <a:cxn ang="0">
                  <a:pos x="180" y="44"/>
                </a:cxn>
                <a:cxn ang="0">
                  <a:pos x="189" y="62"/>
                </a:cxn>
                <a:cxn ang="0">
                  <a:pos x="195" y="81"/>
                </a:cxn>
                <a:cxn ang="0">
                  <a:pos x="197" y="101"/>
                </a:cxn>
                <a:cxn ang="0">
                  <a:pos x="195" y="121"/>
                </a:cxn>
                <a:cxn ang="0">
                  <a:pos x="189" y="139"/>
                </a:cxn>
                <a:cxn ang="0">
                  <a:pos x="180" y="156"/>
                </a:cxn>
                <a:cxn ang="0">
                  <a:pos x="167" y="171"/>
                </a:cxn>
                <a:cxn ang="0">
                  <a:pos x="154" y="184"/>
                </a:cxn>
                <a:cxn ang="0">
                  <a:pos x="138" y="193"/>
                </a:cxn>
                <a:cxn ang="0">
                  <a:pos x="119" y="198"/>
                </a:cxn>
                <a:cxn ang="0">
                  <a:pos x="99" y="200"/>
                </a:cxn>
                <a:cxn ang="0">
                  <a:pos x="79" y="198"/>
                </a:cxn>
                <a:cxn ang="0">
                  <a:pos x="61" y="193"/>
                </a:cxn>
                <a:cxn ang="0">
                  <a:pos x="44" y="184"/>
                </a:cxn>
                <a:cxn ang="0">
                  <a:pos x="29" y="171"/>
                </a:cxn>
                <a:cxn ang="0">
                  <a:pos x="16" y="156"/>
                </a:cxn>
                <a:cxn ang="0">
                  <a:pos x="7" y="139"/>
                </a:cxn>
                <a:cxn ang="0">
                  <a:pos x="2" y="121"/>
                </a:cxn>
                <a:cxn ang="0">
                  <a:pos x="0" y="101"/>
                </a:cxn>
                <a:cxn ang="0">
                  <a:pos x="2" y="81"/>
                </a:cxn>
                <a:cxn ang="0">
                  <a:pos x="7" y="62"/>
                </a:cxn>
                <a:cxn ang="0">
                  <a:pos x="16" y="44"/>
                </a:cxn>
                <a:cxn ang="0">
                  <a:pos x="29" y="29"/>
                </a:cxn>
                <a:cxn ang="0">
                  <a:pos x="44" y="16"/>
                </a:cxn>
                <a:cxn ang="0">
                  <a:pos x="61" y="7"/>
                </a:cxn>
                <a:cxn ang="0">
                  <a:pos x="79" y="1"/>
                </a:cxn>
                <a:cxn ang="0">
                  <a:pos x="99" y="0"/>
                </a:cxn>
              </a:cxnLst>
              <a:rect l="0" t="0" r="r" b="b"/>
              <a:pathLst>
                <a:path w="197" h="200">
                  <a:moveTo>
                    <a:pt x="99" y="0"/>
                  </a:moveTo>
                  <a:lnTo>
                    <a:pt x="119" y="1"/>
                  </a:lnTo>
                  <a:lnTo>
                    <a:pt x="138" y="7"/>
                  </a:lnTo>
                  <a:lnTo>
                    <a:pt x="154" y="16"/>
                  </a:lnTo>
                  <a:lnTo>
                    <a:pt x="167" y="29"/>
                  </a:lnTo>
                  <a:lnTo>
                    <a:pt x="180" y="44"/>
                  </a:lnTo>
                  <a:lnTo>
                    <a:pt x="189" y="62"/>
                  </a:lnTo>
                  <a:lnTo>
                    <a:pt x="195" y="81"/>
                  </a:lnTo>
                  <a:lnTo>
                    <a:pt x="197" y="101"/>
                  </a:lnTo>
                  <a:lnTo>
                    <a:pt x="195" y="121"/>
                  </a:lnTo>
                  <a:lnTo>
                    <a:pt x="189" y="139"/>
                  </a:lnTo>
                  <a:lnTo>
                    <a:pt x="180" y="156"/>
                  </a:lnTo>
                  <a:lnTo>
                    <a:pt x="167" y="171"/>
                  </a:lnTo>
                  <a:lnTo>
                    <a:pt x="154" y="184"/>
                  </a:lnTo>
                  <a:lnTo>
                    <a:pt x="138" y="193"/>
                  </a:lnTo>
                  <a:lnTo>
                    <a:pt x="119" y="198"/>
                  </a:lnTo>
                  <a:lnTo>
                    <a:pt x="99" y="200"/>
                  </a:lnTo>
                  <a:lnTo>
                    <a:pt x="79" y="198"/>
                  </a:lnTo>
                  <a:lnTo>
                    <a:pt x="61" y="193"/>
                  </a:lnTo>
                  <a:lnTo>
                    <a:pt x="44" y="184"/>
                  </a:lnTo>
                  <a:lnTo>
                    <a:pt x="29" y="171"/>
                  </a:lnTo>
                  <a:lnTo>
                    <a:pt x="16" y="156"/>
                  </a:lnTo>
                  <a:lnTo>
                    <a:pt x="7" y="139"/>
                  </a:lnTo>
                  <a:lnTo>
                    <a:pt x="2" y="121"/>
                  </a:lnTo>
                  <a:lnTo>
                    <a:pt x="0" y="101"/>
                  </a:lnTo>
                  <a:lnTo>
                    <a:pt x="2" y="81"/>
                  </a:lnTo>
                  <a:lnTo>
                    <a:pt x="7" y="62"/>
                  </a:lnTo>
                  <a:lnTo>
                    <a:pt x="16" y="44"/>
                  </a:lnTo>
                  <a:lnTo>
                    <a:pt x="29" y="29"/>
                  </a:lnTo>
                  <a:lnTo>
                    <a:pt x="44" y="16"/>
                  </a:lnTo>
                  <a:lnTo>
                    <a:pt x="61" y="7"/>
                  </a:lnTo>
                  <a:lnTo>
                    <a:pt x="79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5" name="Freeform 105"/>
            <p:cNvSpPr>
              <a:spLocks/>
            </p:cNvSpPr>
            <p:nvPr/>
          </p:nvSpPr>
          <p:spPr bwMode="auto">
            <a:xfrm>
              <a:off x="3190" y="2984"/>
              <a:ext cx="184" cy="18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9" y="8"/>
                </a:cxn>
                <a:cxn ang="0">
                  <a:pos x="144" y="17"/>
                </a:cxn>
                <a:cxn ang="0">
                  <a:pos x="158" y="28"/>
                </a:cxn>
                <a:cxn ang="0">
                  <a:pos x="169" y="43"/>
                </a:cxn>
                <a:cxn ang="0">
                  <a:pos x="177" y="57"/>
                </a:cxn>
                <a:cxn ang="0">
                  <a:pos x="182" y="76"/>
                </a:cxn>
                <a:cxn ang="0">
                  <a:pos x="184" y="94"/>
                </a:cxn>
                <a:cxn ang="0">
                  <a:pos x="182" y="113"/>
                </a:cxn>
                <a:cxn ang="0">
                  <a:pos x="177" y="131"/>
                </a:cxn>
                <a:cxn ang="0">
                  <a:pos x="169" y="146"/>
                </a:cxn>
                <a:cxn ang="0">
                  <a:pos x="158" y="160"/>
                </a:cxn>
                <a:cxn ang="0">
                  <a:pos x="144" y="171"/>
                </a:cxn>
                <a:cxn ang="0">
                  <a:pos x="129" y="181"/>
                </a:cxn>
                <a:cxn ang="0">
                  <a:pos x="110" y="186"/>
                </a:cxn>
                <a:cxn ang="0">
                  <a:pos x="92" y="188"/>
                </a:cxn>
                <a:cxn ang="0">
                  <a:pos x="74" y="186"/>
                </a:cxn>
                <a:cxn ang="0">
                  <a:pos x="57" y="181"/>
                </a:cxn>
                <a:cxn ang="0">
                  <a:pos x="41" y="171"/>
                </a:cxn>
                <a:cxn ang="0">
                  <a:pos x="28" y="160"/>
                </a:cxn>
                <a:cxn ang="0">
                  <a:pos x="17" y="146"/>
                </a:cxn>
                <a:cxn ang="0">
                  <a:pos x="7" y="131"/>
                </a:cxn>
                <a:cxn ang="0">
                  <a:pos x="2" y="113"/>
                </a:cxn>
                <a:cxn ang="0">
                  <a:pos x="0" y="94"/>
                </a:cxn>
                <a:cxn ang="0">
                  <a:pos x="2" y="76"/>
                </a:cxn>
                <a:cxn ang="0">
                  <a:pos x="7" y="57"/>
                </a:cxn>
                <a:cxn ang="0">
                  <a:pos x="17" y="43"/>
                </a:cxn>
                <a:cxn ang="0">
                  <a:pos x="28" y="28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8">
                  <a:moveTo>
                    <a:pt x="92" y="0"/>
                  </a:moveTo>
                  <a:lnTo>
                    <a:pt x="110" y="2"/>
                  </a:lnTo>
                  <a:lnTo>
                    <a:pt x="129" y="8"/>
                  </a:lnTo>
                  <a:lnTo>
                    <a:pt x="144" y="17"/>
                  </a:lnTo>
                  <a:lnTo>
                    <a:pt x="158" y="28"/>
                  </a:lnTo>
                  <a:lnTo>
                    <a:pt x="169" y="43"/>
                  </a:lnTo>
                  <a:lnTo>
                    <a:pt x="177" y="57"/>
                  </a:lnTo>
                  <a:lnTo>
                    <a:pt x="182" y="76"/>
                  </a:lnTo>
                  <a:lnTo>
                    <a:pt x="184" y="94"/>
                  </a:lnTo>
                  <a:lnTo>
                    <a:pt x="182" y="113"/>
                  </a:lnTo>
                  <a:lnTo>
                    <a:pt x="177" y="131"/>
                  </a:lnTo>
                  <a:lnTo>
                    <a:pt x="169" y="146"/>
                  </a:lnTo>
                  <a:lnTo>
                    <a:pt x="158" y="160"/>
                  </a:lnTo>
                  <a:lnTo>
                    <a:pt x="144" y="171"/>
                  </a:lnTo>
                  <a:lnTo>
                    <a:pt x="129" y="181"/>
                  </a:lnTo>
                  <a:lnTo>
                    <a:pt x="110" y="186"/>
                  </a:lnTo>
                  <a:lnTo>
                    <a:pt x="92" y="188"/>
                  </a:lnTo>
                  <a:lnTo>
                    <a:pt x="74" y="186"/>
                  </a:lnTo>
                  <a:lnTo>
                    <a:pt x="57" y="181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7" y="146"/>
                  </a:lnTo>
                  <a:lnTo>
                    <a:pt x="7" y="131"/>
                  </a:lnTo>
                  <a:lnTo>
                    <a:pt x="2" y="113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7" y="57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6" name="Freeform 106"/>
            <p:cNvSpPr>
              <a:spLocks/>
            </p:cNvSpPr>
            <p:nvPr/>
          </p:nvSpPr>
          <p:spPr bwMode="auto">
            <a:xfrm>
              <a:off x="3199" y="2988"/>
              <a:ext cx="171" cy="17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2"/>
                </a:cxn>
                <a:cxn ang="0">
                  <a:pos x="120" y="7"/>
                </a:cxn>
                <a:cxn ang="0">
                  <a:pos x="135" y="15"/>
                </a:cxn>
                <a:cxn ang="0">
                  <a:pos x="147" y="26"/>
                </a:cxn>
                <a:cxn ang="0">
                  <a:pos x="157" y="39"/>
                </a:cxn>
                <a:cxn ang="0">
                  <a:pos x="164" y="53"/>
                </a:cxn>
                <a:cxn ang="0">
                  <a:pos x="170" y="70"/>
                </a:cxn>
                <a:cxn ang="0">
                  <a:pos x="171" y="88"/>
                </a:cxn>
                <a:cxn ang="0">
                  <a:pos x="170" y="105"/>
                </a:cxn>
                <a:cxn ang="0">
                  <a:pos x="164" y="121"/>
                </a:cxn>
                <a:cxn ang="0">
                  <a:pos x="157" y="136"/>
                </a:cxn>
                <a:cxn ang="0">
                  <a:pos x="147" y="149"/>
                </a:cxn>
                <a:cxn ang="0">
                  <a:pos x="135" y="160"/>
                </a:cxn>
                <a:cxn ang="0">
                  <a:pos x="120" y="167"/>
                </a:cxn>
                <a:cxn ang="0">
                  <a:pos x="103" y="173"/>
                </a:cxn>
                <a:cxn ang="0">
                  <a:pos x="87" y="175"/>
                </a:cxn>
                <a:cxn ang="0">
                  <a:pos x="70" y="173"/>
                </a:cxn>
                <a:cxn ang="0">
                  <a:pos x="54" y="167"/>
                </a:cxn>
                <a:cxn ang="0">
                  <a:pos x="39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8" y="121"/>
                </a:cxn>
                <a:cxn ang="0">
                  <a:pos x="2" y="105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8" y="53"/>
                </a:cxn>
                <a:cxn ang="0">
                  <a:pos x="15" y="39"/>
                </a:cxn>
                <a:cxn ang="0">
                  <a:pos x="26" y="26"/>
                </a:cxn>
                <a:cxn ang="0">
                  <a:pos x="39" y="15"/>
                </a:cxn>
                <a:cxn ang="0">
                  <a:pos x="54" y="7"/>
                </a:cxn>
                <a:cxn ang="0">
                  <a:pos x="70" y="2"/>
                </a:cxn>
                <a:cxn ang="0">
                  <a:pos x="87" y="0"/>
                </a:cxn>
              </a:cxnLst>
              <a:rect l="0" t="0" r="r" b="b"/>
              <a:pathLst>
                <a:path w="171" h="175">
                  <a:moveTo>
                    <a:pt x="87" y="0"/>
                  </a:moveTo>
                  <a:lnTo>
                    <a:pt x="103" y="2"/>
                  </a:lnTo>
                  <a:lnTo>
                    <a:pt x="120" y="7"/>
                  </a:lnTo>
                  <a:lnTo>
                    <a:pt x="135" y="15"/>
                  </a:lnTo>
                  <a:lnTo>
                    <a:pt x="147" y="26"/>
                  </a:lnTo>
                  <a:lnTo>
                    <a:pt x="157" y="39"/>
                  </a:lnTo>
                  <a:lnTo>
                    <a:pt x="164" y="53"/>
                  </a:lnTo>
                  <a:lnTo>
                    <a:pt x="170" y="70"/>
                  </a:lnTo>
                  <a:lnTo>
                    <a:pt x="171" y="88"/>
                  </a:lnTo>
                  <a:lnTo>
                    <a:pt x="170" y="105"/>
                  </a:lnTo>
                  <a:lnTo>
                    <a:pt x="164" y="121"/>
                  </a:lnTo>
                  <a:lnTo>
                    <a:pt x="157" y="136"/>
                  </a:lnTo>
                  <a:lnTo>
                    <a:pt x="147" y="149"/>
                  </a:lnTo>
                  <a:lnTo>
                    <a:pt x="135" y="160"/>
                  </a:lnTo>
                  <a:lnTo>
                    <a:pt x="120" y="167"/>
                  </a:lnTo>
                  <a:lnTo>
                    <a:pt x="103" y="173"/>
                  </a:lnTo>
                  <a:lnTo>
                    <a:pt x="87" y="175"/>
                  </a:lnTo>
                  <a:lnTo>
                    <a:pt x="70" y="173"/>
                  </a:lnTo>
                  <a:lnTo>
                    <a:pt x="54" y="167"/>
                  </a:lnTo>
                  <a:lnTo>
                    <a:pt x="39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8" y="121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8" y="53"/>
                  </a:lnTo>
                  <a:lnTo>
                    <a:pt x="15" y="39"/>
                  </a:lnTo>
                  <a:lnTo>
                    <a:pt x="26" y="26"/>
                  </a:lnTo>
                  <a:lnTo>
                    <a:pt x="39" y="15"/>
                  </a:lnTo>
                  <a:lnTo>
                    <a:pt x="54" y="7"/>
                  </a:lnTo>
                  <a:lnTo>
                    <a:pt x="70" y="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7" name="Freeform 107"/>
            <p:cNvSpPr>
              <a:spLocks/>
            </p:cNvSpPr>
            <p:nvPr/>
          </p:nvSpPr>
          <p:spPr bwMode="auto">
            <a:xfrm>
              <a:off x="3208" y="2992"/>
              <a:ext cx="161" cy="1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1"/>
                </a:cxn>
                <a:cxn ang="0">
                  <a:pos x="111" y="5"/>
                </a:cxn>
                <a:cxn ang="0">
                  <a:pos x="124" y="14"/>
                </a:cxn>
                <a:cxn ang="0">
                  <a:pos x="137" y="24"/>
                </a:cxn>
                <a:cxn ang="0">
                  <a:pos x="146" y="36"/>
                </a:cxn>
                <a:cxn ang="0">
                  <a:pos x="155" y="49"/>
                </a:cxn>
                <a:cxn ang="0">
                  <a:pos x="159" y="64"/>
                </a:cxn>
                <a:cxn ang="0">
                  <a:pos x="161" y="81"/>
                </a:cxn>
                <a:cxn ang="0">
                  <a:pos x="159" y="97"/>
                </a:cxn>
                <a:cxn ang="0">
                  <a:pos x="155" y="112"/>
                </a:cxn>
                <a:cxn ang="0">
                  <a:pos x="146" y="125"/>
                </a:cxn>
                <a:cxn ang="0">
                  <a:pos x="137" y="138"/>
                </a:cxn>
                <a:cxn ang="0">
                  <a:pos x="124" y="147"/>
                </a:cxn>
                <a:cxn ang="0">
                  <a:pos x="111" y="154"/>
                </a:cxn>
                <a:cxn ang="0">
                  <a:pos x="96" y="160"/>
                </a:cxn>
                <a:cxn ang="0">
                  <a:pos x="80" y="162"/>
                </a:cxn>
                <a:cxn ang="0">
                  <a:pos x="65" y="160"/>
                </a:cxn>
                <a:cxn ang="0">
                  <a:pos x="50" y="154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5" y="125"/>
                </a:cxn>
                <a:cxn ang="0">
                  <a:pos x="6" y="112"/>
                </a:cxn>
                <a:cxn ang="0">
                  <a:pos x="2" y="97"/>
                </a:cxn>
                <a:cxn ang="0">
                  <a:pos x="0" y="81"/>
                </a:cxn>
                <a:cxn ang="0">
                  <a:pos x="2" y="64"/>
                </a:cxn>
                <a:cxn ang="0">
                  <a:pos x="6" y="49"/>
                </a:cxn>
                <a:cxn ang="0">
                  <a:pos x="15" y="36"/>
                </a:cxn>
                <a:cxn ang="0">
                  <a:pos x="24" y="24"/>
                </a:cxn>
                <a:cxn ang="0">
                  <a:pos x="35" y="14"/>
                </a:cxn>
                <a:cxn ang="0">
                  <a:pos x="50" y="5"/>
                </a:cxn>
                <a:cxn ang="0">
                  <a:pos x="65" y="1"/>
                </a:cxn>
                <a:cxn ang="0">
                  <a:pos x="80" y="0"/>
                </a:cxn>
              </a:cxnLst>
              <a:rect l="0" t="0" r="r" b="b"/>
              <a:pathLst>
                <a:path w="161" h="162">
                  <a:moveTo>
                    <a:pt x="80" y="0"/>
                  </a:moveTo>
                  <a:lnTo>
                    <a:pt x="96" y="1"/>
                  </a:lnTo>
                  <a:lnTo>
                    <a:pt x="111" y="5"/>
                  </a:lnTo>
                  <a:lnTo>
                    <a:pt x="124" y="14"/>
                  </a:lnTo>
                  <a:lnTo>
                    <a:pt x="137" y="24"/>
                  </a:lnTo>
                  <a:lnTo>
                    <a:pt x="146" y="36"/>
                  </a:lnTo>
                  <a:lnTo>
                    <a:pt x="155" y="49"/>
                  </a:lnTo>
                  <a:lnTo>
                    <a:pt x="159" y="64"/>
                  </a:lnTo>
                  <a:lnTo>
                    <a:pt x="161" y="81"/>
                  </a:lnTo>
                  <a:lnTo>
                    <a:pt x="159" y="97"/>
                  </a:lnTo>
                  <a:lnTo>
                    <a:pt x="155" y="112"/>
                  </a:lnTo>
                  <a:lnTo>
                    <a:pt x="146" y="125"/>
                  </a:lnTo>
                  <a:lnTo>
                    <a:pt x="137" y="138"/>
                  </a:lnTo>
                  <a:lnTo>
                    <a:pt x="124" y="147"/>
                  </a:lnTo>
                  <a:lnTo>
                    <a:pt x="111" y="154"/>
                  </a:lnTo>
                  <a:lnTo>
                    <a:pt x="96" y="160"/>
                  </a:lnTo>
                  <a:lnTo>
                    <a:pt x="80" y="162"/>
                  </a:lnTo>
                  <a:lnTo>
                    <a:pt x="65" y="160"/>
                  </a:lnTo>
                  <a:lnTo>
                    <a:pt x="50" y="154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5" y="125"/>
                  </a:lnTo>
                  <a:lnTo>
                    <a:pt x="6" y="112"/>
                  </a:lnTo>
                  <a:lnTo>
                    <a:pt x="2" y="97"/>
                  </a:lnTo>
                  <a:lnTo>
                    <a:pt x="0" y="81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5" y="36"/>
                  </a:lnTo>
                  <a:lnTo>
                    <a:pt x="24" y="24"/>
                  </a:lnTo>
                  <a:lnTo>
                    <a:pt x="35" y="14"/>
                  </a:lnTo>
                  <a:lnTo>
                    <a:pt x="50" y="5"/>
                  </a:lnTo>
                  <a:lnTo>
                    <a:pt x="65" y="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8" name="Freeform 108"/>
            <p:cNvSpPr>
              <a:spLocks/>
            </p:cNvSpPr>
            <p:nvPr/>
          </p:nvSpPr>
          <p:spPr bwMode="auto">
            <a:xfrm>
              <a:off x="3218" y="2995"/>
              <a:ext cx="147" cy="14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8" y="2"/>
                </a:cxn>
                <a:cxn ang="0">
                  <a:pos x="103" y="6"/>
                </a:cxn>
                <a:cxn ang="0">
                  <a:pos x="114" y="13"/>
                </a:cxn>
                <a:cxn ang="0">
                  <a:pos x="125" y="22"/>
                </a:cxn>
                <a:cxn ang="0">
                  <a:pos x="134" y="33"/>
                </a:cxn>
                <a:cxn ang="0">
                  <a:pos x="141" y="44"/>
                </a:cxn>
                <a:cxn ang="0">
                  <a:pos x="145" y="59"/>
                </a:cxn>
                <a:cxn ang="0">
                  <a:pos x="147" y="74"/>
                </a:cxn>
                <a:cxn ang="0">
                  <a:pos x="145" y="89"/>
                </a:cxn>
                <a:cxn ang="0">
                  <a:pos x="141" y="103"/>
                </a:cxn>
                <a:cxn ang="0">
                  <a:pos x="134" y="116"/>
                </a:cxn>
                <a:cxn ang="0">
                  <a:pos x="125" y="127"/>
                </a:cxn>
                <a:cxn ang="0">
                  <a:pos x="114" y="136"/>
                </a:cxn>
                <a:cxn ang="0">
                  <a:pos x="103" y="144"/>
                </a:cxn>
                <a:cxn ang="0">
                  <a:pos x="88" y="147"/>
                </a:cxn>
                <a:cxn ang="0">
                  <a:pos x="73" y="149"/>
                </a:cxn>
                <a:cxn ang="0">
                  <a:pos x="59" y="147"/>
                </a:cxn>
                <a:cxn ang="0">
                  <a:pos x="44" y="144"/>
                </a:cxn>
                <a:cxn ang="0">
                  <a:pos x="33" y="136"/>
                </a:cxn>
                <a:cxn ang="0">
                  <a:pos x="22" y="127"/>
                </a:cxn>
                <a:cxn ang="0">
                  <a:pos x="13" y="116"/>
                </a:cxn>
                <a:cxn ang="0">
                  <a:pos x="5" y="103"/>
                </a:cxn>
                <a:cxn ang="0">
                  <a:pos x="1" y="89"/>
                </a:cxn>
                <a:cxn ang="0">
                  <a:pos x="0" y="74"/>
                </a:cxn>
                <a:cxn ang="0">
                  <a:pos x="1" y="59"/>
                </a:cxn>
                <a:cxn ang="0">
                  <a:pos x="5" y="44"/>
                </a:cxn>
                <a:cxn ang="0">
                  <a:pos x="13" y="33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4" y="6"/>
                </a:cxn>
                <a:cxn ang="0">
                  <a:pos x="59" y="2"/>
                </a:cxn>
                <a:cxn ang="0">
                  <a:pos x="73" y="0"/>
                </a:cxn>
              </a:cxnLst>
              <a:rect l="0" t="0" r="r" b="b"/>
              <a:pathLst>
                <a:path w="147" h="149">
                  <a:moveTo>
                    <a:pt x="73" y="0"/>
                  </a:moveTo>
                  <a:lnTo>
                    <a:pt x="88" y="2"/>
                  </a:lnTo>
                  <a:lnTo>
                    <a:pt x="103" y="6"/>
                  </a:lnTo>
                  <a:lnTo>
                    <a:pt x="114" y="13"/>
                  </a:lnTo>
                  <a:lnTo>
                    <a:pt x="125" y="22"/>
                  </a:lnTo>
                  <a:lnTo>
                    <a:pt x="134" y="33"/>
                  </a:lnTo>
                  <a:lnTo>
                    <a:pt x="141" y="44"/>
                  </a:lnTo>
                  <a:lnTo>
                    <a:pt x="145" y="59"/>
                  </a:lnTo>
                  <a:lnTo>
                    <a:pt x="147" y="74"/>
                  </a:lnTo>
                  <a:lnTo>
                    <a:pt x="145" y="89"/>
                  </a:lnTo>
                  <a:lnTo>
                    <a:pt x="141" y="103"/>
                  </a:lnTo>
                  <a:lnTo>
                    <a:pt x="134" y="116"/>
                  </a:lnTo>
                  <a:lnTo>
                    <a:pt x="125" y="127"/>
                  </a:lnTo>
                  <a:lnTo>
                    <a:pt x="114" y="136"/>
                  </a:lnTo>
                  <a:lnTo>
                    <a:pt x="103" y="144"/>
                  </a:lnTo>
                  <a:lnTo>
                    <a:pt x="88" y="147"/>
                  </a:lnTo>
                  <a:lnTo>
                    <a:pt x="73" y="149"/>
                  </a:lnTo>
                  <a:lnTo>
                    <a:pt x="59" y="147"/>
                  </a:lnTo>
                  <a:lnTo>
                    <a:pt x="44" y="144"/>
                  </a:lnTo>
                  <a:lnTo>
                    <a:pt x="33" y="136"/>
                  </a:lnTo>
                  <a:lnTo>
                    <a:pt x="22" y="127"/>
                  </a:lnTo>
                  <a:lnTo>
                    <a:pt x="13" y="116"/>
                  </a:lnTo>
                  <a:lnTo>
                    <a:pt x="5" y="103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5" y="44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9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9" name="Freeform 109"/>
            <p:cNvSpPr>
              <a:spLocks/>
            </p:cNvSpPr>
            <p:nvPr/>
          </p:nvSpPr>
          <p:spPr bwMode="auto">
            <a:xfrm>
              <a:off x="3227" y="2999"/>
              <a:ext cx="134" cy="13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1" y="2"/>
                </a:cxn>
                <a:cxn ang="0">
                  <a:pos x="94" y="6"/>
                </a:cxn>
                <a:cxn ang="0">
                  <a:pos x="105" y="11"/>
                </a:cxn>
                <a:cxn ang="0">
                  <a:pos x="116" y="20"/>
                </a:cxn>
                <a:cxn ang="0">
                  <a:pos x="123" y="29"/>
                </a:cxn>
                <a:cxn ang="0">
                  <a:pos x="129" y="40"/>
                </a:cxn>
                <a:cxn ang="0">
                  <a:pos x="132" y="53"/>
                </a:cxn>
                <a:cxn ang="0">
                  <a:pos x="134" y="68"/>
                </a:cxn>
                <a:cxn ang="0">
                  <a:pos x="132" y="81"/>
                </a:cxn>
                <a:cxn ang="0">
                  <a:pos x="129" y="94"/>
                </a:cxn>
                <a:cxn ang="0">
                  <a:pos x="123" y="105"/>
                </a:cxn>
                <a:cxn ang="0">
                  <a:pos x="116" y="116"/>
                </a:cxn>
                <a:cxn ang="0">
                  <a:pos x="105" y="125"/>
                </a:cxn>
                <a:cxn ang="0">
                  <a:pos x="94" y="131"/>
                </a:cxn>
                <a:cxn ang="0">
                  <a:pos x="81" y="134"/>
                </a:cxn>
                <a:cxn ang="0">
                  <a:pos x="68" y="136"/>
                </a:cxn>
                <a:cxn ang="0">
                  <a:pos x="55" y="134"/>
                </a:cxn>
                <a:cxn ang="0">
                  <a:pos x="42" y="131"/>
                </a:cxn>
                <a:cxn ang="0">
                  <a:pos x="31" y="125"/>
                </a:cxn>
                <a:cxn ang="0">
                  <a:pos x="20" y="116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20"/>
                </a:cxn>
                <a:cxn ang="0">
                  <a:pos x="31" y="11"/>
                </a:cxn>
                <a:cxn ang="0">
                  <a:pos x="42" y="6"/>
                </a:cxn>
                <a:cxn ang="0">
                  <a:pos x="55" y="2"/>
                </a:cxn>
                <a:cxn ang="0">
                  <a:pos x="68" y="0"/>
                </a:cxn>
              </a:cxnLst>
              <a:rect l="0" t="0" r="r" b="b"/>
              <a:pathLst>
                <a:path w="134" h="136">
                  <a:moveTo>
                    <a:pt x="68" y="0"/>
                  </a:moveTo>
                  <a:lnTo>
                    <a:pt x="81" y="2"/>
                  </a:lnTo>
                  <a:lnTo>
                    <a:pt x="94" y="6"/>
                  </a:lnTo>
                  <a:lnTo>
                    <a:pt x="105" y="11"/>
                  </a:lnTo>
                  <a:lnTo>
                    <a:pt x="116" y="20"/>
                  </a:lnTo>
                  <a:lnTo>
                    <a:pt x="123" y="29"/>
                  </a:lnTo>
                  <a:lnTo>
                    <a:pt x="129" y="40"/>
                  </a:lnTo>
                  <a:lnTo>
                    <a:pt x="132" y="53"/>
                  </a:lnTo>
                  <a:lnTo>
                    <a:pt x="134" y="68"/>
                  </a:lnTo>
                  <a:lnTo>
                    <a:pt x="132" y="81"/>
                  </a:lnTo>
                  <a:lnTo>
                    <a:pt x="129" y="94"/>
                  </a:lnTo>
                  <a:lnTo>
                    <a:pt x="123" y="105"/>
                  </a:lnTo>
                  <a:lnTo>
                    <a:pt x="116" y="116"/>
                  </a:lnTo>
                  <a:lnTo>
                    <a:pt x="105" y="125"/>
                  </a:lnTo>
                  <a:lnTo>
                    <a:pt x="94" y="131"/>
                  </a:lnTo>
                  <a:lnTo>
                    <a:pt x="81" y="134"/>
                  </a:lnTo>
                  <a:lnTo>
                    <a:pt x="68" y="136"/>
                  </a:lnTo>
                  <a:lnTo>
                    <a:pt x="55" y="134"/>
                  </a:lnTo>
                  <a:lnTo>
                    <a:pt x="42" y="131"/>
                  </a:lnTo>
                  <a:lnTo>
                    <a:pt x="31" y="125"/>
                  </a:lnTo>
                  <a:lnTo>
                    <a:pt x="20" y="116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20"/>
                  </a:lnTo>
                  <a:lnTo>
                    <a:pt x="31" y="11"/>
                  </a:lnTo>
                  <a:lnTo>
                    <a:pt x="42" y="6"/>
                  </a:lnTo>
                  <a:lnTo>
                    <a:pt x="55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0" name="Freeform 110"/>
            <p:cNvSpPr>
              <a:spLocks/>
            </p:cNvSpPr>
            <p:nvPr/>
          </p:nvSpPr>
          <p:spPr bwMode="auto">
            <a:xfrm>
              <a:off x="3236" y="3003"/>
              <a:ext cx="121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0" y="27"/>
                </a:cxn>
                <a:cxn ang="0">
                  <a:pos x="116" y="36"/>
                </a:cxn>
                <a:cxn ang="0">
                  <a:pos x="120" y="48"/>
                </a:cxn>
                <a:cxn ang="0">
                  <a:pos x="121" y="60"/>
                </a:cxn>
                <a:cxn ang="0">
                  <a:pos x="120" y="73"/>
                </a:cxn>
                <a:cxn ang="0">
                  <a:pos x="116" y="84"/>
                </a:cxn>
                <a:cxn ang="0">
                  <a:pos x="110" y="95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7"/>
                </a:cxn>
                <a:cxn ang="0">
                  <a:pos x="74" y="121"/>
                </a:cxn>
                <a:cxn ang="0">
                  <a:pos x="61" y="123"/>
                </a:cxn>
                <a:cxn ang="0">
                  <a:pos x="48" y="121"/>
                </a:cxn>
                <a:cxn ang="0">
                  <a:pos x="37" y="117"/>
                </a:cxn>
                <a:cxn ang="0">
                  <a:pos x="28" y="112"/>
                </a:cxn>
                <a:cxn ang="0">
                  <a:pos x="18" y="105"/>
                </a:cxn>
                <a:cxn ang="0">
                  <a:pos x="11" y="95"/>
                </a:cxn>
                <a:cxn ang="0">
                  <a:pos x="6" y="84"/>
                </a:cxn>
                <a:cxn ang="0">
                  <a:pos x="2" y="73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1" y="27"/>
                </a:cxn>
                <a:cxn ang="0">
                  <a:pos x="18" y="18"/>
                </a:cxn>
                <a:cxn ang="0">
                  <a:pos x="28" y="11"/>
                </a:cxn>
                <a:cxn ang="0">
                  <a:pos x="37" y="5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1" h="123">
                  <a:moveTo>
                    <a:pt x="61" y="0"/>
                  </a:moveTo>
                  <a:lnTo>
                    <a:pt x="74" y="2"/>
                  </a:lnTo>
                  <a:lnTo>
                    <a:pt x="85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0" y="27"/>
                  </a:lnTo>
                  <a:lnTo>
                    <a:pt x="116" y="36"/>
                  </a:lnTo>
                  <a:lnTo>
                    <a:pt x="120" y="48"/>
                  </a:lnTo>
                  <a:lnTo>
                    <a:pt x="121" y="60"/>
                  </a:lnTo>
                  <a:lnTo>
                    <a:pt x="120" y="73"/>
                  </a:lnTo>
                  <a:lnTo>
                    <a:pt x="116" y="84"/>
                  </a:lnTo>
                  <a:lnTo>
                    <a:pt x="110" y="95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7"/>
                  </a:lnTo>
                  <a:lnTo>
                    <a:pt x="74" y="121"/>
                  </a:lnTo>
                  <a:lnTo>
                    <a:pt x="61" y="123"/>
                  </a:lnTo>
                  <a:lnTo>
                    <a:pt x="48" y="121"/>
                  </a:lnTo>
                  <a:lnTo>
                    <a:pt x="37" y="117"/>
                  </a:lnTo>
                  <a:lnTo>
                    <a:pt x="28" y="112"/>
                  </a:lnTo>
                  <a:lnTo>
                    <a:pt x="18" y="105"/>
                  </a:lnTo>
                  <a:lnTo>
                    <a:pt x="11" y="95"/>
                  </a:lnTo>
                  <a:lnTo>
                    <a:pt x="6" y="84"/>
                  </a:lnTo>
                  <a:lnTo>
                    <a:pt x="2" y="73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1" y="27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1" name="Freeform 111"/>
            <p:cNvSpPr>
              <a:spLocks/>
            </p:cNvSpPr>
            <p:nvPr/>
          </p:nvSpPr>
          <p:spPr bwMode="auto">
            <a:xfrm>
              <a:off x="3245" y="3006"/>
              <a:ext cx="109" cy="11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6" y="4"/>
                </a:cxn>
                <a:cxn ang="0">
                  <a:pos x="94" y="17"/>
                </a:cxn>
                <a:cxn ang="0">
                  <a:pos x="105" y="33"/>
                </a:cxn>
                <a:cxn ang="0">
                  <a:pos x="109" y="56"/>
                </a:cxn>
                <a:cxn ang="0">
                  <a:pos x="105" y="76"/>
                </a:cxn>
                <a:cxn ang="0">
                  <a:pos x="94" y="94"/>
                </a:cxn>
                <a:cxn ang="0">
                  <a:pos x="76" y="107"/>
                </a:cxn>
                <a:cxn ang="0">
                  <a:pos x="55" y="111"/>
                </a:cxn>
                <a:cxn ang="0">
                  <a:pos x="44" y="109"/>
                </a:cxn>
                <a:cxn ang="0">
                  <a:pos x="35" y="107"/>
                </a:cxn>
                <a:cxn ang="0">
                  <a:pos x="24" y="102"/>
                </a:cxn>
                <a:cxn ang="0">
                  <a:pos x="17" y="94"/>
                </a:cxn>
                <a:cxn ang="0">
                  <a:pos x="9" y="87"/>
                </a:cxn>
                <a:cxn ang="0">
                  <a:pos x="4" y="76"/>
                </a:cxn>
                <a:cxn ang="0">
                  <a:pos x="2" y="67"/>
                </a:cxn>
                <a:cxn ang="0">
                  <a:pos x="0" y="56"/>
                </a:cxn>
                <a:cxn ang="0">
                  <a:pos x="2" y="45"/>
                </a:cxn>
                <a:cxn ang="0">
                  <a:pos x="4" y="33"/>
                </a:cxn>
                <a:cxn ang="0">
                  <a:pos x="9" y="24"/>
                </a:cxn>
                <a:cxn ang="0">
                  <a:pos x="17" y="17"/>
                </a:cxn>
                <a:cxn ang="0">
                  <a:pos x="24" y="10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09" h="111">
                  <a:moveTo>
                    <a:pt x="55" y="0"/>
                  </a:moveTo>
                  <a:lnTo>
                    <a:pt x="76" y="4"/>
                  </a:lnTo>
                  <a:lnTo>
                    <a:pt x="94" y="17"/>
                  </a:lnTo>
                  <a:lnTo>
                    <a:pt x="105" y="33"/>
                  </a:lnTo>
                  <a:lnTo>
                    <a:pt x="109" y="56"/>
                  </a:lnTo>
                  <a:lnTo>
                    <a:pt x="105" y="76"/>
                  </a:lnTo>
                  <a:lnTo>
                    <a:pt x="94" y="94"/>
                  </a:lnTo>
                  <a:lnTo>
                    <a:pt x="76" y="107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5" y="107"/>
                  </a:lnTo>
                  <a:lnTo>
                    <a:pt x="24" y="102"/>
                  </a:lnTo>
                  <a:lnTo>
                    <a:pt x="17" y="94"/>
                  </a:lnTo>
                  <a:lnTo>
                    <a:pt x="9" y="87"/>
                  </a:lnTo>
                  <a:lnTo>
                    <a:pt x="4" y="76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2" name="Freeform 112"/>
            <p:cNvSpPr>
              <a:spLocks/>
            </p:cNvSpPr>
            <p:nvPr/>
          </p:nvSpPr>
          <p:spPr bwMode="auto">
            <a:xfrm>
              <a:off x="3254" y="3008"/>
              <a:ext cx="96" cy="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7" y="4"/>
                </a:cxn>
                <a:cxn ang="0">
                  <a:pos x="83" y="15"/>
                </a:cxn>
                <a:cxn ang="0">
                  <a:pos x="92" y="30"/>
                </a:cxn>
                <a:cxn ang="0">
                  <a:pos x="96" y="50"/>
                </a:cxn>
                <a:cxn ang="0">
                  <a:pos x="92" y="68"/>
                </a:cxn>
                <a:cxn ang="0">
                  <a:pos x="83" y="85"/>
                </a:cxn>
                <a:cxn ang="0">
                  <a:pos x="67" y="94"/>
                </a:cxn>
                <a:cxn ang="0">
                  <a:pos x="48" y="98"/>
                </a:cxn>
                <a:cxn ang="0">
                  <a:pos x="30" y="94"/>
                </a:cxn>
                <a:cxn ang="0">
                  <a:pos x="15" y="85"/>
                </a:cxn>
                <a:cxn ang="0">
                  <a:pos x="4" y="68"/>
                </a:cxn>
                <a:cxn ang="0">
                  <a:pos x="0" y="50"/>
                </a:cxn>
                <a:cxn ang="0">
                  <a:pos x="4" y="30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48" y="0"/>
                </a:cxn>
              </a:cxnLst>
              <a:rect l="0" t="0" r="r" b="b"/>
              <a:pathLst>
                <a:path w="96" h="98">
                  <a:moveTo>
                    <a:pt x="48" y="0"/>
                  </a:moveTo>
                  <a:lnTo>
                    <a:pt x="67" y="4"/>
                  </a:lnTo>
                  <a:lnTo>
                    <a:pt x="83" y="15"/>
                  </a:lnTo>
                  <a:lnTo>
                    <a:pt x="92" y="30"/>
                  </a:lnTo>
                  <a:lnTo>
                    <a:pt x="96" y="50"/>
                  </a:lnTo>
                  <a:lnTo>
                    <a:pt x="92" y="68"/>
                  </a:lnTo>
                  <a:lnTo>
                    <a:pt x="83" y="85"/>
                  </a:lnTo>
                  <a:lnTo>
                    <a:pt x="67" y="94"/>
                  </a:lnTo>
                  <a:lnTo>
                    <a:pt x="48" y="98"/>
                  </a:lnTo>
                  <a:lnTo>
                    <a:pt x="30" y="94"/>
                  </a:lnTo>
                  <a:lnTo>
                    <a:pt x="15" y="85"/>
                  </a:lnTo>
                  <a:lnTo>
                    <a:pt x="4" y="6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3" name="Freeform 113"/>
            <p:cNvSpPr>
              <a:spLocks/>
            </p:cNvSpPr>
            <p:nvPr/>
          </p:nvSpPr>
          <p:spPr bwMode="auto">
            <a:xfrm>
              <a:off x="3264" y="3012"/>
              <a:ext cx="84" cy="8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4"/>
                </a:cxn>
                <a:cxn ang="0">
                  <a:pos x="71" y="13"/>
                </a:cxn>
                <a:cxn ang="0">
                  <a:pos x="81" y="26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1" y="72"/>
                </a:cxn>
                <a:cxn ang="0">
                  <a:pos x="59" y="81"/>
                </a:cxn>
                <a:cxn ang="0">
                  <a:pos x="42" y="85"/>
                </a:cxn>
                <a:cxn ang="0">
                  <a:pos x="25" y="81"/>
                </a:cxn>
                <a:cxn ang="0">
                  <a:pos x="13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3" y="13"/>
                </a:cxn>
                <a:cxn ang="0">
                  <a:pos x="25" y="4"/>
                </a:cxn>
                <a:cxn ang="0">
                  <a:pos x="42" y="0"/>
                </a:cxn>
              </a:cxnLst>
              <a:rect l="0" t="0" r="r" b="b"/>
              <a:pathLst>
                <a:path w="84" h="85">
                  <a:moveTo>
                    <a:pt x="42" y="0"/>
                  </a:moveTo>
                  <a:lnTo>
                    <a:pt x="59" y="4"/>
                  </a:lnTo>
                  <a:lnTo>
                    <a:pt x="71" y="13"/>
                  </a:lnTo>
                  <a:lnTo>
                    <a:pt x="81" y="26"/>
                  </a:lnTo>
                  <a:lnTo>
                    <a:pt x="84" y="42"/>
                  </a:lnTo>
                  <a:lnTo>
                    <a:pt x="81" y="59"/>
                  </a:lnTo>
                  <a:lnTo>
                    <a:pt x="71" y="72"/>
                  </a:lnTo>
                  <a:lnTo>
                    <a:pt x="59" y="81"/>
                  </a:lnTo>
                  <a:lnTo>
                    <a:pt x="42" y="85"/>
                  </a:lnTo>
                  <a:lnTo>
                    <a:pt x="25" y="81"/>
                  </a:lnTo>
                  <a:lnTo>
                    <a:pt x="13" y="72"/>
                  </a:lnTo>
                  <a:lnTo>
                    <a:pt x="3" y="59"/>
                  </a:lnTo>
                  <a:lnTo>
                    <a:pt x="0" y="42"/>
                  </a:lnTo>
                  <a:lnTo>
                    <a:pt x="3" y="26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4" name="Freeform 114"/>
            <p:cNvSpPr>
              <a:spLocks/>
            </p:cNvSpPr>
            <p:nvPr/>
          </p:nvSpPr>
          <p:spPr bwMode="auto">
            <a:xfrm>
              <a:off x="3273" y="3016"/>
              <a:ext cx="72" cy="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0" y="3"/>
                </a:cxn>
                <a:cxn ang="0">
                  <a:pos x="61" y="11"/>
                </a:cxn>
                <a:cxn ang="0">
                  <a:pos x="68" y="22"/>
                </a:cxn>
                <a:cxn ang="0">
                  <a:pos x="72" y="36"/>
                </a:cxn>
                <a:cxn ang="0">
                  <a:pos x="68" y="51"/>
                </a:cxn>
                <a:cxn ang="0">
                  <a:pos x="61" y="62"/>
                </a:cxn>
                <a:cxn ang="0">
                  <a:pos x="50" y="69"/>
                </a:cxn>
                <a:cxn ang="0">
                  <a:pos x="35" y="71"/>
                </a:cxn>
                <a:cxn ang="0">
                  <a:pos x="22" y="69"/>
                </a:cxn>
                <a:cxn ang="0">
                  <a:pos x="11" y="62"/>
                </a:cxn>
                <a:cxn ang="0">
                  <a:pos x="4" y="51"/>
                </a:cxn>
                <a:cxn ang="0">
                  <a:pos x="0" y="36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5" y="0"/>
                </a:cxn>
              </a:cxnLst>
              <a:rect l="0" t="0" r="r" b="b"/>
              <a:pathLst>
                <a:path w="72" h="71">
                  <a:moveTo>
                    <a:pt x="35" y="0"/>
                  </a:moveTo>
                  <a:lnTo>
                    <a:pt x="50" y="3"/>
                  </a:lnTo>
                  <a:lnTo>
                    <a:pt x="61" y="11"/>
                  </a:lnTo>
                  <a:lnTo>
                    <a:pt x="68" y="22"/>
                  </a:lnTo>
                  <a:lnTo>
                    <a:pt x="72" y="36"/>
                  </a:lnTo>
                  <a:lnTo>
                    <a:pt x="68" y="51"/>
                  </a:lnTo>
                  <a:lnTo>
                    <a:pt x="61" y="62"/>
                  </a:lnTo>
                  <a:lnTo>
                    <a:pt x="50" y="69"/>
                  </a:lnTo>
                  <a:lnTo>
                    <a:pt x="35" y="71"/>
                  </a:lnTo>
                  <a:lnTo>
                    <a:pt x="22" y="69"/>
                  </a:lnTo>
                  <a:lnTo>
                    <a:pt x="11" y="62"/>
                  </a:lnTo>
                  <a:lnTo>
                    <a:pt x="4" y="51"/>
                  </a:lnTo>
                  <a:lnTo>
                    <a:pt x="0" y="36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5" name="Freeform 115"/>
            <p:cNvSpPr>
              <a:spLocks/>
            </p:cNvSpPr>
            <p:nvPr/>
          </p:nvSpPr>
          <p:spPr bwMode="auto">
            <a:xfrm>
              <a:off x="3282" y="3019"/>
              <a:ext cx="59" cy="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2"/>
                </a:cxn>
                <a:cxn ang="0">
                  <a:pos x="50" y="9"/>
                </a:cxn>
                <a:cxn ang="0">
                  <a:pos x="57" y="19"/>
                </a:cxn>
                <a:cxn ang="0">
                  <a:pos x="59" y="30"/>
                </a:cxn>
                <a:cxn ang="0">
                  <a:pos x="57" y="41"/>
                </a:cxn>
                <a:cxn ang="0">
                  <a:pos x="50" y="50"/>
                </a:cxn>
                <a:cxn ang="0">
                  <a:pos x="41" y="57"/>
                </a:cxn>
                <a:cxn ang="0">
                  <a:pos x="29" y="59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9" y="0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41" y="2"/>
                  </a:lnTo>
                  <a:lnTo>
                    <a:pt x="50" y="9"/>
                  </a:lnTo>
                  <a:lnTo>
                    <a:pt x="57" y="19"/>
                  </a:lnTo>
                  <a:lnTo>
                    <a:pt x="59" y="30"/>
                  </a:lnTo>
                  <a:lnTo>
                    <a:pt x="57" y="41"/>
                  </a:lnTo>
                  <a:lnTo>
                    <a:pt x="50" y="50"/>
                  </a:lnTo>
                  <a:lnTo>
                    <a:pt x="41" y="57"/>
                  </a:lnTo>
                  <a:lnTo>
                    <a:pt x="29" y="59"/>
                  </a:ln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6" name="Freeform 116"/>
            <p:cNvSpPr>
              <a:spLocks/>
            </p:cNvSpPr>
            <p:nvPr/>
          </p:nvSpPr>
          <p:spPr bwMode="auto">
            <a:xfrm>
              <a:off x="2020" y="1369"/>
              <a:ext cx="287" cy="292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73" y="4"/>
                </a:cxn>
                <a:cxn ang="0">
                  <a:pos x="199" y="11"/>
                </a:cxn>
                <a:cxn ang="0">
                  <a:pos x="224" y="26"/>
                </a:cxn>
                <a:cxn ang="0">
                  <a:pos x="245" y="42"/>
                </a:cxn>
                <a:cxn ang="0">
                  <a:pos x="263" y="64"/>
                </a:cxn>
                <a:cxn ang="0">
                  <a:pos x="276" y="90"/>
                </a:cxn>
                <a:cxn ang="0">
                  <a:pos x="283" y="118"/>
                </a:cxn>
                <a:cxn ang="0">
                  <a:pos x="287" y="147"/>
                </a:cxn>
                <a:cxn ang="0">
                  <a:pos x="283" y="177"/>
                </a:cxn>
                <a:cxn ang="0">
                  <a:pos x="276" y="202"/>
                </a:cxn>
                <a:cxn ang="0">
                  <a:pos x="263" y="228"/>
                </a:cxn>
                <a:cxn ang="0">
                  <a:pos x="245" y="250"/>
                </a:cxn>
                <a:cxn ang="0">
                  <a:pos x="224" y="267"/>
                </a:cxn>
                <a:cxn ang="0">
                  <a:pos x="199" y="281"/>
                </a:cxn>
                <a:cxn ang="0">
                  <a:pos x="173" y="289"/>
                </a:cxn>
                <a:cxn ang="0">
                  <a:pos x="143" y="292"/>
                </a:cxn>
                <a:cxn ang="0">
                  <a:pos x="114" y="289"/>
                </a:cxn>
                <a:cxn ang="0">
                  <a:pos x="88" y="281"/>
                </a:cxn>
                <a:cxn ang="0">
                  <a:pos x="62" y="267"/>
                </a:cxn>
                <a:cxn ang="0">
                  <a:pos x="42" y="250"/>
                </a:cxn>
                <a:cxn ang="0">
                  <a:pos x="24" y="228"/>
                </a:cxn>
                <a:cxn ang="0">
                  <a:pos x="11" y="202"/>
                </a:cxn>
                <a:cxn ang="0">
                  <a:pos x="4" y="177"/>
                </a:cxn>
                <a:cxn ang="0">
                  <a:pos x="0" y="147"/>
                </a:cxn>
                <a:cxn ang="0">
                  <a:pos x="4" y="118"/>
                </a:cxn>
                <a:cxn ang="0">
                  <a:pos x="11" y="90"/>
                </a:cxn>
                <a:cxn ang="0">
                  <a:pos x="24" y="64"/>
                </a:cxn>
                <a:cxn ang="0">
                  <a:pos x="42" y="42"/>
                </a:cxn>
                <a:cxn ang="0">
                  <a:pos x="62" y="26"/>
                </a:cxn>
                <a:cxn ang="0">
                  <a:pos x="88" y="11"/>
                </a:cxn>
                <a:cxn ang="0">
                  <a:pos x="114" y="4"/>
                </a:cxn>
                <a:cxn ang="0">
                  <a:pos x="143" y="0"/>
                </a:cxn>
              </a:cxnLst>
              <a:rect l="0" t="0" r="r" b="b"/>
              <a:pathLst>
                <a:path w="287" h="292">
                  <a:moveTo>
                    <a:pt x="143" y="0"/>
                  </a:moveTo>
                  <a:lnTo>
                    <a:pt x="173" y="4"/>
                  </a:lnTo>
                  <a:lnTo>
                    <a:pt x="199" y="11"/>
                  </a:lnTo>
                  <a:lnTo>
                    <a:pt x="224" y="26"/>
                  </a:lnTo>
                  <a:lnTo>
                    <a:pt x="245" y="42"/>
                  </a:lnTo>
                  <a:lnTo>
                    <a:pt x="263" y="64"/>
                  </a:lnTo>
                  <a:lnTo>
                    <a:pt x="276" y="90"/>
                  </a:lnTo>
                  <a:lnTo>
                    <a:pt x="283" y="118"/>
                  </a:lnTo>
                  <a:lnTo>
                    <a:pt x="287" y="147"/>
                  </a:lnTo>
                  <a:lnTo>
                    <a:pt x="283" y="177"/>
                  </a:lnTo>
                  <a:lnTo>
                    <a:pt x="276" y="202"/>
                  </a:lnTo>
                  <a:lnTo>
                    <a:pt x="263" y="228"/>
                  </a:lnTo>
                  <a:lnTo>
                    <a:pt x="245" y="250"/>
                  </a:lnTo>
                  <a:lnTo>
                    <a:pt x="224" y="267"/>
                  </a:lnTo>
                  <a:lnTo>
                    <a:pt x="199" y="281"/>
                  </a:lnTo>
                  <a:lnTo>
                    <a:pt x="173" y="289"/>
                  </a:lnTo>
                  <a:lnTo>
                    <a:pt x="143" y="292"/>
                  </a:lnTo>
                  <a:lnTo>
                    <a:pt x="114" y="289"/>
                  </a:lnTo>
                  <a:lnTo>
                    <a:pt x="88" y="281"/>
                  </a:lnTo>
                  <a:lnTo>
                    <a:pt x="62" y="267"/>
                  </a:lnTo>
                  <a:lnTo>
                    <a:pt x="42" y="250"/>
                  </a:lnTo>
                  <a:lnTo>
                    <a:pt x="24" y="228"/>
                  </a:lnTo>
                  <a:lnTo>
                    <a:pt x="11" y="202"/>
                  </a:lnTo>
                  <a:lnTo>
                    <a:pt x="4" y="177"/>
                  </a:lnTo>
                  <a:lnTo>
                    <a:pt x="0" y="147"/>
                  </a:lnTo>
                  <a:lnTo>
                    <a:pt x="4" y="118"/>
                  </a:lnTo>
                  <a:lnTo>
                    <a:pt x="11" y="90"/>
                  </a:lnTo>
                  <a:lnTo>
                    <a:pt x="24" y="64"/>
                  </a:lnTo>
                  <a:lnTo>
                    <a:pt x="42" y="42"/>
                  </a:lnTo>
                  <a:lnTo>
                    <a:pt x="62" y="26"/>
                  </a:lnTo>
                  <a:lnTo>
                    <a:pt x="88" y="11"/>
                  </a:lnTo>
                  <a:lnTo>
                    <a:pt x="114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7" name="Freeform 117"/>
            <p:cNvSpPr>
              <a:spLocks/>
            </p:cNvSpPr>
            <p:nvPr/>
          </p:nvSpPr>
          <p:spPr bwMode="auto">
            <a:xfrm>
              <a:off x="2033" y="1374"/>
              <a:ext cx="270" cy="275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63" y="2"/>
                </a:cxn>
                <a:cxn ang="0">
                  <a:pos x="187" y="12"/>
                </a:cxn>
                <a:cxn ang="0">
                  <a:pos x="211" y="24"/>
                </a:cxn>
                <a:cxn ang="0">
                  <a:pos x="232" y="41"/>
                </a:cxn>
                <a:cxn ang="0">
                  <a:pos x="246" y="61"/>
                </a:cxn>
                <a:cxn ang="0">
                  <a:pos x="259" y="85"/>
                </a:cxn>
                <a:cxn ang="0">
                  <a:pos x="268" y="111"/>
                </a:cxn>
                <a:cxn ang="0">
                  <a:pos x="270" y="138"/>
                </a:cxn>
                <a:cxn ang="0">
                  <a:pos x="268" y="166"/>
                </a:cxn>
                <a:cxn ang="0">
                  <a:pos x="259" y="192"/>
                </a:cxn>
                <a:cxn ang="0">
                  <a:pos x="246" y="214"/>
                </a:cxn>
                <a:cxn ang="0">
                  <a:pos x="232" y="234"/>
                </a:cxn>
                <a:cxn ang="0">
                  <a:pos x="211" y="251"/>
                </a:cxn>
                <a:cxn ang="0">
                  <a:pos x="187" y="264"/>
                </a:cxn>
                <a:cxn ang="0">
                  <a:pos x="163" y="273"/>
                </a:cxn>
                <a:cxn ang="0">
                  <a:pos x="136" y="275"/>
                </a:cxn>
                <a:cxn ang="0">
                  <a:pos x="108" y="273"/>
                </a:cxn>
                <a:cxn ang="0">
                  <a:pos x="83" y="264"/>
                </a:cxn>
                <a:cxn ang="0">
                  <a:pos x="60" y="251"/>
                </a:cxn>
                <a:cxn ang="0">
                  <a:pos x="40" y="234"/>
                </a:cxn>
                <a:cxn ang="0">
                  <a:pos x="24" y="214"/>
                </a:cxn>
                <a:cxn ang="0">
                  <a:pos x="11" y="192"/>
                </a:cxn>
                <a:cxn ang="0">
                  <a:pos x="2" y="166"/>
                </a:cxn>
                <a:cxn ang="0">
                  <a:pos x="0" y="138"/>
                </a:cxn>
                <a:cxn ang="0">
                  <a:pos x="2" y="111"/>
                </a:cxn>
                <a:cxn ang="0">
                  <a:pos x="11" y="85"/>
                </a:cxn>
                <a:cxn ang="0">
                  <a:pos x="24" y="61"/>
                </a:cxn>
                <a:cxn ang="0">
                  <a:pos x="40" y="41"/>
                </a:cxn>
                <a:cxn ang="0">
                  <a:pos x="60" y="24"/>
                </a:cxn>
                <a:cxn ang="0">
                  <a:pos x="83" y="12"/>
                </a:cxn>
                <a:cxn ang="0">
                  <a:pos x="108" y="2"/>
                </a:cxn>
                <a:cxn ang="0">
                  <a:pos x="136" y="0"/>
                </a:cxn>
              </a:cxnLst>
              <a:rect l="0" t="0" r="r" b="b"/>
              <a:pathLst>
                <a:path w="270" h="275">
                  <a:moveTo>
                    <a:pt x="136" y="0"/>
                  </a:moveTo>
                  <a:lnTo>
                    <a:pt x="163" y="2"/>
                  </a:lnTo>
                  <a:lnTo>
                    <a:pt x="187" y="12"/>
                  </a:lnTo>
                  <a:lnTo>
                    <a:pt x="211" y="24"/>
                  </a:lnTo>
                  <a:lnTo>
                    <a:pt x="232" y="41"/>
                  </a:lnTo>
                  <a:lnTo>
                    <a:pt x="246" y="61"/>
                  </a:lnTo>
                  <a:lnTo>
                    <a:pt x="259" y="85"/>
                  </a:lnTo>
                  <a:lnTo>
                    <a:pt x="268" y="111"/>
                  </a:lnTo>
                  <a:lnTo>
                    <a:pt x="270" y="138"/>
                  </a:lnTo>
                  <a:lnTo>
                    <a:pt x="268" y="166"/>
                  </a:lnTo>
                  <a:lnTo>
                    <a:pt x="259" y="192"/>
                  </a:lnTo>
                  <a:lnTo>
                    <a:pt x="246" y="214"/>
                  </a:lnTo>
                  <a:lnTo>
                    <a:pt x="232" y="234"/>
                  </a:lnTo>
                  <a:lnTo>
                    <a:pt x="211" y="251"/>
                  </a:lnTo>
                  <a:lnTo>
                    <a:pt x="187" y="264"/>
                  </a:lnTo>
                  <a:lnTo>
                    <a:pt x="163" y="273"/>
                  </a:lnTo>
                  <a:lnTo>
                    <a:pt x="136" y="275"/>
                  </a:lnTo>
                  <a:lnTo>
                    <a:pt x="108" y="273"/>
                  </a:lnTo>
                  <a:lnTo>
                    <a:pt x="83" y="264"/>
                  </a:lnTo>
                  <a:lnTo>
                    <a:pt x="60" y="251"/>
                  </a:lnTo>
                  <a:lnTo>
                    <a:pt x="40" y="234"/>
                  </a:lnTo>
                  <a:lnTo>
                    <a:pt x="24" y="214"/>
                  </a:lnTo>
                  <a:lnTo>
                    <a:pt x="11" y="192"/>
                  </a:lnTo>
                  <a:lnTo>
                    <a:pt x="2" y="166"/>
                  </a:lnTo>
                  <a:lnTo>
                    <a:pt x="0" y="138"/>
                  </a:lnTo>
                  <a:lnTo>
                    <a:pt x="2" y="111"/>
                  </a:lnTo>
                  <a:lnTo>
                    <a:pt x="11" y="85"/>
                  </a:lnTo>
                  <a:lnTo>
                    <a:pt x="24" y="61"/>
                  </a:lnTo>
                  <a:lnTo>
                    <a:pt x="40" y="41"/>
                  </a:lnTo>
                  <a:lnTo>
                    <a:pt x="60" y="24"/>
                  </a:lnTo>
                  <a:lnTo>
                    <a:pt x="83" y="12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8" name="Freeform 118"/>
            <p:cNvSpPr>
              <a:spLocks/>
            </p:cNvSpPr>
            <p:nvPr/>
          </p:nvSpPr>
          <p:spPr bwMode="auto">
            <a:xfrm>
              <a:off x="2046" y="1378"/>
              <a:ext cx="252" cy="25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2" y="2"/>
                </a:cxn>
                <a:cxn ang="0">
                  <a:pos x="176" y="11"/>
                </a:cxn>
                <a:cxn ang="0">
                  <a:pos x="196" y="22"/>
                </a:cxn>
                <a:cxn ang="0">
                  <a:pos x="215" y="39"/>
                </a:cxn>
                <a:cxn ang="0">
                  <a:pos x="231" y="57"/>
                </a:cxn>
                <a:cxn ang="0">
                  <a:pos x="242" y="79"/>
                </a:cxn>
                <a:cxn ang="0">
                  <a:pos x="250" y="103"/>
                </a:cxn>
                <a:cxn ang="0">
                  <a:pos x="252" y="129"/>
                </a:cxn>
                <a:cxn ang="0">
                  <a:pos x="250" y="155"/>
                </a:cxn>
                <a:cxn ang="0">
                  <a:pos x="242" y="179"/>
                </a:cxn>
                <a:cxn ang="0">
                  <a:pos x="231" y="201"/>
                </a:cxn>
                <a:cxn ang="0">
                  <a:pos x="215" y="221"/>
                </a:cxn>
                <a:cxn ang="0">
                  <a:pos x="196" y="236"/>
                </a:cxn>
                <a:cxn ang="0">
                  <a:pos x="176" y="249"/>
                </a:cxn>
                <a:cxn ang="0">
                  <a:pos x="152" y="256"/>
                </a:cxn>
                <a:cxn ang="0">
                  <a:pos x="127" y="258"/>
                </a:cxn>
                <a:cxn ang="0">
                  <a:pos x="101" y="256"/>
                </a:cxn>
                <a:cxn ang="0">
                  <a:pos x="77" y="249"/>
                </a:cxn>
                <a:cxn ang="0">
                  <a:pos x="55" y="236"/>
                </a:cxn>
                <a:cxn ang="0">
                  <a:pos x="36" y="221"/>
                </a:cxn>
                <a:cxn ang="0">
                  <a:pos x="22" y="201"/>
                </a:cxn>
                <a:cxn ang="0">
                  <a:pos x="9" y="179"/>
                </a:cxn>
                <a:cxn ang="0">
                  <a:pos x="1" y="155"/>
                </a:cxn>
                <a:cxn ang="0">
                  <a:pos x="0" y="129"/>
                </a:cxn>
                <a:cxn ang="0">
                  <a:pos x="1" y="103"/>
                </a:cxn>
                <a:cxn ang="0">
                  <a:pos x="9" y="79"/>
                </a:cxn>
                <a:cxn ang="0">
                  <a:pos x="22" y="57"/>
                </a:cxn>
                <a:cxn ang="0">
                  <a:pos x="36" y="39"/>
                </a:cxn>
                <a:cxn ang="0">
                  <a:pos x="55" y="22"/>
                </a:cxn>
                <a:cxn ang="0">
                  <a:pos x="77" y="11"/>
                </a:cxn>
                <a:cxn ang="0">
                  <a:pos x="101" y="2"/>
                </a:cxn>
                <a:cxn ang="0">
                  <a:pos x="127" y="0"/>
                </a:cxn>
              </a:cxnLst>
              <a:rect l="0" t="0" r="r" b="b"/>
              <a:pathLst>
                <a:path w="252" h="258">
                  <a:moveTo>
                    <a:pt x="127" y="0"/>
                  </a:moveTo>
                  <a:lnTo>
                    <a:pt x="152" y="2"/>
                  </a:lnTo>
                  <a:lnTo>
                    <a:pt x="176" y="11"/>
                  </a:lnTo>
                  <a:lnTo>
                    <a:pt x="196" y="22"/>
                  </a:lnTo>
                  <a:lnTo>
                    <a:pt x="215" y="39"/>
                  </a:lnTo>
                  <a:lnTo>
                    <a:pt x="231" y="57"/>
                  </a:lnTo>
                  <a:lnTo>
                    <a:pt x="242" y="79"/>
                  </a:lnTo>
                  <a:lnTo>
                    <a:pt x="250" y="103"/>
                  </a:lnTo>
                  <a:lnTo>
                    <a:pt x="252" y="129"/>
                  </a:lnTo>
                  <a:lnTo>
                    <a:pt x="250" y="155"/>
                  </a:lnTo>
                  <a:lnTo>
                    <a:pt x="242" y="179"/>
                  </a:lnTo>
                  <a:lnTo>
                    <a:pt x="231" y="201"/>
                  </a:lnTo>
                  <a:lnTo>
                    <a:pt x="215" y="221"/>
                  </a:lnTo>
                  <a:lnTo>
                    <a:pt x="196" y="236"/>
                  </a:lnTo>
                  <a:lnTo>
                    <a:pt x="176" y="249"/>
                  </a:lnTo>
                  <a:lnTo>
                    <a:pt x="152" y="256"/>
                  </a:lnTo>
                  <a:lnTo>
                    <a:pt x="127" y="258"/>
                  </a:lnTo>
                  <a:lnTo>
                    <a:pt x="101" y="256"/>
                  </a:lnTo>
                  <a:lnTo>
                    <a:pt x="77" y="249"/>
                  </a:lnTo>
                  <a:lnTo>
                    <a:pt x="55" y="236"/>
                  </a:lnTo>
                  <a:lnTo>
                    <a:pt x="36" y="221"/>
                  </a:lnTo>
                  <a:lnTo>
                    <a:pt x="22" y="201"/>
                  </a:lnTo>
                  <a:lnTo>
                    <a:pt x="9" y="179"/>
                  </a:lnTo>
                  <a:lnTo>
                    <a:pt x="1" y="155"/>
                  </a:lnTo>
                  <a:lnTo>
                    <a:pt x="0" y="129"/>
                  </a:lnTo>
                  <a:lnTo>
                    <a:pt x="1" y="103"/>
                  </a:lnTo>
                  <a:lnTo>
                    <a:pt x="9" y="79"/>
                  </a:lnTo>
                  <a:lnTo>
                    <a:pt x="22" y="57"/>
                  </a:lnTo>
                  <a:lnTo>
                    <a:pt x="36" y="39"/>
                  </a:lnTo>
                  <a:lnTo>
                    <a:pt x="55" y="22"/>
                  </a:lnTo>
                  <a:lnTo>
                    <a:pt x="77" y="11"/>
                  </a:lnTo>
                  <a:lnTo>
                    <a:pt x="101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9" name="Freeform 119"/>
            <p:cNvSpPr>
              <a:spLocks/>
            </p:cNvSpPr>
            <p:nvPr/>
          </p:nvSpPr>
          <p:spPr bwMode="auto">
            <a:xfrm>
              <a:off x="2058" y="1382"/>
              <a:ext cx="236" cy="24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42" y="2"/>
                </a:cxn>
                <a:cxn ang="0">
                  <a:pos x="164" y="9"/>
                </a:cxn>
                <a:cxn ang="0">
                  <a:pos x="184" y="20"/>
                </a:cxn>
                <a:cxn ang="0">
                  <a:pos x="201" y="35"/>
                </a:cxn>
                <a:cxn ang="0">
                  <a:pos x="216" y="53"/>
                </a:cxn>
                <a:cxn ang="0">
                  <a:pos x="227" y="73"/>
                </a:cxn>
                <a:cxn ang="0">
                  <a:pos x="234" y="97"/>
                </a:cxn>
                <a:cxn ang="0">
                  <a:pos x="236" y="121"/>
                </a:cxn>
                <a:cxn ang="0">
                  <a:pos x="234" y="145"/>
                </a:cxn>
                <a:cxn ang="0">
                  <a:pos x="227" y="167"/>
                </a:cxn>
                <a:cxn ang="0">
                  <a:pos x="216" y="187"/>
                </a:cxn>
                <a:cxn ang="0">
                  <a:pos x="201" y="206"/>
                </a:cxn>
                <a:cxn ang="0">
                  <a:pos x="184" y="221"/>
                </a:cxn>
                <a:cxn ang="0">
                  <a:pos x="164" y="232"/>
                </a:cxn>
                <a:cxn ang="0">
                  <a:pos x="142" y="239"/>
                </a:cxn>
                <a:cxn ang="0">
                  <a:pos x="118" y="241"/>
                </a:cxn>
                <a:cxn ang="0">
                  <a:pos x="94" y="239"/>
                </a:cxn>
                <a:cxn ang="0">
                  <a:pos x="72" y="232"/>
                </a:cxn>
                <a:cxn ang="0">
                  <a:pos x="52" y="221"/>
                </a:cxn>
                <a:cxn ang="0">
                  <a:pos x="35" y="206"/>
                </a:cxn>
                <a:cxn ang="0">
                  <a:pos x="21" y="187"/>
                </a:cxn>
                <a:cxn ang="0">
                  <a:pos x="10" y="167"/>
                </a:cxn>
                <a:cxn ang="0">
                  <a:pos x="2" y="145"/>
                </a:cxn>
                <a:cxn ang="0">
                  <a:pos x="0" y="121"/>
                </a:cxn>
                <a:cxn ang="0">
                  <a:pos x="2" y="97"/>
                </a:cxn>
                <a:cxn ang="0">
                  <a:pos x="10" y="73"/>
                </a:cxn>
                <a:cxn ang="0">
                  <a:pos x="21" y="53"/>
                </a:cxn>
                <a:cxn ang="0">
                  <a:pos x="35" y="35"/>
                </a:cxn>
                <a:cxn ang="0">
                  <a:pos x="52" y="20"/>
                </a:cxn>
                <a:cxn ang="0">
                  <a:pos x="72" y="9"/>
                </a:cxn>
                <a:cxn ang="0">
                  <a:pos x="94" y="2"/>
                </a:cxn>
                <a:cxn ang="0">
                  <a:pos x="118" y="0"/>
                </a:cxn>
              </a:cxnLst>
              <a:rect l="0" t="0" r="r" b="b"/>
              <a:pathLst>
                <a:path w="236" h="241">
                  <a:moveTo>
                    <a:pt x="118" y="0"/>
                  </a:moveTo>
                  <a:lnTo>
                    <a:pt x="142" y="2"/>
                  </a:lnTo>
                  <a:lnTo>
                    <a:pt x="164" y="9"/>
                  </a:lnTo>
                  <a:lnTo>
                    <a:pt x="184" y="20"/>
                  </a:lnTo>
                  <a:lnTo>
                    <a:pt x="201" y="35"/>
                  </a:lnTo>
                  <a:lnTo>
                    <a:pt x="216" y="53"/>
                  </a:lnTo>
                  <a:lnTo>
                    <a:pt x="227" y="73"/>
                  </a:lnTo>
                  <a:lnTo>
                    <a:pt x="234" y="97"/>
                  </a:lnTo>
                  <a:lnTo>
                    <a:pt x="236" y="121"/>
                  </a:lnTo>
                  <a:lnTo>
                    <a:pt x="234" y="145"/>
                  </a:lnTo>
                  <a:lnTo>
                    <a:pt x="227" y="167"/>
                  </a:lnTo>
                  <a:lnTo>
                    <a:pt x="216" y="187"/>
                  </a:lnTo>
                  <a:lnTo>
                    <a:pt x="201" y="206"/>
                  </a:lnTo>
                  <a:lnTo>
                    <a:pt x="184" y="221"/>
                  </a:lnTo>
                  <a:lnTo>
                    <a:pt x="164" y="232"/>
                  </a:lnTo>
                  <a:lnTo>
                    <a:pt x="142" y="239"/>
                  </a:lnTo>
                  <a:lnTo>
                    <a:pt x="118" y="241"/>
                  </a:lnTo>
                  <a:lnTo>
                    <a:pt x="94" y="239"/>
                  </a:lnTo>
                  <a:lnTo>
                    <a:pt x="72" y="232"/>
                  </a:lnTo>
                  <a:lnTo>
                    <a:pt x="52" y="221"/>
                  </a:lnTo>
                  <a:lnTo>
                    <a:pt x="35" y="206"/>
                  </a:lnTo>
                  <a:lnTo>
                    <a:pt x="21" y="187"/>
                  </a:lnTo>
                  <a:lnTo>
                    <a:pt x="10" y="167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7"/>
                  </a:lnTo>
                  <a:lnTo>
                    <a:pt x="10" y="73"/>
                  </a:lnTo>
                  <a:lnTo>
                    <a:pt x="21" y="53"/>
                  </a:lnTo>
                  <a:lnTo>
                    <a:pt x="35" y="35"/>
                  </a:lnTo>
                  <a:lnTo>
                    <a:pt x="52" y="20"/>
                  </a:lnTo>
                  <a:lnTo>
                    <a:pt x="72" y="9"/>
                  </a:lnTo>
                  <a:lnTo>
                    <a:pt x="94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0" name="Freeform 120"/>
            <p:cNvSpPr>
              <a:spLocks/>
            </p:cNvSpPr>
            <p:nvPr/>
          </p:nvSpPr>
          <p:spPr bwMode="auto">
            <a:xfrm>
              <a:off x="2071" y="1387"/>
              <a:ext cx="217" cy="221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31" y="2"/>
                </a:cxn>
                <a:cxn ang="0">
                  <a:pos x="151" y="10"/>
                </a:cxn>
                <a:cxn ang="0">
                  <a:pos x="170" y="21"/>
                </a:cxn>
                <a:cxn ang="0">
                  <a:pos x="186" y="33"/>
                </a:cxn>
                <a:cxn ang="0">
                  <a:pos x="199" y="50"/>
                </a:cxn>
                <a:cxn ang="0">
                  <a:pos x="208" y="70"/>
                </a:cxn>
                <a:cxn ang="0">
                  <a:pos x="216" y="90"/>
                </a:cxn>
                <a:cxn ang="0">
                  <a:pos x="217" y="113"/>
                </a:cxn>
                <a:cxn ang="0">
                  <a:pos x="216" y="135"/>
                </a:cxn>
                <a:cxn ang="0">
                  <a:pos x="208" y="155"/>
                </a:cxn>
                <a:cxn ang="0">
                  <a:pos x="199" y="173"/>
                </a:cxn>
                <a:cxn ang="0">
                  <a:pos x="186" y="190"/>
                </a:cxn>
                <a:cxn ang="0">
                  <a:pos x="170" y="203"/>
                </a:cxn>
                <a:cxn ang="0">
                  <a:pos x="151" y="212"/>
                </a:cxn>
                <a:cxn ang="0">
                  <a:pos x="131" y="219"/>
                </a:cxn>
                <a:cxn ang="0">
                  <a:pos x="109" y="221"/>
                </a:cxn>
                <a:cxn ang="0">
                  <a:pos x="87" y="219"/>
                </a:cxn>
                <a:cxn ang="0">
                  <a:pos x="67" y="212"/>
                </a:cxn>
                <a:cxn ang="0">
                  <a:pos x="48" y="203"/>
                </a:cxn>
                <a:cxn ang="0">
                  <a:pos x="32" y="190"/>
                </a:cxn>
                <a:cxn ang="0">
                  <a:pos x="19" y="173"/>
                </a:cxn>
                <a:cxn ang="0">
                  <a:pos x="10" y="155"/>
                </a:cxn>
                <a:cxn ang="0">
                  <a:pos x="2" y="135"/>
                </a:cxn>
                <a:cxn ang="0">
                  <a:pos x="0" y="113"/>
                </a:cxn>
                <a:cxn ang="0">
                  <a:pos x="2" y="90"/>
                </a:cxn>
                <a:cxn ang="0">
                  <a:pos x="10" y="70"/>
                </a:cxn>
                <a:cxn ang="0">
                  <a:pos x="19" y="50"/>
                </a:cxn>
                <a:cxn ang="0">
                  <a:pos x="32" y="33"/>
                </a:cxn>
                <a:cxn ang="0">
                  <a:pos x="48" y="21"/>
                </a:cxn>
                <a:cxn ang="0">
                  <a:pos x="67" y="10"/>
                </a:cxn>
                <a:cxn ang="0">
                  <a:pos x="87" y="2"/>
                </a:cxn>
                <a:cxn ang="0">
                  <a:pos x="109" y="0"/>
                </a:cxn>
              </a:cxnLst>
              <a:rect l="0" t="0" r="r" b="b"/>
              <a:pathLst>
                <a:path w="217" h="221">
                  <a:moveTo>
                    <a:pt x="109" y="0"/>
                  </a:moveTo>
                  <a:lnTo>
                    <a:pt x="131" y="2"/>
                  </a:lnTo>
                  <a:lnTo>
                    <a:pt x="151" y="10"/>
                  </a:lnTo>
                  <a:lnTo>
                    <a:pt x="170" y="21"/>
                  </a:lnTo>
                  <a:lnTo>
                    <a:pt x="186" y="33"/>
                  </a:lnTo>
                  <a:lnTo>
                    <a:pt x="199" y="50"/>
                  </a:lnTo>
                  <a:lnTo>
                    <a:pt x="208" y="70"/>
                  </a:lnTo>
                  <a:lnTo>
                    <a:pt x="216" y="90"/>
                  </a:lnTo>
                  <a:lnTo>
                    <a:pt x="217" y="113"/>
                  </a:lnTo>
                  <a:lnTo>
                    <a:pt x="216" y="135"/>
                  </a:lnTo>
                  <a:lnTo>
                    <a:pt x="208" y="155"/>
                  </a:lnTo>
                  <a:lnTo>
                    <a:pt x="199" y="173"/>
                  </a:lnTo>
                  <a:lnTo>
                    <a:pt x="186" y="190"/>
                  </a:lnTo>
                  <a:lnTo>
                    <a:pt x="170" y="203"/>
                  </a:lnTo>
                  <a:lnTo>
                    <a:pt x="151" y="212"/>
                  </a:lnTo>
                  <a:lnTo>
                    <a:pt x="131" y="219"/>
                  </a:lnTo>
                  <a:lnTo>
                    <a:pt x="109" y="221"/>
                  </a:lnTo>
                  <a:lnTo>
                    <a:pt x="87" y="219"/>
                  </a:lnTo>
                  <a:lnTo>
                    <a:pt x="67" y="212"/>
                  </a:lnTo>
                  <a:lnTo>
                    <a:pt x="48" y="203"/>
                  </a:lnTo>
                  <a:lnTo>
                    <a:pt x="32" y="190"/>
                  </a:lnTo>
                  <a:lnTo>
                    <a:pt x="19" y="173"/>
                  </a:lnTo>
                  <a:lnTo>
                    <a:pt x="10" y="155"/>
                  </a:lnTo>
                  <a:lnTo>
                    <a:pt x="2" y="135"/>
                  </a:lnTo>
                  <a:lnTo>
                    <a:pt x="0" y="113"/>
                  </a:lnTo>
                  <a:lnTo>
                    <a:pt x="2" y="90"/>
                  </a:lnTo>
                  <a:lnTo>
                    <a:pt x="10" y="70"/>
                  </a:lnTo>
                  <a:lnTo>
                    <a:pt x="19" y="50"/>
                  </a:lnTo>
                  <a:lnTo>
                    <a:pt x="32" y="33"/>
                  </a:lnTo>
                  <a:lnTo>
                    <a:pt x="48" y="21"/>
                  </a:lnTo>
                  <a:lnTo>
                    <a:pt x="67" y="10"/>
                  </a:lnTo>
                  <a:lnTo>
                    <a:pt x="87" y="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1" name="Freeform 121"/>
            <p:cNvSpPr>
              <a:spLocks/>
            </p:cNvSpPr>
            <p:nvPr/>
          </p:nvSpPr>
          <p:spPr bwMode="auto">
            <a:xfrm>
              <a:off x="2084" y="1393"/>
              <a:ext cx="203" cy="204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0" y="2"/>
                </a:cxn>
                <a:cxn ang="0">
                  <a:pos x="138" y="7"/>
                </a:cxn>
                <a:cxn ang="0">
                  <a:pos x="157" y="18"/>
                </a:cxn>
                <a:cxn ang="0">
                  <a:pos x="171" y="29"/>
                </a:cxn>
                <a:cxn ang="0">
                  <a:pos x="184" y="46"/>
                </a:cxn>
                <a:cxn ang="0">
                  <a:pos x="193" y="62"/>
                </a:cxn>
                <a:cxn ang="0">
                  <a:pos x="201" y="83"/>
                </a:cxn>
                <a:cxn ang="0">
                  <a:pos x="203" y="103"/>
                </a:cxn>
                <a:cxn ang="0">
                  <a:pos x="201" y="123"/>
                </a:cxn>
                <a:cxn ang="0">
                  <a:pos x="193" y="142"/>
                </a:cxn>
                <a:cxn ang="0">
                  <a:pos x="184" y="160"/>
                </a:cxn>
                <a:cxn ang="0">
                  <a:pos x="171" y="175"/>
                </a:cxn>
                <a:cxn ang="0">
                  <a:pos x="157" y="188"/>
                </a:cxn>
                <a:cxn ang="0">
                  <a:pos x="138" y="197"/>
                </a:cxn>
                <a:cxn ang="0">
                  <a:pos x="120" y="202"/>
                </a:cxn>
                <a:cxn ang="0">
                  <a:pos x="100" y="204"/>
                </a:cxn>
                <a:cxn ang="0">
                  <a:pos x="79" y="202"/>
                </a:cxn>
                <a:cxn ang="0">
                  <a:pos x="61" y="197"/>
                </a:cxn>
                <a:cxn ang="0">
                  <a:pos x="44" y="188"/>
                </a:cxn>
                <a:cxn ang="0">
                  <a:pos x="30" y="175"/>
                </a:cxn>
                <a:cxn ang="0">
                  <a:pos x="17" y="160"/>
                </a:cxn>
                <a:cxn ang="0">
                  <a:pos x="8" y="142"/>
                </a:cxn>
                <a:cxn ang="0">
                  <a:pos x="2" y="123"/>
                </a:cxn>
                <a:cxn ang="0">
                  <a:pos x="0" y="103"/>
                </a:cxn>
                <a:cxn ang="0">
                  <a:pos x="2" y="83"/>
                </a:cxn>
                <a:cxn ang="0">
                  <a:pos x="8" y="62"/>
                </a:cxn>
                <a:cxn ang="0">
                  <a:pos x="17" y="46"/>
                </a:cxn>
                <a:cxn ang="0">
                  <a:pos x="30" y="29"/>
                </a:cxn>
                <a:cxn ang="0">
                  <a:pos x="44" y="18"/>
                </a:cxn>
                <a:cxn ang="0">
                  <a:pos x="61" y="7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3" h="204">
                  <a:moveTo>
                    <a:pt x="100" y="0"/>
                  </a:moveTo>
                  <a:lnTo>
                    <a:pt x="120" y="2"/>
                  </a:lnTo>
                  <a:lnTo>
                    <a:pt x="138" y="7"/>
                  </a:lnTo>
                  <a:lnTo>
                    <a:pt x="157" y="18"/>
                  </a:lnTo>
                  <a:lnTo>
                    <a:pt x="171" y="29"/>
                  </a:lnTo>
                  <a:lnTo>
                    <a:pt x="184" y="46"/>
                  </a:lnTo>
                  <a:lnTo>
                    <a:pt x="193" y="62"/>
                  </a:lnTo>
                  <a:lnTo>
                    <a:pt x="201" y="83"/>
                  </a:lnTo>
                  <a:lnTo>
                    <a:pt x="203" y="103"/>
                  </a:lnTo>
                  <a:lnTo>
                    <a:pt x="201" y="123"/>
                  </a:lnTo>
                  <a:lnTo>
                    <a:pt x="193" y="142"/>
                  </a:lnTo>
                  <a:lnTo>
                    <a:pt x="184" y="160"/>
                  </a:lnTo>
                  <a:lnTo>
                    <a:pt x="171" y="175"/>
                  </a:lnTo>
                  <a:lnTo>
                    <a:pt x="157" y="188"/>
                  </a:lnTo>
                  <a:lnTo>
                    <a:pt x="138" y="197"/>
                  </a:lnTo>
                  <a:lnTo>
                    <a:pt x="120" y="202"/>
                  </a:lnTo>
                  <a:lnTo>
                    <a:pt x="100" y="204"/>
                  </a:lnTo>
                  <a:lnTo>
                    <a:pt x="79" y="202"/>
                  </a:lnTo>
                  <a:lnTo>
                    <a:pt x="61" y="197"/>
                  </a:lnTo>
                  <a:lnTo>
                    <a:pt x="44" y="188"/>
                  </a:lnTo>
                  <a:lnTo>
                    <a:pt x="30" y="175"/>
                  </a:lnTo>
                  <a:lnTo>
                    <a:pt x="17" y="160"/>
                  </a:lnTo>
                  <a:lnTo>
                    <a:pt x="8" y="142"/>
                  </a:lnTo>
                  <a:lnTo>
                    <a:pt x="2" y="123"/>
                  </a:lnTo>
                  <a:lnTo>
                    <a:pt x="0" y="103"/>
                  </a:lnTo>
                  <a:lnTo>
                    <a:pt x="2" y="83"/>
                  </a:lnTo>
                  <a:lnTo>
                    <a:pt x="8" y="62"/>
                  </a:lnTo>
                  <a:lnTo>
                    <a:pt x="17" y="46"/>
                  </a:lnTo>
                  <a:lnTo>
                    <a:pt x="30" y="29"/>
                  </a:lnTo>
                  <a:lnTo>
                    <a:pt x="44" y="18"/>
                  </a:lnTo>
                  <a:lnTo>
                    <a:pt x="61" y="7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2" name="Freeform 122"/>
            <p:cNvSpPr>
              <a:spLocks/>
            </p:cNvSpPr>
            <p:nvPr/>
          </p:nvSpPr>
          <p:spPr bwMode="auto">
            <a:xfrm>
              <a:off x="2095" y="1398"/>
              <a:ext cx="184" cy="18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1" y="2"/>
                </a:cxn>
                <a:cxn ang="0">
                  <a:pos x="129" y="8"/>
                </a:cxn>
                <a:cxn ang="0">
                  <a:pos x="144" y="17"/>
                </a:cxn>
                <a:cxn ang="0">
                  <a:pos x="159" y="28"/>
                </a:cxn>
                <a:cxn ang="0">
                  <a:pos x="170" y="43"/>
                </a:cxn>
                <a:cxn ang="0">
                  <a:pos x="177" y="57"/>
                </a:cxn>
                <a:cxn ang="0">
                  <a:pos x="182" y="76"/>
                </a:cxn>
                <a:cxn ang="0">
                  <a:pos x="184" y="94"/>
                </a:cxn>
                <a:cxn ang="0">
                  <a:pos x="182" y="113"/>
                </a:cxn>
                <a:cxn ang="0">
                  <a:pos x="177" y="131"/>
                </a:cxn>
                <a:cxn ang="0">
                  <a:pos x="170" y="146"/>
                </a:cxn>
                <a:cxn ang="0">
                  <a:pos x="159" y="159"/>
                </a:cxn>
                <a:cxn ang="0">
                  <a:pos x="144" y="171"/>
                </a:cxn>
                <a:cxn ang="0">
                  <a:pos x="129" y="179"/>
                </a:cxn>
                <a:cxn ang="0">
                  <a:pos x="111" y="184"/>
                </a:cxn>
                <a:cxn ang="0">
                  <a:pos x="92" y="186"/>
                </a:cxn>
                <a:cxn ang="0">
                  <a:pos x="74" y="184"/>
                </a:cxn>
                <a:cxn ang="0">
                  <a:pos x="57" y="179"/>
                </a:cxn>
                <a:cxn ang="0">
                  <a:pos x="41" y="171"/>
                </a:cxn>
                <a:cxn ang="0">
                  <a:pos x="28" y="159"/>
                </a:cxn>
                <a:cxn ang="0">
                  <a:pos x="17" y="146"/>
                </a:cxn>
                <a:cxn ang="0">
                  <a:pos x="8" y="131"/>
                </a:cxn>
                <a:cxn ang="0">
                  <a:pos x="2" y="113"/>
                </a:cxn>
                <a:cxn ang="0">
                  <a:pos x="0" y="94"/>
                </a:cxn>
                <a:cxn ang="0">
                  <a:pos x="2" y="76"/>
                </a:cxn>
                <a:cxn ang="0">
                  <a:pos x="8" y="57"/>
                </a:cxn>
                <a:cxn ang="0">
                  <a:pos x="17" y="43"/>
                </a:cxn>
                <a:cxn ang="0">
                  <a:pos x="28" y="28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6">
                  <a:moveTo>
                    <a:pt x="92" y="0"/>
                  </a:moveTo>
                  <a:lnTo>
                    <a:pt x="111" y="2"/>
                  </a:lnTo>
                  <a:lnTo>
                    <a:pt x="129" y="8"/>
                  </a:lnTo>
                  <a:lnTo>
                    <a:pt x="144" y="17"/>
                  </a:lnTo>
                  <a:lnTo>
                    <a:pt x="159" y="28"/>
                  </a:lnTo>
                  <a:lnTo>
                    <a:pt x="170" y="43"/>
                  </a:lnTo>
                  <a:lnTo>
                    <a:pt x="177" y="57"/>
                  </a:lnTo>
                  <a:lnTo>
                    <a:pt x="182" y="76"/>
                  </a:lnTo>
                  <a:lnTo>
                    <a:pt x="184" y="94"/>
                  </a:lnTo>
                  <a:lnTo>
                    <a:pt x="182" y="113"/>
                  </a:lnTo>
                  <a:lnTo>
                    <a:pt x="177" y="131"/>
                  </a:lnTo>
                  <a:lnTo>
                    <a:pt x="170" y="146"/>
                  </a:lnTo>
                  <a:lnTo>
                    <a:pt x="159" y="159"/>
                  </a:lnTo>
                  <a:lnTo>
                    <a:pt x="144" y="171"/>
                  </a:lnTo>
                  <a:lnTo>
                    <a:pt x="129" y="179"/>
                  </a:lnTo>
                  <a:lnTo>
                    <a:pt x="111" y="184"/>
                  </a:lnTo>
                  <a:lnTo>
                    <a:pt x="92" y="186"/>
                  </a:lnTo>
                  <a:lnTo>
                    <a:pt x="74" y="184"/>
                  </a:lnTo>
                  <a:lnTo>
                    <a:pt x="57" y="179"/>
                  </a:lnTo>
                  <a:lnTo>
                    <a:pt x="41" y="171"/>
                  </a:lnTo>
                  <a:lnTo>
                    <a:pt x="28" y="159"/>
                  </a:lnTo>
                  <a:lnTo>
                    <a:pt x="17" y="146"/>
                  </a:lnTo>
                  <a:lnTo>
                    <a:pt x="8" y="131"/>
                  </a:lnTo>
                  <a:lnTo>
                    <a:pt x="2" y="113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7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3" name="Freeform 123"/>
            <p:cNvSpPr>
              <a:spLocks/>
            </p:cNvSpPr>
            <p:nvPr/>
          </p:nvSpPr>
          <p:spPr bwMode="auto">
            <a:xfrm>
              <a:off x="2108" y="1402"/>
              <a:ext cx="168" cy="16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2"/>
                </a:cxn>
                <a:cxn ang="0">
                  <a:pos x="116" y="7"/>
                </a:cxn>
                <a:cxn ang="0">
                  <a:pos x="131" y="15"/>
                </a:cxn>
                <a:cxn ang="0">
                  <a:pos x="144" y="26"/>
                </a:cxn>
                <a:cxn ang="0">
                  <a:pos x="153" y="37"/>
                </a:cxn>
                <a:cxn ang="0">
                  <a:pos x="160" y="52"/>
                </a:cxn>
                <a:cxn ang="0">
                  <a:pos x="166" y="68"/>
                </a:cxn>
                <a:cxn ang="0">
                  <a:pos x="168" y="85"/>
                </a:cxn>
                <a:cxn ang="0">
                  <a:pos x="166" y="101"/>
                </a:cxn>
                <a:cxn ang="0">
                  <a:pos x="160" y="118"/>
                </a:cxn>
                <a:cxn ang="0">
                  <a:pos x="153" y="133"/>
                </a:cxn>
                <a:cxn ang="0">
                  <a:pos x="144" y="145"/>
                </a:cxn>
                <a:cxn ang="0">
                  <a:pos x="131" y="155"/>
                </a:cxn>
                <a:cxn ang="0">
                  <a:pos x="116" y="162"/>
                </a:cxn>
                <a:cxn ang="0">
                  <a:pos x="101" y="167"/>
                </a:cxn>
                <a:cxn ang="0">
                  <a:pos x="85" y="169"/>
                </a:cxn>
                <a:cxn ang="0">
                  <a:pos x="68" y="167"/>
                </a:cxn>
                <a:cxn ang="0">
                  <a:pos x="52" y="162"/>
                </a:cxn>
                <a:cxn ang="0">
                  <a:pos x="37" y="155"/>
                </a:cxn>
                <a:cxn ang="0">
                  <a:pos x="26" y="145"/>
                </a:cxn>
                <a:cxn ang="0">
                  <a:pos x="15" y="133"/>
                </a:cxn>
                <a:cxn ang="0">
                  <a:pos x="8" y="118"/>
                </a:cxn>
                <a:cxn ang="0">
                  <a:pos x="2" y="101"/>
                </a:cxn>
                <a:cxn ang="0">
                  <a:pos x="0" y="85"/>
                </a:cxn>
                <a:cxn ang="0">
                  <a:pos x="2" y="68"/>
                </a:cxn>
                <a:cxn ang="0">
                  <a:pos x="8" y="52"/>
                </a:cxn>
                <a:cxn ang="0">
                  <a:pos x="15" y="37"/>
                </a:cxn>
                <a:cxn ang="0">
                  <a:pos x="26" y="26"/>
                </a:cxn>
                <a:cxn ang="0">
                  <a:pos x="37" y="15"/>
                </a:cxn>
                <a:cxn ang="0">
                  <a:pos x="52" y="7"/>
                </a:cxn>
                <a:cxn ang="0">
                  <a:pos x="68" y="2"/>
                </a:cxn>
                <a:cxn ang="0">
                  <a:pos x="85" y="0"/>
                </a:cxn>
              </a:cxnLst>
              <a:rect l="0" t="0" r="r" b="b"/>
              <a:pathLst>
                <a:path w="168" h="169">
                  <a:moveTo>
                    <a:pt x="85" y="0"/>
                  </a:moveTo>
                  <a:lnTo>
                    <a:pt x="101" y="2"/>
                  </a:lnTo>
                  <a:lnTo>
                    <a:pt x="116" y="7"/>
                  </a:lnTo>
                  <a:lnTo>
                    <a:pt x="131" y="15"/>
                  </a:lnTo>
                  <a:lnTo>
                    <a:pt x="144" y="26"/>
                  </a:lnTo>
                  <a:lnTo>
                    <a:pt x="153" y="37"/>
                  </a:lnTo>
                  <a:lnTo>
                    <a:pt x="160" y="52"/>
                  </a:lnTo>
                  <a:lnTo>
                    <a:pt x="166" y="68"/>
                  </a:lnTo>
                  <a:lnTo>
                    <a:pt x="168" y="85"/>
                  </a:lnTo>
                  <a:lnTo>
                    <a:pt x="166" y="101"/>
                  </a:lnTo>
                  <a:lnTo>
                    <a:pt x="160" y="118"/>
                  </a:lnTo>
                  <a:lnTo>
                    <a:pt x="153" y="133"/>
                  </a:lnTo>
                  <a:lnTo>
                    <a:pt x="144" y="145"/>
                  </a:lnTo>
                  <a:lnTo>
                    <a:pt x="131" y="155"/>
                  </a:lnTo>
                  <a:lnTo>
                    <a:pt x="116" y="162"/>
                  </a:lnTo>
                  <a:lnTo>
                    <a:pt x="101" y="167"/>
                  </a:lnTo>
                  <a:lnTo>
                    <a:pt x="85" y="169"/>
                  </a:lnTo>
                  <a:lnTo>
                    <a:pt x="68" y="167"/>
                  </a:lnTo>
                  <a:lnTo>
                    <a:pt x="52" y="162"/>
                  </a:lnTo>
                  <a:lnTo>
                    <a:pt x="37" y="155"/>
                  </a:lnTo>
                  <a:lnTo>
                    <a:pt x="26" y="145"/>
                  </a:lnTo>
                  <a:lnTo>
                    <a:pt x="15" y="133"/>
                  </a:lnTo>
                  <a:lnTo>
                    <a:pt x="8" y="118"/>
                  </a:lnTo>
                  <a:lnTo>
                    <a:pt x="2" y="101"/>
                  </a:lnTo>
                  <a:lnTo>
                    <a:pt x="0" y="85"/>
                  </a:lnTo>
                  <a:lnTo>
                    <a:pt x="2" y="68"/>
                  </a:lnTo>
                  <a:lnTo>
                    <a:pt x="8" y="52"/>
                  </a:lnTo>
                  <a:lnTo>
                    <a:pt x="15" y="37"/>
                  </a:lnTo>
                  <a:lnTo>
                    <a:pt x="26" y="26"/>
                  </a:lnTo>
                  <a:lnTo>
                    <a:pt x="37" y="15"/>
                  </a:lnTo>
                  <a:lnTo>
                    <a:pt x="52" y="7"/>
                  </a:lnTo>
                  <a:lnTo>
                    <a:pt x="68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4" name="Freeform 124"/>
            <p:cNvSpPr>
              <a:spLocks/>
            </p:cNvSpPr>
            <p:nvPr/>
          </p:nvSpPr>
          <p:spPr bwMode="auto">
            <a:xfrm>
              <a:off x="2121" y="1408"/>
              <a:ext cx="149" cy="15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1"/>
                </a:cxn>
                <a:cxn ang="0">
                  <a:pos x="105" y="5"/>
                </a:cxn>
                <a:cxn ang="0">
                  <a:pos x="116" y="12"/>
                </a:cxn>
                <a:cxn ang="0">
                  <a:pos x="127" y="22"/>
                </a:cxn>
                <a:cxn ang="0">
                  <a:pos x="136" y="33"/>
                </a:cxn>
                <a:cxn ang="0">
                  <a:pos x="144" y="46"/>
                </a:cxn>
                <a:cxn ang="0">
                  <a:pos x="147" y="60"/>
                </a:cxn>
                <a:cxn ang="0">
                  <a:pos x="149" y="75"/>
                </a:cxn>
                <a:cxn ang="0">
                  <a:pos x="147" y="90"/>
                </a:cxn>
                <a:cxn ang="0">
                  <a:pos x="144" y="104"/>
                </a:cxn>
                <a:cxn ang="0">
                  <a:pos x="136" y="117"/>
                </a:cxn>
                <a:cxn ang="0">
                  <a:pos x="127" y="128"/>
                </a:cxn>
                <a:cxn ang="0">
                  <a:pos x="116" y="138"/>
                </a:cxn>
                <a:cxn ang="0">
                  <a:pos x="105" y="145"/>
                </a:cxn>
                <a:cxn ang="0">
                  <a:pos x="90" y="149"/>
                </a:cxn>
                <a:cxn ang="0">
                  <a:pos x="75" y="150"/>
                </a:cxn>
                <a:cxn ang="0">
                  <a:pos x="61" y="149"/>
                </a:cxn>
                <a:cxn ang="0">
                  <a:pos x="46" y="145"/>
                </a:cxn>
                <a:cxn ang="0">
                  <a:pos x="33" y="138"/>
                </a:cxn>
                <a:cxn ang="0">
                  <a:pos x="22" y="128"/>
                </a:cxn>
                <a:cxn ang="0">
                  <a:pos x="13" y="117"/>
                </a:cxn>
                <a:cxn ang="0">
                  <a:pos x="6" y="104"/>
                </a:cxn>
                <a:cxn ang="0">
                  <a:pos x="2" y="90"/>
                </a:cxn>
                <a:cxn ang="0">
                  <a:pos x="0" y="75"/>
                </a:cxn>
                <a:cxn ang="0">
                  <a:pos x="2" y="60"/>
                </a:cxn>
                <a:cxn ang="0">
                  <a:pos x="6" y="46"/>
                </a:cxn>
                <a:cxn ang="0">
                  <a:pos x="13" y="33"/>
                </a:cxn>
                <a:cxn ang="0">
                  <a:pos x="22" y="22"/>
                </a:cxn>
                <a:cxn ang="0">
                  <a:pos x="33" y="12"/>
                </a:cxn>
                <a:cxn ang="0">
                  <a:pos x="46" y="5"/>
                </a:cxn>
                <a:cxn ang="0">
                  <a:pos x="61" y="1"/>
                </a:cxn>
                <a:cxn ang="0">
                  <a:pos x="75" y="0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90" y="1"/>
                  </a:lnTo>
                  <a:lnTo>
                    <a:pt x="105" y="5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6" y="33"/>
                  </a:lnTo>
                  <a:lnTo>
                    <a:pt x="144" y="46"/>
                  </a:lnTo>
                  <a:lnTo>
                    <a:pt x="147" y="60"/>
                  </a:lnTo>
                  <a:lnTo>
                    <a:pt x="149" y="75"/>
                  </a:lnTo>
                  <a:lnTo>
                    <a:pt x="147" y="90"/>
                  </a:lnTo>
                  <a:lnTo>
                    <a:pt x="144" y="104"/>
                  </a:lnTo>
                  <a:lnTo>
                    <a:pt x="136" y="117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5"/>
                  </a:lnTo>
                  <a:lnTo>
                    <a:pt x="90" y="149"/>
                  </a:lnTo>
                  <a:lnTo>
                    <a:pt x="75" y="150"/>
                  </a:lnTo>
                  <a:lnTo>
                    <a:pt x="61" y="149"/>
                  </a:lnTo>
                  <a:lnTo>
                    <a:pt x="46" y="145"/>
                  </a:lnTo>
                  <a:lnTo>
                    <a:pt x="33" y="138"/>
                  </a:lnTo>
                  <a:lnTo>
                    <a:pt x="22" y="128"/>
                  </a:lnTo>
                  <a:lnTo>
                    <a:pt x="13" y="117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5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1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5" name="Freeform 125"/>
            <p:cNvSpPr>
              <a:spLocks/>
            </p:cNvSpPr>
            <p:nvPr/>
          </p:nvSpPr>
          <p:spPr bwMode="auto">
            <a:xfrm>
              <a:off x="2134" y="1411"/>
              <a:ext cx="132" cy="1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2"/>
                </a:cxn>
                <a:cxn ang="0">
                  <a:pos x="92" y="6"/>
                </a:cxn>
                <a:cxn ang="0">
                  <a:pos x="103" y="11"/>
                </a:cxn>
                <a:cxn ang="0">
                  <a:pos x="114" y="20"/>
                </a:cxn>
                <a:cxn ang="0">
                  <a:pos x="121" y="32"/>
                </a:cxn>
                <a:cxn ang="0">
                  <a:pos x="127" y="43"/>
                </a:cxn>
                <a:cxn ang="0">
                  <a:pos x="131" y="55"/>
                </a:cxn>
                <a:cxn ang="0">
                  <a:pos x="132" y="68"/>
                </a:cxn>
                <a:cxn ang="0">
                  <a:pos x="131" y="81"/>
                </a:cxn>
                <a:cxn ang="0">
                  <a:pos x="127" y="94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4"/>
                </a:cxn>
                <a:cxn ang="0">
                  <a:pos x="92" y="129"/>
                </a:cxn>
                <a:cxn ang="0">
                  <a:pos x="79" y="133"/>
                </a:cxn>
                <a:cxn ang="0">
                  <a:pos x="66" y="135"/>
                </a:cxn>
                <a:cxn ang="0">
                  <a:pos x="53" y="133"/>
                </a:cxn>
                <a:cxn ang="0">
                  <a:pos x="40" y="129"/>
                </a:cxn>
                <a:cxn ang="0">
                  <a:pos x="29" y="124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6"/>
                </a:cxn>
                <a:cxn ang="0">
                  <a:pos x="53" y="2"/>
                </a:cxn>
                <a:cxn ang="0">
                  <a:pos x="66" y="0"/>
                </a:cxn>
              </a:cxnLst>
              <a:rect l="0" t="0" r="r" b="b"/>
              <a:pathLst>
                <a:path w="132" h="135">
                  <a:moveTo>
                    <a:pt x="66" y="0"/>
                  </a:moveTo>
                  <a:lnTo>
                    <a:pt x="79" y="2"/>
                  </a:lnTo>
                  <a:lnTo>
                    <a:pt x="92" y="6"/>
                  </a:lnTo>
                  <a:lnTo>
                    <a:pt x="103" y="11"/>
                  </a:lnTo>
                  <a:lnTo>
                    <a:pt x="114" y="20"/>
                  </a:lnTo>
                  <a:lnTo>
                    <a:pt x="121" y="32"/>
                  </a:lnTo>
                  <a:lnTo>
                    <a:pt x="127" y="43"/>
                  </a:lnTo>
                  <a:lnTo>
                    <a:pt x="131" y="55"/>
                  </a:lnTo>
                  <a:lnTo>
                    <a:pt x="132" y="68"/>
                  </a:lnTo>
                  <a:lnTo>
                    <a:pt x="131" y="81"/>
                  </a:lnTo>
                  <a:lnTo>
                    <a:pt x="127" y="94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4"/>
                  </a:lnTo>
                  <a:lnTo>
                    <a:pt x="92" y="129"/>
                  </a:lnTo>
                  <a:lnTo>
                    <a:pt x="79" y="133"/>
                  </a:lnTo>
                  <a:lnTo>
                    <a:pt x="66" y="135"/>
                  </a:lnTo>
                  <a:lnTo>
                    <a:pt x="53" y="133"/>
                  </a:lnTo>
                  <a:lnTo>
                    <a:pt x="40" y="129"/>
                  </a:lnTo>
                  <a:lnTo>
                    <a:pt x="29" y="124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6"/>
                  </a:lnTo>
                  <a:lnTo>
                    <a:pt x="53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6" name="Freeform 126"/>
            <p:cNvSpPr>
              <a:spLocks/>
            </p:cNvSpPr>
            <p:nvPr/>
          </p:nvSpPr>
          <p:spPr bwMode="auto">
            <a:xfrm>
              <a:off x="2147" y="1417"/>
              <a:ext cx="114" cy="11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8" y="2"/>
                </a:cxn>
                <a:cxn ang="0">
                  <a:pos x="79" y="3"/>
                </a:cxn>
                <a:cxn ang="0">
                  <a:pos x="88" y="9"/>
                </a:cxn>
                <a:cxn ang="0">
                  <a:pos x="97" y="16"/>
                </a:cxn>
                <a:cxn ang="0">
                  <a:pos x="105" y="26"/>
                </a:cxn>
                <a:cxn ang="0">
                  <a:pos x="110" y="35"/>
                </a:cxn>
                <a:cxn ang="0">
                  <a:pos x="112" y="46"/>
                </a:cxn>
                <a:cxn ang="0">
                  <a:pos x="114" y="59"/>
                </a:cxn>
                <a:cxn ang="0">
                  <a:pos x="112" y="70"/>
                </a:cxn>
                <a:cxn ang="0">
                  <a:pos x="110" y="81"/>
                </a:cxn>
                <a:cxn ang="0">
                  <a:pos x="105" y="90"/>
                </a:cxn>
                <a:cxn ang="0">
                  <a:pos x="97" y="99"/>
                </a:cxn>
                <a:cxn ang="0">
                  <a:pos x="88" y="106"/>
                </a:cxn>
                <a:cxn ang="0">
                  <a:pos x="79" y="112"/>
                </a:cxn>
                <a:cxn ang="0">
                  <a:pos x="68" y="114"/>
                </a:cxn>
                <a:cxn ang="0">
                  <a:pos x="57" y="116"/>
                </a:cxn>
                <a:cxn ang="0">
                  <a:pos x="46" y="114"/>
                </a:cxn>
                <a:cxn ang="0">
                  <a:pos x="35" y="112"/>
                </a:cxn>
                <a:cxn ang="0">
                  <a:pos x="26" y="106"/>
                </a:cxn>
                <a:cxn ang="0">
                  <a:pos x="16" y="99"/>
                </a:cxn>
                <a:cxn ang="0">
                  <a:pos x="9" y="90"/>
                </a:cxn>
                <a:cxn ang="0">
                  <a:pos x="3" y="81"/>
                </a:cxn>
                <a:cxn ang="0">
                  <a:pos x="2" y="70"/>
                </a:cxn>
                <a:cxn ang="0">
                  <a:pos x="0" y="59"/>
                </a:cxn>
                <a:cxn ang="0">
                  <a:pos x="2" y="46"/>
                </a:cxn>
                <a:cxn ang="0">
                  <a:pos x="3" y="35"/>
                </a:cxn>
                <a:cxn ang="0">
                  <a:pos x="9" y="26"/>
                </a:cxn>
                <a:cxn ang="0">
                  <a:pos x="16" y="16"/>
                </a:cxn>
                <a:cxn ang="0">
                  <a:pos x="26" y="9"/>
                </a:cxn>
                <a:cxn ang="0">
                  <a:pos x="35" y="3"/>
                </a:cxn>
                <a:cxn ang="0">
                  <a:pos x="46" y="2"/>
                </a:cxn>
                <a:cxn ang="0">
                  <a:pos x="57" y="0"/>
                </a:cxn>
              </a:cxnLst>
              <a:rect l="0" t="0" r="r" b="b"/>
              <a:pathLst>
                <a:path w="114" h="116">
                  <a:moveTo>
                    <a:pt x="57" y="0"/>
                  </a:moveTo>
                  <a:lnTo>
                    <a:pt x="68" y="2"/>
                  </a:lnTo>
                  <a:lnTo>
                    <a:pt x="79" y="3"/>
                  </a:lnTo>
                  <a:lnTo>
                    <a:pt x="88" y="9"/>
                  </a:lnTo>
                  <a:lnTo>
                    <a:pt x="97" y="16"/>
                  </a:lnTo>
                  <a:lnTo>
                    <a:pt x="105" y="26"/>
                  </a:lnTo>
                  <a:lnTo>
                    <a:pt x="110" y="35"/>
                  </a:lnTo>
                  <a:lnTo>
                    <a:pt x="112" y="46"/>
                  </a:lnTo>
                  <a:lnTo>
                    <a:pt x="114" y="59"/>
                  </a:lnTo>
                  <a:lnTo>
                    <a:pt x="112" y="70"/>
                  </a:lnTo>
                  <a:lnTo>
                    <a:pt x="110" y="81"/>
                  </a:lnTo>
                  <a:lnTo>
                    <a:pt x="105" y="90"/>
                  </a:lnTo>
                  <a:lnTo>
                    <a:pt x="97" y="99"/>
                  </a:lnTo>
                  <a:lnTo>
                    <a:pt x="88" y="106"/>
                  </a:lnTo>
                  <a:lnTo>
                    <a:pt x="79" y="112"/>
                  </a:lnTo>
                  <a:lnTo>
                    <a:pt x="68" y="114"/>
                  </a:lnTo>
                  <a:lnTo>
                    <a:pt x="57" y="116"/>
                  </a:lnTo>
                  <a:lnTo>
                    <a:pt x="46" y="114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3" y="81"/>
                  </a:lnTo>
                  <a:lnTo>
                    <a:pt x="2" y="70"/>
                  </a:lnTo>
                  <a:lnTo>
                    <a:pt x="0" y="59"/>
                  </a:lnTo>
                  <a:lnTo>
                    <a:pt x="2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6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7" name="Freeform 127"/>
            <p:cNvSpPr>
              <a:spLocks/>
            </p:cNvSpPr>
            <p:nvPr/>
          </p:nvSpPr>
          <p:spPr bwMode="auto">
            <a:xfrm>
              <a:off x="2160" y="1422"/>
              <a:ext cx="97" cy="1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8" y="4"/>
                </a:cxn>
                <a:cxn ang="0">
                  <a:pos x="82" y="15"/>
                </a:cxn>
                <a:cxn ang="0">
                  <a:pos x="94" y="30"/>
                </a:cxn>
                <a:cxn ang="0">
                  <a:pos x="97" y="50"/>
                </a:cxn>
                <a:cxn ang="0">
                  <a:pos x="94" y="68"/>
                </a:cxn>
                <a:cxn ang="0">
                  <a:pos x="82" y="85"/>
                </a:cxn>
                <a:cxn ang="0">
                  <a:pos x="68" y="96"/>
                </a:cxn>
                <a:cxn ang="0">
                  <a:pos x="48" y="100"/>
                </a:cxn>
                <a:cxn ang="0">
                  <a:pos x="29" y="96"/>
                </a:cxn>
                <a:cxn ang="0">
                  <a:pos x="14" y="85"/>
                </a:cxn>
                <a:cxn ang="0">
                  <a:pos x="3" y="68"/>
                </a:cxn>
                <a:cxn ang="0">
                  <a:pos x="0" y="50"/>
                </a:cxn>
                <a:cxn ang="0">
                  <a:pos x="3" y="30"/>
                </a:cxn>
                <a:cxn ang="0">
                  <a:pos x="14" y="15"/>
                </a:cxn>
                <a:cxn ang="0">
                  <a:pos x="29" y="4"/>
                </a:cxn>
                <a:cxn ang="0">
                  <a:pos x="48" y="0"/>
                </a:cxn>
              </a:cxnLst>
              <a:rect l="0" t="0" r="r" b="b"/>
              <a:pathLst>
                <a:path w="97" h="100">
                  <a:moveTo>
                    <a:pt x="48" y="0"/>
                  </a:moveTo>
                  <a:lnTo>
                    <a:pt x="68" y="4"/>
                  </a:lnTo>
                  <a:lnTo>
                    <a:pt x="82" y="15"/>
                  </a:lnTo>
                  <a:lnTo>
                    <a:pt x="94" y="30"/>
                  </a:lnTo>
                  <a:lnTo>
                    <a:pt x="97" y="50"/>
                  </a:lnTo>
                  <a:lnTo>
                    <a:pt x="94" y="68"/>
                  </a:lnTo>
                  <a:lnTo>
                    <a:pt x="82" y="85"/>
                  </a:lnTo>
                  <a:lnTo>
                    <a:pt x="68" y="96"/>
                  </a:lnTo>
                  <a:lnTo>
                    <a:pt x="48" y="100"/>
                  </a:lnTo>
                  <a:lnTo>
                    <a:pt x="29" y="96"/>
                  </a:lnTo>
                  <a:lnTo>
                    <a:pt x="14" y="85"/>
                  </a:lnTo>
                  <a:lnTo>
                    <a:pt x="3" y="68"/>
                  </a:lnTo>
                  <a:lnTo>
                    <a:pt x="0" y="50"/>
                  </a:lnTo>
                  <a:lnTo>
                    <a:pt x="3" y="30"/>
                  </a:lnTo>
                  <a:lnTo>
                    <a:pt x="14" y="15"/>
                  </a:lnTo>
                  <a:lnTo>
                    <a:pt x="29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8" name="Freeform 128"/>
            <p:cNvSpPr>
              <a:spLocks/>
            </p:cNvSpPr>
            <p:nvPr/>
          </p:nvSpPr>
          <p:spPr bwMode="auto">
            <a:xfrm>
              <a:off x="2173" y="1426"/>
              <a:ext cx="79" cy="8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5" y="4"/>
                </a:cxn>
                <a:cxn ang="0">
                  <a:pos x="68" y="11"/>
                </a:cxn>
                <a:cxn ang="0">
                  <a:pos x="75" y="24"/>
                </a:cxn>
                <a:cxn ang="0">
                  <a:pos x="79" y="40"/>
                </a:cxn>
                <a:cxn ang="0">
                  <a:pos x="75" y="57"/>
                </a:cxn>
                <a:cxn ang="0">
                  <a:pos x="68" y="70"/>
                </a:cxn>
                <a:cxn ang="0">
                  <a:pos x="55" y="79"/>
                </a:cxn>
                <a:cxn ang="0">
                  <a:pos x="38" y="83"/>
                </a:cxn>
                <a:cxn ang="0">
                  <a:pos x="23" y="79"/>
                </a:cxn>
                <a:cxn ang="0">
                  <a:pos x="11" y="70"/>
                </a:cxn>
                <a:cxn ang="0">
                  <a:pos x="3" y="57"/>
                </a:cxn>
                <a:cxn ang="0">
                  <a:pos x="0" y="40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3" y="4"/>
                </a:cxn>
                <a:cxn ang="0">
                  <a:pos x="38" y="0"/>
                </a:cxn>
              </a:cxnLst>
              <a:rect l="0" t="0" r="r" b="b"/>
              <a:pathLst>
                <a:path w="79" h="83">
                  <a:moveTo>
                    <a:pt x="38" y="0"/>
                  </a:moveTo>
                  <a:lnTo>
                    <a:pt x="55" y="4"/>
                  </a:lnTo>
                  <a:lnTo>
                    <a:pt x="68" y="11"/>
                  </a:lnTo>
                  <a:lnTo>
                    <a:pt x="75" y="24"/>
                  </a:lnTo>
                  <a:lnTo>
                    <a:pt x="79" y="40"/>
                  </a:lnTo>
                  <a:lnTo>
                    <a:pt x="75" y="57"/>
                  </a:lnTo>
                  <a:lnTo>
                    <a:pt x="68" y="70"/>
                  </a:lnTo>
                  <a:lnTo>
                    <a:pt x="55" y="79"/>
                  </a:lnTo>
                  <a:lnTo>
                    <a:pt x="38" y="83"/>
                  </a:lnTo>
                  <a:lnTo>
                    <a:pt x="23" y="79"/>
                  </a:lnTo>
                  <a:lnTo>
                    <a:pt x="11" y="70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9" name="Freeform 129"/>
            <p:cNvSpPr>
              <a:spLocks/>
            </p:cNvSpPr>
            <p:nvPr/>
          </p:nvSpPr>
          <p:spPr bwMode="auto">
            <a:xfrm>
              <a:off x="2285" y="1130"/>
              <a:ext cx="171" cy="17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01" y="2"/>
                </a:cxn>
                <a:cxn ang="0">
                  <a:pos x="118" y="7"/>
                </a:cxn>
                <a:cxn ang="0">
                  <a:pos x="132" y="14"/>
                </a:cxn>
                <a:cxn ang="0">
                  <a:pos x="145" y="26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4" y="121"/>
                </a:cxn>
                <a:cxn ang="0">
                  <a:pos x="156" y="136"/>
                </a:cxn>
                <a:cxn ang="0">
                  <a:pos x="145" y="149"/>
                </a:cxn>
                <a:cxn ang="0">
                  <a:pos x="132" y="160"/>
                </a:cxn>
                <a:cxn ang="0">
                  <a:pos x="118" y="167"/>
                </a:cxn>
                <a:cxn ang="0">
                  <a:pos x="101" y="173"/>
                </a:cxn>
                <a:cxn ang="0">
                  <a:pos x="84" y="175"/>
                </a:cxn>
                <a:cxn ang="0">
                  <a:pos x="68" y="173"/>
                </a:cxn>
                <a:cxn ang="0">
                  <a:pos x="51" y="167"/>
                </a:cxn>
                <a:cxn ang="0">
                  <a:pos x="37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7" y="121"/>
                </a:cxn>
                <a:cxn ang="0">
                  <a:pos x="2" y="105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5" y="38"/>
                </a:cxn>
                <a:cxn ang="0">
                  <a:pos x="26" y="26"/>
                </a:cxn>
                <a:cxn ang="0">
                  <a:pos x="37" y="14"/>
                </a:cxn>
                <a:cxn ang="0">
                  <a:pos x="51" y="7"/>
                </a:cxn>
                <a:cxn ang="0">
                  <a:pos x="68" y="2"/>
                </a:cxn>
                <a:cxn ang="0">
                  <a:pos x="84" y="0"/>
                </a:cxn>
              </a:cxnLst>
              <a:rect l="0" t="0" r="r" b="b"/>
              <a:pathLst>
                <a:path w="171" h="175">
                  <a:moveTo>
                    <a:pt x="84" y="0"/>
                  </a:moveTo>
                  <a:lnTo>
                    <a:pt x="101" y="2"/>
                  </a:lnTo>
                  <a:lnTo>
                    <a:pt x="118" y="7"/>
                  </a:lnTo>
                  <a:lnTo>
                    <a:pt x="132" y="14"/>
                  </a:lnTo>
                  <a:lnTo>
                    <a:pt x="145" y="26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4" y="121"/>
                  </a:lnTo>
                  <a:lnTo>
                    <a:pt x="156" y="136"/>
                  </a:lnTo>
                  <a:lnTo>
                    <a:pt x="145" y="149"/>
                  </a:lnTo>
                  <a:lnTo>
                    <a:pt x="132" y="160"/>
                  </a:lnTo>
                  <a:lnTo>
                    <a:pt x="118" y="167"/>
                  </a:lnTo>
                  <a:lnTo>
                    <a:pt x="101" y="173"/>
                  </a:lnTo>
                  <a:lnTo>
                    <a:pt x="84" y="175"/>
                  </a:lnTo>
                  <a:lnTo>
                    <a:pt x="68" y="173"/>
                  </a:lnTo>
                  <a:lnTo>
                    <a:pt x="51" y="167"/>
                  </a:lnTo>
                  <a:lnTo>
                    <a:pt x="37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7" y="121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5" y="38"/>
                  </a:lnTo>
                  <a:lnTo>
                    <a:pt x="26" y="26"/>
                  </a:lnTo>
                  <a:lnTo>
                    <a:pt x="37" y="14"/>
                  </a:lnTo>
                  <a:lnTo>
                    <a:pt x="51" y="7"/>
                  </a:lnTo>
                  <a:lnTo>
                    <a:pt x="68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0" name="Freeform 130"/>
            <p:cNvSpPr>
              <a:spLocks/>
            </p:cNvSpPr>
            <p:nvPr/>
          </p:nvSpPr>
          <p:spPr bwMode="auto">
            <a:xfrm>
              <a:off x="2290" y="1132"/>
              <a:ext cx="164" cy="16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00" y="1"/>
                </a:cxn>
                <a:cxn ang="0">
                  <a:pos x="114" y="7"/>
                </a:cxn>
                <a:cxn ang="0">
                  <a:pos x="127" y="14"/>
                </a:cxn>
                <a:cxn ang="0">
                  <a:pos x="140" y="24"/>
                </a:cxn>
                <a:cxn ang="0">
                  <a:pos x="149" y="36"/>
                </a:cxn>
                <a:cxn ang="0">
                  <a:pos x="159" y="51"/>
                </a:cxn>
                <a:cxn ang="0">
                  <a:pos x="162" y="66"/>
                </a:cxn>
                <a:cxn ang="0">
                  <a:pos x="164" y="82"/>
                </a:cxn>
                <a:cxn ang="0">
                  <a:pos x="162" y="99"/>
                </a:cxn>
                <a:cxn ang="0">
                  <a:pos x="159" y="116"/>
                </a:cxn>
                <a:cxn ang="0">
                  <a:pos x="149" y="128"/>
                </a:cxn>
                <a:cxn ang="0">
                  <a:pos x="140" y="141"/>
                </a:cxn>
                <a:cxn ang="0">
                  <a:pos x="127" y="150"/>
                </a:cxn>
                <a:cxn ang="0">
                  <a:pos x="114" y="158"/>
                </a:cxn>
                <a:cxn ang="0">
                  <a:pos x="100" y="163"/>
                </a:cxn>
                <a:cxn ang="0">
                  <a:pos x="83" y="165"/>
                </a:cxn>
                <a:cxn ang="0">
                  <a:pos x="67" y="163"/>
                </a:cxn>
                <a:cxn ang="0">
                  <a:pos x="50" y="158"/>
                </a:cxn>
                <a:cxn ang="0">
                  <a:pos x="37" y="150"/>
                </a:cxn>
                <a:cxn ang="0">
                  <a:pos x="24" y="141"/>
                </a:cxn>
                <a:cxn ang="0">
                  <a:pos x="15" y="128"/>
                </a:cxn>
                <a:cxn ang="0">
                  <a:pos x="8" y="116"/>
                </a:cxn>
                <a:cxn ang="0">
                  <a:pos x="2" y="99"/>
                </a:cxn>
                <a:cxn ang="0">
                  <a:pos x="0" y="82"/>
                </a:cxn>
                <a:cxn ang="0">
                  <a:pos x="2" y="66"/>
                </a:cxn>
                <a:cxn ang="0">
                  <a:pos x="8" y="51"/>
                </a:cxn>
                <a:cxn ang="0">
                  <a:pos x="15" y="36"/>
                </a:cxn>
                <a:cxn ang="0">
                  <a:pos x="24" y="24"/>
                </a:cxn>
                <a:cxn ang="0">
                  <a:pos x="37" y="14"/>
                </a:cxn>
                <a:cxn ang="0">
                  <a:pos x="50" y="7"/>
                </a:cxn>
                <a:cxn ang="0">
                  <a:pos x="67" y="1"/>
                </a:cxn>
                <a:cxn ang="0">
                  <a:pos x="83" y="0"/>
                </a:cxn>
              </a:cxnLst>
              <a:rect l="0" t="0" r="r" b="b"/>
              <a:pathLst>
                <a:path w="164" h="165">
                  <a:moveTo>
                    <a:pt x="83" y="0"/>
                  </a:moveTo>
                  <a:lnTo>
                    <a:pt x="100" y="1"/>
                  </a:lnTo>
                  <a:lnTo>
                    <a:pt x="114" y="7"/>
                  </a:lnTo>
                  <a:lnTo>
                    <a:pt x="127" y="14"/>
                  </a:lnTo>
                  <a:lnTo>
                    <a:pt x="140" y="24"/>
                  </a:lnTo>
                  <a:lnTo>
                    <a:pt x="149" y="36"/>
                  </a:lnTo>
                  <a:lnTo>
                    <a:pt x="159" y="51"/>
                  </a:lnTo>
                  <a:lnTo>
                    <a:pt x="162" y="66"/>
                  </a:lnTo>
                  <a:lnTo>
                    <a:pt x="164" y="82"/>
                  </a:lnTo>
                  <a:lnTo>
                    <a:pt x="162" y="99"/>
                  </a:lnTo>
                  <a:lnTo>
                    <a:pt x="159" y="116"/>
                  </a:lnTo>
                  <a:lnTo>
                    <a:pt x="149" y="128"/>
                  </a:lnTo>
                  <a:lnTo>
                    <a:pt x="140" y="141"/>
                  </a:lnTo>
                  <a:lnTo>
                    <a:pt x="127" y="150"/>
                  </a:lnTo>
                  <a:lnTo>
                    <a:pt x="114" y="158"/>
                  </a:lnTo>
                  <a:lnTo>
                    <a:pt x="100" y="163"/>
                  </a:lnTo>
                  <a:lnTo>
                    <a:pt x="83" y="165"/>
                  </a:lnTo>
                  <a:lnTo>
                    <a:pt x="67" y="163"/>
                  </a:lnTo>
                  <a:lnTo>
                    <a:pt x="50" y="158"/>
                  </a:lnTo>
                  <a:lnTo>
                    <a:pt x="37" y="150"/>
                  </a:lnTo>
                  <a:lnTo>
                    <a:pt x="24" y="141"/>
                  </a:lnTo>
                  <a:lnTo>
                    <a:pt x="15" y="128"/>
                  </a:lnTo>
                  <a:lnTo>
                    <a:pt x="8" y="116"/>
                  </a:lnTo>
                  <a:lnTo>
                    <a:pt x="2" y="99"/>
                  </a:lnTo>
                  <a:lnTo>
                    <a:pt x="0" y="82"/>
                  </a:lnTo>
                  <a:lnTo>
                    <a:pt x="2" y="66"/>
                  </a:lnTo>
                  <a:lnTo>
                    <a:pt x="8" y="51"/>
                  </a:lnTo>
                  <a:lnTo>
                    <a:pt x="15" y="36"/>
                  </a:lnTo>
                  <a:lnTo>
                    <a:pt x="24" y="24"/>
                  </a:lnTo>
                  <a:lnTo>
                    <a:pt x="37" y="14"/>
                  </a:lnTo>
                  <a:lnTo>
                    <a:pt x="50" y="7"/>
                  </a:lnTo>
                  <a:lnTo>
                    <a:pt x="67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1" name="Freeform 131"/>
            <p:cNvSpPr>
              <a:spLocks/>
            </p:cNvSpPr>
            <p:nvPr/>
          </p:nvSpPr>
          <p:spPr bwMode="auto">
            <a:xfrm>
              <a:off x="2300" y="1135"/>
              <a:ext cx="150" cy="1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2"/>
                </a:cxn>
                <a:cxn ang="0">
                  <a:pos x="104" y="6"/>
                </a:cxn>
                <a:cxn ang="0">
                  <a:pos x="117" y="13"/>
                </a:cxn>
                <a:cxn ang="0">
                  <a:pos x="128" y="22"/>
                </a:cxn>
                <a:cxn ang="0">
                  <a:pos x="138" y="35"/>
                </a:cxn>
                <a:cxn ang="0">
                  <a:pos x="145" y="48"/>
                </a:cxn>
                <a:cxn ang="0">
                  <a:pos x="149" y="63"/>
                </a:cxn>
                <a:cxn ang="0">
                  <a:pos x="150" y="78"/>
                </a:cxn>
                <a:cxn ang="0">
                  <a:pos x="149" y="92"/>
                </a:cxn>
                <a:cxn ang="0">
                  <a:pos x="145" y="107"/>
                </a:cxn>
                <a:cxn ang="0">
                  <a:pos x="138" y="120"/>
                </a:cxn>
                <a:cxn ang="0">
                  <a:pos x="128" y="133"/>
                </a:cxn>
                <a:cxn ang="0">
                  <a:pos x="117" y="142"/>
                </a:cxn>
                <a:cxn ang="0">
                  <a:pos x="104" y="149"/>
                </a:cxn>
                <a:cxn ang="0">
                  <a:pos x="90" y="153"/>
                </a:cxn>
                <a:cxn ang="0">
                  <a:pos x="75" y="155"/>
                </a:cxn>
                <a:cxn ang="0">
                  <a:pos x="60" y="153"/>
                </a:cxn>
                <a:cxn ang="0">
                  <a:pos x="46" y="149"/>
                </a:cxn>
                <a:cxn ang="0">
                  <a:pos x="33" y="142"/>
                </a:cxn>
                <a:cxn ang="0">
                  <a:pos x="22" y="133"/>
                </a:cxn>
                <a:cxn ang="0">
                  <a:pos x="12" y="120"/>
                </a:cxn>
                <a:cxn ang="0">
                  <a:pos x="5" y="107"/>
                </a:cxn>
                <a:cxn ang="0">
                  <a:pos x="1" y="92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8"/>
                </a:cxn>
                <a:cxn ang="0">
                  <a:pos x="12" y="35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2"/>
                </a:cxn>
                <a:cxn ang="0">
                  <a:pos x="75" y="0"/>
                </a:cxn>
              </a:cxnLst>
              <a:rect l="0" t="0" r="r" b="b"/>
              <a:pathLst>
                <a:path w="150" h="155">
                  <a:moveTo>
                    <a:pt x="75" y="0"/>
                  </a:moveTo>
                  <a:lnTo>
                    <a:pt x="90" y="2"/>
                  </a:lnTo>
                  <a:lnTo>
                    <a:pt x="104" y="6"/>
                  </a:lnTo>
                  <a:lnTo>
                    <a:pt x="117" y="13"/>
                  </a:lnTo>
                  <a:lnTo>
                    <a:pt x="128" y="22"/>
                  </a:lnTo>
                  <a:lnTo>
                    <a:pt x="138" y="35"/>
                  </a:lnTo>
                  <a:lnTo>
                    <a:pt x="145" y="48"/>
                  </a:lnTo>
                  <a:lnTo>
                    <a:pt x="149" y="63"/>
                  </a:lnTo>
                  <a:lnTo>
                    <a:pt x="150" y="78"/>
                  </a:lnTo>
                  <a:lnTo>
                    <a:pt x="149" y="92"/>
                  </a:lnTo>
                  <a:lnTo>
                    <a:pt x="145" y="107"/>
                  </a:lnTo>
                  <a:lnTo>
                    <a:pt x="138" y="120"/>
                  </a:lnTo>
                  <a:lnTo>
                    <a:pt x="128" y="133"/>
                  </a:lnTo>
                  <a:lnTo>
                    <a:pt x="117" y="142"/>
                  </a:lnTo>
                  <a:lnTo>
                    <a:pt x="104" y="149"/>
                  </a:lnTo>
                  <a:lnTo>
                    <a:pt x="90" y="153"/>
                  </a:lnTo>
                  <a:lnTo>
                    <a:pt x="75" y="155"/>
                  </a:lnTo>
                  <a:lnTo>
                    <a:pt x="60" y="153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2" y="120"/>
                  </a:lnTo>
                  <a:lnTo>
                    <a:pt x="5" y="107"/>
                  </a:lnTo>
                  <a:lnTo>
                    <a:pt x="1" y="92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8"/>
                  </a:lnTo>
                  <a:lnTo>
                    <a:pt x="12" y="35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2" name="Freeform 132"/>
            <p:cNvSpPr>
              <a:spLocks/>
            </p:cNvSpPr>
            <p:nvPr/>
          </p:nvSpPr>
          <p:spPr bwMode="auto">
            <a:xfrm>
              <a:off x="2307" y="1139"/>
              <a:ext cx="142" cy="14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2"/>
                </a:cxn>
                <a:cxn ang="0">
                  <a:pos x="97" y="5"/>
                </a:cxn>
                <a:cxn ang="0">
                  <a:pos x="110" y="13"/>
                </a:cxn>
                <a:cxn ang="0">
                  <a:pos x="119" y="20"/>
                </a:cxn>
                <a:cxn ang="0">
                  <a:pos x="129" y="31"/>
                </a:cxn>
                <a:cxn ang="0">
                  <a:pos x="136" y="44"/>
                </a:cxn>
                <a:cxn ang="0">
                  <a:pos x="140" y="57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9"/>
                </a:cxn>
                <a:cxn ang="0">
                  <a:pos x="129" y="112"/>
                </a:cxn>
                <a:cxn ang="0">
                  <a:pos x="119" y="121"/>
                </a:cxn>
                <a:cxn ang="0">
                  <a:pos x="110" y="131"/>
                </a:cxn>
                <a:cxn ang="0">
                  <a:pos x="97" y="138"/>
                </a:cxn>
                <a:cxn ang="0">
                  <a:pos x="85" y="142"/>
                </a:cxn>
                <a:cxn ang="0">
                  <a:pos x="70" y="143"/>
                </a:cxn>
                <a:cxn ang="0">
                  <a:pos x="55" y="142"/>
                </a:cxn>
                <a:cxn ang="0">
                  <a:pos x="42" y="138"/>
                </a:cxn>
                <a:cxn ang="0">
                  <a:pos x="31" y="131"/>
                </a:cxn>
                <a:cxn ang="0">
                  <a:pos x="20" y="121"/>
                </a:cxn>
                <a:cxn ang="0">
                  <a:pos x="11" y="112"/>
                </a:cxn>
                <a:cxn ang="0">
                  <a:pos x="5" y="99"/>
                </a:cxn>
                <a:cxn ang="0">
                  <a:pos x="2" y="86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20" y="20"/>
                </a:cxn>
                <a:cxn ang="0">
                  <a:pos x="31" y="13"/>
                </a:cxn>
                <a:cxn ang="0">
                  <a:pos x="42" y="5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42" h="143">
                  <a:moveTo>
                    <a:pt x="70" y="0"/>
                  </a:moveTo>
                  <a:lnTo>
                    <a:pt x="85" y="2"/>
                  </a:lnTo>
                  <a:lnTo>
                    <a:pt x="97" y="5"/>
                  </a:lnTo>
                  <a:lnTo>
                    <a:pt x="110" y="13"/>
                  </a:lnTo>
                  <a:lnTo>
                    <a:pt x="119" y="20"/>
                  </a:lnTo>
                  <a:lnTo>
                    <a:pt x="129" y="31"/>
                  </a:lnTo>
                  <a:lnTo>
                    <a:pt x="136" y="44"/>
                  </a:lnTo>
                  <a:lnTo>
                    <a:pt x="140" y="57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9"/>
                  </a:lnTo>
                  <a:lnTo>
                    <a:pt x="129" y="112"/>
                  </a:lnTo>
                  <a:lnTo>
                    <a:pt x="119" y="121"/>
                  </a:lnTo>
                  <a:lnTo>
                    <a:pt x="110" y="131"/>
                  </a:lnTo>
                  <a:lnTo>
                    <a:pt x="97" y="138"/>
                  </a:lnTo>
                  <a:lnTo>
                    <a:pt x="85" y="142"/>
                  </a:lnTo>
                  <a:lnTo>
                    <a:pt x="70" y="143"/>
                  </a:lnTo>
                  <a:lnTo>
                    <a:pt x="55" y="142"/>
                  </a:lnTo>
                  <a:lnTo>
                    <a:pt x="42" y="138"/>
                  </a:lnTo>
                  <a:lnTo>
                    <a:pt x="31" y="131"/>
                  </a:lnTo>
                  <a:lnTo>
                    <a:pt x="20" y="121"/>
                  </a:lnTo>
                  <a:lnTo>
                    <a:pt x="11" y="112"/>
                  </a:lnTo>
                  <a:lnTo>
                    <a:pt x="5" y="99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20" y="20"/>
                  </a:lnTo>
                  <a:lnTo>
                    <a:pt x="31" y="13"/>
                  </a:lnTo>
                  <a:lnTo>
                    <a:pt x="42" y="5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3" name="Freeform 133"/>
            <p:cNvSpPr>
              <a:spLocks/>
            </p:cNvSpPr>
            <p:nvPr/>
          </p:nvSpPr>
          <p:spPr bwMode="auto">
            <a:xfrm>
              <a:off x="2314" y="1141"/>
              <a:ext cx="131" cy="13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8" y="2"/>
                </a:cxn>
                <a:cxn ang="0">
                  <a:pos x="90" y="5"/>
                </a:cxn>
                <a:cxn ang="0">
                  <a:pos x="101" y="11"/>
                </a:cxn>
                <a:cxn ang="0">
                  <a:pos x="112" y="18"/>
                </a:cxn>
                <a:cxn ang="0">
                  <a:pos x="120" y="29"/>
                </a:cxn>
                <a:cxn ang="0">
                  <a:pos x="125" y="40"/>
                </a:cxn>
                <a:cxn ang="0">
                  <a:pos x="129" y="53"/>
                </a:cxn>
                <a:cxn ang="0">
                  <a:pos x="131" y="66"/>
                </a:cxn>
                <a:cxn ang="0">
                  <a:pos x="129" y="79"/>
                </a:cxn>
                <a:cxn ang="0">
                  <a:pos x="125" y="92"/>
                </a:cxn>
                <a:cxn ang="0">
                  <a:pos x="120" y="103"/>
                </a:cxn>
                <a:cxn ang="0">
                  <a:pos x="112" y="114"/>
                </a:cxn>
                <a:cxn ang="0">
                  <a:pos x="101" y="123"/>
                </a:cxn>
                <a:cxn ang="0">
                  <a:pos x="90" y="129"/>
                </a:cxn>
                <a:cxn ang="0">
                  <a:pos x="78" y="132"/>
                </a:cxn>
                <a:cxn ang="0">
                  <a:pos x="65" y="134"/>
                </a:cxn>
                <a:cxn ang="0">
                  <a:pos x="52" y="132"/>
                </a:cxn>
                <a:cxn ang="0">
                  <a:pos x="41" y="129"/>
                </a:cxn>
                <a:cxn ang="0">
                  <a:pos x="30" y="123"/>
                </a:cxn>
                <a:cxn ang="0">
                  <a:pos x="19" y="114"/>
                </a:cxn>
                <a:cxn ang="0">
                  <a:pos x="11" y="103"/>
                </a:cxn>
                <a:cxn ang="0">
                  <a:pos x="6" y="92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9" y="18"/>
                </a:cxn>
                <a:cxn ang="0">
                  <a:pos x="30" y="11"/>
                </a:cxn>
                <a:cxn ang="0">
                  <a:pos x="41" y="5"/>
                </a:cxn>
                <a:cxn ang="0">
                  <a:pos x="52" y="2"/>
                </a:cxn>
                <a:cxn ang="0">
                  <a:pos x="65" y="0"/>
                </a:cxn>
              </a:cxnLst>
              <a:rect l="0" t="0" r="r" b="b"/>
              <a:pathLst>
                <a:path w="131" h="134">
                  <a:moveTo>
                    <a:pt x="65" y="0"/>
                  </a:moveTo>
                  <a:lnTo>
                    <a:pt x="78" y="2"/>
                  </a:lnTo>
                  <a:lnTo>
                    <a:pt x="90" y="5"/>
                  </a:lnTo>
                  <a:lnTo>
                    <a:pt x="101" y="11"/>
                  </a:lnTo>
                  <a:lnTo>
                    <a:pt x="112" y="18"/>
                  </a:lnTo>
                  <a:lnTo>
                    <a:pt x="120" y="29"/>
                  </a:lnTo>
                  <a:lnTo>
                    <a:pt x="125" y="40"/>
                  </a:lnTo>
                  <a:lnTo>
                    <a:pt x="129" y="53"/>
                  </a:lnTo>
                  <a:lnTo>
                    <a:pt x="131" y="66"/>
                  </a:lnTo>
                  <a:lnTo>
                    <a:pt x="129" y="79"/>
                  </a:lnTo>
                  <a:lnTo>
                    <a:pt x="125" y="92"/>
                  </a:lnTo>
                  <a:lnTo>
                    <a:pt x="120" y="103"/>
                  </a:lnTo>
                  <a:lnTo>
                    <a:pt x="112" y="114"/>
                  </a:lnTo>
                  <a:lnTo>
                    <a:pt x="101" y="123"/>
                  </a:lnTo>
                  <a:lnTo>
                    <a:pt x="90" y="129"/>
                  </a:lnTo>
                  <a:lnTo>
                    <a:pt x="78" y="132"/>
                  </a:lnTo>
                  <a:lnTo>
                    <a:pt x="65" y="134"/>
                  </a:lnTo>
                  <a:lnTo>
                    <a:pt x="52" y="132"/>
                  </a:lnTo>
                  <a:lnTo>
                    <a:pt x="41" y="129"/>
                  </a:lnTo>
                  <a:lnTo>
                    <a:pt x="30" y="123"/>
                  </a:lnTo>
                  <a:lnTo>
                    <a:pt x="19" y="114"/>
                  </a:lnTo>
                  <a:lnTo>
                    <a:pt x="11" y="103"/>
                  </a:lnTo>
                  <a:lnTo>
                    <a:pt x="6" y="92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6" y="40"/>
                  </a:lnTo>
                  <a:lnTo>
                    <a:pt x="11" y="29"/>
                  </a:lnTo>
                  <a:lnTo>
                    <a:pt x="19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4" name="Freeform 134"/>
            <p:cNvSpPr>
              <a:spLocks/>
            </p:cNvSpPr>
            <p:nvPr/>
          </p:nvSpPr>
          <p:spPr bwMode="auto">
            <a:xfrm>
              <a:off x="2323" y="1144"/>
              <a:ext cx="120" cy="124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2" y="2"/>
                </a:cxn>
                <a:cxn ang="0">
                  <a:pos x="83" y="6"/>
                </a:cxn>
                <a:cxn ang="0">
                  <a:pos x="92" y="12"/>
                </a:cxn>
                <a:cxn ang="0">
                  <a:pos x="102" y="19"/>
                </a:cxn>
                <a:cxn ang="0">
                  <a:pos x="109" y="28"/>
                </a:cxn>
                <a:cxn ang="0">
                  <a:pos x="115" y="37"/>
                </a:cxn>
                <a:cxn ang="0">
                  <a:pos x="118" y="48"/>
                </a:cxn>
                <a:cxn ang="0">
                  <a:pos x="120" y="61"/>
                </a:cxn>
                <a:cxn ang="0">
                  <a:pos x="118" y="74"/>
                </a:cxn>
                <a:cxn ang="0">
                  <a:pos x="115" y="85"/>
                </a:cxn>
                <a:cxn ang="0">
                  <a:pos x="109" y="96"/>
                </a:cxn>
                <a:cxn ang="0">
                  <a:pos x="102" y="105"/>
                </a:cxn>
                <a:cxn ang="0">
                  <a:pos x="92" y="113"/>
                </a:cxn>
                <a:cxn ang="0">
                  <a:pos x="83" y="118"/>
                </a:cxn>
                <a:cxn ang="0">
                  <a:pos x="72" y="122"/>
                </a:cxn>
                <a:cxn ang="0">
                  <a:pos x="59" y="124"/>
                </a:cxn>
                <a:cxn ang="0">
                  <a:pos x="46" y="122"/>
                </a:cxn>
                <a:cxn ang="0">
                  <a:pos x="35" y="118"/>
                </a:cxn>
                <a:cxn ang="0">
                  <a:pos x="26" y="113"/>
                </a:cxn>
                <a:cxn ang="0">
                  <a:pos x="17" y="105"/>
                </a:cxn>
                <a:cxn ang="0">
                  <a:pos x="10" y="96"/>
                </a:cxn>
                <a:cxn ang="0">
                  <a:pos x="4" y="85"/>
                </a:cxn>
                <a:cxn ang="0">
                  <a:pos x="2" y="74"/>
                </a:cxn>
                <a:cxn ang="0">
                  <a:pos x="0" y="61"/>
                </a:cxn>
                <a:cxn ang="0">
                  <a:pos x="2" y="48"/>
                </a:cxn>
                <a:cxn ang="0">
                  <a:pos x="4" y="37"/>
                </a:cxn>
                <a:cxn ang="0">
                  <a:pos x="10" y="28"/>
                </a:cxn>
                <a:cxn ang="0">
                  <a:pos x="17" y="19"/>
                </a:cxn>
                <a:cxn ang="0">
                  <a:pos x="26" y="12"/>
                </a:cxn>
                <a:cxn ang="0">
                  <a:pos x="35" y="6"/>
                </a:cxn>
                <a:cxn ang="0">
                  <a:pos x="46" y="2"/>
                </a:cxn>
                <a:cxn ang="0">
                  <a:pos x="59" y="0"/>
                </a:cxn>
              </a:cxnLst>
              <a:rect l="0" t="0" r="r" b="b"/>
              <a:pathLst>
                <a:path w="120" h="124">
                  <a:moveTo>
                    <a:pt x="59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2" y="12"/>
                  </a:lnTo>
                  <a:lnTo>
                    <a:pt x="102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8"/>
                  </a:lnTo>
                  <a:lnTo>
                    <a:pt x="120" y="61"/>
                  </a:lnTo>
                  <a:lnTo>
                    <a:pt x="118" y="74"/>
                  </a:lnTo>
                  <a:lnTo>
                    <a:pt x="115" y="85"/>
                  </a:lnTo>
                  <a:lnTo>
                    <a:pt x="109" y="96"/>
                  </a:lnTo>
                  <a:lnTo>
                    <a:pt x="102" y="105"/>
                  </a:lnTo>
                  <a:lnTo>
                    <a:pt x="92" y="113"/>
                  </a:lnTo>
                  <a:lnTo>
                    <a:pt x="83" y="118"/>
                  </a:lnTo>
                  <a:lnTo>
                    <a:pt x="72" y="122"/>
                  </a:lnTo>
                  <a:lnTo>
                    <a:pt x="59" y="124"/>
                  </a:lnTo>
                  <a:lnTo>
                    <a:pt x="46" y="122"/>
                  </a:lnTo>
                  <a:lnTo>
                    <a:pt x="35" y="118"/>
                  </a:lnTo>
                  <a:lnTo>
                    <a:pt x="26" y="113"/>
                  </a:lnTo>
                  <a:lnTo>
                    <a:pt x="17" y="105"/>
                  </a:lnTo>
                  <a:lnTo>
                    <a:pt x="10" y="96"/>
                  </a:lnTo>
                  <a:lnTo>
                    <a:pt x="4" y="85"/>
                  </a:lnTo>
                  <a:lnTo>
                    <a:pt x="2" y="74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4" y="37"/>
                  </a:lnTo>
                  <a:lnTo>
                    <a:pt x="10" y="28"/>
                  </a:lnTo>
                  <a:lnTo>
                    <a:pt x="17" y="19"/>
                  </a:lnTo>
                  <a:lnTo>
                    <a:pt x="26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5" name="Freeform 135"/>
            <p:cNvSpPr>
              <a:spLocks/>
            </p:cNvSpPr>
            <p:nvPr/>
          </p:nvSpPr>
          <p:spPr bwMode="auto">
            <a:xfrm>
              <a:off x="2329" y="1146"/>
              <a:ext cx="110" cy="11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6" y="2"/>
                </a:cxn>
                <a:cxn ang="0">
                  <a:pos x="77" y="4"/>
                </a:cxn>
                <a:cxn ang="0">
                  <a:pos x="86" y="10"/>
                </a:cxn>
                <a:cxn ang="0">
                  <a:pos x="94" y="17"/>
                </a:cxn>
                <a:cxn ang="0">
                  <a:pos x="101" y="26"/>
                </a:cxn>
                <a:cxn ang="0">
                  <a:pos x="107" y="35"/>
                </a:cxn>
                <a:cxn ang="0">
                  <a:pos x="109" y="46"/>
                </a:cxn>
                <a:cxn ang="0">
                  <a:pos x="110" y="57"/>
                </a:cxn>
                <a:cxn ang="0">
                  <a:pos x="109" y="68"/>
                </a:cxn>
                <a:cxn ang="0">
                  <a:pos x="107" y="79"/>
                </a:cxn>
                <a:cxn ang="0">
                  <a:pos x="101" y="89"/>
                </a:cxn>
                <a:cxn ang="0">
                  <a:pos x="94" y="96"/>
                </a:cxn>
                <a:cxn ang="0">
                  <a:pos x="86" y="103"/>
                </a:cxn>
                <a:cxn ang="0">
                  <a:pos x="77" y="109"/>
                </a:cxn>
                <a:cxn ang="0">
                  <a:pos x="66" y="111"/>
                </a:cxn>
                <a:cxn ang="0">
                  <a:pos x="55" y="113"/>
                </a:cxn>
                <a:cxn ang="0">
                  <a:pos x="44" y="111"/>
                </a:cxn>
                <a:cxn ang="0">
                  <a:pos x="35" y="109"/>
                </a:cxn>
                <a:cxn ang="0">
                  <a:pos x="24" y="103"/>
                </a:cxn>
                <a:cxn ang="0">
                  <a:pos x="17" y="96"/>
                </a:cxn>
                <a:cxn ang="0">
                  <a:pos x="9" y="89"/>
                </a:cxn>
                <a:cxn ang="0">
                  <a:pos x="4" y="79"/>
                </a:cxn>
                <a:cxn ang="0">
                  <a:pos x="2" y="68"/>
                </a:cxn>
                <a:cxn ang="0">
                  <a:pos x="0" y="57"/>
                </a:cxn>
                <a:cxn ang="0">
                  <a:pos x="2" y="46"/>
                </a:cxn>
                <a:cxn ang="0">
                  <a:pos x="4" y="35"/>
                </a:cxn>
                <a:cxn ang="0">
                  <a:pos x="9" y="26"/>
                </a:cxn>
                <a:cxn ang="0">
                  <a:pos x="17" y="17"/>
                </a:cxn>
                <a:cxn ang="0">
                  <a:pos x="24" y="10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10" h="113">
                  <a:moveTo>
                    <a:pt x="55" y="0"/>
                  </a:moveTo>
                  <a:lnTo>
                    <a:pt x="66" y="2"/>
                  </a:lnTo>
                  <a:lnTo>
                    <a:pt x="77" y="4"/>
                  </a:lnTo>
                  <a:lnTo>
                    <a:pt x="86" y="10"/>
                  </a:lnTo>
                  <a:lnTo>
                    <a:pt x="94" y="17"/>
                  </a:lnTo>
                  <a:lnTo>
                    <a:pt x="101" y="26"/>
                  </a:lnTo>
                  <a:lnTo>
                    <a:pt x="107" y="35"/>
                  </a:lnTo>
                  <a:lnTo>
                    <a:pt x="109" y="46"/>
                  </a:lnTo>
                  <a:lnTo>
                    <a:pt x="110" y="57"/>
                  </a:lnTo>
                  <a:lnTo>
                    <a:pt x="109" y="68"/>
                  </a:lnTo>
                  <a:lnTo>
                    <a:pt x="107" y="79"/>
                  </a:lnTo>
                  <a:lnTo>
                    <a:pt x="101" y="89"/>
                  </a:lnTo>
                  <a:lnTo>
                    <a:pt x="94" y="96"/>
                  </a:lnTo>
                  <a:lnTo>
                    <a:pt x="86" y="103"/>
                  </a:lnTo>
                  <a:lnTo>
                    <a:pt x="77" y="109"/>
                  </a:lnTo>
                  <a:lnTo>
                    <a:pt x="66" y="111"/>
                  </a:lnTo>
                  <a:lnTo>
                    <a:pt x="55" y="113"/>
                  </a:lnTo>
                  <a:lnTo>
                    <a:pt x="44" y="111"/>
                  </a:lnTo>
                  <a:lnTo>
                    <a:pt x="35" y="109"/>
                  </a:lnTo>
                  <a:lnTo>
                    <a:pt x="24" y="103"/>
                  </a:lnTo>
                  <a:lnTo>
                    <a:pt x="17" y="96"/>
                  </a:lnTo>
                  <a:lnTo>
                    <a:pt x="9" y="89"/>
                  </a:lnTo>
                  <a:lnTo>
                    <a:pt x="4" y="79"/>
                  </a:lnTo>
                  <a:lnTo>
                    <a:pt x="2" y="68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6" name="Freeform 136"/>
            <p:cNvSpPr>
              <a:spLocks/>
            </p:cNvSpPr>
            <p:nvPr/>
          </p:nvSpPr>
          <p:spPr bwMode="auto">
            <a:xfrm>
              <a:off x="2336" y="1150"/>
              <a:ext cx="102" cy="10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70" y="4"/>
                </a:cxn>
                <a:cxn ang="0">
                  <a:pos x="87" y="15"/>
                </a:cxn>
                <a:cxn ang="0">
                  <a:pos x="98" y="31"/>
                </a:cxn>
                <a:cxn ang="0">
                  <a:pos x="102" y="52"/>
                </a:cxn>
                <a:cxn ang="0">
                  <a:pos x="98" y="72"/>
                </a:cxn>
                <a:cxn ang="0">
                  <a:pos x="87" y="86"/>
                </a:cxn>
                <a:cxn ang="0">
                  <a:pos x="70" y="98"/>
                </a:cxn>
                <a:cxn ang="0">
                  <a:pos x="50" y="101"/>
                </a:cxn>
                <a:cxn ang="0">
                  <a:pos x="32" y="98"/>
                </a:cxn>
                <a:cxn ang="0">
                  <a:pos x="15" y="86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1"/>
                </a:cxn>
                <a:cxn ang="0">
                  <a:pos x="15" y="15"/>
                </a:cxn>
                <a:cxn ang="0">
                  <a:pos x="32" y="4"/>
                </a:cxn>
                <a:cxn ang="0">
                  <a:pos x="50" y="0"/>
                </a:cxn>
              </a:cxnLst>
              <a:rect l="0" t="0" r="r" b="b"/>
              <a:pathLst>
                <a:path w="102" h="101">
                  <a:moveTo>
                    <a:pt x="50" y="0"/>
                  </a:moveTo>
                  <a:lnTo>
                    <a:pt x="70" y="4"/>
                  </a:lnTo>
                  <a:lnTo>
                    <a:pt x="87" y="15"/>
                  </a:lnTo>
                  <a:lnTo>
                    <a:pt x="98" y="31"/>
                  </a:lnTo>
                  <a:lnTo>
                    <a:pt x="102" y="52"/>
                  </a:lnTo>
                  <a:lnTo>
                    <a:pt x="98" y="72"/>
                  </a:lnTo>
                  <a:lnTo>
                    <a:pt x="87" y="86"/>
                  </a:lnTo>
                  <a:lnTo>
                    <a:pt x="70" y="98"/>
                  </a:lnTo>
                  <a:lnTo>
                    <a:pt x="50" y="101"/>
                  </a:lnTo>
                  <a:lnTo>
                    <a:pt x="32" y="98"/>
                  </a:lnTo>
                  <a:lnTo>
                    <a:pt x="15" y="86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1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7" name="Freeform 137"/>
            <p:cNvSpPr>
              <a:spLocks/>
            </p:cNvSpPr>
            <p:nvPr/>
          </p:nvSpPr>
          <p:spPr bwMode="auto">
            <a:xfrm>
              <a:off x="2344" y="1152"/>
              <a:ext cx="90" cy="9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2" y="4"/>
                </a:cxn>
                <a:cxn ang="0">
                  <a:pos x="77" y="15"/>
                </a:cxn>
                <a:cxn ang="0">
                  <a:pos x="86" y="29"/>
                </a:cxn>
                <a:cxn ang="0">
                  <a:pos x="90" y="46"/>
                </a:cxn>
                <a:cxn ang="0">
                  <a:pos x="86" y="64"/>
                </a:cxn>
                <a:cxn ang="0">
                  <a:pos x="77" y="79"/>
                </a:cxn>
                <a:cxn ang="0">
                  <a:pos x="62" y="88"/>
                </a:cxn>
                <a:cxn ang="0">
                  <a:pos x="46" y="92"/>
                </a:cxn>
                <a:cxn ang="0">
                  <a:pos x="27" y="88"/>
                </a:cxn>
                <a:cxn ang="0">
                  <a:pos x="13" y="79"/>
                </a:cxn>
                <a:cxn ang="0">
                  <a:pos x="3" y="6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3" y="15"/>
                </a:cxn>
                <a:cxn ang="0">
                  <a:pos x="27" y="4"/>
                </a:cxn>
                <a:cxn ang="0">
                  <a:pos x="46" y="0"/>
                </a:cxn>
              </a:cxnLst>
              <a:rect l="0" t="0" r="r" b="b"/>
              <a:pathLst>
                <a:path w="90" h="92">
                  <a:moveTo>
                    <a:pt x="46" y="0"/>
                  </a:moveTo>
                  <a:lnTo>
                    <a:pt x="62" y="4"/>
                  </a:lnTo>
                  <a:lnTo>
                    <a:pt x="77" y="15"/>
                  </a:lnTo>
                  <a:lnTo>
                    <a:pt x="86" y="29"/>
                  </a:lnTo>
                  <a:lnTo>
                    <a:pt x="90" y="46"/>
                  </a:lnTo>
                  <a:lnTo>
                    <a:pt x="86" y="64"/>
                  </a:lnTo>
                  <a:lnTo>
                    <a:pt x="77" y="79"/>
                  </a:lnTo>
                  <a:lnTo>
                    <a:pt x="62" y="88"/>
                  </a:lnTo>
                  <a:lnTo>
                    <a:pt x="46" y="92"/>
                  </a:lnTo>
                  <a:lnTo>
                    <a:pt x="27" y="88"/>
                  </a:lnTo>
                  <a:lnTo>
                    <a:pt x="13" y="79"/>
                  </a:lnTo>
                  <a:lnTo>
                    <a:pt x="3" y="64"/>
                  </a:lnTo>
                  <a:lnTo>
                    <a:pt x="0" y="46"/>
                  </a:lnTo>
                  <a:lnTo>
                    <a:pt x="3" y="29"/>
                  </a:lnTo>
                  <a:lnTo>
                    <a:pt x="13" y="15"/>
                  </a:lnTo>
                  <a:lnTo>
                    <a:pt x="27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8" name="Freeform 138"/>
            <p:cNvSpPr>
              <a:spLocks/>
            </p:cNvSpPr>
            <p:nvPr/>
          </p:nvSpPr>
          <p:spPr bwMode="auto">
            <a:xfrm>
              <a:off x="2351" y="1154"/>
              <a:ext cx="81" cy="8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7" y="3"/>
                </a:cxn>
                <a:cxn ang="0">
                  <a:pos x="70" y="13"/>
                </a:cxn>
                <a:cxn ang="0">
                  <a:pos x="77" y="25"/>
                </a:cxn>
                <a:cxn ang="0">
                  <a:pos x="81" y="42"/>
                </a:cxn>
                <a:cxn ang="0">
                  <a:pos x="77" y="57"/>
                </a:cxn>
                <a:cxn ang="0">
                  <a:pos x="70" y="70"/>
                </a:cxn>
                <a:cxn ang="0">
                  <a:pos x="57" y="79"/>
                </a:cxn>
                <a:cxn ang="0">
                  <a:pos x="41" y="82"/>
                </a:cxn>
                <a:cxn ang="0">
                  <a:pos x="26" y="79"/>
                </a:cxn>
                <a:cxn ang="0">
                  <a:pos x="13" y="70"/>
                </a:cxn>
                <a:cxn ang="0">
                  <a:pos x="4" y="57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6" y="3"/>
                </a:cxn>
                <a:cxn ang="0">
                  <a:pos x="41" y="0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7" y="3"/>
                  </a:lnTo>
                  <a:lnTo>
                    <a:pt x="70" y="13"/>
                  </a:lnTo>
                  <a:lnTo>
                    <a:pt x="77" y="25"/>
                  </a:lnTo>
                  <a:lnTo>
                    <a:pt x="81" y="42"/>
                  </a:lnTo>
                  <a:lnTo>
                    <a:pt x="77" y="57"/>
                  </a:lnTo>
                  <a:lnTo>
                    <a:pt x="70" y="70"/>
                  </a:lnTo>
                  <a:lnTo>
                    <a:pt x="57" y="79"/>
                  </a:lnTo>
                  <a:lnTo>
                    <a:pt x="41" y="82"/>
                  </a:lnTo>
                  <a:lnTo>
                    <a:pt x="26" y="79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9" name="Freeform 139"/>
            <p:cNvSpPr>
              <a:spLocks/>
            </p:cNvSpPr>
            <p:nvPr/>
          </p:nvSpPr>
          <p:spPr bwMode="auto">
            <a:xfrm>
              <a:off x="2362" y="1157"/>
              <a:ext cx="66" cy="7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6" y="4"/>
                </a:cxn>
                <a:cxn ang="0">
                  <a:pos x="57" y="11"/>
                </a:cxn>
                <a:cxn ang="0">
                  <a:pos x="64" y="22"/>
                </a:cxn>
                <a:cxn ang="0">
                  <a:pos x="66" y="37"/>
                </a:cxn>
                <a:cxn ang="0">
                  <a:pos x="64" y="50"/>
                </a:cxn>
                <a:cxn ang="0">
                  <a:pos x="57" y="61"/>
                </a:cxn>
                <a:cxn ang="0">
                  <a:pos x="46" y="68"/>
                </a:cxn>
                <a:cxn ang="0">
                  <a:pos x="31" y="72"/>
                </a:cxn>
                <a:cxn ang="0">
                  <a:pos x="18" y="68"/>
                </a:cxn>
                <a:cxn ang="0">
                  <a:pos x="9" y="61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2"/>
                </a:cxn>
                <a:cxn ang="0">
                  <a:pos x="9" y="11"/>
                </a:cxn>
                <a:cxn ang="0">
                  <a:pos x="18" y="4"/>
                </a:cxn>
                <a:cxn ang="0">
                  <a:pos x="31" y="0"/>
                </a:cxn>
              </a:cxnLst>
              <a:rect l="0" t="0" r="r" b="b"/>
              <a:pathLst>
                <a:path w="66" h="72">
                  <a:moveTo>
                    <a:pt x="31" y="0"/>
                  </a:moveTo>
                  <a:lnTo>
                    <a:pt x="46" y="4"/>
                  </a:lnTo>
                  <a:lnTo>
                    <a:pt x="57" y="11"/>
                  </a:lnTo>
                  <a:lnTo>
                    <a:pt x="64" y="22"/>
                  </a:lnTo>
                  <a:lnTo>
                    <a:pt x="66" y="37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6" y="68"/>
                  </a:lnTo>
                  <a:lnTo>
                    <a:pt x="31" y="72"/>
                  </a:lnTo>
                  <a:lnTo>
                    <a:pt x="18" y="68"/>
                  </a:lnTo>
                  <a:lnTo>
                    <a:pt x="9" y="61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18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0" name="Freeform 140"/>
            <p:cNvSpPr>
              <a:spLocks/>
            </p:cNvSpPr>
            <p:nvPr/>
          </p:nvSpPr>
          <p:spPr bwMode="auto">
            <a:xfrm>
              <a:off x="2368" y="1159"/>
              <a:ext cx="57" cy="6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0" y="2"/>
                </a:cxn>
                <a:cxn ang="0">
                  <a:pos x="49" y="9"/>
                </a:cxn>
                <a:cxn ang="0">
                  <a:pos x="55" y="20"/>
                </a:cxn>
                <a:cxn ang="0">
                  <a:pos x="57" y="31"/>
                </a:cxn>
                <a:cxn ang="0">
                  <a:pos x="55" y="43"/>
                </a:cxn>
                <a:cxn ang="0">
                  <a:pos x="49" y="52"/>
                </a:cxn>
                <a:cxn ang="0">
                  <a:pos x="40" y="59"/>
                </a:cxn>
                <a:cxn ang="0">
                  <a:pos x="31" y="61"/>
                </a:cxn>
                <a:cxn ang="0">
                  <a:pos x="18" y="59"/>
                </a:cxn>
                <a:cxn ang="0">
                  <a:pos x="9" y="52"/>
                </a:cxn>
                <a:cxn ang="0">
                  <a:pos x="1" y="43"/>
                </a:cxn>
                <a:cxn ang="0">
                  <a:pos x="0" y="31"/>
                </a:cxn>
                <a:cxn ang="0">
                  <a:pos x="1" y="20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31" y="0"/>
                </a:cxn>
              </a:cxnLst>
              <a:rect l="0" t="0" r="r" b="b"/>
              <a:pathLst>
                <a:path w="57" h="61">
                  <a:moveTo>
                    <a:pt x="31" y="0"/>
                  </a:moveTo>
                  <a:lnTo>
                    <a:pt x="40" y="2"/>
                  </a:lnTo>
                  <a:lnTo>
                    <a:pt x="49" y="9"/>
                  </a:lnTo>
                  <a:lnTo>
                    <a:pt x="55" y="20"/>
                  </a:lnTo>
                  <a:lnTo>
                    <a:pt x="57" y="31"/>
                  </a:lnTo>
                  <a:lnTo>
                    <a:pt x="55" y="43"/>
                  </a:lnTo>
                  <a:lnTo>
                    <a:pt x="49" y="52"/>
                  </a:lnTo>
                  <a:lnTo>
                    <a:pt x="40" y="59"/>
                  </a:lnTo>
                  <a:lnTo>
                    <a:pt x="31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1" y="43"/>
                  </a:lnTo>
                  <a:lnTo>
                    <a:pt x="0" y="31"/>
                  </a:lnTo>
                  <a:lnTo>
                    <a:pt x="1" y="20"/>
                  </a:lnTo>
                  <a:lnTo>
                    <a:pt x="9" y="9"/>
                  </a:lnTo>
                  <a:lnTo>
                    <a:pt x="18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1" name="Freeform 141"/>
            <p:cNvSpPr>
              <a:spLocks/>
            </p:cNvSpPr>
            <p:nvPr/>
          </p:nvSpPr>
          <p:spPr bwMode="auto">
            <a:xfrm>
              <a:off x="2375" y="1165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2"/>
                </a:cxn>
                <a:cxn ang="0">
                  <a:pos x="40" y="7"/>
                </a:cxn>
                <a:cxn ang="0">
                  <a:pos x="46" y="14"/>
                </a:cxn>
                <a:cxn ang="0">
                  <a:pos x="48" y="24"/>
                </a:cxn>
                <a:cxn ang="0">
                  <a:pos x="46" y="33"/>
                </a:cxn>
                <a:cxn ang="0">
                  <a:pos x="40" y="40"/>
                </a:cxn>
                <a:cxn ang="0">
                  <a:pos x="33" y="46"/>
                </a:cxn>
                <a:cxn ang="0">
                  <a:pos x="24" y="48"/>
                </a:cxn>
                <a:cxn ang="0">
                  <a:pos x="15" y="46"/>
                </a:cxn>
                <a:cxn ang="0">
                  <a:pos x="7" y="40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7" y="7"/>
                </a:cxn>
                <a:cxn ang="0">
                  <a:pos x="15" y="2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33" y="2"/>
                  </a:lnTo>
                  <a:lnTo>
                    <a:pt x="40" y="7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33" y="46"/>
                  </a:lnTo>
                  <a:lnTo>
                    <a:pt x="24" y="48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2" name="Freeform 142"/>
            <p:cNvSpPr>
              <a:spLocks/>
            </p:cNvSpPr>
            <p:nvPr/>
          </p:nvSpPr>
          <p:spPr bwMode="auto">
            <a:xfrm>
              <a:off x="2495" y="1016"/>
              <a:ext cx="244" cy="252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47" y="2"/>
                </a:cxn>
                <a:cxn ang="0">
                  <a:pos x="171" y="9"/>
                </a:cxn>
                <a:cxn ang="0">
                  <a:pos x="191" y="22"/>
                </a:cxn>
                <a:cxn ang="0">
                  <a:pos x="209" y="37"/>
                </a:cxn>
                <a:cxn ang="0">
                  <a:pos x="224" y="55"/>
                </a:cxn>
                <a:cxn ang="0">
                  <a:pos x="235" y="77"/>
                </a:cxn>
                <a:cxn ang="0">
                  <a:pos x="242" y="101"/>
                </a:cxn>
                <a:cxn ang="0">
                  <a:pos x="244" y="127"/>
                </a:cxn>
                <a:cxn ang="0">
                  <a:pos x="242" y="152"/>
                </a:cxn>
                <a:cxn ang="0">
                  <a:pos x="235" y="174"/>
                </a:cxn>
                <a:cxn ang="0">
                  <a:pos x="224" y="197"/>
                </a:cxn>
                <a:cxn ang="0">
                  <a:pos x="209" y="215"/>
                </a:cxn>
                <a:cxn ang="0">
                  <a:pos x="191" y="230"/>
                </a:cxn>
                <a:cxn ang="0">
                  <a:pos x="171" y="243"/>
                </a:cxn>
                <a:cxn ang="0">
                  <a:pos x="147" y="250"/>
                </a:cxn>
                <a:cxn ang="0">
                  <a:pos x="123" y="252"/>
                </a:cxn>
                <a:cxn ang="0">
                  <a:pos x="97" y="250"/>
                </a:cxn>
                <a:cxn ang="0">
                  <a:pos x="75" y="243"/>
                </a:cxn>
                <a:cxn ang="0">
                  <a:pos x="55" y="230"/>
                </a:cxn>
                <a:cxn ang="0">
                  <a:pos x="36" y="215"/>
                </a:cxn>
                <a:cxn ang="0">
                  <a:pos x="20" y="197"/>
                </a:cxn>
                <a:cxn ang="0">
                  <a:pos x="9" y="174"/>
                </a:cxn>
                <a:cxn ang="0">
                  <a:pos x="1" y="152"/>
                </a:cxn>
                <a:cxn ang="0">
                  <a:pos x="0" y="127"/>
                </a:cxn>
                <a:cxn ang="0">
                  <a:pos x="1" y="101"/>
                </a:cxn>
                <a:cxn ang="0">
                  <a:pos x="9" y="77"/>
                </a:cxn>
                <a:cxn ang="0">
                  <a:pos x="20" y="55"/>
                </a:cxn>
                <a:cxn ang="0">
                  <a:pos x="36" y="37"/>
                </a:cxn>
                <a:cxn ang="0">
                  <a:pos x="55" y="22"/>
                </a:cxn>
                <a:cxn ang="0">
                  <a:pos x="75" y="9"/>
                </a:cxn>
                <a:cxn ang="0">
                  <a:pos x="97" y="2"/>
                </a:cxn>
                <a:cxn ang="0">
                  <a:pos x="123" y="0"/>
                </a:cxn>
              </a:cxnLst>
              <a:rect l="0" t="0" r="r" b="b"/>
              <a:pathLst>
                <a:path w="244" h="252">
                  <a:moveTo>
                    <a:pt x="123" y="0"/>
                  </a:moveTo>
                  <a:lnTo>
                    <a:pt x="147" y="2"/>
                  </a:lnTo>
                  <a:lnTo>
                    <a:pt x="171" y="9"/>
                  </a:lnTo>
                  <a:lnTo>
                    <a:pt x="191" y="22"/>
                  </a:lnTo>
                  <a:lnTo>
                    <a:pt x="209" y="37"/>
                  </a:lnTo>
                  <a:lnTo>
                    <a:pt x="224" y="55"/>
                  </a:lnTo>
                  <a:lnTo>
                    <a:pt x="235" y="77"/>
                  </a:lnTo>
                  <a:lnTo>
                    <a:pt x="242" y="101"/>
                  </a:lnTo>
                  <a:lnTo>
                    <a:pt x="244" y="127"/>
                  </a:lnTo>
                  <a:lnTo>
                    <a:pt x="242" y="152"/>
                  </a:lnTo>
                  <a:lnTo>
                    <a:pt x="235" y="174"/>
                  </a:lnTo>
                  <a:lnTo>
                    <a:pt x="224" y="197"/>
                  </a:lnTo>
                  <a:lnTo>
                    <a:pt x="209" y="215"/>
                  </a:lnTo>
                  <a:lnTo>
                    <a:pt x="191" y="230"/>
                  </a:lnTo>
                  <a:lnTo>
                    <a:pt x="171" y="243"/>
                  </a:lnTo>
                  <a:lnTo>
                    <a:pt x="147" y="250"/>
                  </a:lnTo>
                  <a:lnTo>
                    <a:pt x="123" y="252"/>
                  </a:lnTo>
                  <a:lnTo>
                    <a:pt x="97" y="250"/>
                  </a:lnTo>
                  <a:lnTo>
                    <a:pt x="75" y="243"/>
                  </a:lnTo>
                  <a:lnTo>
                    <a:pt x="55" y="230"/>
                  </a:lnTo>
                  <a:lnTo>
                    <a:pt x="36" y="215"/>
                  </a:lnTo>
                  <a:lnTo>
                    <a:pt x="20" y="197"/>
                  </a:lnTo>
                  <a:lnTo>
                    <a:pt x="9" y="174"/>
                  </a:lnTo>
                  <a:lnTo>
                    <a:pt x="1" y="152"/>
                  </a:lnTo>
                  <a:lnTo>
                    <a:pt x="0" y="127"/>
                  </a:lnTo>
                  <a:lnTo>
                    <a:pt x="1" y="101"/>
                  </a:lnTo>
                  <a:lnTo>
                    <a:pt x="9" y="77"/>
                  </a:lnTo>
                  <a:lnTo>
                    <a:pt x="20" y="55"/>
                  </a:lnTo>
                  <a:lnTo>
                    <a:pt x="36" y="37"/>
                  </a:lnTo>
                  <a:lnTo>
                    <a:pt x="55" y="22"/>
                  </a:lnTo>
                  <a:lnTo>
                    <a:pt x="75" y="9"/>
                  </a:lnTo>
                  <a:lnTo>
                    <a:pt x="97" y="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3" name="Freeform 143"/>
            <p:cNvSpPr>
              <a:spLocks/>
            </p:cNvSpPr>
            <p:nvPr/>
          </p:nvSpPr>
          <p:spPr bwMode="auto">
            <a:xfrm>
              <a:off x="2506" y="1019"/>
              <a:ext cx="228" cy="23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39" y="2"/>
                </a:cxn>
                <a:cxn ang="0">
                  <a:pos x="160" y="10"/>
                </a:cxn>
                <a:cxn ang="0">
                  <a:pos x="180" y="21"/>
                </a:cxn>
                <a:cxn ang="0">
                  <a:pos x="196" y="35"/>
                </a:cxn>
                <a:cxn ang="0">
                  <a:pos x="209" y="54"/>
                </a:cxn>
                <a:cxn ang="0">
                  <a:pos x="219" y="74"/>
                </a:cxn>
                <a:cxn ang="0">
                  <a:pos x="226" y="96"/>
                </a:cxn>
                <a:cxn ang="0">
                  <a:pos x="228" y="120"/>
                </a:cxn>
                <a:cxn ang="0">
                  <a:pos x="226" y="144"/>
                </a:cxn>
                <a:cxn ang="0">
                  <a:pos x="219" y="166"/>
                </a:cxn>
                <a:cxn ang="0">
                  <a:pos x="209" y="186"/>
                </a:cxn>
                <a:cxn ang="0">
                  <a:pos x="196" y="203"/>
                </a:cxn>
                <a:cxn ang="0">
                  <a:pos x="180" y="217"/>
                </a:cxn>
                <a:cxn ang="0">
                  <a:pos x="160" y="229"/>
                </a:cxn>
                <a:cxn ang="0">
                  <a:pos x="139" y="236"/>
                </a:cxn>
                <a:cxn ang="0">
                  <a:pos x="116" y="238"/>
                </a:cxn>
                <a:cxn ang="0">
                  <a:pos x="93" y="236"/>
                </a:cxn>
                <a:cxn ang="0">
                  <a:pos x="71" y="229"/>
                </a:cxn>
                <a:cxn ang="0">
                  <a:pos x="51" y="217"/>
                </a:cxn>
                <a:cxn ang="0">
                  <a:pos x="35" y="203"/>
                </a:cxn>
                <a:cxn ang="0">
                  <a:pos x="20" y="186"/>
                </a:cxn>
                <a:cxn ang="0">
                  <a:pos x="9" y="166"/>
                </a:cxn>
                <a:cxn ang="0">
                  <a:pos x="1" y="144"/>
                </a:cxn>
                <a:cxn ang="0">
                  <a:pos x="0" y="120"/>
                </a:cxn>
                <a:cxn ang="0">
                  <a:pos x="1" y="96"/>
                </a:cxn>
                <a:cxn ang="0">
                  <a:pos x="9" y="74"/>
                </a:cxn>
                <a:cxn ang="0">
                  <a:pos x="20" y="54"/>
                </a:cxn>
                <a:cxn ang="0">
                  <a:pos x="35" y="35"/>
                </a:cxn>
                <a:cxn ang="0">
                  <a:pos x="51" y="21"/>
                </a:cxn>
                <a:cxn ang="0">
                  <a:pos x="71" y="10"/>
                </a:cxn>
                <a:cxn ang="0">
                  <a:pos x="93" y="2"/>
                </a:cxn>
                <a:cxn ang="0">
                  <a:pos x="116" y="0"/>
                </a:cxn>
              </a:cxnLst>
              <a:rect l="0" t="0" r="r" b="b"/>
              <a:pathLst>
                <a:path w="228" h="238">
                  <a:moveTo>
                    <a:pt x="116" y="0"/>
                  </a:moveTo>
                  <a:lnTo>
                    <a:pt x="139" y="2"/>
                  </a:lnTo>
                  <a:lnTo>
                    <a:pt x="160" y="10"/>
                  </a:lnTo>
                  <a:lnTo>
                    <a:pt x="180" y="21"/>
                  </a:lnTo>
                  <a:lnTo>
                    <a:pt x="196" y="35"/>
                  </a:lnTo>
                  <a:lnTo>
                    <a:pt x="209" y="54"/>
                  </a:lnTo>
                  <a:lnTo>
                    <a:pt x="219" y="74"/>
                  </a:lnTo>
                  <a:lnTo>
                    <a:pt x="226" y="96"/>
                  </a:lnTo>
                  <a:lnTo>
                    <a:pt x="228" y="120"/>
                  </a:lnTo>
                  <a:lnTo>
                    <a:pt x="226" y="144"/>
                  </a:lnTo>
                  <a:lnTo>
                    <a:pt x="219" y="166"/>
                  </a:lnTo>
                  <a:lnTo>
                    <a:pt x="209" y="186"/>
                  </a:lnTo>
                  <a:lnTo>
                    <a:pt x="196" y="203"/>
                  </a:lnTo>
                  <a:lnTo>
                    <a:pt x="180" y="217"/>
                  </a:lnTo>
                  <a:lnTo>
                    <a:pt x="160" y="229"/>
                  </a:lnTo>
                  <a:lnTo>
                    <a:pt x="139" y="236"/>
                  </a:lnTo>
                  <a:lnTo>
                    <a:pt x="116" y="238"/>
                  </a:lnTo>
                  <a:lnTo>
                    <a:pt x="93" y="236"/>
                  </a:lnTo>
                  <a:lnTo>
                    <a:pt x="71" y="229"/>
                  </a:lnTo>
                  <a:lnTo>
                    <a:pt x="51" y="217"/>
                  </a:lnTo>
                  <a:lnTo>
                    <a:pt x="35" y="203"/>
                  </a:lnTo>
                  <a:lnTo>
                    <a:pt x="20" y="186"/>
                  </a:lnTo>
                  <a:lnTo>
                    <a:pt x="9" y="166"/>
                  </a:lnTo>
                  <a:lnTo>
                    <a:pt x="1" y="144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9" y="74"/>
                  </a:lnTo>
                  <a:lnTo>
                    <a:pt x="20" y="54"/>
                  </a:lnTo>
                  <a:lnTo>
                    <a:pt x="35" y="35"/>
                  </a:lnTo>
                  <a:lnTo>
                    <a:pt x="51" y="21"/>
                  </a:lnTo>
                  <a:lnTo>
                    <a:pt x="71" y="10"/>
                  </a:lnTo>
                  <a:lnTo>
                    <a:pt x="93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4" name="Freeform 144"/>
            <p:cNvSpPr>
              <a:spLocks/>
            </p:cNvSpPr>
            <p:nvPr/>
          </p:nvSpPr>
          <p:spPr bwMode="auto">
            <a:xfrm>
              <a:off x="2517" y="1025"/>
              <a:ext cx="213" cy="221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30" y="2"/>
                </a:cxn>
                <a:cxn ang="0">
                  <a:pos x="151" y="9"/>
                </a:cxn>
                <a:cxn ang="0">
                  <a:pos x="169" y="18"/>
                </a:cxn>
                <a:cxn ang="0">
                  <a:pos x="184" y="33"/>
                </a:cxn>
                <a:cxn ang="0">
                  <a:pos x="197" y="50"/>
                </a:cxn>
                <a:cxn ang="0">
                  <a:pos x="206" y="68"/>
                </a:cxn>
                <a:cxn ang="0">
                  <a:pos x="211" y="88"/>
                </a:cxn>
                <a:cxn ang="0">
                  <a:pos x="213" y="110"/>
                </a:cxn>
                <a:cxn ang="0">
                  <a:pos x="211" y="132"/>
                </a:cxn>
                <a:cxn ang="0">
                  <a:pos x="206" y="153"/>
                </a:cxn>
                <a:cxn ang="0">
                  <a:pos x="197" y="171"/>
                </a:cxn>
                <a:cxn ang="0">
                  <a:pos x="184" y="188"/>
                </a:cxn>
                <a:cxn ang="0">
                  <a:pos x="169" y="202"/>
                </a:cxn>
                <a:cxn ang="0">
                  <a:pos x="151" y="211"/>
                </a:cxn>
                <a:cxn ang="0">
                  <a:pos x="130" y="219"/>
                </a:cxn>
                <a:cxn ang="0">
                  <a:pos x="108" y="221"/>
                </a:cxn>
                <a:cxn ang="0">
                  <a:pos x="86" y="219"/>
                </a:cxn>
                <a:cxn ang="0">
                  <a:pos x="66" y="211"/>
                </a:cxn>
                <a:cxn ang="0">
                  <a:pos x="47" y="202"/>
                </a:cxn>
                <a:cxn ang="0">
                  <a:pos x="33" y="188"/>
                </a:cxn>
                <a:cxn ang="0">
                  <a:pos x="18" y="171"/>
                </a:cxn>
                <a:cxn ang="0">
                  <a:pos x="9" y="153"/>
                </a:cxn>
                <a:cxn ang="0">
                  <a:pos x="1" y="132"/>
                </a:cxn>
                <a:cxn ang="0">
                  <a:pos x="0" y="110"/>
                </a:cxn>
                <a:cxn ang="0">
                  <a:pos x="1" y="88"/>
                </a:cxn>
                <a:cxn ang="0">
                  <a:pos x="9" y="68"/>
                </a:cxn>
                <a:cxn ang="0">
                  <a:pos x="18" y="50"/>
                </a:cxn>
                <a:cxn ang="0">
                  <a:pos x="33" y="33"/>
                </a:cxn>
                <a:cxn ang="0">
                  <a:pos x="47" y="18"/>
                </a:cxn>
                <a:cxn ang="0">
                  <a:pos x="66" y="9"/>
                </a:cxn>
                <a:cxn ang="0">
                  <a:pos x="86" y="2"/>
                </a:cxn>
                <a:cxn ang="0">
                  <a:pos x="108" y="0"/>
                </a:cxn>
              </a:cxnLst>
              <a:rect l="0" t="0" r="r" b="b"/>
              <a:pathLst>
                <a:path w="213" h="221">
                  <a:moveTo>
                    <a:pt x="108" y="0"/>
                  </a:moveTo>
                  <a:lnTo>
                    <a:pt x="130" y="2"/>
                  </a:lnTo>
                  <a:lnTo>
                    <a:pt x="151" y="9"/>
                  </a:lnTo>
                  <a:lnTo>
                    <a:pt x="169" y="18"/>
                  </a:lnTo>
                  <a:lnTo>
                    <a:pt x="184" y="33"/>
                  </a:lnTo>
                  <a:lnTo>
                    <a:pt x="197" y="50"/>
                  </a:lnTo>
                  <a:lnTo>
                    <a:pt x="206" y="68"/>
                  </a:lnTo>
                  <a:lnTo>
                    <a:pt x="211" y="88"/>
                  </a:lnTo>
                  <a:lnTo>
                    <a:pt x="213" y="110"/>
                  </a:lnTo>
                  <a:lnTo>
                    <a:pt x="211" y="132"/>
                  </a:lnTo>
                  <a:lnTo>
                    <a:pt x="206" y="153"/>
                  </a:lnTo>
                  <a:lnTo>
                    <a:pt x="197" y="171"/>
                  </a:lnTo>
                  <a:lnTo>
                    <a:pt x="184" y="188"/>
                  </a:lnTo>
                  <a:lnTo>
                    <a:pt x="169" y="202"/>
                  </a:lnTo>
                  <a:lnTo>
                    <a:pt x="151" y="211"/>
                  </a:lnTo>
                  <a:lnTo>
                    <a:pt x="130" y="219"/>
                  </a:lnTo>
                  <a:lnTo>
                    <a:pt x="108" y="221"/>
                  </a:lnTo>
                  <a:lnTo>
                    <a:pt x="86" y="219"/>
                  </a:lnTo>
                  <a:lnTo>
                    <a:pt x="66" y="211"/>
                  </a:lnTo>
                  <a:lnTo>
                    <a:pt x="47" y="202"/>
                  </a:lnTo>
                  <a:lnTo>
                    <a:pt x="33" y="188"/>
                  </a:lnTo>
                  <a:lnTo>
                    <a:pt x="18" y="171"/>
                  </a:lnTo>
                  <a:lnTo>
                    <a:pt x="9" y="153"/>
                  </a:lnTo>
                  <a:lnTo>
                    <a:pt x="1" y="132"/>
                  </a:lnTo>
                  <a:lnTo>
                    <a:pt x="0" y="110"/>
                  </a:lnTo>
                  <a:lnTo>
                    <a:pt x="1" y="88"/>
                  </a:lnTo>
                  <a:lnTo>
                    <a:pt x="9" y="68"/>
                  </a:lnTo>
                  <a:lnTo>
                    <a:pt x="18" y="50"/>
                  </a:lnTo>
                  <a:lnTo>
                    <a:pt x="33" y="33"/>
                  </a:lnTo>
                  <a:lnTo>
                    <a:pt x="47" y="18"/>
                  </a:lnTo>
                  <a:lnTo>
                    <a:pt x="66" y="9"/>
                  </a:lnTo>
                  <a:lnTo>
                    <a:pt x="86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5" name="Freeform 145"/>
            <p:cNvSpPr>
              <a:spLocks/>
            </p:cNvSpPr>
            <p:nvPr/>
          </p:nvSpPr>
          <p:spPr bwMode="auto">
            <a:xfrm>
              <a:off x="2528" y="1029"/>
              <a:ext cx="198" cy="20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1" y="1"/>
                </a:cxn>
                <a:cxn ang="0">
                  <a:pos x="140" y="7"/>
                </a:cxn>
                <a:cxn ang="0">
                  <a:pos x="156" y="18"/>
                </a:cxn>
                <a:cxn ang="0">
                  <a:pos x="171" y="29"/>
                </a:cxn>
                <a:cxn ang="0">
                  <a:pos x="182" y="46"/>
                </a:cxn>
                <a:cxn ang="0">
                  <a:pos x="191" y="62"/>
                </a:cxn>
                <a:cxn ang="0">
                  <a:pos x="197" y="82"/>
                </a:cxn>
                <a:cxn ang="0">
                  <a:pos x="198" y="103"/>
                </a:cxn>
                <a:cxn ang="0">
                  <a:pos x="197" y="123"/>
                </a:cxn>
                <a:cxn ang="0">
                  <a:pos x="191" y="143"/>
                </a:cxn>
                <a:cxn ang="0">
                  <a:pos x="182" y="160"/>
                </a:cxn>
                <a:cxn ang="0">
                  <a:pos x="171" y="176"/>
                </a:cxn>
                <a:cxn ang="0">
                  <a:pos x="156" y="187"/>
                </a:cxn>
                <a:cxn ang="0">
                  <a:pos x="140" y="198"/>
                </a:cxn>
                <a:cxn ang="0">
                  <a:pos x="121" y="204"/>
                </a:cxn>
                <a:cxn ang="0">
                  <a:pos x="101" y="206"/>
                </a:cxn>
                <a:cxn ang="0">
                  <a:pos x="81" y="204"/>
                </a:cxn>
                <a:cxn ang="0">
                  <a:pos x="62" y="198"/>
                </a:cxn>
                <a:cxn ang="0">
                  <a:pos x="44" y="187"/>
                </a:cxn>
                <a:cxn ang="0">
                  <a:pos x="29" y="176"/>
                </a:cxn>
                <a:cxn ang="0">
                  <a:pos x="16" y="160"/>
                </a:cxn>
                <a:cxn ang="0">
                  <a:pos x="7" y="143"/>
                </a:cxn>
                <a:cxn ang="0">
                  <a:pos x="2" y="123"/>
                </a:cxn>
                <a:cxn ang="0">
                  <a:pos x="0" y="103"/>
                </a:cxn>
                <a:cxn ang="0">
                  <a:pos x="2" y="82"/>
                </a:cxn>
                <a:cxn ang="0">
                  <a:pos x="7" y="62"/>
                </a:cxn>
                <a:cxn ang="0">
                  <a:pos x="16" y="46"/>
                </a:cxn>
                <a:cxn ang="0">
                  <a:pos x="29" y="29"/>
                </a:cxn>
                <a:cxn ang="0">
                  <a:pos x="44" y="18"/>
                </a:cxn>
                <a:cxn ang="0">
                  <a:pos x="62" y="7"/>
                </a:cxn>
                <a:cxn ang="0">
                  <a:pos x="81" y="1"/>
                </a:cxn>
                <a:cxn ang="0">
                  <a:pos x="101" y="0"/>
                </a:cxn>
              </a:cxnLst>
              <a:rect l="0" t="0" r="r" b="b"/>
              <a:pathLst>
                <a:path w="198" h="206">
                  <a:moveTo>
                    <a:pt x="101" y="0"/>
                  </a:moveTo>
                  <a:lnTo>
                    <a:pt x="121" y="1"/>
                  </a:lnTo>
                  <a:lnTo>
                    <a:pt x="140" y="7"/>
                  </a:lnTo>
                  <a:lnTo>
                    <a:pt x="156" y="18"/>
                  </a:lnTo>
                  <a:lnTo>
                    <a:pt x="171" y="29"/>
                  </a:lnTo>
                  <a:lnTo>
                    <a:pt x="182" y="46"/>
                  </a:lnTo>
                  <a:lnTo>
                    <a:pt x="191" y="62"/>
                  </a:lnTo>
                  <a:lnTo>
                    <a:pt x="197" y="82"/>
                  </a:lnTo>
                  <a:lnTo>
                    <a:pt x="198" y="103"/>
                  </a:lnTo>
                  <a:lnTo>
                    <a:pt x="197" y="123"/>
                  </a:lnTo>
                  <a:lnTo>
                    <a:pt x="191" y="143"/>
                  </a:lnTo>
                  <a:lnTo>
                    <a:pt x="182" y="160"/>
                  </a:lnTo>
                  <a:lnTo>
                    <a:pt x="171" y="176"/>
                  </a:lnTo>
                  <a:lnTo>
                    <a:pt x="156" y="187"/>
                  </a:lnTo>
                  <a:lnTo>
                    <a:pt x="140" y="198"/>
                  </a:lnTo>
                  <a:lnTo>
                    <a:pt x="121" y="204"/>
                  </a:lnTo>
                  <a:lnTo>
                    <a:pt x="101" y="206"/>
                  </a:lnTo>
                  <a:lnTo>
                    <a:pt x="81" y="204"/>
                  </a:lnTo>
                  <a:lnTo>
                    <a:pt x="62" y="198"/>
                  </a:lnTo>
                  <a:lnTo>
                    <a:pt x="44" y="187"/>
                  </a:lnTo>
                  <a:lnTo>
                    <a:pt x="29" y="176"/>
                  </a:lnTo>
                  <a:lnTo>
                    <a:pt x="16" y="160"/>
                  </a:lnTo>
                  <a:lnTo>
                    <a:pt x="7" y="143"/>
                  </a:lnTo>
                  <a:lnTo>
                    <a:pt x="2" y="123"/>
                  </a:lnTo>
                  <a:lnTo>
                    <a:pt x="0" y="103"/>
                  </a:lnTo>
                  <a:lnTo>
                    <a:pt x="2" y="82"/>
                  </a:lnTo>
                  <a:lnTo>
                    <a:pt x="7" y="62"/>
                  </a:lnTo>
                  <a:lnTo>
                    <a:pt x="16" y="46"/>
                  </a:lnTo>
                  <a:lnTo>
                    <a:pt x="29" y="29"/>
                  </a:lnTo>
                  <a:lnTo>
                    <a:pt x="44" y="18"/>
                  </a:lnTo>
                  <a:lnTo>
                    <a:pt x="62" y="7"/>
                  </a:lnTo>
                  <a:lnTo>
                    <a:pt x="81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6" name="Freeform 146"/>
            <p:cNvSpPr>
              <a:spLocks/>
            </p:cNvSpPr>
            <p:nvPr/>
          </p:nvSpPr>
          <p:spPr bwMode="auto">
            <a:xfrm>
              <a:off x="2539" y="1032"/>
              <a:ext cx="184" cy="192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2" y="2"/>
                </a:cxn>
                <a:cxn ang="0">
                  <a:pos x="129" y="8"/>
                </a:cxn>
                <a:cxn ang="0">
                  <a:pos x="145" y="17"/>
                </a:cxn>
                <a:cxn ang="0">
                  <a:pos x="158" y="28"/>
                </a:cxn>
                <a:cxn ang="0">
                  <a:pos x="169" y="43"/>
                </a:cxn>
                <a:cxn ang="0">
                  <a:pos x="176" y="59"/>
                </a:cxn>
                <a:cxn ang="0">
                  <a:pos x="182" y="76"/>
                </a:cxn>
                <a:cxn ang="0">
                  <a:pos x="184" y="96"/>
                </a:cxn>
                <a:cxn ang="0">
                  <a:pos x="182" y="116"/>
                </a:cxn>
                <a:cxn ang="0">
                  <a:pos x="176" y="133"/>
                </a:cxn>
                <a:cxn ang="0">
                  <a:pos x="169" y="149"/>
                </a:cxn>
                <a:cxn ang="0">
                  <a:pos x="158" y="164"/>
                </a:cxn>
                <a:cxn ang="0">
                  <a:pos x="145" y="175"/>
                </a:cxn>
                <a:cxn ang="0">
                  <a:pos x="129" y="184"/>
                </a:cxn>
                <a:cxn ang="0">
                  <a:pos x="112" y="190"/>
                </a:cxn>
                <a:cxn ang="0">
                  <a:pos x="94" y="192"/>
                </a:cxn>
                <a:cxn ang="0">
                  <a:pos x="75" y="190"/>
                </a:cxn>
                <a:cxn ang="0">
                  <a:pos x="57" y="184"/>
                </a:cxn>
                <a:cxn ang="0">
                  <a:pos x="42" y="175"/>
                </a:cxn>
                <a:cxn ang="0">
                  <a:pos x="27" y="164"/>
                </a:cxn>
                <a:cxn ang="0">
                  <a:pos x="16" y="149"/>
                </a:cxn>
                <a:cxn ang="0">
                  <a:pos x="7" y="133"/>
                </a:cxn>
                <a:cxn ang="0">
                  <a:pos x="2" y="116"/>
                </a:cxn>
                <a:cxn ang="0">
                  <a:pos x="0" y="96"/>
                </a:cxn>
                <a:cxn ang="0">
                  <a:pos x="2" y="76"/>
                </a:cxn>
                <a:cxn ang="0">
                  <a:pos x="7" y="59"/>
                </a:cxn>
                <a:cxn ang="0">
                  <a:pos x="16" y="43"/>
                </a:cxn>
                <a:cxn ang="0">
                  <a:pos x="27" y="28"/>
                </a:cxn>
                <a:cxn ang="0">
                  <a:pos x="42" y="17"/>
                </a:cxn>
                <a:cxn ang="0">
                  <a:pos x="57" y="8"/>
                </a:cxn>
                <a:cxn ang="0">
                  <a:pos x="75" y="2"/>
                </a:cxn>
                <a:cxn ang="0">
                  <a:pos x="94" y="0"/>
                </a:cxn>
              </a:cxnLst>
              <a:rect l="0" t="0" r="r" b="b"/>
              <a:pathLst>
                <a:path w="184" h="192">
                  <a:moveTo>
                    <a:pt x="94" y="0"/>
                  </a:moveTo>
                  <a:lnTo>
                    <a:pt x="112" y="2"/>
                  </a:lnTo>
                  <a:lnTo>
                    <a:pt x="129" y="8"/>
                  </a:lnTo>
                  <a:lnTo>
                    <a:pt x="145" y="17"/>
                  </a:lnTo>
                  <a:lnTo>
                    <a:pt x="158" y="28"/>
                  </a:lnTo>
                  <a:lnTo>
                    <a:pt x="169" y="43"/>
                  </a:lnTo>
                  <a:lnTo>
                    <a:pt x="176" y="59"/>
                  </a:lnTo>
                  <a:lnTo>
                    <a:pt x="182" y="76"/>
                  </a:lnTo>
                  <a:lnTo>
                    <a:pt x="184" y="96"/>
                  </a:lnTo>
                  <a:lnTo>
                    <a:pt x="182" y="116"/>
                  </a:lnTo>
                  <a:lnTo>
                    <a:pt x="176" y="133"/>
                  </a:lnTo>
                  <a:lnTo>
                    <a:pt x="169" y="149"/>
                  </a:lnTo>
                  <a:lnTo>
                    <a:pt x="158" y="164"/>
                  </a:lnTo>
                  <a:lnTo>
                    <a:pt x="145" y="175"/>
                  </a:lnTo>
                  <a:lnTo>
                    <a:pt x="129" y="184"/>
                  </a:lnTo>
                  <a:lnTo>
                    <a:pt x="112" y="190"/>
                  </a:lnTo>
                  <a:lnTo>
                    <a:pt x="94" y="192"/>
                  </a:lnTo>
                  <a:lnTo>
                    <a:pt x="75" y="190"/>
                  </a:lnTo>
                  <a:lnTo>
                    <a:pt x="57" y="184"/>
                  </a:lnTo>
                  <a:lnTo>
                    <a:pt x="42" y="175"/>
                  </a:lnTo>
                  <a:lnTo>
                    <a:pt x="27" y="164"/>
                  </a:lnTo>
                  <a:lnTo>
                    <a:pt x="16" y="149"/>
                  </a:lnTo>
                  <a:lnTo>
                    <a:pt x="7" y="133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7" y="28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7" name="Freeform 147"/>
            <p:cNvSpPr>
              <a:spLocks/>
            </p:cNvSpPr>
            <p:nvPr/>
          </p:nvSpPr>
          <p:spPr bwMode="auto">
            <a:xfrm>
              <a:off x="2550" y="1036"/>
              <a:ext cx="169" cy="17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3" y="2"/>
                </a:cxn>
                <a:cxn ang="0">
                  <a:pos x="119" y="7"/>
                </a:cxn>
                <a:cxn ang="0">
                  <a:pos x="134" y="15"/>
                </a:cxn>
                <a:cxn ang="0">
                  <a:pos x="145" y="26"/>
                </a:cxn>
                <a:cxn ang="0">
                  <a:pos x="156" y="39"/>
                </a:cxn>
                <a:cxn ang="0">
                  <a:pos x="164" y="53"/>
                </a:cxn>
                <a:cxn ang="0">
                  <a:pos x="167" y="70"/>
                </a:cxn>
                <a:cxn ang="0">
                  <a:pos x="169" y="88"/>
                </a:cxn>
                <a:cxn ang="0">
                  <a:pos x="167" y="107"/>
                </a:cxn>
                <a:cxn ang="0">
                  <a:pos x="164" y="123"/>
                </a:cxn>
                <a:cxn ang="0">
                  <a:pos x="156" y="138"/>
                </a:cxn>
                <a:cxn ang="0">
                  <a:pos x="145" y="151"/>
                </a:cxn>
                <a:cxn ang="0">
                  <a:pos x="134" y="162"/>
                </a:cxn>
                <a:cxn ang="0">
                  <a:pos x="119" y="169"/>
                </a:cxn>
                <a:cxn ang="0">
                  <a:pos x="103" y="175"/>
                </a:cxn>
                <a:cxn ang="0">
                  <a:pos x="86" y="177"/>
                </a:cxn>
                <a:cxn ang="0">
                  <a:pos x="70" y="175"/>
                </a:cxn>
                <a:cxn ang="0">
                  <a:pos x="53" y="169"/>
                </a:cxn>
                <a:cxn ang="0">
                  <a:pos x="38" y="162"/>
                </a:cxn>
                <a:cxn ang="0">
                  <a:pos x="26" y="151"/>
                </a:cxn>
                <a:cxn ang="0">
                  <a:pos x="14" y="138"/>
                </a:cxn>
                <a:cxn ang="0">
                  <a:pos x="7" y="123"/>
                </a:cxn>
                <a:cxn ang="0">
                  <a:pos x="2" y="107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4" y="39"/>
                </a:cxn>
                <a:cxn ang="0">
                  <a:pos x="26" y="26"/>
                </a:cxn>
                <a:cxn ang="0">
                  <a:pos x="38" y="15"/>
                </a:cxn>
                <a:cxn ang="0">
                  <a:pos x="53" y="7"/>
                </a:cxn>
                <a:cxn ang="0">
                  <a:pos x="70" y="2"/>
                </a:cxn>
                <a:cxn ang="0">
                  <a:pos x="86" y="0"/>
                </a:cxn>
              </a:cxnLst>
              <a:rect l="0" t="0" r="r" b="b"/>
              <a:pathLst>
                <a:path w="169" h="177">
                  <a:moveTo>
                    <a:pt x="86" y="0"/>
                  </a:moveTo>
                  <a:lnTo>
                    <a:pt x="103" y="2"/>
                  </a:lnTo>
                  <a:lnTo>
                    <a:pt x="119" y="7"/>
                  </a:lnTo>
                  <a:lnTo>
                    <a:pt x="134" y="15"/>
                  </a:lnTo>
                  <a:lnTo>
                    <a:pt x="145" y="26"/>
                  </a:lnTo>
                  <a:lnTo>
                    <a:pt x="156" y="39"/>
                  </a:lnTo>
                  <a:lnTo>
                    <a:pt x="164" y="53"/>
                  </a:lnTo>
                  <a:lnTo>
                    <a:pt x="167" y="70"/>
                  </a:lnTo>
                  <a:lnTo>
                    <a:pt x="169" y="88"/>
                  </a:lnTo>
                  <a:lnTo>
                    <a:pt x="167" y="107"/>
                  </a:lnTo>
                  <a:lnTo>
                    <a:pt x="164" y="123"/>
                  </a:lnTo>
                  <a:lnTo>
                    <a:pt x="156" y="138"/>
                  </a:lnTo>
                  <a:lnTo>
                    <a:pt x="145" y="151"/>
                  </a:lnTo>
                  <a:lnTo>
                    <a:pt x="134" y="162"/>
                  </a:lnTo>
                  <a:lnTo>
                    <a:pt x="119" y="169"/>
                  </a:lnTo>
                  <a:lnTo>
                    <a:pt x="103" y="175"/>
                  </a:lnTo>
                  <a:lnTo>
                    <a:pt x="86" y="177"/>
                  </a:lnTo>
                  <a:lnTo>
                    <a:pt x="70" y="175"/>
                  </a:lnTo>
                  <a:lnTo>
                    <a:pt x="53" y="169"/>
                  </a:lnTo>
                  <a:lnTo>
                    <a:pt x="38" y="162"/>
                  </a:lnTo>
                  <a:lnTo>
                    <a:pt x="26" y="151"/>
                  </a:lnTo>
                  <a:lnTo>
                    <a:pt x="14" y="138"/>
                  </a:lnTo>
                  <a:lnTo>
                    <a:pt x="7" y="123"/>
                  </a:lnTo>
                  <a:lnTo>
                    <a:pt x="2" y="107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4" y="39"/>
                  </a:lnTo>
                  <a:lnTo>
                    <a:pt x="26" y="26"/>
                  </a:lnTo>
                  <a:lnTo>
                    <a:pt x="38" y="15"/>
                  </a:lnTo>
                  <a:lnTo>
                    <a:pt x="53" y="7"/>
                  </a:lnTo>
                  <a:lnTo>
                    <a:pt x="70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8" name="Freeform 148"/>
            <p:cNvSpPr>
              <a:spLocks/>
            </p:cNvSpPr>
            <p:nvPr/>
          </p:nvSpPr>
          <p:spPr bwMode="auto">
            <a:xfrm>
              <a:off x="2561" y="1041"/>
              <a:ext cx="154" cy="16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2"/>
                </a:cxn>
                <a:cxn ang="0">
                  <a:pos x="108" y="6"/>
                </a:cxn>
                <a:cxn ang="0">
                  <a:pos x="121" y="13"/>
                </a:cxn>
                <a:cxn ang="0">
                  <a:pos x="132" y="23"/>
                </a:cxn>
                <a:cxn ang="0">
                  <a:pos x="141" y="34"/>
                </a:cxn>
                <a:cxn ang="0">
                  <a:pos x="149" y="48"/>
                </a:cxn>
                <a:cxn ang="0">
                  <a:pos x="153" y="63"/>
                </a:cxn>
                <a:cxn ang="0">
                  <a:pos x="154" y="80"/>
                </a:cxn>
                <a:cxn ang="0">
                  <a:pos x="153" y="96"/>
                </a:cxn>
                <a:cxn ang="0">
                  <a:pos x="149" y="111"/>
                </a:cxn>
                <a:cxn ang="0">
                  <a:pos x="141" y="124"/>
                </a:cxn>
                <a:cxn ang="0">
                  <a:pos x="132" y="137"/>
                </a:cxn>
                <a:cxn ang="0">
                  <a:pos x="121" y="146"/>
                </a:cxn>
                <a:cxn ang="0">
                  <a:pos x="108" y="153"/>
                </a:cxn>
                <a:cxn ang="0">
                  <a:pos x="94" y="159"/>
                </a:cxn>
                <a:cxn ang="0">
                  <a:pos x="79" y="161"/>
                </a:cxn>
                <a:cxn ang="0">
                  <a:pos x="62" y="159"/>
                </a:cxn>
                <a:cxn ang="0">
                  <a:pos x="48" y="153"/>
                </a:cxn>
                <a:cxn ang="0">
                  <a:pos x="35" y="146"/>
                </a:cxn>
                <a:cxn ang="0">
                  <a:pos x="24" y="137"/>
                </a:cxn>
                <a:cxn ang="0">
                  <a:pos x="13" y="124"/>
                </a:cxn>
                <a:cxn ang="0">
                  <a:pos x="5" y="111"/>
                </a:cxn>
                <a:cxn ang="0">
                  <a:pos x="2" y="96"/>
                </a:cxn>
                <a:cxn ang="0">
                  <a:pos x="0" y="80"/>
                </a:cxn>
                <a:cxn ang="0">
                  <a:pos x="2" y="63"/>
                </a:cxn>
                <a:cxn ang="0">
                  <a:pos x="5" y="48"/>
                </a:cxn>
                <a:cxn ang="0">
                  <a:pos x="13" y="34"/>
                </a:cxn>
                <a:cxn ang="0">
                  <a:pos x="24" y="23"/>
                </a:cxn>
                <a:cxn ang="0">
                  <a:pos x="35" y="13"/>
                </a:cxn>
                <a:cxn ang="0">
                  <a:pos x="48" y="6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54" h="161">
                  <a:moveTo>
                    <a:pt x="79" y="0"/>
                  </a:moveTo>
                  <a:lnTo>
                    <a:pt x="94" y="2"/>
                  </a:lnTo>
                  <a:lnTo>
                    <a:pt x="108" y="6"/>
                  </a:lnTo>
                  <a:lnTo>
                    <a:pt x="121" y="13"/>
                  </a:lnTo>
                  <a:lnTo>
                    <a:pt x="132" y="23"/>
                  </a:lnTo>
                  <a:lnTo>
                    <a:pt x="141" y="34"/>
                  </a:lnTo>
                  <a:lnTo>
                    <a:pt x="149" y="48"/>
                  </a:lnTo>
                  <a:lnTo>
                    <a:pt x="153" y="63"/>
                  </a:lnTo>
                  <a:lnTo>
                    <a:pt x="154" y="80"/>
                  </a:lnTo>
                  <a:lnTo>
                    <a:pt x="153" y="96"/>
                  </a:lnTo>
                  <a:lnTo>
                    <a:pt x="149" y="111"/>
                  </a:lnTo>
                  <a:lnTo>
                    <a:pt x="141" y="124"/>
                  </a:lnTo>
                  <a:lnTo>
                    <a:pt x="132" y="137"/>
                  </a:lnTo>
                  <a:lnTo>
                    <a:pt x="121" y="146"/>
                  </a:lnTo>
                  <a:lnTo>
                    <a:pt x="108" y="153"/>
                  </a:lnTo>
                  <a:lnTo>
                    <a:pt x="94" y="159"/>
                  </a:lnTo>
                  <a:lnTo>
                    <a:pt x="79" y="161"/>
                  </a:lnTo>
                  <a:lnTo>
                    <a:pt x="62" y="159"/>
                  </a:lnTo>
                  <a:lnTo>
                    <a:pt x="48" y="153"/>
                  </a:lnTo>
                  <a:lnTo>
                    <a:pt x="35" y="146"/>
                  </a:lnTo>
                  <a:lnTo>
                    <a:pt x="24" y="137"/>
                  </a:lnTo>
                  <a:lnTo>
                    <a:pt x="13" y="124"/>
                  </a:lnTo>
                  <a:lnTo>
                    <a:pt x="5" y="111"/>
                  </a:lnTo>
                  <a:lnTo>
                    <a:pt x="2" y="96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5" y="48"/>
                  </a:lnTo>
                  <a:lnTo>
                    <a:pt x="13" y="34"/>
                  </a:lnTo>
                  <a:lnTo>
                    <a:pt x="24" y="23"/>
                  </a:lnTo>
                  <a:lnTo>
                    <a:pt x="35" y="13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9" name="Freeform 149"/>
            <p:cNvSpPr>
              <a:spLocks/>
            </p:cNvSpPr>
            <p:nvPr/>
          </p:nvSpPr>
          <p:spPr bwMode="auto">
            <a:xfrm>
              <a:off x="2572" y="1045"/>
              <a:ext cx="138" cy="14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4" y="2"/>
                </a:cxn>
                <a:cxn ang="0">
                  <a:pos x="97" y="6"/>
                </a:cxn>
                <a:cxn ang="0">
                  <a:pos x="108" y="13"/>
                </a:cxn>
                <a:cxn ang="0">
                  <a:pos x="119" y="22"/>
                </a:cxn>
                <a:cxn ang="0">
                  <a:pos x="127" y="31"/>
                </a:cxn>
                <a:cxn ang="0">
                  <a:pos x="132" y="44"/>
                </a:cxn>
                <a:cxn ang="0">
                  <a:pos x="136" y="57"/>
                </a:cxn>
                <a:cxn ang="0">
                  <a:pos x="138" y="72"/>
                </a:cxn>
                <a:cxn ang="0">
                  <a:pos x="136" y="87"/>
                </a:cxn>
                <a:cxn ang="0">
                  <a:pos x="132" y="101"/>
                </a:cxn>
                <a:cxn ang="0">
                  <a:pos x="127" y="112"/>
                </a:cxn>
                <a:cxn ang="0">
                  <a:pos x="119" y="123"/>
                </a:cxn>
                <a:cxn ang="0">
                  <a:pos x="108" y="133"/>
                </a:cxn>
                <a:cxn ang="0">
                  <a:pos x="97" y="140"/>
                </a:cxn>
                <a:cxn ang="0">
                  <a:pos x="84" y="144"/>
                </a:cxn>
                <a:cxn ang="0">
                  <a:pos x="70" y="145"/>
                </a:cxn>
                <a:cxn ang="0">
                  <a:pos x="55" y="144"/>
                </a:cxn>
                <a:cxn ang="0">
                  <a:pos x="42" y="140"/>
                </a:cxn>
                <a:cxn ang="0">
                  <a:pos x="31" y="133"/>
                </a:cxn>
                <a:cxn ang="0">
                  <a:pos x="20" y="123"/>
                </a:cxn>
                <a:cxn ang="0">
                  <a:pos x="11" y="112"/>
                </a:cxn>
                <a:cxn ang="0">
                  <a:pos x="5" y="101"/>
                </a:cxn>
                <a:cxn ang="0">
                  <a:pos x="2" y="87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20" y="22"/>
                </a:cxn>
                <a:cxn ang="0">
                  <a:pos x="31" y="13"/>
                </a:cxn>
                <a:cxn ang="0">
                  <a:pos x="42" y="6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38" h="145">
                  <a:moveTo>
                    <a:pt x="70" y="0"/>
                  </a:moveTo>
                  <a:lnTo>
                    <a:pt x="84" y="2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7" y="31"/>
                  </a:lnTo>
                  <a:lnTo>
                    <a:pt x="132" y="44"/>
                  </a:lnTo>
                  <a:lnTo>
                    <a:pt x="136" y="57"/>
                  </a:lnTo>
                  <a:lnTo>
                    <a:pt x="138" y="72"/>
                  </a:lnTo>
                  <a:lnTo>
                    <a:pt x="136" y="87"/>
                  </a:lnTo>
                  <a:lnTo>
                    <a:pt x="132" y="101"/>
                  </a:lnTo>
                  <a:lnTo>
                    <a:pt x="127" y="112"/>
                  </a:lnTo>
                  <a:lnTo>
                    <a:pt x="119" y="123"/>
                  </a:lnTo>
                  <a:lnTo>
                    <a:pt x="108" y="133"/>
                  </a:lnTo>
                  <a:lnTo>
                    <a:pt x="97" y="140"/>
                  </a:lnTo>
                  <a:lnTo>
                    <a:pt x="84" y="144"/>
                  </a:lnTo>
                  <a:lnTo>
                    <a:pt x="70" y="145"/>
                  </a:lnTo>
                  <a:lnTo>
                    <a:pt x="55" y="144"/>
                  </a:lnTo>
                  <a:lnTo>
                    <a:pt x="42" y="140"/>
                  </a:lnTo>
                  <a:lnTo>
                    <a:pt x="31" y="133"/>
                  </a:lnTo>
                  <a:lnTo>
                    <a:pt x="20" y="123"/>
                  </a:lnTo>
                  <a:lnTo>
                    <a:pt x="11" y="112"/>
                  </a:lnTo>
                  <a:lnTo>
                    <a:pt x="5" y="101"/>
                  </a:lnTo>
                  <a:lnTo>
                    <a:pt x="2" y="87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20" y="22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0" name="Freeform 150"/>
            <p:cNvSpPr>
              <a:spLocks/>
            </p:cNvSpPr>
            <p:nvPr/>
          </p:nvSpPr>
          <p:spPr bwMode="auto">
            <a:xfrm>
              <a:off x="2581" y="1049"/>
              <a:ext cx="125" cy="13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7" y="2"/>
                </a:cxn>
                <a:cxn ang="0">
                  <a:pos x="88" y="5"/>
                </a:cxn>
                <a:cxn ang="0">
                  <a:pos x="99" y="11"/>
                </a:cxn>
                <a:cxn ang="0">
                  <a:pos x="109" y="18"/>
                </a:cxn>
                <a:cxn ang="0">
                  <a:pos x="116" y="29"/>
                </a:cxn>
                <a:cxn ang="0">
                  <a:pos x="121" y="40"/>
                </a:cxn>
                <a:cxn ang="0">
                  <a:pos x="123" y="53"/>
                </a:cxn>
                <a:cxn ang="0">
                  <a:pos x="125" y="66"/>
                </a:cxn>
                <a:cxn ang="0">
                  <a:pos x="123" y="79"/>
                </a:cxn>
                <a:cxn ang="0">
                  <a:pos x="121" y="90"/>
                </a:cxn>
                <a:cxn ang="0">
                  <a:pos x="116" y="101"/>
                </a:cxn>
                <a:cxn ang="0">
                  <a:pos x="109" y="112"/>
                </a:cxn>
                <a:cxn ang="0">
                  <a:pos x="99" y="119"/>
                </a:cxn>
                <a:cxn ang="0">
                  <a:pos x="88" y="125"/>
                </a:cxn>
                <a:cxn ang="0">
                  <a:pos x="77" y="129"/>
                </a:cxn>
                <a:cxn ang="0">
                  <a:pos x="64" y="130"/>
                </a:cxn>
                <a:cxn ang="0">
                  <a:pos x="52" y="129"/>
                </a:cxn>
                <a:cxn ang="0">
                  <a:pos x="41" y="125"/>
                </a:cxn>
                <a:cxn ang="0">
                  <a:pos x="29" y="119"/>
                </a:cxn>
                <a:cxn ang="0">
                  <a:pos x="18" y="112"/>
                </a:cxn>
                <a:cxn ang="0">
                  <a:pos x="11" y="101"/>
                </a:cxn>
                <a:cxn ang="0">
                  <a:pos x="6" y="90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8" y="18"/>
                </a:cxn>
                <a:cxn ang="0">
                  <a:pos x="29" y="11"/>
                </a:cxn>
                <a:cxn ang="0">
                  <a:pos x="41" y="5"/>
                </a:cxn>
                <a:cxn ang="0">
                  <a:pos x="52" y="2"/>
                </a:cxn>
                <a:cxn ang="0">
                  <a:pos x="64" y="0"/>
                </a:cxn>
              </a:cxnLst>
              <a:rect l="0" t="0" r="r" b="b"/>
              <a:pathLst>
                <a:path w="125" h="130">
                  <a:moveTo>
                    <a:pt x="64" y="0"/>
                  </a:moveTo>
                  <a:lnTo>
                    <a:pt x="77" y="2"/>
                  </a:lnTo>
                  <a:lnTo>
                    <a:pt x="88" y="5"/>
                  </a:lnTo>
                  <a:lnTo>
                    <a:pt x="99" y="11"/>
                  </a:lnTo>
                  <a:lnTo>
                    <a:pt x="109" y="18"/>
                  </a:lnTo>
                  <a:lnTo>
                    <a:pt x="116" y="29"/>
                  </a:lnTo>
                  <a:lnTo>
                    <a:pt x="121" y="40"/>
                  </a:lnTo>
                  <a:lnTo>
                    <a:pt x="123" y="53"/>
                  </a:lnTo>
                  <a:lnTo>
                    <a:pt x="125" y="66"/>
                  </a:lnTo>
                  <a:lnTo>
                    <a:pt x="123" y="79"/>
                  </a:lnTo>
                  <a:lnTo>
                    <a:pt x="121" y="90"/>
                  </a:lnTo>
                  <a:lnTo>
                    <a:pt x="116" y="101"/>
                  </a:lnTo>
                  <a:lnTo>
                    <a:pt x="109" y="112"/>
                  </a:lnTo>
                  <a:lnTo>
                    <a:pt x="99" y="119"/>
                  </a:lnTo>
                  <a:lnTo>
                    <a:pt x="88" y="125"/>
                  </a:lnTo>
                  <a:lnTo>
                    <a:pt x="77" y="129"/>
                  </a:lnTo>
                  <a:lnTo>
                    <a:pt x="64" y="130"/>
                  </a:lnTo>
                  <a:lnTo>
                    <a:pt x="52" y="129"/>
                  </a:lnTo>
                  <a:lnTo>
                    <a:pt x="41" y="125"/>
                  </a:lnTo>
                  <a:lnTo>
                    <a:pt x="29" y="119"/>
                  </a:lnTo>
                  <a:lnTo>
                    <a:pt x="18" y="112"/>
                  </a:lnTo>
                  <a:lnTo>
                    <a:pt x="11" y="101"/>
                  </a:lnTo>
                  <a:lnTo>
                    <a:pt x="6" y="90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6" y="40"/>
                  </a:lnTo>
                  <a:lnTo>
                    <a:pt x="11" y="29"/>
                  </a:lnTo>
                  <a:lnTo>
                    <a:pt x="18" y="18"/>
                  </a:lnTo>
                  <a:lnTo>
                    <a:pt x="29" y="11"/>
                  </a:lnTo>
                  <a:lnTo>
                    <a:pt x="41" y="5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1" name="Freeform 151"/>
            <p:cNvSpPr>
              <a:spLocks/>
            </p:cNvSpPr>
            <p:nvPr/>
          </p:nvSpPr>
          <p:spPr bwMode="auto">
            <a:xfrm>
              <a:off x="2592" y="1053"/>
              <a:ext cx="110" cy="11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9" y="3"/>
                </a:cxn>
                <a:cxn ang="0">
                  <a:pos x="96" y="16"/>
                </a:cxn>
                <a:cxn ang="0">
                  <a:pos x="107" y="34"/>
                </a:cxn>
                <a:cxn ang="0">
                  <a:pos x="110" y="58"/>
                </a:cxn>
                <a:cxn ang="0">
                  <a:pos x="107" y="80"/>
                </a:cxn>
                <a:cxn ang="0">
                  <a:pos x="96" y="99"/>
                </a:cxn>
                <a:cxn ang="0">
                  <a:pos x="79" y="112"/>
                </a:cxn>
                <a:cxn ang="0">
                  <a:pos x="57" y="115"/>
                </a:cxn>
                <a:cxn ang="0">
                  <a:pos x="46" y="114"/>
                </a:cxn>
                <a:cxn ang="0">
                  <a:pos x="35" y="112"/>
                </a:cxn>
                <a:cxn ang="0">
                  <a:pos x="26" y="106"/>
                </a:cxn>
                <a:cxn ang="0">
                  <a:pos x="17" y="99"/>
                </a:cxn>
                <a:cxn ang="0">
                  <a:pos x="9" y="90"/>
                </a:cxn>
                <a:cxn ang="0">
                  <a:pos x="4" y="80"/>
                </a:cxn>
                <a:cxn ang="0">
                  <a:pos x="2" y="69"/>
                </a:cxn>
                <a:cxn ang="0">
                  <a:pos x="0" y="58"/>
                </a:cxn>
                <a:cxn ang="0">
                  <a:pos x="2" y="45"/>
                </a:cxn>
                <a:cxn ang="0">
                  <a:pos x="4" y="34"/>
                </a:cxn>
                <a:cxn ang="0">
                  <a:pos x="9" y="25"/>
                </a:cxn>
                <a:cxn ang="0">
                  <a:pos x="17" y="16"/>
                </a:cxn>
                <a:cxn ang="0">
                  <a:pos x="26" y="9"/>
                </a:cxn>
                <a:cxn ang="0">
                  <a:pos x="35" y="3"/>
                </a:cxn>
                <a:cxn ang="0">
                  <a:pos x="46" y="1"/>
                </a:cxn>
                <a:cxn ang="0">
                  <a:pos x="57" y="0"/>
                </a:cxn>
              </a:cxnLst>
              <a:rect l="0" t="0" r="r" b="b"/>
              <a:pathLst>
                <a:path w="110" h="115">
                  <a:moveTo>
                    <a:pt x="57" y="0"/>
                  </a:moveTo>
                  <a:lnTo>
                    <a:pt x="79" y="3"/>
                  </a:lnTo>
                  <a:lnTo>
                    <a:pt x="96" y="16"/>
                  </a:lnTo>
                  <a:lnTo>
                    <a:pt x="107" y="34"/>
                  </a:lnTo>
                  <a:lnTo>
                    <a:pt x="110" y="58"/>
                  </a:lnTo>
                  <a:lnTo>
                    <a:pt x="107" y="80"/>
                  </a:lnTo>
                  <a:lnTo>
                    <a:pt x="96" y="99"/>
                  </a:lnTo>
                  <a:lnTo>
                    <a:pt x="79" y="112"/>
                  </a:lnTo>
                  <a:lnTo>
                    <a:pt x="57" y="115"/>
                  </a:lnTo>
                  <a:lnTo>
                    <a:pt x="46" y="114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7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2" name="Freeform 152"/>
            <p:cNvSpPr>
              <a:spLocks/>
            </p:cNvSpPr>
            <p:nvPr/>
          </p:nvSpPr>
          <p:spPr bwMode="auto">
            <a:xfrm>
              <a:off x="2603" y="1056"/>
              <a:ext cx="99" cy="10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70" y="4"/>
                </a:cxn>
                <a:cxn ang="0">
                  <a:pos x="85" y="15"/>
                </a:cxn>
                <a:cxn ang="0">
                  <a:pos x="96" y="31"/>
                </a:cxn>
                <a:cxn ang="0">
                  <a:pos x="99" y="52"/>
                </a:cxn>
                <a:cxn ang="0">
                  <a:pos x="96" y="72"/>
                </a:cxn>
                <a:cxn ang="0">
                  <a:pos x="85" y="87"/>
                </a:cxn>
                <a:cxn ang="0">
                  <a:pos x="70" y="98"/>
                </a:cxn>
                <a:cxn ang="0">
                  <a:pos x="50" y="101"/>
                </a:cxn>
                <a:cxn ang="0">
                  <a:pos x="30" y="98"/>
                </a:cxn>
                <a:cxn ang="0">
                  <a:pos x="15" y="87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1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50" y="0"/>
                </a:cxn>
              </a:cxnLst>
              <a:rect l="0" t="0" r="r" b="b"/>
              <a:pathLst>
                <a:path w="99" h="101">
                  <a:moveTo>
                    <a:pt x="50" y="0"/>
                  </a:moveTo>
                  <a:lnTo>
                    <a:pt x="70" y="4"/>
                  </a:lnTo>
                  <a:lnTo>
                    <a:pt x="85" y="15"/>
                  </a:lnTo>
                  <a:lnTo>
                    <a:pt x="96" y="31"/>
                  </a:lnTo>
                  <a:lnTo>
                    <a:pt x="99" y="52"/>
                  </a:lnTo>
                  <a:lnTo>
                    <a:pt x="96" y="72"/>
                  </a:lnTo>
                  <a:lnTo>
                    <a:pt x="85" y="87"/>
                  </a:lnTo>
                  <a:lnTo>
                    <a:pt x="70" y="98"/>
                  </a:lnTo>
                  <a:lnTo>
                    <a:pt x="50" y="101"/>
                  </a:lnTo>
                  <a:lnTo>
                    <a:pt x="30" y="98"/>
                  </a:lnTo>
                  <a:lnTo>
                    <a:pt x="15" y="87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1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3" name="Freeform 153"/>
            <p:cNvSpPr>
              <a:spLocks/>
            </p:cNvSpPr>
            <p:nvPr/>
          </p:nvSpPr>
          <p:spPr bwMode="auto">
            <a:xfrm>
              <a:off x="2614" y="1062"/>
              <a:ext cx="85" cy="8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3"/>
                </a:cxn>
                <a:cxn ang="0">
                  <a:pos x="72" y="11"/>
                </a:cxn>
                <a:cxn ang="0">
                  <a:pos x="81" y="24"/>
                </a:cxn>
                <a:cxn ang="0">
                  <a:pos x="85" y="42"/>
                </a:cxn>
                <a:cxn ang="0">
                  <a:pos x="81" y="59"/>
                </a:cxn>
                <a:cxn ang="0">
                  <a:pos x="72" y="71"/>
                </a:cxn>
                <a:cxn ang="0">
                  <a:pos x="59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3" y="71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3"/>
                </a:cxn>
                <a:cxn ang="0">
                  <a:pos x="42" y="0"/>
                </a:cxn>
              </a:cxnLst>
              <a:rect l="0" t="0" r="r" b="b"/>
              <a:pathLst>
                <a:path w="85" h="84">
                  <a:moveTo>
                    <a:pt x="42" y="0"/>
                  </a:moveTo>
                  <a:lnTo>
                    <a:pt x="59" y="3"/>
                  </a:lnTo>
                  <a:lnTo>
                    <a:pt x="72" y="11"/>
                  </a:lnTo>
                  <a:lnTo>
                    <a:pt x="81" y="24"/>
                  </a:lnTo>
                  <a:lnTo>
                    <a:pt x="85" y="42"/>
                  </a:lnTo>
                  <a:lnTo>
                    <a:pt x="81" y="59"/>
                  </a:lnTo>
                  <a:lnTo>
                    <a:pt x="72" y="71"/>
                  </a:lnTo>
                  <a:lnTo>
                    <a:pt x="59" y="81"/>
                  </a:lnTo>
                  <a:lnTo>
                    <a:pt x="42" y="84"/>
                  </a:lnTo>
                  <a:lnTo>
                    <a:pt x="26" y="81"/>
                  </a:lnTo>
                  <a:lnTo>
                    <a:pt x="13" y="71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4" name="Freeform 154"/>
            <p:cNvSpPr>
              <a:spLocks/>
            </p:cNvSpPr>
            <p:nvPr/>
          </p:nvSpPr>
          <p:spPr bwMode="auto">
            <a:xfrm>
              <a:off x="2625" y="1065"/>
              <a:ext cx="68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8" y="2"/>
                </a:cxn>
                <a:cxn ang="0">
                  <a:pos x="59" y="10"/>
                </a:cxn>
                <a:cxn ang="0">
                  <a:pos x="66" y="21"/>
                </a:cxn>
                <a:cxn ang="0">
                  <a:pos x="68" y="35"/>
                </a:cxn>
                <a:cxn ang="0">
                  <a:pos x="66" y="48"/>
                </a:cxn>
                <a:cxn ang="0">
                  <a:pos x="59" y="59"/>
                </a:cxn>
                <a:cxn ang="0">
                  <a:pos x="48" y="67"/>
                </a:cxn>
                <a:cxn ang="0">
                  <a:pos x="35" y="70"/>
                </a:cxn>
                <a:cxn ang="0">
                  <a:pos x="20" y="67"/>
                </a:cxn>
                <a:cxn ang="0">
                  <a:pos x="9" y="59"/>
                </a:cxn>
                <a:cxn ang="0">
                  <a:pos x="2" y="48"/>
                </a:cxn>
                <a:cxn ang="0">
                  <a:pos x="0" y="35"/>
                </a:cxn>
                <a:cxn ang="0">
                  <a:pos x="2" y="21"/>
                </a:cxn>
                <a:cxn ang="0">
                  <a:pos x="9" y="10"/>
                </a:cxn>
                <a:cxn ang="0">
                  <a:pos x="20" y="2"/>
                </a:cxn>
                <a:cxn ang="0">
                  <a:pos x="35" y="0"/>
                </a:cxn>
              </a:cxnLst>
              <a:rect l="0" t="0" r="r" b="b"/>
              <a:pathLst>
                <a:path w="68" h="70">
                  <a:moveTo>
                    <a:pt x="35" y="0"/>
                  </a:moveTo>
                  <a:lnTo>
                    <a:pt x="48" y="2"/>
                  </a:lnTo>
                  <a:lnTo>
                    <a:pt x="59" y="10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66" y="48"/>
                  </a:lnTo>
                  <a:lnTo>
                    <a:pt x="59" y="59"/>
                  </a:lnTo>
                  <a:lnTo>
                    <a:pt x="48" y="67"/>
                  </a:lnTo>
                  <a:lnTo>
                    <a:pt x="35" y="70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9" y="10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5" name="Freeform 155"/>
            <p:cNvSpPr>
              <a:spLocks/>
            </p:cNvSpPr>
            <p:nvPr/>
          </p:nvSpPr>
          <p:spPr bwMode="auto">
            <a:xfrm>
              <a:off x="2835" y="3656"/>
              <a:ext cx="88" cy="123"/>
            </a:xfrm>
            <a:custGeom>
              <a:avLst/>
              <a:gdLst/>
              <a:ahLst/>
              <a:cxnLst>
                <a:cxn ang="0">
                  <a:pos x="88" y="123"/>
                </a:cxn>
                <a:cxn ang="0">
                  <a:pos x="88" y="0"/>
                </a:cxn>
                <a:cxn ang="0">
                  <a:pos x="0" y="84"/>
                </a:cxn>
                <a:cxn ang="0">
                  <a:pos x="88" y="123"/>
                </a:cxn>
              </a:cxnLst>
              <a:rect l="0" t="0" r="r" b="b"/>
              <a:pathLst>
                <a:path w="88" h="123">
                  <a:moveTo>
                    <a:pt x="88" y="123"/>
                  </a:moveTo>
                  <a:lnTo>
                    <a:pt x="88" y="0"/>
                  </a:lnTo>
                  <a:lnTo>
                    <a:pt x="0" y="84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6" name="Freeform 156"/>
            <p:cNvSpPr>
              <a:spLocks/>
            </p:cNvSpPr>
            <p:nvPr/>
          </p:nvSpPr>
          <p:spPr bwMode="auto">
            <a:xfrm>
              <a:off x="2213" y="1790"/>
              <a:ext cx="734" cy="745"/>
            </a:xfrm>
            <a:custGeom>
              <a:avLst/>
              <a:gdLst/>
              <a:ahLst/>
              <a:cxnLst>
                <a:cxn ang="0">
                  <a:pos x="510" y="265"/>
                </a:cxn>
                <a:cxn ang="0">
                  <a:pos x="510" y="0"/>
                </a:cxn>
                <a:cxn ang="0">
                  <a:pos x="449" y="214"/>
                </a:cxn>
                <a:cxn ang="0">
                  <a:pos x="241" y="0"/>
                </a:cxn>
                <a:cxn ang="0">
                  <a:pos x="353" y="230"/>
                </a:cxn>
                <a:cxn ang="0">
                  <a:pos x="160" y="177"/>
                </a:cxn>
                <a:cxn ang="0">
                  <a:pos x="0" y="177"/>
                </a:cxn>
                <a:cxn ang="0">
                  <a:pos x="225" y="282"/>
                </a:cxn>
                <a:cxn ang="0">
                  <a:pos x="48" y="409"/>
                </a:cxn>
                <a:cxn ang="0">
                  <a:pos x="320" y="409"/>
                </a:cxn>
                <a:cxn ang="0">
                  <a:pos x="208" y="745"/>
                </a:cxn>
                <a:cxn ang="0">
                  <a:pos x="368" y="567"/>
                </a:cxn>
                <a:cxn ang="0">
                  <a:pos x="432" y="479"/>
                </a:cxn>
                <a:cxn ang="0">
                  <a:pos x="482" y="639"/>
                </a:cxn>
                <a:cxn ang="0">
                  <a:pos x="493" y="425"/>
                </a:cxn>
                <a:cxn ang="0">
                  <a:pos x="734" y="460"/>
                </a:cxn>
                <a:cxn ang="0">
                  <a:pos x="591" y="319"/>
                </a:cxn>
                <a:cxn ang="0">
                  <a:pos x="510" y="265"/>
                </a:cxn>
              </a:cxnLst>
              <a:rect l="0" t="0" r="r" b="b"/>
              <a:pathLst>
                <a:path w="734" h="745">
                  <a:moveTo>
                    <a:pt x="510" y="265"/>
                  </a:moveTo>
                  <a:lnTo>
                    <a:pt x="510" y="0"/>
                  </a:lnTo>
                  <a:lnTo>
                    <a:pt x="449" y="214"/>
                  </a:lnTo>
                  <a:lnTo>
                    <a:pt x="241" y="0"/>
                  </a:lnTo>
                  <a:lnTo>
                    <a:pt x="353" y="230"/>
                  </a:lnTo>
                  <a:lnTo>
                    <a:pt x="160" y="177"/>
                  </a:lnTo>
                  <a:lnTo>
                    <a:pt x="0" y="177"/>
                  </a:lnTo>
                  <a:lnTo>
                    <a:pt x="225" y="282"/>
                  </a:lnTo>
                  <a:lnTo>
                    <a:pt x="48" y="409"/>
                  </a:lnTo>
                  <a:lnTo>
                    <a:pt x="320" y="409"/>
                  </a:lnTo>
                  <a:lnTo>
                    <a:pt x="208" y="745"/>
                  </a:lnTo>
                  <a:lnTo>
                    <a:pt x="368" y="567"/>
                  </a:lnTo>
                  <a:lnTo>
                    <a:pt x="432" y="479"/>
                  </a:lnTo>
                  <a:lnTo>
                    <a:pt x="482" y="639"/>
                  </a:lnTo>
                  <a:lnTo>
                    <a:pt x="493" y="425"/>
                  </a:lnTo>
                  <a:lnTo>
                    <a:pt x="734" y="460"/>
                  </a:lnTo>
                  <a:lnTo>
                    <a:pt x="591" y="319"/>
                  </a:lnTo>
                  <a:lnTo>
                    <a:pt x="510" y="26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7" name="Freeform 157"/>
            <p:cNvSpPr>
              <a:spLocks/>
            </p:cNvSpPr>
            <p:nvPr/>
          </p:nvSpPr>
          <p:spPr bwMode="auto">
            <a:xfrm>
              <a:off x="2434" y="1943"/>
              <a:ext cx="359" cy="351"/>
            </a:xfrm>
            <a:custGeom>
              <a:avLst/>
              <a:gdLst/>
              <a:ahLst/>
              <a:cxnLst>
                <a:cxn ang="0">
                  <a:pos x="246" y="189"/>
                </a:cxn>
                <a:cxn ang="0">
                  <a:pos x="153" y="15"/>
                </a:cxn>
                <a:cxn ang="0">
                  <a:pos x="189" y="112"/>
                </a:cxn>
                <a:cxn ang="0">
                  <a:pos x="44" y="105"/>
                </a:cxn>
                <a:cxn ang="0">
                  <a:pos x="108" y="147"/>
                </a:cxn>
                <a:cxn ang="0">
                  <a:pos x="0" y="189"/>
                </a:cxn>
                <a:cxn ang="0">
                  <a:pos x="171" y="204"/>
                </a:cxn>
                <a:cxn ang="0">
                  <a:pos x="119" y="351"/>
                </a:cxn>
                <a:cxn ang="0">
                  <a:pos x="241" y="267"/>
                </a:cxn>
                <a:cxn ang="0">
                  <a:pos x="254" y="322"/>
                </a:cxn>
                <a:cxn ang="0">
                  <a:pos x="267" y="239"/>
                </a:cxn>
                <a:cxn ang="0">
                  <a:pos x="359" y="245"/>
                </a:cxn>
                <a:cxn ang="0">
                  <a:pos x="289" y="182"/>
                </a:cxn>
                <a:cxn ang="0">
                  <a:pos x="267" y="0"/>
                </a:cxn>
                <a:cxn ang="0">
                  <a:pos x="246" y="189"/>
                </a:cxn>
              </a:cxnLst>
              <a:rect l="0" t="0" r="r" b="b"/>
              <a:pathLst>
                <a:path w="359" h="351">
                  <a:moveTo>
                    <a:pt x="246" y="189"/>
                  </a:moveTo>
                  <a:lnTo>
                    <a:pt x="153" y="15"/>
                  </a:lnTo>
                  <a:lnTo>
                    <a:pt x="189" y="112"/>
                  </a:lnTo>
                  <a:lnTo>
                    <a:pt x="44" y="105"/>
                  </a:lnTo>
                  <a:lnTo>
                    <a:pt x="108" y="147"/>
                  </a:lnTo>
                  <a:lnTo>
                    <a:pt x="0" y="189"/>
                  </a:lnTo>
                  <a:lnTo>
                    <a:pt x="171" y="204"/>
                  </a:lnTo>
                  <a:lnTo>
                    <a:pt x="119" y="351"/>
                  </a:lnTo>
                  <a:lnTo>
                    <a:pt x="241" y="267"/>
                  </a:lnTo>
                  <a:lnTo>
                    <a:pt x="254" y="322"/>
                  </a:lnTo>
                  <a:lnTo>
                    <a:pt x="267" y="239"/>
                  </a:lnTo>
                  <a:lnTo>
                    <a:pt x="359" y="245"/>
                  </a:lnTo>
                  <a:lnTo>
                    <a:pt x="289" y="182"/>
                  </a:lnTo>
                  <a:lnTo>
                    <a:pt x="267" y="0"/>
                  </a:lnTo>
                  <a:lnTo>
                    <a:pt x="246" y="189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958" name="Group 158"/>
            <p:cNvGrpSpPr>
              <a:grpSpLocks/>
            </p:cNvGrpSpPr>
            <p:nvPr/>
          </p:nvGrpSpPr>
          <p:grpSpPr bwMode="auto">
            <a:xfrm rot="-1304729">
              <a:off x="1110" y="1200"/>
              <a:ext cx="2741" cy="1944"/>
              <a:chOff x="1205" y="1000"/>
              <a:chExt cx="2741" cy="1944"/>
            </a:xfrm>
          </p:grpSpPr>
          <p:sp>
            <p:nvSpPr>
              <p:cNvPr id="76959" name="Oval 159"/>
              <p:cNvSpPr>
                <a:spLocks noChangeArrowheads="1"/>
              </p:cNvSpPr>
              <p:nvPr/>
            </p:nvSpPr>
            <p:spPr bwMode="auto">
              <a:xfrm rot="-1770275">
                <a:off x="1205" y="1443"/>
                <a:ext cx="2646" cy="102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60" name="AutoShape 160"/>
              <p:cNvSpPr>
                <a:spLocks noChangeArrowheads="1"/>
              </p:cNvSpPr>
              <p:nvPr/>
            </p:nvSpPr>
            <p:spPr bwMode="auto">
              <a:xfrm rot="-955685">
                <a:off x="1215" y="1175"/>
                <a:ext cx="2731" cy="1524"/>
              </a:xfrm>
              <a:prstGeom prst="irregularSeal2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61" name="WordArt 1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69" y="1000"/>
                <a:ext cx="2226" cy="1944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b="1" kern="1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prstShdw prst="shdw18" dist="17961" dir="13500000">
                        <a:schemeClr val="folHlink">
                          <a:gamma/>
                          <a:shade val="60000"/>
                          <a:invGamma/>
                          <a:alpha val="74998"/>
                        </a:schemeClr>
                      </a:prstShdw>
                    </a:effectLst>
                    <a:latin typeface="Arial"/>
                    <a:ea typeface="Arial"/>
                    <a:cs typeface="Arial"/>
                  </a:rPr>
                  <a:t>Smoke &amp; Mirrors</a:t>
                </a:r>
              </a:p>
              <a:p>
                <a:pPr algn="ctr"/>
                <a:r>
                  <a:rPr lang="en-US" sz="3600" b="1" kern="1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prstShdw prst="shdw18" dist="17961" dir="13500000">
                        <a:schemeClr val="folHlink">
                          <a:gamma/>
                          <a:shade val="60000"/>
                          <a:invGamma/>
                          <a:alpha val="74998"/>
                        </a:schemeClr>
                      </a:prstShdw>
                    </a:effectLst>
                    <a:latin typeface="Arial"/>
                    <a:ea typeface="Arial"/>
                    <a:cs typeface="Arial"/>
                  </a:rPr>
                  <a:t>2000 </a:t>
                </a:r>
                <a:endParaRPr lang="en-US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prstShdw prst="shdw18" dist="17961" dir="13500000">
                      <a:schemeClr val="fol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latin typeface="Arial"/>
                  <a:ea typeface="Arial"/>
                  <a:cs typeface="Arial"/>
                </a:endParaRPr>
              </a:p>
            </p:txBody>
          </p:sp>
        </p:grpSp>
        <p:pic>
          <p:nvPicPr>
            <p:cNvPr id="76962" name="Picture 162" descr="j0215845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02" y="2831"/>
              <a:ext cx="1025" cy="923"/>
            </a:xfrm>
            <a:prstGeom prst="rect">
              <a:avLst/>
            </a:prstGeom>
            <a:noFill/>
          </p:spPr>
        </p:pic>
      </p:grpSp>
    </p:spTree>
    <p:custDataLst>
      <p:tags r:id="rId2"/>
    </p:custDataLst>
  </p:cSld>
  <p:clrMapOvr>
    <a:masterClrMapping/>
  </p:clrMapOvr>
  <p:transition advTm="9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3" name="Object 15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78863" name="ビットマップ イメージ" r:id="rId4" imgW="7752381" imgH="5439534" progId="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210580"/>
            <a:ext cx="4666592" cy="2743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772180"/>
            <a:ext cx="5381296" cy="2286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286000" y="5953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kern="10" dirty="0" smtClean="0">
                <a:solidFill>
                  <a:srgbClr val="FFFF00"/>
                </a:solidFill>
                <a:latin typeface="Arial Bold"/>
                <a:ea typeface="Arial"/>
                <a:cs typeface="Arial Bold"/>
              </a:rPr>
              <a:t>Photon Mapping</a:t>
            </a:r>
            <a:endParaRPr lang="en-US" sz="2800" b="1" kern="10" dirty="0">
              <a:solidFill>
                <a:srgbClr val="FFFF00"/>
              </a:solidFill>
              <a:latin typeface="Arial Bold"/>
              <a:ea typeface="Arial"/>
              <a:cs typeface="Arial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0592" y="2489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kern="10" dirty="0" smtClean="0">
                <a:solidFill>
                  <a:srgbClr val="FFFF00"/>
                </a:solidFill>
                <a:latin typeface="Arial Bold"/>
                <a:ea typeface="Arial"/>
                <a:cs typeface="Arial Bold"/>
              </a:rPr>
              <a:t>Path Tracing</a:t>
            </a:r>
            <a:endParaRPr lang="en-US" sz="2800" b="1" kern="10" dirty="0">
              <a:solidFill>
                <a:srgbClr val="FFFF00"/>
              </a:solidFill>
              <a:latin typeface="Arial Bold"/>
              <a:ea typeface="Arial"/>
              <a:cs typeface="Arial Bold"/>
            </a:endParaRPr>
          </a:p>
        </p:txBody>
      </p:sp>
    </p:spTree>
  </p:cSld>
  <p:clrMapOvr>
    <a:masterClrMapping/>
  </p:clrMapOvr>
  <p:transition advTm="53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79880" name="ビットマップ イメージ" r:id="rId4" imgW="7752381" imgH="5439534" progId="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00200"/>
            <a:ext cx="8229600" cy="349597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86000" y="51850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kern="10" dirty="0" smtClean="0">
                <a:solidFill>
                  <a:srgbClr val="FFFF00"/>
                </a:solidFill>
                <a:latin typeface="Arial Bold"/>
                <a:ea typeface="Arial"/>
                <a:cs typeface="Arial Bold"/>
              </a:rPr>
              <a:t>Smoke &amp; Mirrors 2000!</a:t>
            </a:r>
            <a:r>
              <a:rPr lang="en-US" sz="2800" b="1" kern="10" dirty="0" smtClean="0">
                <a:latin typeface="Arial Bold"/>
                <a:ea typeface="Arial"/>
                <a:cs typeface="Arial Bold"/>
              </a:rPr>
              <a:t> </a:t>
            </a:r>
            <a:endParaRPr lang="en-US" sz="2800" b="1" kern="10" dirty="0">
              <a:latin typeface="Arial Bold"/>
              <a:ea typeface="Arial"/>
              <a:cs typeface="Arial Bold"/>
            </a:endParaRPr>
          </a:p>
        </p:txBody>
      </p:sp>
    </p:spTree>
  </p:cSld>
  <p:clrMapOvr>
    <a:masterClrMapping/>
  </p:clrMapOvr>
  <p:transition spd="slow" advTm="991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00200"/>
            <a:ext cx="8229600" cy="349597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286000" y="51850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kern="10" dirty="0" smtClean="0">
                <a:solidFill>
                  <a:srgbClr val="FFFF00"/>
                </a:solidFill>
                <a:latin typeface="Arial Bold"/>
                <a:ea typeface="Arial"/>
                <a:cs typeface="Arial Bold"/>
              </a:rPr>
              <a:t>Smoke &amp; Mirrors 2000!</a:t>
            </a:r>
            <a:r>
              <a:rPr lang="en-US" sz="2800" b="1" kern="10" dirty="0" smtClean="0">
                <a:latin typeface="Arial Bold"/>
                <a:ea typeface="Arial"/>
                <a:cs typeface="Arial Bold"/>
              </a:rPr>
              <a:t> </a:t>
            </a:r>
            <a:endParaRPr lang="en-US" sz="2800" b="1" kern="10" dirty="0">
              <a:latin typeface="Arial Bold"/>
              <a:ea typeface="Arial"/>
              <a:cs typeface="Arial Bold"/>
            </a:endParaRPr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2409312" y="2134102"/>
          <a:ext cx="2016125" cy="828675"/>
        </p:xfrm>
        <a:graphic>
          <a:graphicData uri="http://schemas.openxmlformats.org/presentationml/2006/ole">
            <p:oleObj spid="_x0000_s81927" name="数式" r:id="rId6" imgW="495000" imgH="203040" progId="Equation.3">
              <p:embed/>
            </p:oleObj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4659919" y="3703536"/>
          <a:ext cx="2466975" cy="806450"/>
        </p:xfrm>
        <a:graphic>
          <a:graphicData uri="http://schemas.openxmlformats.org/presentationml/2006/ole">
            <p:oleObj spid="_x0000_s81928" name="数式" r:id="rId7" imgW="507960" imgH="16488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3345" y="1181798"/>
            <a:ext cx="3077892" cy="46400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>
            <a:outerShdw blurRad="127000" dist="63500" dir="2700000">
              <a:srgbClr val="000000">
                <a:alpha val="50000"/>
              </a:srgbClr>
            </a:outerShdw>
          </a:effectLst>
        </p:spPr>
      </p:pic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81931" name="ビットマップ イメージ" r:id="rId9" imgW="7752381" imgH="5439534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80125" y="597022"/>
            <a:ext cx="35595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It uses SCIENCE!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9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144685" y="261808"/>
            <a:ext cx="5417915" cy="4484432"/>
            <a:chOff x="0" y="-285"/>
            <a:chExt cx="4925" cy="4077"/>
          </a:xfrm>
          <a:effectLst>
            <a:outerShdw blurRad="127000" dist="63500" dir="2700000">
              <a:srgbClr val="000000">
                <a:alpha val="75000"/>
              </a:srgbClr>
            </a:outerShdw>
          </a:effectLst>
        </p:grpSpPr>
        <p:sp>
          <p:nvSpPr>
            <p:cNvPr id="80902" name="AutoShape 6"/>
            <p:cNvSpPr>
              <a:spLocks noChangeArrowheads="1"/>
            </p:cNvSpPr>
            <p:nvPr/>
          </p:nvSpPr>
          <p:spPr bwMode="auto">
            <a:xfrm>
              <a:off x="0" y="153"/>
              <a:ext cx="4925" cy="3235"/>
            </a:xfrm>
            <a:prstGeom prst="star24">
              <a:avLst>
                <a:gd name="adj" fmla="val 37500"/>
              </a:avLst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903" name="Group 7"/>
            <p:cNvGrpSpPr>
              <a:grpSpLocks/>
            </p:cNvGrpSpPr>
            <p:nvPr/>
          </p:nvGrpSpPr>
          <p:grpSpPr bwMode="auto">
            <a:xfrm>
              <a:off x="749" y="-285"/>
              <a:ext cx="3247" cy="4077"/>
              <a:chOff x="1110" y="243"/>
              <a:chExt cx="2954" cy="3709"/>
            </a:xfrm>
          </p:grpSpPr>
          <p:sp>
            <p:nvSpPr>
              <p:cNvPr id="80904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1409" y="243"/>
                <a:ext cx="2655" cy="3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905" name="Freeform 9"/>
              <p:cNvSpPr>
                <a:spLocks/>
              </p:cNvSpPr>
              <p:nvPr/>
            </p:nvSpPr>
            <p:spPr bwMode="auto">
              <a:xfrm>
                <a:off x="1416" y="318"/>
                <a:ext cx="2418" cy="3634"/>
              </a:xfrm>
              <a:custGeom>
                <a:avLst/>
                <a:gdLst/>
                <a:ahLst/>
                <a:cxnLst>
                  <a:cxn ang="0">
                    <a:pos x="492" y="0"/>
                  </a:cxn>
                  <a:cxn ang="0">
                    <a:pos x="0" y="157"/>
                  </a:cxn>
                  <a:cxn ang="0">
                    <a:pos x="45" y="3117"/>
                  </a:cxn>
                  <a:cxn ang="0">
                    <a:pos x="1995" y="3634"/>
                  </a:cxn>
                  <a:cxn ang="0">
                    <a:pos x="2416" y="3273"/>
                  </a:cxn>
                  <a:cxn ang="0">
                    <a:pos x="2418" y="310"/>
                  </a:cxn>
                  <a:cxn ang="0">
                    <a:pos x="492" y="0"/>
                  </a:cxn>
                </a:cxnLst>
                <a:rect l="0" t="0" r="r" b="b"/>
                <a:pathLst>
                  <a:path w="2418" h="3634">
                    <a:moveTo>
                      <a:pt x="492" y="0"/>
                    </a:moveTo>
                    <a:lnTo>
                      <a:pt x="0" y="157"/>
                    </a:lnTo>
                    <a:lnTo>
                      <a:pt x="45" y="3117"/>
                    </a:lnTo>
                    <a:lnTo>
                      <a:pt x="1995" y="3634"/>
                    </a:lnTo>
                    <a:lnTo>
                      <a:pt x="2416" y="3273"/>
                    </a:lnTo>
                    <a:lnTo>
                      <a:pt x="2418" y="31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outerShdw blurRad="127000" dist="63500" dir="2700000">
                  <a:srgbClr val="000000">
                    <a:alpha val="75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6" name="Freeform 10"/>
              <p:cNvSpPr>
                <a:spLocks/>
              </p:cNvSpPr>
              <p:nvPr/>
            </p:nvSpPr>
            <p:spPr bwMode="auto">
              <a:xfrm>
                <a:off x="1413" y="318"/>
                <a:ext cx="2338" cy="429"/>
              </a:xfrm>
              <a:custGeom>
                <a:avLst/>
                <a:gdLst/>
                <a:ahLst/>
                <a:cxnLst>
                  <a:cxn ang="0">
                    <a:pos x="515" y="0"/>
                  </a:cxn>
                  <a:cxn ang="0">
                    <a:pos x="0" y="155"/>
                  </a:cxn>
                  <a:cxn ang="0">
                    <a:pos x="1720" y="429"/>
                  </a:cxn>
                  <a:cxn ang="0">
                    <a:pos x="2338" y="291"/>
                  </a:cxn>
                  <a:cxn ang="0">
                    <a:pos x="515" y="0"/>
                  </a:cxn>
                </a:cxnLst>
                <a:rect l="0" t="0" r="r" b="b"/>
                <a:pathLst>
                  <a:path w="2338" h="429">
                    <a:moveTo>
                      <a:pt x="515" y="0"/>
                    </a:moveTo>
                    <a:lnTo>
                      <a:pt x="0" y="155"/>
                    </a:lnTo>
                    <a:lnTo>
                      <a:pt x="1720" y="429"/>
                    </a:lnTo>
                    <a:lnTo>
                      <a:pt x="2338" y="291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7" name="Freeform 11"/>
              <p:cNvSpPr>
                <a:spLocks/>
              </p:cNvSpPr>
              <p:nvPr/>
            </p:nvSpPr>
            <p:spPr bwMode="auto">
              <a:xfrm>
                <a:off x="3234" y="618"/>
                <a:ext cx="589" cy="149"/>
              </a:xfrm>
              <a:custGeom>
                <a:avLst/>
                <a:gdLst/>
                <a:ahLst/>
                <a:cxnLst>
                  <a:cxn ang="0">
                    <a:pos x="589" y="0"/>
                  </a:cxn>
                  <a:cxn ang="0">
                    <a:pos x="0" y="125"/>
                  </a:cxn>
                  <a:cxn ang="0">
                    <a:pos x="221" y="149"/>
                  </a:cxn>
                  <a:cxn ang="0">
                    <a:pos x="589" y="0"/>
                  </a:cxn>
                </a:cxnLst>
                <a:rect l="0" t="0" r="r" b="b"/>
                <a:pathLst>
                  <a:path w="589" h="149">
                    <a:moveTo>
                      <a:pt x="589" y="0"/>
                    </a:moveTo>
                    <a:lnTo>
                      <a:pt x="0" y="125"/>
                    </a:lnTo>
                    <a:lnTo>
                      <a:pt x="221" y="149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8" name="Freeform 12"/>
              <p:cNvSpPr>
                <a:spLocks/>
              </p:cNvSpPr>
              <p:nvPr/>
            </p:nvSpPr>
            <p:spPr bwMode="auto">
              <a:xfrm>
                <a:off x="1411" y="477"/>
                <a:ext cx="2018" cy="34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8" y="338"/>
                  </a:cxn>
                  <a:cxn ang="0">
                    <a:pos x="2018" y="3475"/>
                  </a:cxn>
                  <a:cxn ang="0">
                    <a:pos x="0" y="2971"/>
                  </a:cxn>
                  <a:cxn ang="0">
                    <a:pos x="0" y="0"/>
                  </a:cxn>
                </a:cxnLst>
                <a:rect l="0" t="0" r="r" b="b"/>
                <a:pathLst>
                  <a:path w="2018" h="3475">
                    <a:moveTo>
                      <a:pt x="0" y="0"/>
                    </a:moveTo>
                    <a:lnTo>
                      <a:pt x="2018" y="338"/>
                    </a:lnTo>
                    <a:lnTo>
                      <a:pt x="2018" y="3475"/>
                    </a:lnTo>
                    <a:lnTo>
                      <a:pt x="0" y="29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9" name="Freeform 13"/>
              <p:cNvSpPr>
                <a:spLocks/>
              </p:cNvSpPr>
              <p:nvPr/>
            </p:nvSpPr>
            <p:spPr bwMode="auto">
              <a:xfrm>
                <a:off x="1413" y="580"/>
                <a:ext cx="1341" cy="761"/>
              </a:xfrm>
              <a:custGeom>
                <a:avLst/>
                <a:gdLst/>
                <a:ahLst/>
                <a:cxnLst>
                  <a:cxn ang="0">
                    <a:pos x="697" y="0"/>
                  </a:cxn>
                  <a:cxn ang="0">
                    <a:pos x="1341" y="112"/>
                  </a:cxn>
                  <a:cxn ang="0">
                    <a:pos x="1286" y="149"/>
                  </a:cxn>
                  <a:cxn ang="0">
                    <a:pos x="1236" y="184"/>
                  </a:cxn>
                  <a:cxn ang="0">
                    <a:pos x="1186" y="217"/>
                  </a:cxn>
                  <a:cxn ang="0">
                    <a:pos x="1140" y="248"/>
                  </a:cxn>
                  <a:cxn ang="0">
                    <a:pos x="1098" y="277"/>
                  </a:cxn>
                  <a:cxn ang="0">
                    <a:pos x="1056" y="305"/>
                  </a:cxn>
                  <a:cxn ang="0">
                    <a:pos x="1017" y="331"/>
                  </a:cxn>
                  <a:cxn ang="0">
                    <a:pos x="979" y="357"/>
                  </a:cxn>
                  <a:cxn ang="0">
                    <a:pos x="944" y="379"/>
                  </a:cxn>
                  <a:cxn ang="0">
                    <a:pos x="909" y="403"/>
                  </a:cxn>
                  <a:cxn ang="0">
                    <a:pos x="874" y="423"/>
                  </a:cxn>
                  <a:cxn ang="0">
                    <a:pos x="841" y="443"/>
                  </a:cxn>
                  <a:cxn ang="0">
                    <a:pos x="807" y="461"/>
                  </a:cxn>
                  <a:cxn ang="0">
                    <a:pos x="776" y="480"/>
                  </a:cxn>
                  <a:cxn ang="0">
                    <a:pos x="745" y="498"/>
                  </a:cxn>
                  <a:cxn ang="0">
                    <a:pos x="712" y="515"/>
                  </a:cxn>
                  <a:cxn ang="0">
                    <a:pos x="679" y="531"/>
                  </a:cxn>
                  <a:cxn ang="0">
                    <a:pos x="645" y="546"/>
                  </a:cxn>
                  <a:cxn ang="0">
                    <a:pos x="612" y="561"/>
                  </a:cxn>
                  <a:cxn ang="0">
                    <a:pos x="577" y="576"/>
                  </a:cxn>
                  <a:cxn ang="0">
                    <a:pos x="541" y="590"/>
                  </a:cxn>
                  <a:cxn ang="0">
                    <a:pos x="504" y="605"/>
                  </a:cxn>
                  <a:cxn ang="0">
                    <a:pos x="465" y="620"/>
                  </a:cxn>
                  <a:cxn ang="0">
                    <a:pos x="423" y="634"/>
                  </a:cxn>
                  <a:cxn ang="0">
                    <a:pos x="381" y="649"/>
                  </a:cxn>
                  <a:cxn ang="0">
                    <a:pos x="335" y="664"/>
                  </a:cxn>
                  <a:cxn ang="0">
                    <a:pos x="287" y="679"/>
                  </a:cxn>
                  <a:cxn ang="0">
                    <a:pos x="235" y="693"/>
                  </a:cxn>
                  <a:cxn ang="0">
                    <a:pos x="182" y="710"/>
                  </a:cxn>
                  <a:cxn ang="0">
                    <a:pos x="125" y="726"/>
                  </a:cxn>
                  <a:cxn ang="0">
                    <a:pos x="64" y="743"/>
                  </a:cxn>
                  <a:cxn ang="0">
                    <a:pos x="0" y="761"/>
                  </a:cxn>
                  <a:cxn ang="0">
                    <a:pos x="0" y="283"/>
                  </a:cxn>
                  <a:cxn ang="0">
                    <a:pos x="51" y="272"/>
                  </a:cxn>
                  <a:cxn ang="0">
                    <a:pos x="101" y="261"/>
                  </a:cxn>
                  <a:cxn ang="0">
                    <a:pos x="151" y="248"/>
                  </a:cxn>
                  <a:cxn ang="0">
                    <a:pos x="197" y="235"/>
                  </a:cxn>
                  <a:cxn ang="0">
                    <a:pos x="243" y="220"/>
                  </a:cxn>
                  <a:cxn ang="0">
                    <a:pos x="289" y="204"/>
                  </a:cxn>
                  <a:cxn ang="0">
                    <a:pos x="331" y="187"/>
                  </a:cxn>
                  <a:cxn ang="0">
                    <a:pos x="375" y="169"/>
                  </a:cxn>
                  <a:cxn ang="0">
                    <a:pos x="417" y="151"/>
                  </a:cxn>
                  <a:cxn ang="0">
                    <a:pos x="458" y="130"/>
                  </a:cxn>
                  <a:cxn ang="0">
                    <a:pos x="498" y="110"/>
                  </a:cxn>
                  <a:cxn ang="0">
                    <a:pos x="539" y="90"/>
                  </a:cxn>
                  <a:cxn ang="0">
                    <a:pos x="579" y="68"/>
                  </a:cxn>
                  <a:cxn ang="0">
                    <a:pos x="618" y="46"/>
                  </a:cxn>
                  <a:cxn ang="0">
                    <a:pos x="658" y="24"/>
                  </a:cxn>
                  <a:cxn ang="0">
                    <a:pos x="697" y="0"/>
                  </a:cxn>
                </a:cxnLst>
                <a:rect l="0" t="0" r="r" b="b"/>
                <a:pathLst>
                  <a:path w="1341" h="761">
                    <a:moveTo>
                      <a:pt x="697" y="0"/>
                    </a:moveTo>
                    <a:lnTo>
                      <a:pt x="1341" y="112"/>
                    </a:lnTo>
                    <a:lnTo>
                      <a:pt x="1286" y="149"/>
                    </a:lnTo>
                    <a:lnTo>
                      <a:pt x="1236" y="184"/>
                    </a:lnTo>
                    <a:lnTo>
                      <a:pt x="1186" y="217"/>
                    </a:lnTo>
                    <a:lnTo>
                      <a:pt x="1140" y="248"/>
                    </a:lnTo>
                    <a:lnTo>
                      <a:pt x="1098" y="277"/>
                    </a:lnTo>
                    <a:lnTo>
                      <a:pt x="1056" y="305"/>
                    </a:lnTo>
                    <a:lnTo>
                      <a:pt x="1017" y="331"/>
                    </a:lnTo>
                    <a:lnTo>
                      <a:pt x="979" y="357"/>
                    </a:lnTo>
                    <a:lnTo>
                      <a:pt x="944" y="379"/>
                    </a:lnTo>
                    <a:lnTo>
                      <a:pt x="909" y="403"/>
                    </a:lnTo>
                    <a:lnTo>
                      <a:pt x="874" y="423"/>
                    </a:lnTo>
                    <a:lnTo>
                      <a:pt x="841" y="443"/>
                    </a:lnTo>
                    <a:lnTo>
                      <a:pt x="807" y="461"/>
                    </a:lnTo>
                    <a:lnTo>
                      <a:pt x="776" y="480"/>
                    </a:lnTo>
                    <a:lnTo>
                      <a:pt x="745" y="498"/>
                    </a:lnTo>
                    <a:lnTo>
                      <a:pt x="712" y="515"/>
                    </a:lnTo>
                    <a:lnTo>
                      <a:pt x="679" y="531"/>
                    </a:lnTo>
                    <a:lnTo>
                      <a:pt x="645" y="546"/>
                    </a:lnTo>
                    <a:lnTo>
                      <a:pt x="612" y="561"/>
                    </a:lnTo>
                    <a:lnTo>
                      <a:pt x="577" y="576"/>
                    </a:lnTo>
                    <a:lnTo>
                      <a:pt x="541" y="590"/>
                    </a:lnTo>
                    <a:lnTo>
                      <a:pt x="504" y="605"/>
                    </a:lnTo>
                    <a:lnTo>
                      <a:pt x="465" y="620"/>
                    </a:lnTo>
                    <a:lnTo>
                      <a:pt x="423" y="634"/>
                    </a:lnTo>
                    <a:lnTo>
                      <a:pt x="381" y="649"/>
                    </a:lnTo>
                    <a:lnTo>
                      <a:pt x="335" y="664"/>
                    </a:lnTo>
                    <a:lnTo>
                      <a:pt x="287" y="679"/>
                    </a:lnTo>
                    <a:lnTo>
                      <a:pt x="235" y="693"/>
                    </a:lnTo>
                    <a:lnTo>
                      <a:pt x="182" y="710"/>
                    </a:lnTo>
                    <a:lnTo>
                      <a:pt x="125" y="726"/>
                    </a:lnTo>
                    <a:lnTo>
                      <a:pt x="64" y="743"/>
                    </a:lnTo>
                    <a:lnTo>
                      <a:pt x="0" y="761"/>
                    </a:lnTo>
                    <a:lnTo>
                      <a:pt x="0" y="283"/>
                    </a:lnTo>
                    <a:lnTo>
                      <a:pt x="51" y="272"/>
                    </a:lnTo>
                    <a:lnTo>
                      <a:pt x="101" y="261"/>
                    </a:lnTo>
                    <a:lnTo>
                      <a:pt x="151" y="248"/>
                    </a:lnTo>
                    <a:lnTo>
                      <a:pt x="197" y="235"/>
                    </a:lnTo>
                    <a:lnTo>
                      <a:pt x="243" y="220"/>
                    </a:lnTo>
                    <a:lnTo>
                      <a:pt x="289" y="204"/>
                    </a:lnTo>
                    <a:lnTo>
                      <a:pt x="331" y="187"/>
                    </a:lnTo>
                    <a:lnTo>
                      <a:pt x="375" y="169"/>
                    </a:lnTo>
                    <a:lnTo>
                      <a:pt x="417" y="151"/>
                    </a:lnTo>
                    <a:lnTo>
                      <a:pt x="458" y="130"/>
                    </a:lnTo>
                    <a:lnTo>
                      <a:pt x="498" y="110"/>
                    </a:lnTo>
                    <a:lnTo>
                      <a:pt x="539" y="90"/>
                    </a:lnTo>
                    <a:lnTo>
                      <a:pt x="579" y="68"/>
                    </a:lnTo>
                    <a:lnTo>
                      <a:pt x="618" y="46"/>
                    </a:lnTo>
                    <a:lnTo>
                      <a:pt x="658" y="24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0" name="Freeform 14"/>
              <p:cNvSpPr>
                <a:spLocks/>
              </p:cNvSpPr>
              <p:nvPr/>
            </p:nvSpPr>
            <p:spPr bwMode="auto">
              <a:xfrm>
                <a:off x="1409" y="591"/>
                <a:ext cx="1286" cy="706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77" y="298"/>
                  </a:cxn>
                  <a:cxn ang="0">
                    <a:pos x="145" y="279"/>
                  </a:cxn>
                  <a:cxn ang="0">
                    <a:pos x="208" y="261"/>
                  </a:cxn>
                  <a:cxn ang="0">
                    <a:pos x="263" y="246"/>
                  </a:cxn>
                  <a:cxn ang="0">
                    <a:pos x="311" y="230"/>
                  </a:cxn>
                  <a:cxn ang="0">
                    <a:pos x="357" y="215"/>
                  </a:cxn>
                  <a:cxn ang="0">
                    <a:pos x="397" y="200"/>
                  </a:cxn>
                  <a:cxn ang="0">
                    <a:pos x="436" y="184"/>
                  </a:cxn>
                  <a:cxn ang="0">
                    <a:pos x="473" y="167"/>
                  </a:cxn>
                  <a:cxn ang="0">
                    <a:pos x="510" y="149"/>
                  </a:cxn>
                  <a:cxn ang="0">
                    <a:pos x="546" y="130"/>
                  </a:cxn>
                  <a:cxn ang="0">
                    <a:pos x="583" y="110"/>
                  </a:cxn>
                  <a:cxn ang="0">
                    <a:pos x="624" y="86"/>
                  </a:cxn>
                  <a:cxn ang="0">
                    <a:pos x="666" y="60"/>
                  </a:cxn>
                  <a:cxn ang="0">
                    <a:pos x="714" y="31"/>
                  </a:cxn>
                  <a:cxn ang="0">
                    <a:pos x="765" y="0"/>
                  </a:cxn>
                  <a:cxn ang="0">
                    <a:pos x="1286" y="88"/>
                  </a:cxn>
                  <a:cxn ang="0">
                    <a:pos x="1001" y="283"/>
                  </a:cxn>
                  <a:cxn ang="0">
                    <a:pos x="913" y="333"/>
                  </a:cxn>
                  <a:cxn ang="0">
                    <a:pos x="835" y="375"/>
                  </a:cxn>
                  <a:cxn ang="0">
                    <a:pos x="765" y="414"/>
                  </a:cxn>
                  <a:cxn ang="0">
                    <a:pos x="705" y="449"/>
                  </a:cxn>
                  <a:cxn ang="0">
                    <a:pos x="648" y="480"/>
                  </a:cxn>
                  <a:cxn ang="0">
                    <a:pos x="596" y="506"/>
                  </a:cxn>
                  <a:cxn ang="0">
                    <a:pos x="546" y="531"/>
                  </a:cxn>
                  <a:cxn ang="0">
                    <a:pos x="500" y="552"/>
                  </a:cxn>
                  <a:cxn ang="0">
                    <a:pos x="453" y="572"/>
                  </a:cxn>
                  <a:cxn ang="0">
                    <a:pos x="405" y="592"/>
                  </a:cxn>
                  <a:cxn ang="0">
                    <a:pos x="353" y="611"/>
                  </a:cxn>
                  <a:cxn ang="0">
                    <a:pos x="296" y="627"/>
                  </a:cxn>
                  <a:cxn ang="0">
                    <a:pos x="236" y="645"/>
                  </a:cxn>
                  <a:cxn ang="0">
                    <a:pos x="166" y="664"/>
                  </a:cxn>
                  <a:cxn ang="0">
                    <a:pos x="88" y="684"/>
                  </a:cxn>
                  <a:cxn ang="0">
                    <a:pos x="2" y="706"/>
                  </a:cxn>
                  <a:cxn ang="0">
                    <a:pos x="0" y="318"/>
                  </a:cxn>
                </a:cxnLst>
                <a:rect l="0" t="0" r="r" b="b"/>
                <a:pathLst>
                  <a:path w="1286" h="706">
                    <a:moveTo>
                      <a:pt x="0" y="318"/>
                    </a:moveTo>
                    <a:lnTo>
                      <a:pt x="77" y="298"/>
                    </a:lnTo>
                    <a:lnTo>
                      <a:pt x="145" y="279"/>
                    </a:lnTo>
                    <a:lnTo>
                      <a:pt x="208" y="261"/>
                    </a:lnTo>
                    <a:lnTo>
                      <a:pt x="263" y="246"/>
                    </a:lnTo>
                    <a:lnTo>
                      <a:pt x="311" y="230"/>
                    </a:lnTo>
                    <a:lnTo>
                      <a:pt x="357" y="215"/>
                    </a:lnTo>
                    <a:lnTo>
                      <a:pt x="397" y="200"/>
                    </a:lnTo>
                    <a:lnTo>
                      <a:pt x="436" y="184"/>
                    </a:lnTo>
                    <a:lnTo>
                      <a:pt x="473" y="167"/>
                    </a:lnTo>
                    <a:lnTo>
                      <a:pt x="510" y="149"/>
                    </a:lnTo>
                    <a:lnTo>
                      <a:pt x="546" y="130"/>
                    </a:lnTo>
                    <a:lnTo>
                      <a:pt x="583" y="110"/>
                    </a:lnTo>
                    <a:lnTo>
                      <a:pt x="624" y="86"/>
                    </a:lnTo>
                    <a:lnTo>
                      <a:pt x="666" y="60"/>
                    </a:lnTo>
                    <a:lnTo>
                      <a:pt x="714" y="31"/>
                    </a:lnTo>
                    <a:lnTo>
                      <a:pt x="765" y="0"/>
                    </a:lnTo>
                    <a:lnTo>
                      <a:pt x="1286" y="88"/>
                    </a:lnTo>
                    <a:lnTo>
                      <a:pt x="1001" y="283"/>
                    </a:lnTo>
                    <a:lnTo>
                      <a:pt x="913" y="333"/>
                    </a:lnTo>
                    <a:lnTo>
                      <a:pt x="835" y="375"/>
                    </a:lnTo>
                    <a:lnTo>
                      <a:pt x="765" y="414"/>
                    </a:lnTo>
                    <a:lnTo>
                      <a:pt x="705" y="449"/>
                    </a:lnTo>
                    <a:lnTo>
                      <a:pt x="648" y="480"/>
                    </a:lnTo>
                    <a:lnTo>
                      <a:pt x="596" y="506"/>
                    </a:lnTo>
                    <a:lnTo>
                      <a:pt x="546" y="531"/>
                    </a:lnTo>
                    <a:lnTo>
                      <a:pt x="500" y="552"/>
                    </a:lnTo>
                    <a:lnTo>
                      <a:pt x="453" y="572"/>
                    </a:lnTo>
                    <a:lnTo>
                      <a:pt x="405" y="592"/>
                    </a:lnTo>
                    <a:lnTo>
                      <a:pt x="353" y="611"/>
                    </a:lnTo>
                    <a:lnTo>
                      <a:pt x="296" y="627"/>
                    </a:lnTo>
                    <a:lnTo>
                      <a:pt x="236" y="645"/>
                    </a:lnTo>
                    <a:lnTo>
                      <a:pt x="166" y="664"/>
                    </a:lnTo>
                    <a:lnTo>
                      <a:pt x="88" y="684"/>
                    </a:lnTo>
                    <a:lnTo>
                      <a:pt x="2" y="706"/>
                    </a:lnTo>
                    <a:lnTo>
                      <a:pt x="0" y="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1" name="Freeform 15"/>
              <p:cNvSpPr>
                <a:spLocks/>
              </p:cNvSpPr>
              <p:nvPr/>
            </p:nvSpPr>
            <p:spPr bwMode="auto">
              <a:xfrm>
                <a:off x="1409" y="780"/>
                <a:ext cx="2020" cy="2741"/>
              </a:xfrm>
              <a:custGeom>
                <a:avLst/>
                <a:gdLst/>
                <a:ahLst/>
                <a:cxnLst>
                  <a:cxn ang="0">
                    <a:pos x="1742" y="44"/>
                  </a:cxn>
                  <a:cxn ang="0">
                    <a:pos x="1615" y="120"/>
                  </a:cxn>
                  <a:cxn ang="0">
                    <a:pos x="1507" y="184"/>
                  </a:cxn>
                  <a:cxn ang="0">
                    <a:pos x="1413" y="247"/>
                  </a:cxn>
                  <a:cxn ang="0">
                    <a:pos x="1334" y="317"/>
                  </a:cxn>
                  <a:cxn ang="0">
                    <a:pos x="1266" y="399"/>
                  </a:cxn>
                  <a:cxn ang="0">
                    <a:pos x="1209" y="506"/>
                  </a:cxn>
                  <a:cxn ang="0">
                    <a:pos x="1161" y="644"/>
                  </a:cxn>
                  <a:cxn ang="0">
                    <a:pos x="964" y="957"/>
                  </a:cxn>
                  <a:cxn ang="0">
                    <a:pos x="537" y="926"/>
                  </a:cxn>
                  <a:cxn ang="0">
                    <a:pos x="418" y="962"/>
                  </a:cxn>
                  <a:cxn ang="0">
                    <a:pos x="329" y="994"/>
                  </a:cxn>
                  <a:cxn ang="0">
                    <a:pos x="265" y="1032"/>
                  </a:cxn>
                  <a:cxn ang="0">
                    <a:pos x="219" y="1091"/>
                  </a:cxn>
                  <a:cxn ang="0">
                    <a:pos x="188" y="1180"/>
                  </a:cxn>
                  <a:cxn ang="0">
                    <a:pos x="162" y="1312"/>
                  </a:cxn>
                  <a:cxn ang="0">
                    <a:pos x="140" y="1498"/>
                  </a:cxn>
                  <a:cxn ang="0">
                    <a:pos x="0" y="1649"/>
                  </a:cxn>
                  <a:cxn ang="0">
                    <a:pos x="85" y="2635"/>
                  </a:cxn>
                  <a:cxn ang="0">
                    <a:pos x="234" y="2673"/>
                  </a:cxn>
                  <a:cxn ang="0">
                    <a:pos x="362" y="2712"/>
                  </a:cxn>
                  <a:cxn ang="0">
                    <a:pos x="467" y="2738"/>
                  </a:cxn>
                  <a:cxn ang="0">
                    <a:pos x="556" y="2738"/>
                  </a:cxn>
                  <a:cxn ang="0">
                    <a:pos x="624" y="2699"/>
                  </a:cxn>
                  <a:cxn ang="0">
                    <a:pos x="675" y="2611"/>
                  </a:cxn>
                  <a:cxn ang="0">
                    <a:pos x="710" y="2460"/>
                  </a:cxn>
                  <a:cxn ang="0">
                    <a:pos x="787" y="2092"/>
                  </a:cxn>
                  <a:cxn ang="0">
                    <a:pos x="1139" y="2092"/>
                  </a:cxn>
                  <a:cxn ang="0">
                    <a:pos x="1281" y="2096"/>
                  </a:cxn>
                  <a:cxn ang="0">
                    <a:pos x="1402" y="2094"/>
                  </a:cxn>
                  <a:cxn ang="0">
                    <a:pos x="1505" y="2081"/>
                  </a:cxn>
                  <a:cxn ang="0">
                    <a:pos x="1592" y="2048"/>
                  </a:cxn>
                  <a:cxn ang="0">
                    <a:pos x="1663" y="1987"/>
                  </a:cxn>
                  <a:cxn ang="0">
                    <a:pos x="1724" y="1892"/>
                  </a:cxn>
                  <a:cxn ang="0">
                    <a:pos x="1774" y="1754"/>
                  </a:cxn>
                  <a:cxn ang="0">
                    <a:pos x="2020" y="1649"/>
                  </a:cxn>
                  <a:cxn ang="0">
                    <a:pos x="1812" y="0"/>
                  </a:cxn>
                </a:cxnLst>
                <a:rect l="0" t="0" r="r" b="b"/>
                <a:pathLst>
                  <a:path w="2020" h="2741">
                    <a:moveTo>
                      <a:pt x="1812" y="0"/>
                    </a:moveTo>
                    <a:lnTo>
                      <a:pt x="1742" y="44"/>
                    </a:lnTo>
                    <a:lnTo>
                      <a:pt x="1676" y="83"/>
                    </a:lnTo>
                    <a:lnTo>
                      <a:pt x="1615" y="120"/>
                    </a:lnTo>
                    <a:lnTo>
                      <a:pt x="1560" y="153"/>
                    </a:lnTo>
                    <a:lnTo>
                      <a:pt x="1507" y="184"/>
                    </a:lnTo>
                    <a:lnTo>
                      <a:pt x="1459" y="215"/>
                    </a:lnTo>
                    <a:lnTo>
                      <a:pt x="1413" y="247"/>
                    </a:lnTo>
                    <a:lnTo>
                      <a:pt x="1373" y="280"/>
                    </a:lnTo>
                    <a:lnTo>
                      <a:pt x="1334" y="317"/>
                    </a:lnTo>
                    <a:lnTo>
                      <a:pt x="1299" y="355"/>
                    </a:lnTo>
                    <a:lnTo>
                      <a:pt x="1266" y="399"/>
                    </a:lnTo>
                    <a:lnTo>
                      <a:pt x="1236" y="449"/>
                    </a:lnTo>
                    <a:lnTo>
                      <a:pt x="1209" y="506"/>
                    </a:lnTo>
                    <a:lnTo>
                      <a:pt x="1185" y="571"/>
                    </a:lnTo>
                    <a:lnTo>
                      <a:pt x="1161" y="644"/>
                    </a:lnTo>
                    <a:lnTo>
                      <a:pt x="1141" y="727"/>
                    </a:lnTo>
                    <a:lnTo>
                      <a:pt x="964" y="957"/>
                    </a:lnTo>
                    <a:lnTo>
                      <a:pt x="611" y="904"/>
                    </a:lnTo>
                    <a:lnTo>
                      <a:pt x="537" y="926"/>
                    </a:lnTo>
                    <a:lnTo>
                      <a:pt x="475" y="946"/>
                    </a:lnTo>
                    <a:lnTo>
                      <a:pt x="418" y="962"/>
                    </a:lnTo>
                    <a:lnTo>
                      <a:pt x="370" y="977"/>
                    </a:lnTo>
                    <a:lnTo>
                      <a:pt x="329" y="994"/>
                    </a:lnTo>
                    <a:lnTo>
                      <a:pt x="294" y="1010"/>
                    </a:lnTo>
                    <a:lnTo>
                      <a:pt x="265" y="1032"/>
                    </a:lnTo>
                    <a:lnTo>
                      <a:pt x="239" y="1058"/>
                    </a:lnTo>
                    <a:lnTo>
                      <a:pt x="219" y="1091"/>
                    </a:lnTo>
                    <a:lnTo>
                      <a:pt x="202" y="1132"/>
                    </a:lnTo>
                    <a:lnTo>
                      <a:pt x="188" y="1180"/>
                    </a:lnTo>
                    <a:lnTo>
                      <a:pt x="173" y="1240"/>
                    </a:lnTo>
                    <a:lnTo>
                      <a:pt x="162" y="1312"/>
                    </a:lnTo>
                    <a:lnTo>
                      <a:pt x="151" y="1397"/>
                    </a:lnTo>
                    <a:lnTo>
                      <a:pt x="140" y="1498"/>
                    </a:lnTo>
                    <a:lnTo>
                      <a:pt x="127" y="1614"/>
                    </a:lnTo>
                    <a:lnTo>
                      <a:pt x="0" y="1649"/>
                    </a:lnTo>
                    <a:lnTo>
                      <a:pt x="0" y="2618"/>
                    </a:lnTo>
                    <a:lnTo>
                      <a:pt x="85" y="2635"/>
                    </a:lnTo>
                    <a:lnTo>
                      <a:pt x="162" y="2653"/>
                    </a:lnTo>
                    <a:lnTo>
                      <a:pt x="234" y="2673"/>
                    </a:lnTo>
                    <a:lnTo>
                      <a:pt x="300" y="2694"/>
                    </a:lnTo>
                    <a:lnTo>
                      <a:pt x="362" y="2712"/>
                    </a:lnTo>
                    <a:lnTo>
                      <a:pt x="418" y="2727"/>
                    </a:lnTo>
                    <a:lnTo>
                      <a:pt x="467" y="2738"/>
                    </a:lnTo>
                    <a:lnTo>
                      <a:pt x="513" y="2741"/>
                    </a:lnTo>
                    <a:lnTo>
                      <a:pt x="556" y="2738"/>
                    </a:lnTo>
                    <a:lnTo>
                      <a:pt x="591" y="2725"/>
                    </a:lnTo>
                    <a:lnTo>
                      <a:pt x="624" y="2699"/>
                    </a:lnTo>
                    <a:lnTo>
                      <a:pt x="651" y="2662"/>
                    </a:lnTo>
                    <a:lnTo>
                      <a:pt x="675" y="2611"/>
                    </a:lnTo>
                    <a:lnTo>
                      <a:pt x="695" y="2545"/>
                    </a:lnTo>
                    <a:lnTo>
                      <a:pt x="710" y="2460"/>
                    </a:lnTo>
                    <a:lnTo>
                      <a:pt x="723" y="2357"/>
                    </a:lnTo>
                    <a:lnTo>
                      <a:pt x="787" y="2092"/>
                    </a:lnTo>
                    <a:lnTo>
                      <a:pt x="1060" y="2092"/>
                    </a:lnTo>
                    <a:lnTo>
                      <a:pt x="1139" y="2092"/>
                    </a:lnTo>
                    <a:lnTo>
                      <a:pt x="1213" y="2094"/>
                    </a:lnTo>
                    <a:lnTo>
                      <a:pt x="1281" y="2096"/>
                    </a:lnTo>
                    <a:lnTo>
                      <a:pt x="1345" y="2096"/>
                    </a:lnTo>
                    <a:lnTo>
                      <a:pt x="1402" y="2094"/>
                    </a:lnTo>
                    <a:lnTo>
                      <a:pt x="1455" y="2090"/>
                    </a:lnTo>
                    <a:lnTo>
                      <a:pt x="1505" y="2081"/>
                    </a:lnTo>
                    <a:lnTo>
                      <a:pt x="1549" y="2066"/>
                    </a:lnTo>
                    <a:lnTo>
                      <a:pt x="1592" y="2048"/>
                    </a:lnTo>
                    <a:lnTo>
                      <a:pt x="1628" y="2020"/>
                    </a:lnTo>
                    <a:lnTo>
                      <a:pt x="1663" y="1987"/>
                    </a:lnTo>
                    <a:lnTo>
                      <a:pt x="1695" y="1943"/>
                    </a:lnTo>
                    <a:lnTo>
                      <a:pt x="1724" y="1892"/>
                    </a:lnTo>
                    <a:lnTo>
                      <a:pt x="1750" y="1827"/>
                    </a:lnTo>
                    <a:lnTo>
                      <a:pt x="1774" y="1754"/>
                    </a:lnTo>
                    <a:lnTo>
                      <a:pt x="1796" y="1665"/>
                    </a:lnTo>
                    <a:lnTo>
                      <a:pt x="2020" y="1649"/>
                    </a:lnTo>
                    <a:lnTo>
                      <a:pt x="2020" y="35"/>
                    </a:lnTo>
                    <a:lnTo>
                      <a:pt x="18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2" name="Freeform 16"/>
              <p:cNvSpPr>
                <a:spLocks/>
              </p:cNvSpPr>
              <p:nvPr/>
            </p:nvSpPr>
            <p:spPr bwMode="auto">
              <a:xfrm>
                <a:off x="1667" y="1328"/>
                <a:ext cx="207" cy="212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125" y="2"/>
                  </a:cxn>
                  <a:cxn ang="0">
                    <a:pos x="145" y="10"/>
                  </a:cxn>
                  <a:cxn ang="0">
                    <a:pos x="162" y="19"/>
                  </a:cxn>
                  <a:cxn ang="0">
                    <a:pos x="178" y="32"/>
                  </a:cxn>
                  <a:cxn ang="0">
                    <a:pos x="189" y="48"/>
                  </a:cxn>
                  <a:cxn ang="0">
                    <a:pos x="200" y="65"/>
                  </a:cxn>
                  <a:cxn ang="0">
                    <a:pos x="206" y="85"/>
                  </a:cxn>
                  <a:cxn ang="0">
                    <a:pos x="207" y="107"/>
                  </a:cxn>
                  <a:cxn ang="0">
                    <a:pos x="206" y="129"/>
                  </a:cxn>
                  <a:cxn ang="0">
                    <a:pos x="200" y="148"/>
                  </a:cxn>
                  <a:cxn ang="0">
                    <a:pos x="189" y="166"/>
                  </a:cxn>
                  <a:cxn ang="0">
                    <a:pos x="178" y="181"/>
                  </a:cxn>
                  <a:cxn ang="0">
                    <a:pos x="162" y="194"/>
                  </a:cxn>
                  <a:cxn ang="0">
                    <a:pos x="145" y="205"/>
                  </a:cxn>
                  <a:cxn ang="0">
                    <a:pos x="125" y="210"/>
                  </a:cxn>
                  <a:cxn ang="0">
                    <a:pos x="104" y="212"/>
                  </a:cxn>
                  <a:cxn ang="0">
                    <a:pos x="82" y="210"/>
                  </a:cxn>
                  <a:cxn ang="0">
                    <a:pos x="64" y="205"/>
                  </a:cxn>
                  <a:cxn ang="0">
                    <a:pos x="46" y="194"/>
                  </a:cxn>
                  <a:cxn ang="0">
                    <a:pos x="31" y="181"/>
                  </a:cxn>
                  <a:cxn ang="0">
                    <a:pos x="18" y="166"/>
                  </a:cxn>
                  <a:cxn ang="0">
                    <a:pos x="7" y="148"/>
                  </a:cxn>
                  <a:cxn ang="0">
                    <a:pos x="1" y="129"/>
                  </a:cxn>
                  <a:cxn ang="0">
                    <a:pos x="0" y="107"/>
                  </a:cxn>
                  <a:cxn ang="0">
                    <a:pos x="1" y="85"/>
                  </a:cxn>
                  <a:cxn ang="0">
                    <a:pos x="7" y="65"/>
                  </a:cxn>
                  <a:cxn ang="0">
                    <a:pos x="18" y="48"/>
                  </a:cxn>
                  <a:cxn ang="0">
                    <a:pos x="31" y="32"/>
                  </a:cxn>
                  <a:cxn ang="0">
                    <a:pos x="46" y="19"/>
                  </a:cxn>
                  <a:cxn ang="0">
                    <a:pos x="64" y="10"/>
                  </a:cxn>
                  <a:cxn ang="0">
                    <a:pos x="82" y="2"/>
                  </a:cxn>
                  <a:cxn ang="0">
                    <a:pos x="104" y="0"/>
                  </a:cxn>
                </a:cxnLst>
                <a:rect l="0" t="0" r="r" b="b"/>
                <a:pathLst>
                  <a:path w="207" h="212">
                    <a:moveTo>
                      <a:pt x="104" y="0"/>
                    </a:moveTo>
                    <a:lnTo>
                      <a:pt x="125" y="2"/>
                    </a:lnTo>
                    <a:lnTo>
                      <a:pt x="145" y="10"/>
                    </a:lnTo>
                    <a:lnTo>
                      <a:pt x="162" y="19"/>
                    </a:lnTo>
                    <a:lnTo>
                      <a:pt x="178" y="32"/>
                    </a:lnTo>
                    <a:lnTo>
                      <a:pt x="189" y="48"/>
                    </a:lnTo>
                    <a:lnTo>
                      <a:pt x="200" y="65"/>
                    </a:lnTo>
                    <a:lnTo>
                      <a:pt x="206" y="85"/>
                    </a:lnTo>
                    <a:lnTo>
                      <a:pt x="207" y="107"/>
                    </a:lnTo>
                    <a:lnTo>
                      <a:pt x="206" y="129"/>
                    </a:lnTo>
                    <a:lnTo>
                      <a:pt x="200" y="148"/>
                    </a:lnTo>
                    <a:lnTo>
                      <a:pt x="189" y="166"/>
                    </a:lnTo>
                    <a:lnTo>
                      <a:pt x="178" y="181"/>
                    </a:lnTo>
                    <a:lnTo>
                      <a:pt x="162" y="194"/>
                    </a:lnTo>
                    <a:lnTo>
                      <a:pt x="145" y="205"/>
                    </a:lnTo>
                    <a:lnTo>
                      <a:pt x="125" y="210"/>
                    </a:lnTo>
                    <a:lnTo>
                      <a:pt x="104" y="212"/>
                    </a:lnTo>
                    <a:lnTo>
                      <a:pt x="82" y="210"/>
                    </a:lnTo>
                    <a:lnTo>
                      <a:pt x="64" y="205"/>
                    </a:lnTo>
                    <a:lnTo>
                      <a:pt x="46" y="194"/>
                    </a:lnTo>
                    <a:lnTo>
                      <a:pt x="31" y="181"/>
                    </a:lnTo>
                    <a:lnTo>
                      <a:pt x="18" y="166"/>
                    </a:lnTo>
                    <a:lnTo>
                      <a:pt x="7" y="148"/>
                    </a:lnTo>
                    <a:lnTo>
                      <a:pt x="1" y="129"/>
                    </a:lnTo>
                    <a:lnTo>
                      <a:pt x="0" y="107"/>
                    </a:lnTo>
                    <a:lnTo>
                      <a:pt x="1" y="85"/>
                    </a:lnTo>
                    <a:lnTo>
                      <a:pt x="7" y="65"/>
                    </a:lnTo>
                    <a:lnTo>
                      <a:pt x="18" y="48"/>
                    </a:lnTo>
                    <a:lnTo>
                      <a:pt x="31" y="32"/>
                    </a:lnTo>
                    <a:lnTo>
                      <a:pt x="46" y="19"/>
                    </a:lnTo>
                    <a:lnTo>
                      <a:pt x="64" y="10"/>
                    </a:lnTo>
                    <a:lnTo>
                      <a:pt x="82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3" name="Freeform 17"/>
              <p:cNvSpPr>
                <a:spLocks/>
              </p:cNvSpPr>
              <p:nvPr/>
            </p:nvSpPr>
            <p:spPr bwMode="auto">
              <a:xfrm>
                <a:off x="1676" y="1332"/>
                <a:ext cx="195" cy="201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18" y="2"/>
                  </a:cxn>
                  <a:cxn ang="0">
                    <a:pos x="136" y="8"/>
                  </a:cxn>
                  <a:cxn ang="0">
                    <a:pos x="153" y="17"/>
                  </a:cxn>
                  <a:cxn ang="0">
                    <a:pos x="165" y="30"/>
                  </a:cxn>
                  <a:cxn ang="0">
                    <a:pos x="178" y="44"/>
                  </a:cxn>
                  <a:cxn ang="0">
                    <a:pos x="187" y="63"/>
                  </a:cxn>
                  <a:cxn ang="0">
                    <a:pos x="193" y="81"/>
                  </a:cxn>
                  <a:cxn ang="0">
                    <a:pos x="195" y="101"/>
                  </a:cxn>
                  <a:cxn ang="0">
                    <a:pos x="193" y="122"/>
                  </a:cxn>
                  <a:cxn ang="0">
                    <a:pos x="187" y="140"/>
                  </a:cxn>
                  <a:cxn ang="0">
                    <a:pos x="178" y="157"/>
                  </a:cxn>
                  <a:cxn ang="0">
                    <a:pos x="165" y="171"/>
                  </a:cxn>
                  <a:cxn ang="0">
                    <a:pos x="153" y="184"/>
                  </a:cxn>
                  <a:cxn ang="0">
                    <a:pos x="136" y="193"/>
                  </a:cxn>
                  <a:cxn ang="0">
                    <a:pos x="118" y="199"/>
                  </a:cxn>
                  <a:cxn ang="0">
                    <a:pos x="97" y="201"/>
                  </a:cxn>
                  <a:cxn ang="0">
                    <a:pos x="77" y="199"/>
                  </a:cxn>
                  <a:cxn ang="0">
                    <a:pos x="59" y="193"/>
                  </a:cxn>
                  <a:cxn ang="0">
                    <a:pos x="42" y="184"/>
                  </a:cxn>
                  <a:cxn ang="0">
                    <a:pos x="29" y="171"/>
                  </a:cxn>
                  <a:cxn ang="0">
                    <a:pos x="16" y="157"/>
                  </a:cxn>
                  <a:cxn ang="0">
                    <a:pos x="7" y="140"/>
                  </a:cxn>
                  <a:cxn ang="0">
                    <a:pos x="2" y="122"/>
                  </a:cxn>
                  <a:cxn ang="0">
                    <a:pos x="0" y="101"/>
                  </a:cxn>
                  <a:cxn ang="0">
                    <a:pos x="2" y="81"/>
                  </a:cxn>
                  <a:cxn ang="0">
                    <a:pos x="7" y="63"/>
                  </a:cxn>
                  <a:cxn ang="0">
                    <a:pos x="16" y="44"/>
                  </a:cxn>
                  <a:cxn ang="0">
                    <a:pos x="29" y="30"/>
                  </a:cxn>
                  <a:cxn ang="0">
                    <a:pos x="42" y="17"/>
                  </a:cxn>
                  <a:cxn ang="0">
                    <a:pos x="59" y="8"/>
                  </a:cxn>
                  <a:cxn ang="0">
                    <a:pos x="77" y="2"/>
                  </a:cxn>
                  <a:cxn ang="0">
                    <a:pos x="97" y="0"/>
                  </a:cxn>
                </a:cxnLst>
                <a:rect l="0" t="0" r="r" b="b"/>
                <a:pathLst>
                  <a:path w="195" h="201">
                    <a:moveTo>
                      <a:pt x="97" y="0"/>
                    </a:moveTo>
                    <a:lnTo>
                      <a:pt x="118" y="2"/>
                    </a:lnTo>
                    <a:lnTo>
                      <a:pt x="136" y="8"/>
                    </a:lnTo>
                    <a:lnTo>
                      <a:pt x="153" y="17"/>
                    </a:lnTo>
                    <a:lnTo>
                      <a:pt x="165" y="30"/>
                    </a:lnTo>
                    <a:lnTo>
                      <a:pt x="178" y="44"/>
                    </a:lnTo>
                    <a:lnTo>
                      <a:pt x="187" y="63"/>
                    </a:lnTo>
                    <a:lnTo>
                      <a:pt x="193" y="81"/>
                    </a:lnTo>
                    <a:lnTo>
                      <a:pt x="195" y="101"/>
                    </a:lnTo>
                    <a:lnTo>
                      <a:pt x="193" y="122"/>
                    </a:lnTo>
                    <a:lnTo>
                      <a:pt x="187" y="140"/>
                    </a:lnTo>
                    <a:lnTo>
                      <a:pt x="178" y="157"/>
                    </a:lnTo>
                    <a:lnTo>
                      <a:pt x="165" y="171"/>
                    </a:lnTo>
                    <a:lnTo>
                      <a:pt x="153" y="184"/>
                    </a:lnTo>
                    <a:lnTo>
                      <a:pt x="136" y="193"/>
                    </a:lnTo>
                    <a:lnTo>
                      <a:pt x="118" y="199"/>
                    </a:lnTo>
                    <a:lnTo>
                      <a:pt x="97" y="201"/>
                    </a:lnTo>
                    <a:lnTo>
                      <a:pt x="77" y="199"/>
                    </a:lnTo>
                    <a:lnTo>
                      <a:pt x="59" y="193"/>
                    </a:lnTo>
                    <a:lnTo>
                      <a:pt x="42" y="184"/>
                    </a:lnTo>
                    <a:lnTo>
                      <a:pt x="29" y="171"/>
                    </a:lnTo>
                    <a:lnTo>
                      <a:pt x="16" y="157"/>
                    </a:lnTo>
                    <a:lnTo>
                      <a:pt x="7" y="140"/>
                    </a:lnTo>
                    <a:lnTo>
                      <a:pt x="2" y="122"/>
                    </a:lnTo>
                    <a:lnTo>
                      <a:pt x="0" y="101"/>
                    </a:lnTo>
                    <a:lnTo>
                      <a:pt x="2" y="81"/>
                    </a:lnTo>
                    <a:lnTo>
                      <a:pt x="7" y="63"/>
                    </a:lnTo>
                    <a:lnTo>
                      <a:pt x="16" y="44"/>
                    </a:lnTo>
                    <a:lnTo>
                      <a:pt x="29" y="30"/>
                    </a:lnTo>
                    <a:lnTo>
                      <a:pt x="42" y="17"/>
                    </a:lnTo>
                    <a:lnTo>
                      <a:pt x="59" y="8"/>
                    </a:lnTo>
                    <a:lnTo>
                      <a:pt x="77" y="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4" name="Freeform 18"/>
              <p:cNvSpPr>
                <a:spLocks/>
              </p:cNvSpPr>
              <p:nvPr/>
            </p:nvSpPr>
            <p:spPr bwMode="auto">
              <a:xfrm>
                <a:off x="1685" y="1336"/>
                <a:ext cx="184" cy="187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4" y="16"/>
                  </a:cxn>
                  <a:cxn ang="0">
                    <a:pos x="156" y="27"/>
                  </a:cxn>
                  <a:cxn ang="0">
                    <a:pos x="167" y="42"/>
                  </a:cxn>
                  <a:cxn ang="0">
                    <a:pos x="177" y="57"/>
                  </a:cxn>
                  <a:cxn ang="0">
                    <a:pos x="182" y="75"/>
                  </a:cxn>
                  <a:cxn ang="0">
                    <a:pos x="184" y="94"/>
                  </a:cxn>
                  <a:cxn ang="0">
                    <a:pos x="182" y="112"/>
                  </a:cxn>
                  <a:cxn ang="0">
                    <a:pos x="177" y="130"/>
                  </a:cxn>
                  <a:cxn ang="0">
                    <a:pos x="167" y="145"/>
                  </a:cxn>
                  <a:cxn ang="0">
                    <a:pos x="156" y="160"/>
                  </a:cxn>
                  <a:cxn ang="0">
                    <a:pos x="144" y="171"/>
                  </a:cxn>
                  <a:cxn ang="0">
                    <a:pos x="127" y="180"/>
                  </a:cxn>
                  <a:cxn ang="0">
                    <a:pos x="110" y="186"/>
                  </a:cxn>
                  <a:cxn ang="0">
                    <a:pos x="92" y="187"/>
                  </a:cxn>
                  <a:cxn ang="0">
                    <a:pos x="74" y="186"/>
                  </a:cxn>
                  <a:cxn ang="0">
                    <a:pos x="55" y="180"/>
                  </a:cxn>
                  <a:cxn ang="0">
                    <a:pos x="40" y="171"/>
                  </a:cxn>
                  <a:cxn ang="0">
                    <a:pos x="28" y="160"/>
                  </a:cxn>
                  <a:cxn ang="0">
                    <a:pos x="15" y="145"/>
                  </a:cxn>
                  <a:cxn ang="0">
                    <a:pos x="7" y="130"/>
                  </a:cxn>
                  <a:cxn ang="0">
                    <a:pos x="2" y="112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7" y="57"/>
                  </a:cxn>
                  <a:cxn ang="0">
                    <a:pos x="15" y="42"/>
                  </a:cxn>
                  <a:cxn ang="0">
                    <a:pos x="28" y="27"/>
                  </a:cxn>
                  <a:cxn ang="0">
                    <a:pos x="40" y="16"/>
                  </a:cxn>
                  <a:cxn ang="0">
                    <a:pos x="55" y="7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4" h="187">
                    <a:moveTo>
                      <a:pt x="92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4" y="16"/>
                    </a:lnTo>
                    <a:lnTo>
                      <a:pt x="156" y="27"/>
                    </a:lnTo>
                    <a:lnTo>
                      <a:pt x="167" y="42"/>
                    </a:lnTo>
                    <a:lnTo>
                      <a:pt x="177" y="57"/>
                    </a:lnTo>
                    <a:lnTo>
                      <a:pt x="182" y="75"/>
                    </a:lnTo>
                    <a:lnTo>
                      <a:pt x="184" y="94"/>
                    </a:lnTo>
                    <a:lnTo>
                      <a:pt x="182" y="112"/>
                    </a:lnTo>
                    <a:lnTo>
                      <a:pt x="177" y="130"/>
                    </a:lnTo>
                    <a:lnTo>
                      <a:pt x="167" y="145"/>
                    </a:lnTo>
                    <a:lnTo>
                      <a:pt x="156" y="160"/>
                    </a:lnTo>
                    <a:lnTo>
                      <a:pt x="144" y="171"/>
                    </a:lnTo>
                    <a:lnTo>
                      <a:pt x="127" y="180"/>
                    </a:lnTo>
                    <a:lnTo>
                      <a:pt x="110" y="186"/>
                    </a:lnTo>
                    <a:lnTo>
                      <a:pt x="92" y="187"/>
                    </a:lnTo>
                    <a:lnTo>
                      <a:pt x="74" y="186"/>
                    </a:lnTo>
                    <a:lnTo>
                      <a:pt x="55" y="180"/>
                    </a:lnTo>
                    <a:lnTo>
                      <a:pt x="40" y="171"/>
                    </a:lnTo>
                    <a:lnTo>
                      <a:pt x="28" y="160"/>
                    </a:lnTo>
                    <a:lnTo>
                      <a:pt x="15" y="145"/>
                    </a:lnTo>
                    <a:lnTo>
                      <a:pt x="7" y="130"/>
                    </a:lnTo>
                    <a:lnTo>
                      <a:pt x="2" y="112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7" y="57"/>
                    </a:lnTo>
                    <a:lnTo>
                      <a:pt x="15" y="42"/>
                    </a:lnTo>
                    <a:lnTo>
                      <a:pt x="28" y="27"/>
                    </a:lnTo>
                    <a:lnTo>
                      <a:pt x="40" y="16"/>
                    </a:lnTo>
                    <a:lnTo>
                      <a:pt x="55" y="7"/>
                    </a:lnTo>
                    <a:lnTo>
                      <a:pt x="74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5" name="Freeform 19"/>
              <p:cNvSpPr>
                <a:spLocks/>
              </p:cNvSpPr>
              <p:nvPr/>
            </p:nvSpPr>
            <p:spPr bwMode="auto">
              <a:xfrm>
                <a:off x="1694" y="1340"/>
                <a:ext cx="171" cy="174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1" y="1"/>
                  </a:cxn>
                  <a:cxn ang="0">
                    <a:pos x="118" y="7"/>
                  </a:cxn>
                  <a:cxn ang="0">
                    <a:pos x="133" y="14"/>
                  </a:cxn>
                  <a:cxn ang="0">
                    <a:pos x="146" y="25"/>
                  </a:cxn>
                  <a:cxn ang="0">
                    <a:pos x="157" y="38"/>
                  </a:cxn>
                  <a:cxn ang="0">
                    <a:pos x="164" y="53"/>
                  </a:cxn>
                  <a:cxn ang="0">
                    <a:pos x="169" y="69"/>
                  </a:cxn>
                  <a:cxn ang="0">
                    <a:pos x="171" y="86"/>
                  </a:cxn>
                  <a:cxn ang="0">
                    <a:pos x="169" y="104"/>
                  </a:cxn>
                  <a:cxn ang="0">
                    <a:pos x="164" y="121"/>
                  </a:cxn>
                  <a:cxn ang="0">
                    <a:pos x="157" y="136"/>
                  </a:cxn>
                  <a:cxn ang="0">
                    <a:pos x="146" y="149"/>
                  </a:cxn>
                  <a:cxn ang="0">
                    <a:pos x="133" y="160"/>
                  </a:cxn>
                  <a:cxn ang="0">
                    <a:pos x="118" y="167"/>
                  </a:cxn>
                  <a:cxn ang="0">
                    <a:pos x="101" y="172"/>
                  </a:cxn>
                  <a:cxn ang="0">
                    <a:pos x="85" y="174"/>
                  </a:cxn>
                  <a:cxn ang="0">
                    <a:pos x="68" y="172"/>
                  </a:cxn>
                  <a:cxn ang="0">
                    <a:pos x="52" y="167"/>
                  </a:cxn>
                  <a:cxn ang="0">
                    <a:pos x="37" y="160"/>
                  </a:cxn>
                  <a:cxn ang="0">
                    <a:pos x="26" y="149"/>
                  </a:cxn>
                  <a:cxn ang="0">
                    <a:pos x="15" y="136"/>
                  </a:cxn>
                  <a:cxn ang="0">
                    <a:pos x="8" y="121"/>
                  </a:cxn>
                  <a:cxn ang="0">
                    <a:pos x="2" y="104"/>
                  </a:cxn>
                  <a:cxn ang="0">
                    <a:pos x="0" y="86"/>
                  </a:cxn>
                  <a:cxn ang="0">
                    <a:pos x="2" y="69"/>
                  </a:cxn>
                  <a:cxn ang="0">
                    <a:pos x="8" y="53"/>
                  </a:cxn>
                  <a:cxn ang="0">
                    <a:pos x="15" y="38"/>
                  </a:cxn>
                  <a:cxn ang="0">
                    <a:pos x="26" y="25"/>
                  </a:cxn>
                  <a:cxn ang="0">
                    <a:pos x="37" y="14"/>
                  </a:cxn>
                  <a:cxn ang="0">
                    <a:pos x="52" y="7"/>
                  </a:cxn>
                  <a:cxn ang="0">
                    <a:pos x="68" y="1"/>
                  </a:cxn>
                  <a:cxn ang="0">
                    <a:pos x="85" y="0"/>
                  </a:cxn>
                </a:cxnLst>
                <a:rect l="0" t="0" r="r" b="b"/>
                <a:pathLst>
                  <a:path w="171" h="174">
                    <a:moveTo>
                      <a:pt x="85" y="0"/>
                    </a:moveTo>
                    <a:lnTo>
                      <a:pt x="101" y="1"/>
                    </a:lnTo>
                    <a:lnTo>
                      <a:pt x="118" y="7"/>
                    </a:lnTo>
                    <a:lnTo>
                      <a:pt x="133" y="14"/>
                    </a:lnTo>
                    <a:lnTo>
                      <a:pt x="146" y="25"/>
                    </a:lnTo>
                    <a:lnTo>
                      <a:pt x="157" y="38"/>
                    </a:lnTo>
                    <a:lnTo>
                      <a:pt x="164" y="53"/>
                    </a:lnTo>
                    <a:lnTo>
                      <a:pt x="169" y="69"/>
                    </a:lnTo>
                    <a:lnTo>
                      <a:pt x="171" y="86"/>
                    </a:lnTo>
                    <a:lnTo>
                      <a:pt x="169" y="104"/>
                    </a:lnTo>
                    <a:lnTo>
                      <a:pt x="164" y="121"/>
                    </a:lnTo>
                    <a:lnTo>
                      <a:pt x="157" y="136"/>
                    </a:lnTo>
                    <a:lnTo>
                      <a:pt x="146" y="149"/>
                    </a:lnTo>
                    <a:lnTo>
                      <a:pt x="133" y="160"/>
                    </a:lnTo>
                    <a:lnTo>
                      <a:pt x="118" y="167"/>
                    </a:lnTo>
                    <a:lnTo>
                      <a:pt x="101" y="172"/>
                    </a:lnTo>
                    <a:lnTo>
                      <a:pt x="85" y="174"/>
                    </a:lnTo>
                    <a:lnTo>
                      <a:pt x="68" y="172"/>
                    </a:lnTo>
                    <a:lnTo>
                      <a:pt x="52" y="167"/>
                    </a:lnTo>
                    <a:lnTo>
                      <a:pt x="37" y="160"/>
                    </a:lnTo>
                    <a:lnTo>
                      <a:pt x="26" y="149"/>
                    </a:lnTo>
                    <a:lnTo>
                      <a:pt x="15" y="136"/>
                    </a:lnTo>
                    <a:lnTo>
                      <a:pt x="8" y="121"/>
                    </a:lnTo>
                    <a:lnTo>
                      <a:pt x="2" y="104"/>
                    </a:lnTo>
                    <a:lnTo>
                      <a:pt x="0" y="86"/>
                    </a:lnTo>
                    <a:lnTo>
                      <a:pt x="2" y="69"/>
                    </a:lnTo>
                    <a:lnTo>
                      <a:pt x="8" y="53"/>
                    </a:lnTo>
                    <a:lnTo>
                      <a:pt x="15" y="38"/>
                    </a:lnTo>
                    <a:lnTo>
                      <a:pt x="26" y="25"/>
                    </a:lnTo>
                    <a:lnTo>
                      <a:pt x="37" y="14"/>
                    </a:lnTo>
                    <a:lnTo>
                      <a:pt x="52" y="7"/>
                    </a:lnTo>
                    <a:lnTo>
                      <a:pt x="68" y="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6" name="Freeform 20"/>
              <p:cNvSpPr>
                <a:spLocks/>
              </p:cNvSpPr>
              <p:nvPr/>
            </p:nvSpPr>
            <p:spPr bwMode="auto">
              <a:xfrm>
                <a:off x="1703" y="1343"/>
                <a:ext cx="160" cy="16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2"/>
                  </a:cxn>
                  <a:cxn ang="0">
                    <a:pos x="111" y="6"/>
                  </a:cxn>
                  <a:cxn ang="0">
                    <a:pos x="124" y="15"/>
                  </a:cxn>
                  <a:cxn ang="0">
                    <a:pos x="137" y="24"/>
                  </a:cxn>
                  <a:cxn ang="0">
                    <a:pos x="146" y="37"/>
                  </a:cxn>
                  <a:cxn ang="0">
                    <a:pos x="155" y="50"/>
                  </a:cxn>
                  <a:cxn ang="0">
                    <a:pos x="159" y="65"/>
                  </a:cxn>
                  <a:cxn ang="0">
                    <a:pos x="160" y="81"/>
                  </a:cxn>
                  <a:cxn ang="0">
                    <a:pos x="159" y="98"/>
                  </a:cxn>
                  <a:cxn ang="0">
                    <a:pos x="155" y="112"/>
                  </a:cxn>
                  <a:cxn ang="0">
                    <a:pos x="146" y="125"/>
                  </a:cxn>
                  <a:cxn ang="0">
                    <a:pos x="137" y="138"/>
                  </a:cxn>
                  <a:cxn ang="0">
                    <a:pos x="124" y="147"/>
                  </a:cxn>
                  <a:cxn ang="0">
                    <a:pos x="111" y="155"/>
                  </a:cxn>
                  <a:cxn ang="0">
                    <a:pos x="96" y="160"/>
                  </a:cxn>
                  <a:cxn ang="0">
                    <a:pos x="80" y="162"/>
                  </a:cxn>
                  <a:cxn ang="0">
                    <a:pos x="63" y="160"/>
                  </a:cxn>
                  <a:cxn ang="0">
                    <a:pos x="48" y="155"/>
                  </a:cxn>
                  <a:cxn ang="0">
                    <a:pos x="35" y="147"/>
                  </a:cxn>
                  <a:cxn ang="0">
                    <a:pos x="24" y="138"/>
                  </a:cxn>
                  <a:cxn ang="0">
                    <a:pos x="13" y="125"/>
                  </a:cxn>
                  <a:cxn ang="0">
                    <a:pos x="6" y="112"/>
                  </a:cxn>
                  <a:cxn ang="0">
                    <a:pos x="2" y="98"/>
                  </a:cxn>
                  <a:cxn ang="0">
                    <a:pos x="0" y="81"/>
                  </a:cxn>
                  <a:cxn ang="0">
                    <a:pos x="2" y="65"/>
                  </a:cxn>
                  <a:cxn ang="0">
                    <a:pos x="6" y="50"/>
                  </a:cxn>
                  <a:cxn ang="0">
                    <a:pos x="13" y="37"/>
                  </a:cxn>
                  <a:cxn ang="0">
                    <a:pos x="24" y="24"/>
                  </a:cxn>
                  <a:cxn ang="0">
                    <a:pos x="35" y="15"/>
                  </a:cxn>
                  <a:cxn ang="0">
                    <a:pos x="48" y="6"/>
                  </a:cxn>
                  <a:cxn ang="0">
                    <a:pos x="63" y="2"/>
                  </a:cxn>
                  <a:cxn ang="0">
                    <a:pos x="80" y="0"/>
                  </a:cxn>
                </a:cxnLst>
                <a:rect l="0" t="0" r="r" b="b"/>
                <a:pathLst>
                  <a:path w="160" h="162">
                    <a:moveTo>
                      <a:pt x="80" y="0"/>
                    </a:moveTo>
                    <a:lnTo>
                      <a:pt x="96" y="2"/>
                    </a:lnTo>
                    <a:lnTo>
                      <a:pt x="111" y="6"/>
                    </a:lnTo>
                    <a:lnTo>
                      <a:pt x="124" y="15"/>
                    </a:lnTo>
                    <a:lnTo>
                      <a:pt x="137" y="24"/>
                    </a:lnTo>
                    <a:lnTo>
                      <a:pt x="146" y="37"/>
                    </a:lnTo>
                    <a:lnTo>
                      <a:pt x="155" y="50"/>
                    </a:lnTo>
                    <a:lnTo>
                      <a:pt x="159" y="65"/>
                    </a:lnTo>
                    <a:lnTo>
                      <a:pt x="160" y="81"/>
                    </a:lnTo>
                    <a:lnTo>
                      <a:pt x="159" y="98"/>
                    </a:lnTo>
                    <a:lnTo>
                      <a:pt x="155" y="112"/>
                    </a:lnTo>
                    <a:lnTo>
                      <a:pt x="146" y="125"/>
                    </a:lnTo>
                    <a:lnTo>
                      <a:pt x="137" y="138"/>
                    </a:lnTo>
                    <a:lnTo>
                      <a:pt x="124" y="147"/>
                    </a:lnTo>
                    <a:lnTo>
                      <a:pt x="111" y="155"/>
                    </a:lnTo>
                    <a:lnTo>
                      <a:pt x="96" y="160"/>
                    </a:lnTo>
                    <a:lnTo>
                      <a:pt x="80" y="162"/>
                    </a:lnTo>
                    <a:lnTo>
                      <a:pt x="63" y="160"/>
                    </a:lnTo>
                    <a:lnTo>
                      <a:pt x="48" y="155"/>
                    </a:lnTo>
                    <a:lnTo>
                      <a:pt x="35" y="147"/>
                    </a:lnTo>
                    <a:lnTo>
                      <a:pt x="24" y="138"/>
                    </a:lnTo>
                    <a:lnTo>
                      <a:pt x="13" y="125"/>
                    </a:lnTo>
                    <a:lnTo>
                      <a:pt x="6" y="112"/>
                    </a:lnTo>
                    <a:lnTo>
                      <a:pt x="2" y="98"/>
                    </a:lnTo>
                    <a:lnTo>
                      <a:pt x="0" y="81"/>
                    </a:lnTo>
                    <a:lnTo>
                      <a:pt x="2" y="65"/>
                    </a:lnTo>
                    <a:lnTo>
                      <a:pt x="6" y="50"/>
                    </a:lnTo>
                    <a:lnTo>
                      <a:pt x="13" y="37"/>
                    </a:lnTo>
                    <a:lnTo>
                      <a:pt x="24" y="24"/>
                    </a:lnTo>
                    <a:lnTo>
                      <a:pt x="35" y="15"/>
                    </a:lnTo>
                    <a:lnTo>
                      <a:pt x="48" y="6"/>
                    </a:lnTo>
                    <a:lnTo>
                      <a:pt x="63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7" name="Freeform 21"/>
              <p:cNvSpPr>
                <a:spLocks/>
              </p:cNvSpPr>
              <p:nvPr/>
            </p:nvSpPr>
            <p:spPr bwMode="auto">
              <a:xfrm>
                <a:off x="1713" y="1347"/>
                <a:ext cx="145" cy="149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6" y="2"/>
                  </a:cxn>
                  <a:cxn ang="0">
                    <a:pos x="101" y="5"/>
                  </a:cxn>
                  <a:cxn ang="0">
                    <a:pos x="114" y="13"/>
                  </a:cxn>
                  <a:cxn ang="0">
                    <a:pos x="125" y="22"/>
                  </a:cxn>
                  <a:cxn ang="0">
                    <a:pos x="132" y="33"/>
                  </a:cxn>
                  <a:cxn ang="0">
                    <a:pos x="139" y="44"/>
                  </a:cxn>
                  <a:cxn ang="0">
                    <a:pos x="143" y="59"/>
                  </a:cxn>
                  <a:cxn ang="0">
                    <a:pos x="145" y="73"/>
                  </a:cxn>
                  <a:cxn ang="0">
                    <a:pos x="143" y="88"/>
                  </a:cxn>
                  <a:cxn ang="0">
                    <a:pos x="139" y="103"/>
                  </a:cxn>
                  <a:cxn ang="0">
                    <a:pos x="132" y="116"/>
                  </a:cxn>
                  <a:cxn ang="0">
                    <a:pos x="125" y="127"/>
                  </a:cxn>
                  <a:cxn ang="0">
                    <a:pos x="114" y="136"/>
                  </a:cxn>
                  <a:cxn ang="0">
                    <a:pos x="101" y="143"/>
                  </a:cxn>
                  <a:cxn ang="0">
                    <a:pos x="86" y="147"/>
                  </a:cxn>
                  <a:cxn ang="0">
                    <a:pos x="71" y="149"/>
                  </a:cxn>
                  <a:cxn ang="0">
                    <a:pos x="57" y="147"/>
                  </a:cxn>
                  <a:cxn ang="0">
                    <a:pos x="44" y="143"/>
                  </a:cxn>
                  <a:cxn ang="0">
                    <a:pos x="31" y="136"/>
                  </a:cxn>
                  <a:cxn ang="0">
                    <a:pos x="22" y="127"/>
                  </a:cxn>
                  <a:cxn ang="0">
                    <a:pos x="12" y="116"/>
                  </a:cxn>
                  <a:cxn ang="0">
                    <a:pos x="5" y="103"/>
                  </a:cxn>
                  <a:cxn ang="0">
                    <a:pos x="1" y="88"/>
                  </a:cxn>
                  <a:cxn ang="0">
                    <a:pos x="0" y="73"/>
                  </a:cxn>
                  <a:cxn ang="0">
                    <a:pos x="1" y="59"/>
                  </a:cxn>
                  <a:cxn ang="0">
                    <a:pos x="5" y="44"/>
                  </a:cxn>
                  <a:cxn ang="0">
                    <a:pos x="12" y="33"/>
                  </a:cxn>
                  <a:cxn ang="0">
                    <a:pos x="22" y="22"/>
                  </a:cxn>
                  <a:cxn ang="0">
                    <a:pos x="31" y="13"/>
                  </a:cxn>
                  <a:cxn ang="0">
                    <a:pos x="44" y="5"/>
                  </a:cxn>
                  <a:cxn ang="0">
                    <a:pos x="57" y="2"/>
                  </a:cxn>
                  <a:cxn ang="0">
                    <a:pos x="71" y="0"/>
                  </a:cxn>
                </a:cxnLst>
                <a:rect l="0" t="0" r="r" b="b"/>
                <a:pathLst>
                  <a:path w="145" h="149">
                    <a:moveTo>
                      <a:pt x="71" y="0"/>
                    </a:moveTo>
                    <a:lnTo>
                      <a:pt x="86" y="2"/>
                    </a:lnTo>
                    <a:lnTo>
                      <a:pt x="101" y="5"/>
                    </a:lnTo>
                    <a:lnTo>
                      <a:pt x="114" y="13"/>
                    </a:lnTo>
                    <a:lnTo>
                      <a:pt x="125" y="22"/>
                    </a:lnTo>
                    <a:lnTo>
                      <a:pt x="132" y="33"/>
                    </a:lnTo>
                    <a:lnTo>
                      <a:pt x="139" y="44"/>
                    </a:lnTo>
                    <a:lnTo>
                      <a:pt x="143" y="59"/>
                    </a:lnTo>
                    <a:lnTo>
                      <a:pt x="145" y="73"/>
                    </a:lnTo>
                    <a:lnTo>
                      <a:pt x="143" y="88"/>
                    </a:lnTo>
                    <a:lnTo>
                      <a:pt x="139" y="103"/>
                    </a:lnTo>
                    <a:lnTo>
                      <a:pt x="132" y="116"/>
                    </a:lnTo>
                    <a:lnTo>
                      <a:pt x="125" y="127"/>
                    </a:lnTo>
                    <a:lnTo>
                      <a:pt x="114" y="136"/>
                    </a:lnTo>
                    <a:lnTo>
                      <a:pt x="101" y="143"/>
                    </a:lnTo>
                    <a:lnTo>
                      <a:pt x="86" y="147"/>
                    </a:lnTo>
                    <a:lnTo>
                      <a:pt x="71" y="149"/>
                    </a:lnTo>
                    <a:lnTo>
                      <a:pt x="57" y="147"/>
                    </a:lnTo>
                    <a:lnTo>
                      <a:pt x="44" y="143"/>
                    </a:lnTo>
                    <a:lnTo>
                      <a:pt x="31" y="136"/>
                    </a:lnTo>
                    <a:lnTo>
                      <a:pt x="22" y="127"/>
                    </a:lnTo>
                    <a:lnTo>
                      <a:pt x="12" y="116"/>
                    </a:lnTo>
                    <a:lnTo>
                      <a:pt x="5" y="103"/>
                    </a:lnTo>
                    <a:lnTo>
                      <a:pt x="1" y="88"/>
                    </a:lnTo>
                    <a:lnTo>
                      <a:pt x="0" y="73"/>
                    </a:lnTo>
                    <a:lnTo>
                      <a:pt x="1" y="59"/>
                    </a:lnTo>
                    <a:lnTo>
                      <a:pt x="5" y="44"/>
                    </a:lnTo>
                    <a:lnTo>
                      <a:pt x="12" y="33"/>
                    </a:lnTo>
                    <a:lnTo>
                      <a:pt x="22" y="22"/>
                    </a:lnTo>
                    <a:lnTo>
                      <a:pt x="31" y="13"/>
                    </a:lnTo>
                    <a:lnTo>
                      <a:pt x="44" y="5"/>
                    </a:lnTo>
                    <a:lnTo>
                      <a:pt x="57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8" name="Freeform 22"/>
              <p:cNvSpPr>
                <a:spLocks/>
              </p:cNvSpPr>
              <p:nvPr/>
            </p:nvSpPr>
            <p:spPr bwMode="auto">
              <a:xfrm>
                <a:off x="1722" y="1351"/>
                <a:ext cx="132" cy="13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81" y="1"/>
                  </a:cxn>
                  <a:cxn ang="0">
                    <a:pos x="92" y="5"/>
                  </a:cxn>
                  <a:cxn ang="0">
                    <a:pos x="105" y="11"/>
                  </a:cxn>
                  <a:cxn ang="0">
                    <a:pos x="114" y="20"/>
                  </a:cxn>
                  <a:cxn ang="0">
                    <a:pos x="121" y="29"/>
                  </a:cxn>
                  <a:cxn ang="0">
                    <a:pos x="127" y="40"/>
                  </a:cxn>
                  <a:cxn ang="0">
                    <a:pos x="130" y="53"/>
                  </a:cxn>
                  <a:cxn ang="0">
                    <a:pos x="132" y="68"/>
                  </a:cxn>
                  <a:cxn ang="0">
                    <a:pos x="130" y="80"/>
                  </a:cxn>
                  <a:cxn ang="0">
                    <a:pos x="127" y="93"/>
                  </a:cxn>
                  <a:cxn ang="0">
                    <a:pos x="121" y="104"/>
                  </a:cxn>
                  <a:cxn ang="0">
                    <a:pos x="114" y="115"/>
                  </a:cxn>
                  <a:cxn ang="0">
                    <a:pos x="105" y="125"/>
                  </a:cxn>
                  <a:cxn ang="0">
                    <a:pos x="92" y="130"/>
                  </a:cxn>
                  <a:cxn ang="0">
                    <a:pos x="81" y="134"/>
                  </a:cxn>
                  <a:cxn ang="0">
                    <a:pos x="66" y="136"/>
                  </a:cxn>
                  <a:cxn ang="0">
                    <a:pos x="53" y="134"/>
                  </a:cxn>
                  <a:cxn ang="0">
                    <a:pos x="40" y="130"/>
                  </a:cxn>
                  <a:cxn ang="0">
                    <a:pos x="29" y="125"/>
                  </a:cxn>
                  <a:cxn ang="0">
                    <a:pos x="20" y="115"/>
                  </a:cxn>
                  <a:cxn ang="0">
                    <a:pos x="11" y="104"/>
                  </a:cxn>
                  <a:cxn ang="0">
                    <a:pos x="5" y="93"/>
                  </a:cxn>
                  <a:cxn ang="0">
                    <a:pos x="2" y="80"/>
                  </a:cxn>
                  <a:cxn ang="0">
                    <a:pos x="0" y="68"/>
                  </a:cxn>
                  <a:cxn ang="0">
                    <a:pos x="2" y="53"/>
                  </a:cxn>
                  <a:cxn ang="0">
                    <a:pos x="5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29" y="11"/>
                  </a:cxn>
                  <a:cxn ang="0">
                    <a:pos x="40" y="5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2" h="136">
                    <a:moveTo>
                      <a:pt x="66" y="0"/>
                    </a:moveTo>
                    <a:lnTo>
                      <a:pt x="81" y="1"/>
                    </a:lnTo>
                    <a:lnTo>
                      <a:pt x="92" y="5"/>
                    </a:lnTo>
                    <a:lnTo>
                      <a:pt x="105" y="11"/>
                    </a:lnTo>
                    <a:lnTo>
                      <a:pt x="114" y="20"/>
                    </a:lnTo>
                    <a:lnTo>
                      <a:pt x="121" y="29"/>
                    </a:lnTo>
                    <a:lnTo>
                      <a:pt x="127" y="40"/>
                    </a:lnTo>
                    <a:lnTo>
                      <a:pt x="130" y="53"/>
                    </a:lnTo>
                    <a:lnTo>
                      <a:pt x="132" y="68"/>
                    </a:lnTo>
                    <a:lnTo>
                      <a:pt x="130" y="80"/>
                    </a:lnTo>
                    <a:lnTo>
                      <a:pt x="127" y="93"/>
                    </a:lnTo>
                    <a:lnTo>
                      <a:pt x="121" y="104"/>
                    </a:lnTo>
                    <a:lnTo>
                      <a:pt x="114" y="115"/>
                    </a:lnTo>
                    <a:lnTo>
                      <a:pt x="105" y="125"/>
                    </a:lnTo>
                    <a:lnTo>
                      <a:pt x="92" y="130"/>
                    </a:lnTo>
                    <a:lnTo>
                      <a:pt x="81" y="134"/>
                    </a:lnTo>
                    <a:lnTo>
                      <a:pt x="66" y="136"/>
                    </a:lnTo>
                    <a:lnTo>
                      <a:pt x="53" y="134"/>
                    </a:lnTo>
                    <a:lnTo>
                      <a:pt x="40" y="130"/>
                    </a:lnTo>
                    <a:lnTo>
                      <a:pt x="29" y="125"/>
                    </a:lnTo>
                    <a:lnTo>
                      <a:pt x="20" y="115"/>
                    </a:lnTo>
                    <a:lnTo>
                      <a:pt x="11" y="104"/>
                    </a:lnTo>
                    <a:lnTo>
                      <a:pt x="5" y="93"/>
                    </a:lnTo>
                    <a:lnTo>
                      <a:pt x="2" y="80"/>
                    </a:lnTo>
                    <a:lnTo>
                      <a:pt x="0" y="68"/>
                    </a:lnTo>
                    <a:lnTo>
                      <a:pt x="2" y="53"/>
                    </a:lnTo>
                    <a:lnTo>
                      <a:pt x="5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29" y="11"/>
                    </a:lnTo>
                    <a:lnTo>
                      <a:pt x="40" y="5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9" name="Freeform 23"/>
              <p:cNvSpPr>
                <a:spLocks/>
              </p:cNvSpPr>
              <p:nvPr/>
            </p:nvSpPr>
            <p:spPr bwMode="auto">
              <a:xfrm>
                <a:off x="1731" y="1354"/>
                <a:ext cx="120" cy="12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2"/>
                  </a:cxn>
                  <a:cxn ang="0">
                    <a:pos x="85" y="6"/>
                  </a:cxn>
                  <a:cxn ang="0">
                    <a:pos x="94" y="11"/>
                  </a:cxn>
                  <a:cxn ang="0">
                    <a:pos x="103" y="19"/>
                  </a:cxn>
                  <a:cxn ang="0">
                    <a:pos x="110" y="28"/>
                  </a:cxn>
                  <a:cxn ang="0">
                    <a:pos x="116" y="37"/>
                  </a:cxn>
                  <a:cxn ang="0">
                    <a:pos x="118" y="48"/>
                  </a:cxn>
                  <a:cxn ang="0">
                    <a:pos x="120" y="61"/>
                  </a:cxn>
                  <a:cxn ang="0">
                    <a:pos x="118" y="74"/>
                  </a:cxn>
                  <a:cxn ang="0">
                    <a:pos x="116" y="85"/>
                  </a:cxn>
                  <a:cxn ang="0">
                    <a:pos x="110" y="96"/>
                  </a:cxn>
                  <a:cxn ang="0">
                    <a:pos x="103" y="105"/>
                  </a:cxn>
                  <a:cxn ang="0">
                    <a:pos x="94" y="112"/>
                  </a:cxn>
                  <a:cxn ang="0">
                    <a:pos x="85" y="118"/>
                  </a:cxn>
                  <a:cxn ang="0">
                    <a:pos x="74" y="122"/>
                  </a:cxn>
                  <a:cxn ang="0">
                    <a:pos x="61" y="123"/>
                  </a:cxn>
                  <a:cxn ang="0">
                    <a:pos x="48" y="122"/>
                  </a:cxn>
                  <a:cxn ang="0">
                    <a:pos x="37" y="118"/>
                  </a:cxn>
                  <a:cxn ang="0">
                    <a:pos x="26" y="112"/>
                  </a:cxn>
                  <a:cxn ang="0">
                    <a:pos x="17" y="105"/>
                  </a:cxn>
                  <a:cxn ang="0">
                    <a:pos x="9" y="96"/>
                  </a:cxn>
                  <a:cxn ang="0">
                    <a:pos x="4" y="85"/>
                  </a:cxn>
                  <a:cxn ang="0">
                    <a:pos x="2" y="74"/>
                  </a:cxn>
                  <a:cxn ang="0">
                    <a:pos x="0" y="61"/>
                  </a:cxn>
                  <a:cxn ang="0">
                    <a:pos x="2" y="48"/>
                  </a:cxn>
                  <a:cxn ang="0">
                    <a:pos x="4" y="37"/>
                  </a:cxn>
                  <a:cxn ang="0">
                    <a:pos x="9" y="28"/>
                  </a:cxn>
                  <a:cxn ang="0">
                    <a:pos x="17" y="19"/>
                  </a:cxn>
                  <a:cxn ang="0">
                    <a:pos x="26" y="11"/>
                  </a:cxn>
                  <a:cxn ang="0">
                    <a:pos x="37" y="6"/>
                  </a:cxn>
                  <a:cxn ang="0">
                    <a:pos x="48" y="2"/>
                  </a:cxn>
                  <a:cxn ang="0">
                    <a:pos x="61" y="0"/>
                  </a:cxn>
                </a:cxnLst>
                <a:rect l="0" t="0" r="r" b="b"/>
                <a:pathLst>
                  <a:path w="120" h="123">
                    <a:moveTo>
                      <a:pt x="61" y="0"/>
                    </a:moveTo>
                    <a:lnTo>
                      <a:pt x="74" y="2"/>
                    </a:lnTo>
                    <a:lnTo>
                      <a:pt x="85" y="6"/>
                    </a:lnTo>
                    <a:lnTo>
                      <a:pt x="94" y="11"/>
                    </a:lnTo>
                    <a:lnTo>
                      <a:pt x="103" y="19"/>
                    </a:lnTo>
                    <a:lnTo>
                      <a:pt x="110" y="28"/>
                    </a:lnTo>
                    <a:lnTo>
                      <a:pt x="116" y="37"/>
                    </a:lnTo>
                    <a:lnTo>
                      <a:pt x="118" y="48"/>
                    </a:lnTo>
                    <a:lnTo>
                      <a:pt x="120" y="61"/>
                    </a:lnTo>
                    <a:lnTo>
                      <a:pt x="118" y="74"/>
                    </a:lnTo>
                    <a:lnTo>
                      <a:pt x="116" y="85"/>
                    </a:lnTo>
                    <a:lnTo>
                      <a:pt x="110" y="96"/>
                    </a:lnTo>
                    <a:lnTo>
                      <a:pt x="103" y="105"/>
                    </a:lnTo>
                    <a:lnTo>
                      <a:pt x="94" y="112"/>
                    </a:lnTo>
                    <a:lnTo>
                      <a:pt x="85" y="118"/>
                    </a:lnTo>
                    <a:lnTo>
                      <a:pt x="74" y="122"/>
                    </a:lnTo>
                    <a:lnTo>
                      <a:pt x="61" y="123"/>
                    </a:lnTo>
                    <a:lnTo>
                      <a:pt x="48" y="122"/>
                    </a:lnTo>
                    <a:lnTo>
                      <a:pt x="37" y="118"/>
                    </a:lnTo>
                    <a:lnTo>
                      <a:pt x="26" y="112"/>
                    </a:lnTo>
                    <a:lnTo>
                      <a:pt x="17" y="105"/>
                    </a:lnTo>
                    <a:lnTo>
                      <a:pt x="9" y="96"/>
                    </a:lnTo>
                    <a:lnTo>
                      <a:pt x="4" y="85"/>
                    </a:lnTo>
                    <a:lnTo>
                      <a:pt x="2" y="74"/>
                    </a:lnTo>
                    <a:lnTo>
                      <a:pt x="0" y="61"/>
                    </a:lnTo>
                    <a:lnTo>
                      <a:pt x="2" y="48"/>
                    </a:lnTo>
                    <a:lnTo>
                      <a:pt x="4" y="37"/>
                    </a:lnTo>
                    <a:lnTo>
                      <a:pt x="9" y="28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7" y="6"/>
                    </a:lnTo>
                    <a:lnTo>
                      <a:pt x="48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0" name="Freeform 24"/>
              <p:cNvSpPr>
                <a:spLocks/>
              </p:cNvSpPr>
              <p:nvPr/>
            </p:nvSpPr>
            <p:spPr bwMode="auto">
              <a:xfrm>
                <a:off x="1740" y="1356"/>
                <a:ext cx="109" cy="11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5" y="2"/>
                  </a:cxn>
                  <a:cxn ang="0">
                    <a:pos x="76" y="4"/>
                  </a:cxn>
                  <a:cxn ang="0">
                    <a:pos x="85" y="9"/>
                  </a:cxn>
                  <a:cxn ang="0">
                    <a:pos x="92" y="17"/>
                  </a:cxn>
                  <a:cxn ang="0">
                    <a:pos x="100" y="24"/>
                  </a:cxn>
                  <a:cxn ang="0">
                    <a:pos x="105" y="35"/>
                  </a:cxn>
                  <a:cxn ang="0">
                    <a:pos x="107" y="44"/>
                  </a:cxn>
                  <a:cxn ang="0">
                    <a:pos x="109" y="55"/>
                  </a:cxn>
                  <a:cxn ang="0">
                    <a:pos x="107" y="66"/>
                  </a:cxn>
                  <a:cxn ang="0">
                    <a:pos x="105" y="77"/>
                  </a:cxn>
                  <a:cxn ang="0">
                    <a:pos x="100" y="87"/>
                  </a:cxn>
                  <a:cxn ang="0">
                    <a:pos x="92" y="94"/>
                  </a:cxn>
                  <a:cxn ang="0">
                    <a:pos x="85" y="101"/>
                  </a:cxn>
                  <a:cxn ang="0">
                    <a:pos x="76" y="107"/>
                  </a:cxn>
                  <a:cxn ang="0">
                    <a:pos x="65" y="109"/>
                  </a:cxn>
                  <a:cxn ang="0">
                    <a:pos x="54" y="110"/>
                  </a:cxn>
                  <a:cxn ang="0">
                    <a:pos x="33" y="107"/>
                  </a:cxn>
                  <a:cxn ang="0">
                    <a:pos x="17" y="94"/>
                  </a:cxn>
                  <a:cxn ang="0">
                    <a:pos x="4" y="77"/>
                  </a:cxn>
                  <a:cxn ang="0">
                    <a:pos x="0" y="55"/>
                  </a:cxn>
                  <a:cxn ang="0">
                    <a:pos x="4" y="35"/>
                  </a:cxn>
                  <a:cxn ang="0">
                    <a:pos x="17" y="17"/>
                  </a:cxn>
                  <a:cxn ang="0">
                    <a:pos x="33" y="4"/>
                  </a:cxn>
                  <a:cxn ang="0">
                    <a:pos x="54" y="0"/>
                  </a:cxn>
                </a:cxnLst>
                <a:rect l="0" t="0" r="r" b="b"/>
                <a:pathLst>
                  <a:path w="109" h="110">
                    <a:moveTo>
                      <a:pt x="54" y="0"/>
                    </a:moveTo>
                    <a:lnTo>
                      <a:pt x="65" y="2"/>
                    </a:lnTo>
                    <a:lnTo>
                      <a:pt x="76" y="4"/>
                    </a:lnTo>
                    <a:lnTo>
                      <a:pt x="85" y="9"/>
                    </a:lnTo>
                    <a:lnTo>
                      <a:pt x="92" y="17"/>
                    </a:lnTo>
                    <a:lnTo>
                      <a:pt x="100" y="24"/>
                    </a:lnTo>
                    <a:lnTo>
                      <a:pt x="105" y="35"/>
                    </a:lnTo>
                    <a:lnTo>
                      <a:pt x="107" y="44"/>
                    </a:lnTo>
                    <a:lnTo>
                      <a:pt x="109" y="55"/>
                    </a:lnTo>
                    <a:lnTo>
                      <a:pt x="107" y="66"/>
                    </a:lnTo>
                    <a:lnTo>
                      <a:pt x="105" y="77"/>
                    </a:lnTo>
                    <a:lnTo>
                      <a:pt x="100" y="87"/>
                    </a:lnTo>
                    <a:lnTo>
                      <a:pt x="92" y="94"/>
                    </a:lnTo>
                    <a:lnTo>
                      <a:pt x="85" y="101"/>
                    </a:lnTo>
                    <a:lnTo>
                      <a:pt x="76" y="107"/>
                    </a:lnTo>
                    <a:lnTo>
                      <a:pt x="65" y="109"/>
                    </a:lnTo>
                    <a:lnTo>
                      <a:pt x="54" y="110"/>
                    </a:lnTo>
                    <a:lnTo>
                      <a:pt x="33" y="107"/>
                    </a:lnTo>
                    <a:lnTo>
                      <a:pt x="17" y="94"/>
                    </a:lnTo>
                    <a:lnTo>
                      <a:pt x="4" y="77"/>
                    </a:lnTo>
                    <a:lnTo>
                      <a:pt x="0" y="55"/>
                    </a:lnTo>
                    <a:lnTo>
                      <a:pt x="4" y="35"/>
                    </a:lnTo>
                    <a:lnTo>
                      <a:pt x="17" y="17"/>
                    </a:lnTo>
                    <a:lnTo>
                      <a:pt x="33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1" name="Freeform 25"/>
              <p:cNvSpPr>
                <a:spLocks/>
              </p:cNvSpPr>
              <p:nvPr/>
            </p:nvSpPr>
            <p:spPr bwMode="auto">
              <a:xfrm>
                <a:off x="1751" y="1360"/>
                <a:ext cx="94" cy="9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5" y="3"/>
                  </a:cxn>
                  <a:cxn ang="0">
                    <a:pos x="81" y="14"/>
                  </a:cxn>
                  <a:cxn ang="0">
                    <a:pos x="90" y="29"/>
                  </a:cxn>
                  <a:cxn ang="0">
                    <a:pos x="94" y="49"/>
                  </a:cxn>
                  <a:cxn ang="0">
                    <a:pos x="90" y="68"/>
                  </a:cxn>
                  <a:cxn ang="0">
                    <a:pos x="81" y="83"/>
                  </a:cxn>
                  <a:cxn ang="0">
                    <a:pos x="65" y="92"/>
                  </a:cxn>
                  <a:cxn ang="0">
                    <a:pos x="46" y="95"/>
                  </a:cxn>
                  <a:cxn ang="0">
                    <a:pos x="28" y="92"/>
                  </a:cxn>
                  <a:cxn ang="0">
                    <a:pos x="13" y="83"/>
                  </a:cxn>
                  <a:cxn ang="0">
                    <a:pos x="4" y="68"/>
                  </a:cxn>
                  <a:cxn ang="0">
                    <a:pos x="0" y="49"/>
                  </a:cxn>
                  <a:cxn ang="0">
                    <a:pos x="4" y="29"/>
                  </a:cxn>
                  <a:cxn ang="0">
                    <a:pos x="13" y="14"/>
                  </a:cxn>
                  <a:cxn ang="0">
                    <a:pos x="28" y="3"/>
                  </a:cxn>
                  <a:cxn ang="0">
                    <a:pos x="46" y="0"/>
                  </a:cxn>
                </a:cxnLst>
                <a:rect l="0" t="0" r="r" b="b"/>
                <a:pathLst>
                  <a:path w="94" h="95">
                    <a:moveTo>
                      <a:pt x="46" y="0"/>
                    </a:moveTo>
                    <a:lnTo>
                      <a:pt x="65" y="3"/>
                    </a:lnTo>
                    <a:lnTo>
                      <a:pt x="81" y="14"/>
                    </a:lnTo>
                    <a:lnTo>
                      <a:pt x="90" y="29"/>
                    </a:lnTo>
                    <a:lnTo>
                      <a:pt x="94" y="49"/>
                    </a:lnTo>
                    <a:lnTo>
                      <a:pt x="90" y="68"/>
                    </a:lnTo>
                    <a:lnTo>
                      <a:pt x="81" y="83"/>
                    </a:lnTo>
                    <a:lnTo>
                      <a:pt x="65" y="92"/>
                    </a:lnTo>
                    <a:lnTo>
                      <a:pt x="46" y="95"/>
                    </a:lnTo>
                    <a:lnTo>
                      <a:pt x="28" y="92"/>
                    </a:lnTo>
                    <a:lnTo>
                      <a:pt x="13" y="83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29"/>
                    </a:lnTo>
                    <a:lnTo>
                      <a:pt x="13" y="14"/>
                    </a:lnTo>
                    <a:lnTo>
                      <a:pt x="28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2" name="Freeform 26"/>
              <p:cNvSpPr>
                <a:spLocks/>
              </p:cNvSpPr>
              <p:nvPr/>
            </p:nvSpPr>
            <p:spPr bwMode="auto">
              <a:xfrm>
                <a:off x="1759" y="1363"/>
                <a:ext cx="82" cy="8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58" y="4"/>
                  </a:cxn>
                  <a:cxn ang="0">
                    <a:pos x="71" y="13"/>
                  </a:cxn>
                  <a:cxn ang="0">
                    <a:pos x="79" y="26"/>
                  </a:cxn>
                  <a:cxn ang="0">
                    <a:pos x="82" y="43"/>
                  </a:cxn>
                  <a:cxn ang="0">
                    <a:pos x="79" y="59"/>
                  </a:cxn>
                  <a:cxn ang="0">
                    <a:pos x="71" y="72"/>
                  </a:cxn>
                  <a:cxn ang="0">
                    <a:pos x="58" y="81"/>
                  </a:cxn>
                  <a:cxn ang="0">
                    <a:pos x="40" y="85"/>
                  </a:cxn>
                  <a:cxn ang="0">
                    <a:pos x="25" y="81"/>
                  </a:cxn>
                  <a:cxn ang="0">
                    <a:pos x="12" y="72"/>
                  </a:cxn>
                  <a:cxn ang="0">
                    <a:pos x="3" y="59"/>
                  </a:cxn>
                  <a:cxn ang="0">
                    <a:pos x="0" y="43"/>
                  </a:cxn>
                  <a:cxn ang="0">
                    <a:pos x="3" y="26"/>
                  </a:cxn>
                  <a:cxn ang="0">
                    <a:pos x="12" y="13"/>
                  </a:cxn>
                  <a:cxn ang="0">
                    <a:pos x="25" y="4"/>
                  </a:cxn>
                  <a:cxn ang="0">
                    <a:pos x="40" y="0"/>
                  </a:cxn>
                </a:cxnLst>
                <a:rect l="0" t="0" r="r" b="b"/>
                <a:pathLst>
                  <a:path w="82" h="85">
                    <a:moveTo>
                      <a:pt x="40" y="0"/>
                    </a:moveTo>
                    <a:lnTo>
                      <a:pt x="58" y="4"/>
                    </a:lnTo>
                    <a:lnTo>
                      <a:pt x="71" y="13"/>
                    </a:lnTo>
                    <a:lnTo>
                      <a:pt x="79" y="26"/>
                    </a:lnTo>
                    <a:lnTo>
                      <a:pt x="82" y="43"/>
                    </a:lnTo>
                    <a:lnTo>
                      <a:pt x="79" y="59"/>
                    </a:lnTo>
                    <a:lnTo>
                      <a:pt x="71" y="72"/>
                    </a:lnTo>
                    <a:lnTo>
                      <a:pt x="58" y="81"/>
                    </a:lnTo>
                    <a:lnTo>
                      <a:pt x="40" y="85"/>
                    </a:lnTo>
                    <a:lnTo>
                      <a:pt x="25" y="81"/>
                    </a:lnTo>
                    <a:lnTo>
                      <a:pt x="12" y="72"/>
                    </a:lnTo>
                    <a:lnTo>
                      <a:pt x="3" y="59"/>
                    </a:lnTo>
                    <a:lnTo>
                      <a:pt x="0" y="43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5" y="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3" name="Freeform 27"/>
              <p:cNvSpPr>
                <a:spLocks/>
              </p:cNvSpPr>
              <p:nvPr/>
            </p:nvSpPr>
            <p:spPr bwMode="auto">
              <a:xfrm>
                <a:off x="1768" y="1367"/>
                <a:ext cx="70" cy="7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8" y="2"/>
                  </a:cxn>
                  <a:cxn ang="0">
                    <a:pos x="59" y="9"/>
                  </a:cxn>
                  <a:cxn ang="0">
                    <a:pos x="66" y="22"/>
                  </a:cxn>
                  <a:cxn ang="0">
                    <a:pos x="70" y="37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8" y="68"/>
                  </a:cxn>
                  <a:cxn ang="0">
                    <a:pos x="35" y="72"/>
                  </a:cxn>
                  <a:cxn ang="0">
                    <a:pos x="20" y="68"/>
                  </a:cxn>
                  <a:cxn ang="0">
                    <a:pos x="9" y="61"/>
                  </a:cxn>
                  <a:cxn ang="0">
                    <a:pos x="2" y="50"/>
                  </a:cxn>
                  <a:cxn ang="0">
                    <a:pos x="0" y="37"/>
                  </a:cxn>
                  <a:cxn ang="0">
                    <a:pos x="2" y="22"/>
                  </a:cxn>
                  <a:cxn ang="0">
                    <a:pos x="9" y="9"/>
                  </a:cxn>
                  <a:cxn ang="0">
                    <a:pos x="20" y="2"/>
                  </a:cxn>
                  <a:cxn ang="0">
                    <a:pos x="35" y="0"/>
                  </a:cxn>
                </a:cxnLst>
                <a:rect l="0" t="0" r="r" b="b"/>
                <a:pathLst>
                  <a:path w="70" h="72">
                    <a:moveTo>
                      <a:pt x="35" y="0"/>
                    </a:moveTo>
                    <a:lnTo>
                      <a:pt x="48" y="2"/>
                    </a:lnTo>
                    <a:lnTo>
                      <a:pt x="59" y="9"/>
                    </a:lnTo>
                    <a:lnTo>
                      <a:pt x="66" y="22"/>
                    </a:lnTo>
                    <a:lnTo>
                      <a:pt x="70" y="37"/>
                    </a:lnTo>
                    <a:lnTo>
                      <a:pt x="66" y="50"/>
                    </a:lnTo>
                    <a:lnTo>
                      <a:pt x="59" y="61"/>
                    </a:lnTo>
                    <a:lnTo>
                      <a:pt x="48" y="68"/>
                    </a:lnTo>
                    <a:lnTo>
                      <a:pt x="35" y="72"/>
                    </a:lnTo>
                    <a:lnTo>
                      <a:pt x="20" y="68"/>
                    </a:lnTo>
                    <a:lnTo>
                      <a:pt x="9" y="61"/>
                    </a:lnTo>
                    <a:lnTo>
                      <a:pt x="2" y="50"/>
                    </a:lnTo>
                    <a:lnTo>
                      <a:pt x="0" y="37"/>
                    </a:lnTo>
                    <a:lnTo>
                      <a:pt x="2" y="22"/>
                    </a:lnTo>
                    <a:lnTo>
                      <a:pt x="9" y="9"/>
                    </a:lnTo>
                    <a:lnTo>
                      <a:pt x="20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4" name="Freeform 28"/>
              <p:cNvSpPr>
                <a:spLocks/>
              </p:cNvSpPr>
              <p:nvPr/>
            </p:nvSpPr>
            <p:spPr bwMode="auto">
              <a:xfrm>
                <a:off x="1777" y="1371"/>
                <a:ext cx="57" cy="59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9" y="2"/>
                  </a:cxn>
                  <a:cxn ang="0">
                    <a:pos x="48" y="7"/>
                  </a:cxn>
                  <a:cxn ang="0">
                    <a:pos x="55" y="16"/>
                  </a:cxn>
                  <a:cxn ang="0">
                    <a:pos x="57" y="29"/>
                  </a:cxn>
                  <a:cxn ang="0">
                    <a:pos x="55" y="40"/>
                  </a:cxn>
                  <a:cxn ang="0">
                    <a:pos x="48" y="49"/>
                  </a:cxn>
                  <a:cxn ang="0">
                    <a:pos x="39" y="57"/>
                  </a:cxn>
                  <a:cxn ang="0">
                    <a:pos x="28" y="59"/>
                  </a:cxn>
                  <a:cxn ang="0">
                    <a:pos x="17" y="57"/>
                  </a:cxn>
                  <a:cxn ang="0">
                    <a:pos x="9" y="49"/>
                  </a:cxn>
                  <a:cxn ang="0">
                    <a:pos x="2" y="40"/>
                  </a:cxn>
                  <a:cxn ang="0">
                    <a:pos x="0" y="29"/>
                  </a:cxn>
                  <a:cxn ang="0">
                    <a:pos x="2" y="16"/>
                  </a:cxn>
                  <a:cxn ang="0">
                    <a:pos x="9" y="7"/>
                  </a:cxn>
                  <a:cxn ang="0">
                    <a:pos x="17" y="2"/>
                  </a:cxn>
                  <a:cxn ang="0">
                    <a:pos x="28" y="0"/>
                  </a:cxn>
                </a:cxnLst>
                <a:rect l="0" t="0" r="r" b="b"/>
                <a:pathLst>
                  <a:path w="57" h="59">
                    <a:moveTo>
                      <a:pt x="28" y="0"/>
                    </a:moveTo>
                    <a:lnTo>
                      <a:pt x="39" y="2"/>
                    </a:lnTo>
                    <a:lnTo>
                      <a:pt x="48" y="7"/>
                    </a:lnTo>
                    <a:lnTo>
                      <a:pt x="55" y="16"/>
                    </a:lnTo>
                    <a:lnTo>
                      <a:pt x="57" y="29"/>
                    </a:lnTo>
                    <a:lnTo>
                      <a:pt x="55" y="40"/>
                    </a:lnTo>
                    <a:lnTo>
                      <a:pt x="48" y="49"/>
                    </a:lnTo>
                    <a:lnTo>
                      <a:pt x="39" y="57"/>
                    </a:lnTo>
                    <a:lnTo>
                      <a:pt x="28" y="59"/>
                    </a:lnTo>
                    <a:lnTo>
                      <a:pt x="17" y="57"/>
                    </a:lnTo>
                    <a:lnTo>
                      <a:pt x="9" y="49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5" name="Freeform 29"/>
              <p:cNvSpPr>
                <a:spLocks/>
              </p:cNvSpPr>
              <p:nvPr/>
            </p:nvSpPr>
            <p:spPr bwMode="auto">
              <a:xfrm>
                <a:off x="1426" y="1560"/>
                <a:ext cx="160" cy="164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5" y="2"/>
                  </a:cxn>
                  <a:cxn ang="0">
                    <a:pos x="110" y="6"/>
                  </a:cxn>
                  <a:cxn ang="0">
                    <a:pos x="125" y="15"/>
                  </a:cxn>
                  <a:cxn ang="0">
                    <a:pos x="136" y="24"/>
                  </a:cxn>
                  <a:cxn ang="0">
                    <a:pos x="147" y="37"/>
                  </a:cxn>
                  <a:cxn ang="0">
                    <a:pos x="154" y="50"/>
                  </a:cxn>
                  <a:cxn ang="0">
                    <a:pos x="158" y="65"/>
                  </a:cxn>
                  <a:cxn ang="0">
                    <a:pos x="160" y="81"/>
                  </a:cxn>
                  <a:cxn ang="0">
                    <a:pos x="158" y="98"/>
                  </a:cxn>
                  <a:cxn ang="0">
                    <a:pos x="154" y="113"/>
                  </a:cxn>
                  <a:cxn ang="0">
                    <a:pos x="147" y="127"/>
                  </a:cxn>
                  <a:cxn ang="0">
                    <a:pos x="136" y="138"/>
                  </a:cxn>
                  <a:cxn ang="0">
                    <a:pos x="125" y="149"/>
                  </a:cxn>
                  <a:cxn ang="0">
                    <a:pos x="110" y="157"/>
                  </a:cxn>
                  <a:cxn ang="0">
                    <a:pos x="95" y="162"/>
                  </a:cxn>
                  <a:cxn ang="0">
                    <a:pos x="79" y="164"/>
                  </a:cxn>
                  <a:cxn ang="0">
                    <a:pos x="62" y="162"/>
                  </a:cxn>
                  <a:cxn ang="0">
                    <a:pos x="47" y="157"/>
                  </a:cxn>
                  <a:cxn ang="0">
                    <a:pos x="35" y="149"/>
                  </a:cxn>
                  <a:cxn ang="0">
                    <a:pos x="23" y="138"/>
                  </a:cxn>
                  <a:cxn ang="0">
                    <a:pos x="12" y="127"/>
                  </a:cxn>
                  <a:cxn ang="0">
                    <a:pos x="5" y="113"/>
                  </a:cxn>
                  <a:cxn ang="0">
                    <a:pos x="1" y="98"/>
                  </a:cxn>
                  <a:cxn ang="0">
                    <a:pos x="0" y="81"/>
                  </a:cxn>
                  <a:cxn ang="0">
                    <a:pos x="1" y="65"/>
                  </a:cxn>
                  <a:cxn ang="0">
                    <a:pos x="5" y="50"/>
                  </a:cxn>
                  <a:cxn ang="0">
                    <a:pos x="12" y="37"/>
                  </a:cxn>
                  <a:cxn ang="0">
                    <a:pos x="23" y="24"/>
                  </a:cxn>
                  <a:cxn ang="0">
                    <a:pos x="35" y="15"/>
                  </a:cxn>
                  <a:cxn ang="0">
                    <a:pos x="47" y="6"/>
                  </a:cxn>
                  <a:cxn ang="0">
                    <a:pos x="62" y="2"/>
                  </a:cxn>
                  <a:cxn ang="0">
                    <a:pos x="79" y="0"/>
                  </a:cxn>
                </a:cxnLst>
                <a:rect l="0" t="0" r="r" b="b"/>
                <a:pathLst>
                  <a:path w="160" h="164">
                    <a:moveTo>
                      <a:pt x="79" y="0"/>
                    </a:moveTo>
                    <a:lnTo>
                      <a:pt x="95" y="2"/>
                    </a:lnTo>
                    <a:lnTo>
                      <a:pt x="110" y="6"/>
                    </a:lnTo>
                    <a:lnTo>
                      <a:pt x="125" y="15"/>
                    </a:lnTo>
                    <a:lnTo>
                      <a:pt x="136" y="24"/>
                    </a:lnTo>
                    <a:lnTo>
                      <a:pt x="147" y="37"/>
                    </a:lnTo>
                    <a:lnTo>
                      <a:pt x="154" y="50"/>
                    </a:lnTo>
                    <a:lnTo>
                      <a:pt x="158" y="65"/>
                    </a:lnTo>
                    <a:lnTo>
                      <a:pt x="160" y="81"/>
                    </a:lnTo>
                    <a:lnTo>
                      <a:pt x="158" y="98"/>
                    </a:lnTo>
                    <a:lnTo>
                      <a:pt x="154" y="113"/>
                    </a:lnTo>
                    <a:lnTo>
                      <a:pt x="147" y="127"/>
                    </a:lnTo>
                    <a:lnTo>
                      <a:pt x="136" y="138"/>
                    </a:lnTo>
                    <a:lnTo>
                      <a:pt x="125" y="149"/>
                    </a:lnTo>
                    <a:lnTo>
                      <a:pt x="110" y="157"/>
                    </a:lnTo>
                    <a:lnTo>
                      <a:pt x="95" y="162"/>
                    </a:lnTo>
                    <a:lnTo>
                      <a:pt x="79" y="164"/>
                    </a:lnTo>
                    <a:lnTo>
                      <a:pt x="62" y="162"/>
                    </a:lnTo>
                    <a:lnTo>
                      <a:pt x="47" y="157"/>
                    </a:lnTo>
                    <a:lnTo>
                      <a:pt x="35" y="149"/>
                    </a:lnTo>
                    <a:lnTo>
                      <a:pt x="23" y="138"/>
                    </a:lnTo>
                    <a:lnTo>
                      <a:pt x="12" y="127"/>
                    </a:lnTo>
                    <a:lnTo>
                      <a:pt x="5" y="113"/>
                    </a:lnTo>
                    <a:lnTo>
                      <a:pt x="1" y="98"/>
                    </a:lnTo>
                    <a:lnTo>
                      <a:pt x="0" y="81"/>
                    </a:lnTo>
                    <a:lnTo>
                      <a:pt x="1" y="65"/>
                    </a:lnTo>
                    <a:lnTo>
                      <a:pt x="5" y="50"/>
                    </a:lnTo>
                    <a:lnTo>
                      <a:pt x="12" y="37"/>
                    </a:lnTo>
                    <a:lnTo>
                      <a:pt x="23" y="24"/>
                    </a:lnTo>
                    <a:lnTo>
                      <a:pt x="35" y="15"/>
                    </a:lnTo>
                    <a:lnTo>
                      <a:pt x="47" y="6"/>
                    </a:lnTo>
                    <a:lnTo>
                      <a:pt x="62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6" name="Freeform 30"/>
              <p:cNvSpPr>
                <a:spLocks/>
              </p:cNvSpPr>
              <p:nvPr/>
            </p:nvSpPr>
            <p:spPr bwMode="auto">
              <a:xfrm>
                <a:off x="1433" y="1562"/>
                <a:ext cx="151" cy="15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2"/>
                  </a:cxn>
                  <a:cxn ang="0">
                    <a:pos x="105" y="6"/>
                  </a:cxn>
                  <a:cxn ang="0">
                    <a:pos x="118" y="13"/>
                  </a:cxn>
                  <a:cxn ang="0">
                    <a:pos x="129" y="22"/>
                  </a:cxn>
                  <a:cxn ang="0">
                    <a:pos x="138" y="35"/>
                  </a:cxn>
                  <a:cxn ang="0">
                    <a:pos x="145" y="48"/>
                  </a:cxn>
                  <a:cxn ang="0">
                    <a:pos x="149" y="63"/>
                  </a:cxn>
                  <a:cxn ang="0">
                    <a:pos x="151" y="77"/>
                  </a:cxn>
                  <a:cxn ang="0">
                    <a:pos x="149" y="92"/>
                  </a:cxn>
                  <a:cxn ang="0">
                    <a:pos x="145" y="107"/>
                  </a:cxn>
                  <a:cxn ang="0">
                    <a:pos x="138" y="120"/>
                  </a:cxn>
                  <a:cxn ang="0">
                    <a:pos x="129" y="133"/>
                  </a:cxn>
                  <a:cxn ang="0">
                    <a:pos x="118" y="142"/>
                  </a:cxn>
                  <a:cxn ang="0">
                    <a:pos x="105" y="149"/>
                  </a:cxn>
                  <a:cxn ang="0">
                    <a:pos x="90" y="153"/>
                  </a:cxn>
                  <a:cxn ang="0">
                    <a:pos x="75" y="155"/>
                  </a:cxn>
                  <a:cxn ang="0">
                    <a:pos x="61" y="153"/>
                  </a:cxn>
                  <a:cxn ang="0">
                    <a:pos x="46" y="149"/>
                  </a:cxn>
                  <a:cxn ang="0">
                    <a:pos x="33" y="142"/>
                  </a:cxn>
                  <a:cxn ang="0">
                    <a:pos x="22" y="133"/>
                  </a:cxn>
                  <a:cxn ang="0">
                    <a:pos x="13" y="120"/>
                  </a:cxn>
                  <a:cxn ang="0">
                    <a:pos x="5" y="107"/>
                  </a:cxn>
                  <a:cxn ang="0">
                    <a:pos x="2" y="92"/>
                  </a:cxn>
                  <a:cxn ang="0">
                    <a:pos x="0" y="77"/>
                  </a:cxn>
                  <a:cxn ang="0">
                    <a:pos x="2" y="63"/>
                  </a:cxn>
                  <a:cxn ang="0">
                    <a:pos x="5" y="48"/>
                  </a:cxn>
                  <a:cxn ang="0">
                    <a:pos x="13" y="35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1" y="2"/>
                  </a:cxn>
                  <a:cxn ang="0">
                    <a:pos x="75" y="0"/>
                  </a:cxn>
                </a:cxnLst>
                <a:rect l="0" t="0" r="r" b="b"/>
                <a:pathLst>
                  <a:path w="151" h="155">
                    <a:moveTo>
                      <a:pt x="75" y="0"/>
                    </a:moveTo>
                    <a:lnTo>
                      <a:pt x="90" y="2"/>
                    </a:lnTo>
                    <a:lnTo>
                      <a:pt x="105" y="6"/>
                    </a:lnTo>
                    <a:lnTo>
                      <a:pt x="118" y="13"/>
                    </a:lnTo>
                    <a:lnTo>
                      <a:pt x="129" y="22"/>
                    </a:lnTo>
                    <a:lnTo>
                      <a:pt x="138" y="35"/>
                    </a:lnTo>
                    <a:lnTo>
                      <a:pt x="145" y="48"/>
                    </a:lnTo>
                    <a:lnTo>
                      <a:pt x="149" y="63"/>
                    </a:lnTo>
                    <a:lnTo>
                      <a:pt x="151" y="77"/>
                    </a:lnTo>
                    <a:lnTo>
                      <a:pt x="149" y="92"/>
                    </a:lnTo>
                    <a:lnTo>
                      <a:pt x="145" y="107"/>
                    </a:lnTo>
                    <a:lnTo>
                      <a:pt x="138" y="120"/>
                    </a:lnTo>
                    <a:lnTo>
                      <a:pt x="129" y="133"/>
                    </a:lnTo>
                    <a:lnTo>
                      <a:pt x="118" y="142"/>
                    </a:lnTo>
                    <a:lnTo>
                      <a:pt x="105" y="149"/>
                    </a:lnTo>
                    <a:lnTo>
                      <a:pt x="90" y="153"/>
                    </a:lnTo>
                    <a:lnTo>
                      <a:pt x="75" y="155"/>
                    </a:lnTo>
                    <a:lnTo>
                      <a:pt x="61" y="153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2" y="133"/>
                    </a:lnTo>
                    <a:lnTo>
                      <a:pt x="13" y="120"/>
                    </a:lnTo>
                    <a:lnTo>
                      <a:pt x="5" y="107"/>
                    </a:lnTo>
                    <a:lnTo>
                      <a:pt x="2" y="92"/>
                    </a:lnTo>
                    <a:lnTo>
                      <a:pt x="0" y="77"/>
                    </a:lnTo>
                    <a:lnTo>
                      <a:pt x="2" y="63"/>
                    </a:lnTo>
                    <a:lnTo>
                      <a:pt x="5" y="48"/>
                    </a:lnTo>
                    <a:lnTo>
                      <a:pt x="13" y="35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1" y="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7" name="Freeform 31"/>
              <p:cNvSpPr>
                <a:spLocks/>
              </p:cNvSpPr>
              <p:nvPr/>
            </p:nvSpPr>
            <p:spPr bwMode="auto">
              <a:xfrm>
                <a:off x="1440" y="1566"/>
                <a:ext cx="140" cy="14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5" y="2"/>
                  </a:cxn>
                  <a:cxn ang="0">
                    <a:pos x="98" y="5"/>
                  </a:cxn>
                  <a:cxn ang="0">
                    <a:pos x="109" y="13"/>
                  </a:cxn>
                  <a:cxn ang="0">
                    <a:pos x="120" y="20"/>
                  </a:cxn>
                  <a:cxn ang="0">
                    <a:pos x="129" y="31"/>
                  </a:cxn>
                  <a:cxn ang="0">
                    <a:pos x="135" y="44"/>
                  </a:cxn>
                  <a:cxn ang="0">
                    <a:pos x="138" y="57"/>
                  </a:cxn>
                  <a:cxn ang="0">
                    <a:pos x="140" y="72"/>
                  </a:cxn>
                  <a:cxn ang="0">
                    <a:pos x="138" y="86"/>
                  </a:cxn>
                  <a:cxn ang="0">
                    <a:pos x="135" y="99"/>
                  </a:cxn>
                  <a:cxn ang="0">
                    <a:pos x="129" y="112"/>
                  </a:cxn>
                  <a:cxn ang="0">
                    <a:pos x="120" y="121"/>
                  </a:cxn>
                  <a:cxn ang="0">
                    <a:pos x="109" y="130"/>
                  </a:cxn>
                  <a:cxn ang="0">
                    <a:pos x="98" y="138"/>
                  </a:cxn>
                  <a:cxn ang="0">
                    <a:pos x="85" y="141"/>
                  </a:cxn>
                  <a:cxn ang="0">
                    <a:pos x="70" y="143"/>
                  </a:cxn>
                  <a:cxn ang="0">
                    <a:pos x="55" y="141"/>
                  </a:cxn>
                  <a:cxn ang="0">
                    <a:pos x="43" y="138"/>
                  </a:cxn>
                  <a:cxn ang="0">
                    <a:pos x="32" y="130"/>
                  </a:cxn>
                  <a:cxn ang="0">
                    <a:pos x="21" y="121"/>
                  </a:cxn>
                  <a:cxn ang="0">
                    <a:pos x="11" y="112"/>
                  </a:cxn>
                  <a:cxn ang="0">
                    <a:pos x="6" y="99"/>
                  </a:cxn>
                  <a:cxn ang="0">
                    <a:pos x="2" y="86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6" y="44"/>
                  </a:cxn>
                  <a:cxn ang="0">
                    <a:pos x="11" y="31"/>
                  </a:cxn>
                  <a:cxn ang="0">
                    <a:pos x="21" y="20"/>
                  </a:cxn>
                  <a:cxn ang="0">
                    <a:pos x="32" y="13"/>
                  </a:cxn>
                  <a:cxn ang="0">
                    <a:pos x="43" y="5"/>
                  </a:cxn>
                  <a:cxn ang="0">
                    <a:pos x="55" y="2"/>
                  </a:cxn>
                  <a:cxn ang="0">
                    <a:pos x="70" y="0"/>
                  </a:cxn>
                </a:cxnLst>
                <a:rect l="0" t="0" r="r" b="b"/>
                <a:pathLst>
                  <a:path w="140" h="143">
                    <a:moveTo>
                      <a:pt x="70" y="0"/>
                    </a:moveTo>
                    <a:lnTo>
                      <a:pt x="85" y="2"/>
                    </a:lnTo>
                    <a:lnTo>
                      <a:pt x="98" y="5"/>
                    </a:lnTo>
                    <a:lnTo>
                      <a:pt x="109" y="13"/>
                    </a:lnTo>
                    <a:lnTo>
                      <a:pt x="120" y="20"/>
                    </a:lnTo>
                    <a:lnTo>
                      <a:pt x="129" y="31"/>
                    </a:lnTo>
                    <a:lnTo>
                      <a:pt x="135" y="44"/>
                    </a:lnTo>
                    <a:lnTo>
                      <a:pt x="138" y="57"/>
                    </a:lnTo>
                    <a:lnTo>
                      <a:pt x="140" y="72"/>
                    </a:lnTo>
                    <a:lnTo>
                      <a:pt x="138" y="86"/>
                    </a:lnTo>
                    <a:lnTo>
                      <a:pt x="135" y="99"/>
                    </a:lnTo>
                    <a:lnTo>
                      <a:pt x="129" y="112"/>
                    </a:lnTo>
                    <a:lnTo>
                      <a:pt x="120" y="121"/>
                    </a:lnTo>
                    <a:lnTo>
                      <a:pt x="109" y="130"/>
                    </a:lnTo>
                    <a:lnTo>
                      <a:pt x="98" y="138"/>
                    </a:lnTo>
                    <a:lnTo>
                      <a:pt x="85" y="141"/>
                    </a:lnTo>
                    <a:lnTo>
                      <a:pt x="70" y="143"/>
                    </a:lnTo>
                    <a:lnTo>
                      <a:pt x="55" y="141"/>
                    </a:lnTo>
                    <a:lnTo>
                      <a:pt x="43" y="138"/>
                    </a:lnTo>
                    <a:lnTo>
                      <a:pt x="32" y="130"/>
                    </a:lnTo>
                    <a:lnTo>
                      <a:pt x="21" y="121"/>
                    </a:lnTo>
                    <a:lnTo>
                      <a:pt x="11" y="112"/>
                    </a:lnTo>
                    <a:lnTo>
                      <a:pt x="6" y="99"/>
                    </a:lnTo>
                    <a:lnTo>
                      <a:pt x="2" y="86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6" y="44"/>
                    </a:lnTo>
                    <a:lnTo>
                      <a:pt x="11" y="31"/>
                    </a:lnTo>
                    <a:lnTo>
                      <a:pt x="21" y="20"/>
                    </a:lnTo>
                    <a:lnTo>
                      <a:pt x="32" y="13"/>
                    </a:lnTo>
                    <a:lnTo>
                      <a:pt x="43" y="5"/>
                    </a:lnTo>
                    <a:lnTo>
                      <a:pt x="55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8" name="Freeform 32"/>
              <p:cNvSpPr>
                <a:spLocks/>
              </p:cNvSpPr>
              <p:nvPr/>
            </p:nvSpPr>
            <p:spPr bwMode="auto">
              <a:xfrm>
                <a:off x="1446" y="1568"/>
                <a:ext cx="132" cy="13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1"/>
                  </a:cxn>
                  <a:cxn ang="0">
                    <a:pos x="92" y="5"/>
                  </a:cxn>
                  <a:cxn ang="0">
                    <a:pos x="103" y="11"/>
                  </a:cxn>
                  <a:cxn ang="0">
                    <a:pos x="114" y="18"/>
                  </a:cxn>
                  <a:cxn ang="0">
                    <a:pos x="121" y="29"/>
                  </a:cxn>
                  <a:cxn ang="0">
                    <a:pos x="127" y="40"/>
                  </a:cxn>
                  <a:cxn ang="0">
                    <a:pos x="130" y="53"/>
                  </a:cxn>
                  <a:cxn ang="0">
                    <a:pos x="132" y="66"/>
                  </a:cxn>
                  <a:cxn ang="0">
                    <a:pos x="130" y="81"/>
                  </a:cxn>
                  <a:cxn ang="0">
                    <a:pos x="127" y="93"/>
                  </a:cxn>
                  <a:cxn ang="0">
                    <a:pos x="121" y="105"/>
                  </a:cxn>
                  <a:cxn ang="0">
                    <a:pos x="114" y="114"/>
                  </a:cxn>
                  <a:cxn ang="0">
                    <a:pos x="103" y="123"/>
                  </a:cxn>
                  <a:cxn ang="0">
                    <a:pos x="92" y="128"/>
                  </a:cxn>
                  <a:cxn ang="0">
                    <a:pos x="79" y="132"/>
                  </a:cxn>
                  <a:cxn ang="0">
                    <a:pos x="66" y="134"/>
                  </a:cxn>
                  <a:cxn ang="0">
                    <a:pos x="53" y="132"/>
                  </a:cxn>
                  <a:cxn ang="0">
                    <a:pos x="40" y="128"/>
                  </a:cxn>
                  <a:cxn ang="0">
                    <a:pos x="29" y="123"/>
                  </a:cxn>
                  <a:cxn ang="0">
                    <a:pos x="20" y="114"/>
                  </a:cxn>
                  <a:cxn ang="0">
                    <a:pos x="11" y="105"/>
                  </a:cxn>
                  <a:cxn ang="0">
                    <a:pos x="5" y="93"/>
                  </a:cxn>
                  <a:cxn ang="0">
                    <a:pos x="2" y="81"/>
                  </a:cxn>
                  <a:cxn ang="0">
                    <a:pos x="0" y="66"/>
                  </a:cxn>
                  <a:cxn ang="0">
                    <a:pos x="2" y="53"/>
                  </a:cxn>
                  <a:cxn ang="0">
                    <a:pos x="5" y="40"/>
                  </a:cxn>
                  <a:cxn ang="0">
                    <a:pos x="11" y="29"/>
                  </a:cxn>
                  <a:cxn ang="0">
                    <a:pos x="20" y="18"/>
                  </a:cxn>
                  <a:cxn ang="0">
                    <a:pos x="29" y="11"/>
                  </a:cxn>
                  <a:cxn ang="0">
                    <a:pos x="40" y="5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2" h="134">
                    <a:moveTo>
                      <a:pt x="66" y="0"/>
                    </a:moveTo>
                    <a:lnTo>
                      <a:pt x="79" y="1"/>
                    </a:lnTo>
                    <a:lnTo>
                      <a:pt x="92" y="5"/>
                    </a:lnTo>
                    <a:lnTo>
                      <a:pt x="103" y="11"/>
                    </a:lnTo>
                    <a:lnTo>
                      <a:pt x="114" y="18"/>
                    </a:lnTo>
                    <a:lnTo>
                      <a:pt x="121" y="29"/>
                    </a:lnTo>
                    <a:lnTo>
                      <a:pt x="127" y="40"/>
                    </a:lnTo>
                    <a:lnTo>
                      <a:pt x="130" y="53"/>
                    </a:lnTo>
                    <a:lnTo>
                      <a:pt x="132" y="66"/>
                    </a:lnTo>
                    <a:lnTo>
                      <a:pt x="130" y="81"/>
                    </a:lnTo>
                    <a:lnTo>
                      <a:pt x="127" y="93"/>
                    </a:lnTo>
                    <a:lnTo>
                      <a:pt x="121" y="105"/>
                    </a:lnTo>
                    <a:lnTo>
                      <a:pt x="114" y="114"/>
                    </a:lnTo>
                    <a:lnTo>
                      <a:pt x="103" y="123"/>
                    </a:lnTo>
                    <a:lnTo>
                      <a:pt x="92" y="128"/>
                    </a:lnTo>
                    <a:lnTo>
                      <a:pt x="79" y="132"/>
                    </a:lnTo>
                    <a:lnTo>
                      <a:pt x="66" y="134"/>
                    </a:lnTo>
                    <a:lnTo>
                      <a:pt x="53" y="132"/>
                    </a:lnTo>
                    <a:lnTo>
                      <a:pt x="40" y="128"/>
                    </a:lnTo>
                    <a:lnTo>
                      <a:pt x="29" y="123"/>
                    </a:lnTo>
                    <a:lnTo>
                      <a:pt x="20" y="114"/>
                    </a:lnTo>
                    <a:lnTo>
                      <a:pt x="11" y="105"/>
                    </a:lnTo>
                    <a:lnTo>
                      <a:pt x="5" y="93"/>
                    </a:lnTo>
                    <a:lnTo>
                      <a:pt x="2" y="81"/>
                    </a:lnTo>
                    <a:lnTo>
                      <a:pt x="0" y="66"/>
                    </a:lnTo>
                    <a:lnTo>
                      <a:pt x="2" y="53"/>
                    </a:lnTo>
                    <a:lnTo>
                      <a:pt x="5" y="40"/>
                    </a:lnTo>
                    <a:lnTo>
                      <a:pt x="11" y="29"/>
                    </a:lnTo>
                    <a:lnTo>
                      <a:pt x="20" y="18"/>
                    </a:lnTo>
                    <a:lnTo>
                      <a:pt x="29" y="11"/>
                    </a:lnTo>
                    <a:lnTo>
                      <a:pt x="40" y="5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9" name="Freeform 33"/>
              <p:cNvSpPr>
                <a:spLocks/>
              </p:cNvSpPr>
              <p:nvPr/>
            </p:nvSpPr>
            <p:spPr bwMode="auto">
              <a:xfrm>
                <a:off x="1453" y="1569"/>
                <a:ext cx="122" cy="1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2"/>
                  </a:cxn>
                  <a:cxn ang="0">
                    <a:pos x="85" y="6"/>
                  </a:cxn>
                  <a:cxn ang="0">
                    <a:pos x="96" y="12"/>
                  </a:cxn>
                  <a:cxn ang="0">
                    <a:pos x="105" y="19"/>
                  </a:cxn>
                  <a:cxn ang="0">
                    <a:pos x="112" y="28"/>
                  </a:cxn>
                  <a:cxn ang="0">
                    <a:pos x="118" y="39"/>
                  </a:cxn>
                  <a:cxn ang="0">
                    <a:pos x="120" y="50"/>
                  </a:cxn>
                  <a:cxn ang="0">
                    <a:pos x="122" y="63"/>
                  </a:cxn>
                  <a:cxn ang="0">
                    <a:pos x="120" y="76"/>
                  </a:cxn>
                  <a:cxn ang="0">
                    <a:pos x="118" y="87"/>
                  </a:cxn>
                  <a:cxn ang="0">
                    <a:pos x="112" y="98"/>
                  </a:cxn>
                  <a:cxn ang="0">
                    <a:pos x="105" y="107"/>
                  </a:cxn>
                  <a:cxn ang="0">
                    <a:pos x="96" y="115"/>
                  </a:cxn>
                  <a:cxn ang="0">
                    <a:pos x="85" y="120"/>
                  </a:cxn>
                  <a:cxn ang="0">
                    <a:pos x="74" y="124"/>
                  </a:cxn>
                  <a:cxn ang="0">
                    <a:pos x="61" y="126"/>
                  </a:cxn>
                  <a:cxn ang="0">
                    <a:pos x="48" y="124"/>
                  </a:cxn>
                  <a:cxn ang="0">
                    <a:pos x="37" y="120"/>
                  </a:cxn>
                  <a:cxn ang="0">
                    <a:pos x="28" y="115"/>
                  </a:cxn>
                  <a:cxn ang="0">
                    <a:pos x="19" y="107"/>
                  </a:cxn>
                  <a:cxn ang="0">
                    <a:pos x="11" y="98"/>
                  </a:cxn>
                  <a:cxn ang="0">
                    <a:pos x="6" y="87"/>
                  </a:cxn>
                  <a:cxn ang="0">
                    <a:pos x="2" y="76"/>
                  </a:cxn>
                  <a:cxn ang="0">
                    <a:pos x="0" y="63"/>
                  </a:cxn>
                  <a:cxn ang="0">
                    <a:pos x="2" y="50"/>
                  </a:cxn>
                  <a:cxn ang="0">
                    <a:pos x="6" y="39"/>
                  </a:cxn>
                  <a:cxn ang="0">
                    <a:pos x="11" y="28"/>
                  </a:cxn>
                  <a:cxn ang="0">
                    <a:pos x="19" y="19"/>
                  </a:cxn>
                  <a:cxn ang="0">
                    <a:pos x="28" y="12"/>
                  </a:cxn>
                  <a:cxn ang="0">
                    <a:pos x="37" y="6"/>
                  </a:cxn>
                  <a:cxn ang="0">
                    <a:pos x="48" y="2"/>
                  </a:cxn>
                  <a:cxn ang="0">
                    <a:pos x="61" y="0"/>
                  </a:cxn>
                </a:cxnLst>
                <a:rect l="0" t="0" r="r" b="b"/>
                <a:pathLst>
                  <a:path w="122" h="126">
                    <a:moveTo>
                      <a:pt x="61" y="0"/>
                    </a:moveTo>
                    <a:lnTo>
                      <a:pt x="74" y="2"/>
                    </a:lnTo>
                    <a:lnTo>
                      <a:pt x="85" y="6"/>
                    </a:lnTo>
                    <a:lnTo>
                      <a:pt x="96" y="12"/>
                    </a:lnTo>
                    <a:lnTo>
                      <a:pt x="105" y="19"/>
                    </a:lnTo>
                    <a:lnTo>
                      <a:pt x="112" y="28"/>
                    </a:lnTo>
                    <a:lnTo>
                      <a:pt x="118" y="39"/>
                    </a:lnTo>
                    <a:lnTo>
                      <a:pt x="120" y="50"/>
                    </a:lnTo>
                    <a:lnTo>
                      <a:pt x="122" y="63"/>
                    </a:lnTo>
                    <a:lnTo>
                      <a:pt x="120" y="76"/>
                    </a:lnTo>
                    <a:lnTo>
                      <a:pt x="118" y="87"/>
                    </a:lnTo>
                    <a:lnTo>
                      <a:pt x="112" y="98"/>
                    </a:lnTo>
                    <a:lnTo>
                      <a:pt x="105" y="107"/>
                    </a:lnTo>
                    <a:lnTo>
                      <a:pt x="96" y="115"/>
                    </a:lnTo>
                    <a:lnTo>
                      <a:pt x="85" y="120"/>
                    </a:lnTo>
                    <a:lnTo>
                      <a:pt x="74" y="124"/>
                    </a:lnTo>
                    <a:lnTo>
                      <a:pt x="61" y="126"/>
                    </a:lnTo>
                    <a:lnTo>
                      <a:pt x="48" y="124"/>
                    </a:lnTo>
                    <a:lnTo>
                      <a:pt x="37" y="120"/>
                    </a:lnTo>
                    <a:lnTo>
                      <a:pt x="28" y="115"/>
                    </a:lnTo>
                    <a:lnTo>
                      <a:pt x="19" y="107"/>
                    </a:lnTo>
                    <a:lnTo>
                      <a:pt x="11" y="98"/>
                    </a:lnTo>
                    <a:lnTo>
                      <a:pt x="6" y="87"/>
                    </a:lnTo>
                    <a:lnTo>
                      <a:pt x="2" y="76"/>
                    </a:lnTo>
                    <a:lnTo>
                      <a:pt x="0" y="63"/>
                    </a:lnTo>
                    <a:lnTo>
                      <a:pt x="2" y="50"/>
                    </a:lnTo>
                    <a:lnTo>
                      <a:pt x="6" y="39"/>
                    </a:lnTo>
                    <a:lnTo>
                      <a:pt x="11" y="28"/>
                    </a:lnTo>
                    <a:lnTo>
                      <a:pt x="19" y="19"/>
                    </a:lnTo>
                    <a:lnTo>
                      <a:pt x="28" y="12"/>
                    </a:lnTo>
                    <a:lnTo>
                      <a:pt x="37" y="6"/>
                    </a:lnTo>
                    <a:lnTo>
                      <a:pt x="48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0" name="Freeform 34"/>
              <p:cNvSpPr>
                <a:spLocks/>
              </p:cNvSpPr>
              <p:nvPr/>
            </p:nvSpPr>
            <p:spPr bwMode="auto">
              <a:xfrm>
                <a:off x="1461" y="1573"/>
                <a:ext cx="112" cy="112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8" y="2"/>
                  </a:cxn>
                  <a:cxn ang="0">
                    <a:pos x="77" y="4"/>
                  </a:cxn>
                  <a:cxn ang="0">
                    <a:pos x="88" y="9"/>
                  </a:cxn>
                  <a:cxn ang="0">
                    <a:pos x="95" y="17"/>
                  </a:cxn>
                  <a:cxn ang="0">
                    <a:pos x="103" y="26"/>
                  </a:cxn>
                  <a:cxn ang="0">
                    <a:pos x="108" y="35"/>
                  </a:cxn>
                  <a:cxn ang="0">
                    <a:pos x="110" y="46"/>
                  </a:cxn>
                  <a:cxn ang="0">
                    <a:pos x="112" y="57"/>
                  </a:cxn>
                  <a:cxn ang="0">
                    <a:pos x="110" y="68"/>
                  </a:cxn>
                  <a:cxn ang="0">
                    <a:pos x="108" y="79"/>
                  </a:cxn>
                  <a:cxn ang="0">
                    <a:pos x="103" y="88"/>
                  </a:cxn>
                  <a:cxn ang="0">
                    <a:pos x="95" y="96"/>
                  </a:cxn>
                  <a:cxn ang="0">
                    <a:pos x="88" y="103"/>
                  </a:cxn>
                  <a:cxn ang="0">
                    <a:pos x="77" y="109"/>
                  </a:cxn>
                  <a:cxn ang="0">
                    <a:pos x="68" y="111"/>
                  </a:cxn>
                  <a:cxn ang="0">
                    <a:pos x="57" y="112"/>
                  </a:cxn>
                  <a:cxn ang="0">
                    <a:pos x="46" y="111"/>
                  </a:cxn>
                  <a:cxn ang="0">
                    <a:pos x="34" y="109"/>
                  </a:cxn>
                  <a:cxn ang="0">
                    <a:pos x="25" y="103"/>
                  </a:cxn>
                  <a:cxn ang="0">
                    <a:pos x="16" y="96"/>
                  </a:cxn>
                  <a:cxn ang="0">
                    <a:pos x="9" y="88"/>
                  </a:cxn>
                  <a:cxn ang="0">
                    <a:pos x="3" y="79"/>
                  </a:cxn>
                  <a:cxn ang="0">
                    <a:pos x="1" y="68"/>
                  </a:cxn>
                  <a:cxn ang="0">
                    <a:pos x="0" y="57"/>
                  </a:cxn>
                  <a:cxn ang="0">
                    <a:pos x="1" y="46"/>
                  </a:cxn>
                  <a:cxn ang="0">
                    <a:pos x="3" y="35"/>
                  </a:cxn>
                  <a:cxn ang="0">
                    <a:pos x="9" y="26"/>
                  </a:cxn>
                  <a:cxn ang="0">
                    <a:pos x="16" y="17"/>
                  </a:cxn>
                  <a:cxn ang="0">
                    <a:pos x="25" y="9"/>
                  </a:cxn>
                  <a:cxn ang="0">
                    <a:pos x="34" y="4"/>
                  </a:cxn>
                  <a:cxn ang="0">
                    <a:pos x="46" y="2"/>
                  </a:cxn>
                  <a:cxn ang="0">
                    <a:pos x="57" y="0"/>
                  </a:cxn>
                </a:cxnLst>
                <a:rect l="0" t="0" r="r" b="b"/>
                <a:pathLst>
                  <a:path w="112" h="112">
                    <a:moveTo>
                      <a:pt x="57" y="0"/>
                    </a:moveTo>
                    <a:lnTo>
                      <a:pt x="68" y="2"/>
                    </a:lnTo>
                    <a:lnTo>
                      <a:pt x="77" y="4"/>
                    </a:lnTo>
                    <a:lnTo>
                      <a:pt x="88" y="9"/>
                    </a:lnTo>
                    <a:lnTo>
                      <a:pt x="95" y="17"/>
                    </a:lnTo>
                    <a:lnTo>
                      <a:pt x="103" y="26"/>
                    </a:lnTo>
                    <a:lnTo>
                      <a:pt x="108" y="35"/>
                    </a:lnTo>
                    <a:lnTo>
                      <a:pt x="110" y="46"/>
                    </a:lnTo>
                    <a:lnTo>
                      <a:pt x="112" y="57"/>
                    </a:lnTo>
                    <a:lnTo>
                      <a:pt x="110" y="68"/>
                    </a:lnTo>
                    <a:lnTo>
                      <a:pt x="108" y="79"/>
                    </a:lnTo>
                    <a:lnTo>
                      <a:pt x="103" y="88"/>
                    </a:lnTo>
                    <a:lnTo>
                      <a:pt x="95" y="96"/>
                    </a:lnTo>
                    <a:lnTo>
                      <a:pt x="88" y="103"/>
                    </a:lnTo>
                    <a:lnTo>
                      <a:pt x="77" y="109"/>
                    </a:lnTo>
                    <a:lnTo>
                      <a:pt x="68" y="111"/>
                    </a:lnTo>
                    <a:lnTo>
                      <a:pt x="57" y="112"/>
                    </a:lnTo>
                    <a:lnTo>
                      <a:pt x="46" y="111"/>
                    </a:lnTo>
                    <a:lnTo>
                      <a:pt x="34" y="109"/>
                    </a:lnTo>
                    <a:lnTo>
                      <a:pt x="25" y="103"/>
                    </a:lnTo>
                    <a:lnTo>
                      <a:pt x="16" y="96"/>
                    </a:lnTo>
                    <a:lnTo>
                      <a:pt x="9" y="88"/>
                    </a:lnTo>
                    <a:lnTo>
                      <a:pt x="3" y="79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6"/>
                    </a:lnTo>
                    <a:lnTo>
                      <a:pt x="3" y="35"/>
                    </a:lnTo>
                    <a:lnTo>
                      <a:pt x="9" y="26"/>
                    </a:lnTo>
                    <a:lnTo>
                      <a:pt x="16" y="17"/>
                    </a:lnTo>
                    <a:lnTo>
                      <a:pt x="25" y="9"/>
                    </a:lnTo>
                    <a:lnTo>
                      <a:pt x="34" y="4"/>
                    </a:lnTo>
                    <a:lnTo>
                      <a:pt x="46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1" name="Freeform 35"/>
              <p:cNvSpPr>
                <a:spLocks/>
              </p:cNvSpPr>
              <p:nvPr/>
            </p:nvSpPr>
            <p:spPr bwMode="auto">
              <a:xfrm>
                <a:off x="1468" y="1575"/>
                <a:ext cx="103" cy="10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2" y="4"/>
                  </a:cxn>
                  <a:cxn ang="0">
                    <a:pos x="88" y="15"/>
                  </a:cxn>
                  <a:cxn ang="0">
                    <a:pos x="99" y="33"/>
                  </a:cxn>
                  <a:cxn ang="0">
                    <a:pos x="103" y="53"/>
                  </a:cxn>
                  <a:cxn ang="0">
                    <a:pos x="99" y="74"/>
                  </a:cxn>
                  <a:cxn ang="0">
                    <a:pos x="88" y="90"/>
                  </a:cxn>
                  <a:cxn ang="0">
                    <a:pos x="72" y="101"/>
                  </a:cxn>
                  <a:cxn ang="0">
                    <a:pos x="53" y="105"/>
                  </a:cxn>
                  <a:cxn ang="0">
                    <a:pos x="31" y="101"/>
                  </a:cxn>
                  <a:cxn ang="0">
                    <a:pos x="15" y="90"/>
                  </a:cxn>
                  <a:cxn ang="0">
                    <a:pos x="4" y="74"/>
                  </a:cxn>
                  <a:cxn ang="0">
                    <a:pos x="0" y="53"/>
                  </a:cxn>
                  <a:cxn ang="0">
                    <a:pos x="4" y="33"/>
                  </a:cxn>
                  <a:cxn ang="0">
                    <a:pos x="15" y="15"/>
                  </a:cxn>
                  <a:cxn ang="0">
                    <a:pos x="31" y="4"/>
                  </a:cxn>
                  <a:cxn ang="0">
                    <a:pos x="53" y="0"/>
                  </a:cxn>
                </a:cxnLst>
                <a:rect l="0" t="0" r="r" b="b"/>
                <a:pathLst>
                  <a:path w="103" h="105">
                    <a:moveTo>
                      <a:pt x="53" y="0"/>
                    </a:moveTo>
                    <a:lnTo>
                      <a:pt x="72" y="4"/>
                    </a:lnTo>
                    <a:lnTo>
                      <a:pt x="88" y="15"/>
                    </a:lnTo>
                    <a:lnTo>
                      <a:pt x="99" y="33"/>
                    </a:lnTo>
                    <a:lnTo>
                      <a:pt x="103" y="53"/>
                    </a:lnTo>
                    <a:lnTo>
                      <a:pt x="99" y="74"/>
                    </a:lnTo>
                    <a:lnTo>
                      <a:pt x="88" y="90"/>
                    </a:lnTo>
                    <a:lnTo>
                      <a:pt x="72" y="101"/>
                    </a:lnTo>
                    <a:lnTo>
                      <a:pt x="53" y="105"/>
                    </a:lnTo>
                    <a:lnTo>
                      <a:pt x="31" y="101"/>
                    </a:lnTo>
                    <a:lnTo>
                      <a:pt x="15" y="90"/>
                    </a:lnTo>
                    <a:lnTo>
                      <a:pt x="4" y="74"/>
                    </a:lnTo>
                    <a:lnTo>
                      <a:pt x="0" y="53"/>
                    </a:lnTo>
                    <a:lnTo>
                      <a:pt x="4" y="33"/>
                    </a:lnTo>
                    <a:lnTo>
                      <a:pt x="15" y="15"/>
                    </a:lnTo>
                    <a:lnTo>
                      <a:pt x="31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2" name="Freeform 36"/>
              <p:cNvSpPr>
                <a:spLocks/>
              </p:cNvSpPr>
              <p:nvPr/>
            </p:nvSpPr>
            <p:spPr bwMode="auto">
              <a:xfrm>
                <a:off x="1475" y="1579"/>
                <a:ext cx="92" cy="9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5" y="3"/>
                  </a:cxn>
                  <a:cxn ang="0">
                    <a:pos x="79" y="13"/>
                  </a:cxn>
                  <a:cxn ang="0">
                    <a:pos x="89" y="29"/>
                  </a:cxn>
                  <a:cxn ang="0">
                    <a:pos x="92" y="48"/>
                  </a:cxn>
                  <a:cxn ang="0">
                    <a:pos x="89" y="66"/>
                  </a:cxn>
                  <a:cxn ang="0">
                    <a:pos x="79" y="81"/>
                  </a:cxn>
                  <a:cxn ang="0">
                    <a:pos x="65" y="90"/>
                  </a:cxn>
                  <a:cxn ang="0">
                    <a:pos x="46" y="94"/>
                  </a:cxn>
                  <a:cxn ang="0">
                    <a:pos x="28" y="90"/>
                  </a:cxn>
                  <a:cxn ang="0">
                    <a:pos x="13" y="81"/>
                  </a:cxn>
                  <a:cxn ang="0">
                    <a:pos x="4" y="66"/>
                  </a:cxn>
                  <a:cxn ang="0">
                    <a:pos x="0" y="48"/>
                  </a:cxn>
                  <a:cxn ang="0">
                    <a:pos x="4" y="29"/>
                  </a:cxn>
                  <a:cxn ang="0">
                    <a:pos x="13" y="13"/>
                  </a:cxn>
                  <a:cxn ang="0">
                    <a:pos x="28" y="3"/>
                  </a:cxn>
                  <a:cxn ang="0">
                    <a:pos x="46" y="0"/>
                  </a:cxn>
                </a:cxnLst>
                <a:rect l="0" t="0" r="r" b="b"/>
                <a:pathLst>
                  <a:path w="92" h="94">
                    <a:moveTo>
                      <a:pt x="46" y="0"/>
                    </a:moveTo>
                    <a:lnTo>
                      <a:pt x="65" y="3"/>
                    </a:lnTo>
                    <a:lnTo>
                      <a:pt x="79" y="13"/>
                    </a:lnTo>
                    <a:lnTo>
                      <a:pt x="89" y="29"/>
                    </a:lnTo>
                    <a:lnTo>
                      <a:pt x="92" y="48"/>
                    </a:lnTo>
                    <a:lnTo>
                      <a:pt x="89" y="66"/>
                    </a:lnTo>
                    <a:lnTo>
                      <a:pt x="79" y="81"/>
                    </a:lnTo>
                    <a:lnTo>
                      <a:pt x="65" y="90"/>
                    </a:lnTo>
                    <a:lnTo>
                      <a:pt x="46" y="94"/>
                    </a:lnTo>
                    <a:lnTo>
                      <a:pt x="28" y="90"/>
                    </a:lnTo>
                    <a:lnTo>
                      <a:pt x="13" y="81"/>
                    </a:lnTo>
                    <a:lnTo>
                      <a:pt x="4" y="66"/>
                    </a:lnTo>
                    <a:lnTo>
                      <a:pt x="0" y="48"/>
                    </a:lnTo>
                    <a:lnTo>
                      <a:pt x="4" y="29"/>
                    </a:lnTo>
                    <a:lnTo>
                      <a:pt x="13" y="13"/>
                    </a:lnTo>
                    <a:lnTo>
                      <a:pt x="28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3" name="Freeform 37"/>
              <p:cNvSpPr>
                <a:spLocks/>
              </p:cNvSpPr>
              <p:nvPr/>
            </p:nvSpPr>
            <p:spPr bwMode="auto">
              <a:xfrm>
                <a:off x="1481" y="1581"/>
                <a:ext cx="84" cy="8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9" y="3"/>
                  </a:cxn>
                  <a:cxn ang="0">
                    <a:pos x="72" y="12"/>
                  </a:cxn>
                  <a:cxn ang="0">
                    <a:pos x="81" y="25"/>
                  </a:cxn>
                  <a:cxn ang="0">
                    <a:pos x="84" y="42"/>
                  </a:cxn>
                  <a:cxn ang="0">
                    <a:pos x="81" y="58"/>
                  </a:cxn>
                  <a:cxn ang="0">
                    <a:pos x="72" y="71"/>
                  </a:cxn>
                  <a:cxn ang="0">
                    <a:pos x="59" y="80"/>
                  </a:cxn>
                  <a:cxn ang="0">
                    <a:pos x="42" y="84"/>
                  </a:cxn>
                  <a:cxn ang="0">
                    <a:pos x="26" y="80"/>
                  </a:cxn>
                  <a:cxn ang="0">
                    <a:pos x="13" y="71"/>
                  </a:cxn>
                  <a:cxn ang="0">
                    <a:pos x="3" y="58"/>
                  </a:cxn>
                  <a:cxn ang="0">
                    <a:pos x="0" y="42"/>
                  </a:cxn>
                  <a:cxn ang="0">
                    <a:pos x="3" y="25"/>
                  </a:cxn>
                  <a:cxn ang="0">
                    <a:pos x="13" y="12"/>
                  </a:cxn>
                  <a:cxn ang="0">
                    <a:pos x="26" y="3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59" y="3"/>
                    </a:lnTo>
                    <a:lnTo>
                      <a:pt x="72" y="12"/>
                    </a:lnTo>
                    <a:lnTo>
                      <a:pt x="81" y="25"/>
                    </a:lnTo>
                    <a:lnTo>
                      <a:pt x="84" y="42"/>
                    </a:lnTo>
                    <a:lnTo>
                      <a:pt x="81" y="58"/>
                    </a:lnTo>
                    <a:lnTo>
                      <a:pt x="72" y="71"/>
                    </a:lnTo>
                    <a:lnTo>
                      <a:pt x="59" y="80"/>
                    </a:lnTo>
                    <a:lnTo>
                      <a:pt x="42" y="84"/>
                    </a:lnTo>
                    <a:lnTo>
                      <a:pt x="26" y="80"/>
                    </a:lnTo>
                    <a:lnTo>
                      <a:pt x="13" y="71"/>
                    </a:lnTo>
                    <a:lnTo>
                      <a:pt x="3" y="58"/>
                    </a:lnTo>
                    <a:lnTo>
                      <a:pt x="0" y="42"/>
                    </a:lnTo>
                    <a:lnTo>
                      <a:pt x="3" y="25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4" name="Freeform 38"/>
              <p:cNvSpPr>
                <a:spLocks/>
              </p:cNvSpPr>
              <p:nvPr/>
            </p:nvSpPr>
            <p:spPr bwMode="auto">
              <a:xfrm>
                <a:off x="1488" y="1584"/>
                <a:ext cx="74" cy="76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52" y="4"/>
                  </a:cxn>
                  <a:cxn ang="0">
                    <a:pos x="63" y="11"/>
                  </a:cxn>
                  <a:cxn ang="0">
                    <a:pos x="70" y="22"/>
                  </a:cxn>
                  <a:cxn ang="0">
                    <a:pos x="74" y="35"/>
                  </a:cxn>
                  <a:cxn ang="0">
                    <a:pos x="70" y="50"/>
                  </a:cxn>
                  <a:cxn ang="0">
                    <a:pos x="63" y="63"/>
                  </a:cxn>
                  <a:cxn ang="0">
                    <a:pos x="52" y="72"/>
                  </a:cxn>
                  <a:cxn ang="0">
                    <a:pos x="37" y="76"/>
                  </a:cxn>
                  <a:cxn ang="0">
                    <a:pos x="22" y="72"/>
                  </a:cxn>
                  <a:cxn ang="0">
                    <a:pos x="11" y="63"/>
                  </a:cxn>
                  <a:cxn ang="0">
                    <a:pos x="4" y="50"/>
                  </a:cxn>
                  <a:cxn ang="0">
                    <a:pos x="0" y="35"/>
                  </a:cxn>
                  <a:cxn ang="0">
                    <a:pos x="4" y="22"/>
                  </a:cxn>
                  <a:cxn ang="0">
                    <a:pos x="11" y="11"/>
                  </a:cxn>
                  <a:cxn ang="0">
                    <a:pos x="22" y="4"/>
                  </a:cxn>
                  <a:cxn ang="0">
                    <a:pos x="37" y="0"/>
                  </a:cxn>
                </a:cxnLst>
                <a:rect l="0" t="0" r="r" b="b"/>
                <a:pathLst>
                  <a:path w="74" h="76">
                    <a:moveTo>
                      <a:pt x="37" y="0"/>
                    </a:moveTo>
                    <a:lnTo>
                      <a:pt x="52" y="4"/>
                    </a:lnTo>
                    <a:lnTo>
                      <a:pt x="63" y="11"/>
                    </a:lnTo>
                    <a:lnTo>
                      <a:pt x="70" y="22"/>
                    </a:lnTo>
                    <a:lnTo>
                      <a:pt x="74" y="35"/>
                    </a:lnTo>
                    <a:lnTo>
                      <a:pt x="70" y="50"/>
                    </a:lnTo>
                    <a:lnTo>
                      <a:pt x="63" y="63"/>
                    </a:lnTo>
                    <a:lnTo>
                      <a:pt x="52" y="72"/>
                    </a:lnTo>
                    <a:lnTo>
                      <a:pt x="37" y="76"/>
                    </a:lnTo>
                    <a:lnTo>
                      <a:pt x="22" y="72"/>
                    </a:lnTo>
                    <a:lnTo>
                      <a:pt x="11" y="63"/>
                    </a:lnTo>
                    <a:lnTo>
                      <a:pt x="4" y="50"/>
                    </a:lnTo>
                    <a:lnTo>
                      <a:pt x="0" y="35"/>
                    </a:lnTo>
                    <a:lnTo>
                      <a:pt x="4" y="22"/>
                    </a:lnTo>
                    <a:lnTo>
                      <a:pt x="11" y="11"/>
                    </a:lnTo>
                    <a:lnTo>
                      <a:pt x="22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5" name="Freeform 39"/>
              <p:cNvSpPr>
                <a:spLocks/>
              </p:cNvSpPr>
              <p:nvPr/>
            </p:nvSpPr>
            <p:spPr bwMode="auto">
              <a:xfrm>
                <a:off x="1495" y="1586"/>
                <a:ext cx="65" cy="6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5" y="2"/>
                  </a:cxn>
                  <a:cxn ang="0">
                    <a:pos x="56" y="9"/>
                  </a:cxn>
                  <a:cxn ang="0">
                    <a:pos x="63" y="20"/>
                  </a:cxn>
                  <a:cxn ang="0">
                    <a:pos x="65" y="31"/>
                  </a:cxn>
                  <a:cxn ang="0">
                    <a:pos x="63" y="46"/>
                  </a:cxn>
                  <a:cxn ang="0">
                    <a:pos x="56" y="57"/>
                  </a:cxn>
                  <a:cxn ang="0">
                    <a:pos x="45" y="64"/>
                  </a:cxn>
                  <a:cxn ang="0">
                    <a:pos x="34" y="66"/>
                  </a:cxn>
                  <a:cxn ang="0">
                    <a:pos x="21" y="64"/>
                  </a:cxn>
                  <a:cxn ang="0">
                    <a:pos x="10" y="57"/>
                  </a:cxn>
                  <a:cxn ang="0">
                    <a:pos x="2" y="46"/>
                  </a:cxn>
                  <a:cxn ang="0">
                    <a:pos x="0" y="31"/>
                  </a:cxn>
                  <a:cxn ang="0">
                    <a:pos x="2" y="20"/>
                  </a:cxn>
                  <a:cxn ang="0">
                    <a:pos x="10" y="9"/>
                  </a:cxn>
                  <a:cxn ang="0">
                    <a:pos x="21" y="2"/>
                  </a:cxn>
                  <a:cxn ang="0">
                    <a:pos x="34" y="0"/>
                  </a:cxn>
                </a:cxnLst>
                <a:rect l="0" t="0" r="r" b="b"/>
                <a:pathLst>
                  <a:path w="65" h="66">
                    <a:moveTo>
                      <a:pt x="34" y="0"/>
                    </a:moveTo>
                    <a:lnTo>
                      <a:pt x="45" y="2"/>
                    </a:lnTo>
                    <a:lnTo>
                      <a:pt x="56" y="9"/>
                    </a:lnTo>
                    <a:lnTo>
                      <a:pt x="63" y="20"/>
                    </a:lnTo>
                    <a:lnTo>
                      <a:pt x="65" y="31"/>
                    </a:lnTo>
                    <a:lnTo>
                      <a:pt x="63" y="46"/>
                    </a:lnTo>
                    <a:lnTo>
                      <a:pt x="56" y="57"/>
                    </a:lnTo>
                    <a:lnTo>
                      <a:pt x="45" y="64"/>
                    </a:lnTo>
                    <a:lnTo>
                      <a:pt x="34" y="66"/>
                    </a:lnTo>
                    <a:lnTo>
                      <a:pt x="21" y="64"/>
                    </a:lnTo>
                    <a:lnTo>
                      <a:pt x="10" y="57"/>
                    </a:lnTo>
                    <a:lnTo>
                      <a:pt x="2" y="46"/>
                    </a:lnTo>
                    <a:lnTo>
                      <a:pt x="0" y="31"/>
                    </a:lnTo>
                    <a:lnTo>
                      <a:pt x="2" y="20"/>
                    </a:lnTo>
                    <a:lnTo>
                      <a:pt x="10" y="9"/>
                    </a:lnTo>
                    <a:lnTo>
                      <a:pt x="2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6" name="Freeform 40"/>
              <p:cNvSpPr>
                <a:spLocks/>
              </p:cNvSpPr>
              <p:nvPr/>
            </p:nvSpPr>
            <p:spPr bwMode="auto">
              <a:xfrm>
                <a:off x="1503" y="1590"/>
                <a:ext cx="57" cy="5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8" y="2"/>
                  </a:cxn>
                  <a:cxn ang="0">
                    <a:pos x="48" y="7"/>
                  </a:cxn>
                  <a:cxn ang="0">
                    <a:pos x="55" y="16"/>
                  </a:cxn>
                  <a:cxn ang="0">
                    <a:pos x="57" y="27"/>
                  </a:cxn>
                  <a:cxn ang="0">
                    <a:pos x="55" y="38"/>
                  </a:cxn>
                  <a:cxn ang="0">
                    <a:pos x="48" y="46"/>
                  </a:cxn>
                  <a:cxn ang="0">
                    <a:pos x="38" y="53"/>
                  </a:cxn>
                  <a:cxn ang="0">
                    <a:pos x="27" y="55"/>
                  </a:cxn>
                  <a:cxn ang="0">
                    <a:pos x="16" y="53"/>
                  </a:cxn>
                  <a:cxn ang="0">
                    <a:pos x="9" y="46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9" y="7"/>
                  </a:cxn>
                  <a:cxn ang="0">
                    <a:pos x="16" y="2"/>
                  </a:cxn>
                  <a:cxn ang="0">
                    <a:pos x="27" y="0"/>
                  </a:cxn>
                </a:cxnLst>
                <a:rect l="0" t="0" r="r" b="b"/>
                <a:pathLst>
                  <a:path w="57" h="55">
                    <a:moveTo>
                      <a:pt x="27" y="0"/>
                    </a:moveTo>
                    <a:lnTo>
                      <a:pt x="38" y="2"/>
                    </a:lnTo>
                    <a:lnTo>
                      <a:pt x="48" y="7"/>
                    </a:lnTo>
                    <a:lnTo>
                      <a:pt x="55" y="16"/>
                    </a:lnTo>
                    <a:lnTo>
                      <a:pt x="57" y="27"/>
                    </a:lnTo>
                    <a:lnTo>
                      <a:pt x="55" y="38"/>
                    </a:lnTo>
                    <a:lnTo>
                      <a:pt x="48" y="46"/>
                    </a:lnTo>
                    <a:lnTo>
                      <a:pt x="38" y="53"/>
                    </a:lnTo>
                    <a:lnTo>
                      <a:pt x="27" y="55"/>
                    </a:lnTo>
                    <a:lnTo>
                      <a:pt x="16" y="53"/>
                    </a:lnTo>
                    <a:lnTo>
                      <a:pt x="9" y="46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6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7" name="Freeform 41"/>
              <p:cNvSpPr>
                <a:spLocks/>
              </p:cNvSpPr>
              <p:nvPr/>
            </p:nvSpPr>
            <p:spPr bwMode="auto">
              <a:xfrm>
                <a:off x="1510" y="1592"/>
                <a:ext cx="44" cy="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1"/>
                  </a:cxn>
                  <a:cxn ang="0">
                    <a:pos x="39" y="7"/>
                  </a:cxn>
                  <a:cxn ang="0">
                    <a:pos x="43" y="12"/>
                  </a:cxn>
                  <a:cxn ang="0">
                    <a:pos x="44" y="20"/>
                  </a:cxn>
                  <a:cxn ang="0">
                    <a:pos x="43" y="31"/>
                  </a:cxn>
                  <a:cxn ang="0">
                    <a:pos x="39" y="38"/>
                  </a:cxn>
                  <a:cxn ang="0">
                    <a:pos x="31" y="44"/>
                  </a:cxn>
                  <a:cxn ang="0">
                    <a:pos x="22" y="46"/>
                  </a:cxn>
                  <a:cxn ang="0">
                    <a:pos x="15" y="44"/>
                  </a:cxn>
                  <a:cxn ang="0">
                    <a:pos x="8" y="38"/>
                  </a:cxn>
                  <a:cxn ang="0">
                    <a:pos x="2" y="31"/>
                  </a:cxn>
                  <a:cxn ang="0">
                    <a:pos x="0" y="20"/>
                  </a:cxn>
                  <a:cxn ang="0">
                    <a:pos x="2" y="12"/>
                  </a:cxn>
                  <a:cxn ang="0">
                    <a:pos x="8" y="7"/>
                  </a:cxn>
                  <a:cxn ang="0">
                    <a:pos x="15" y="1"/>
                  </a:cxn>
                  <a:cxn ang="0">
                    <a:pos x="22" y="0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31" y="1"/>
                    </a:lnTo>
                    <a:lnTo>
                      <a:pt x="39" y="7"/>
                    </a:lnTo>
                    <a:lnTo>
                      <a:pt x="43" y="12"/>
                    </a:lnTo>
                    <a:lnTo>
                      <a:pt x="44" y="20"/>
                    </a:lnTo>
                    <a:lnTo>
                      <a:pt x="43" y="31"/>
                    </a:lnTo>
                    <a:lnTo>
                      <a:pt x="39" y="38"/>
                    </a:lnTo>
                    <a:lnTo>
                      <a:pt x="31" y="44"/>
                    </a:lnTo>
                    <a:lnTo>
                      <a:pt x="22" y="46"/>
                    </a:lnTo>
                    <a:lnTo>
                      <a:pt x="15" y="44"/>
                    </a:lnTo>
                    <a:lnTo>
                      <a:pt x="8" y="38"/>
                    </a:lnTo>
                    <a:lnTo>
                      <a:pt x="2" y="31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7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8" name="Freeform 42"/>
              <p:cNvSpPr>
                <a:spLocks/>
              </p:cNvSpPr>
              <p:nvPr/>
            </p:nvSpPr>
            <p:spPr bwMode="auto">
              <a:xfrm>
                <a:off x="2149" y="3439"/>
                <a:ext cx="160" cy="16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5" y="2"/>
                  </a:cxn>
                  <a:cxn ang="0">
                    <a:pos x="110" y="5"/>
                  </a:cxn>
                  <a:cxn ang="0">
                    <a:pos x="123" y="14"/>
                  </a:cxn>
                  <a:cxn ang="0">
                    <a:pos x="136" y="24"/>
                  </a:cxn>
                  <a:cxn ang="0">
                    <a:pos x="145" y="36"/>
                  </a:cxn>
                  <a:cxn ang="0">
                    <a:pos x="154" y="49"/>
                  </a:cxn>
                  <a:cxn ang="0">
                    <a:pos x="158" y="64"/>
                  </a:cxn>
                  <a:cxn ang="0">
                    <a:pos x="160" y="81"/>
                  </a:cxn>
                  <a:cxn ang="0">
                    <a:pos x="158" y="97"/>
                  </a:cxn>
                  <a:cxn ang="0">
                    <a:pos x="154" y="114"/>
                  </a:cxn>
                  <a:cxn ang="0">
                    <a:pos x="145" y="127"/>
                  </a:cxn>
                  <a:cxn ang="0">
                    <a:pos x="136" y="140"/>
                  </a:cxn>
                  <a:cxn ang="0">
                    <a:pos x="123" y="149"/>
                  </a:cxn>
                  <a:cxn ang="0">
                    <a:pos x="110" y="156"/>
                  </a:cxn>
                  <a:cxn ang="0">
                    <a:pos x="95" y="162"/>
                  </a:cxn>
                  <a:cxn ang="0">
                    <a:pos x="79" y="163"/>
                  </a:cxn>
                  <a:cxn ang="0">
                    <a:pos x="62" y="162"/>
                  </a:cxn>
                  <a:cxn ang="0">
                    <a:pos x="47" y="156"/>
                  </a:cxn>
                  <a:cxn ang="0">
                    <a:pos x="35" y="149"/>
                  </a:cxn>
                  <a:cxn ang="0">
                    <a:pos x="24" y="140"/>
                  </a:cxn>
                  <a:cxn ang="0">
                    <a:pos x="13" y="127"/>
                  </a:cxn>
                  <a:cxn ang="0">
                    <a:pos x="5" y="114"/>
                  </a:cxn>
                  <a:cxn ang="0">
                    <a:pos x="1" y="97"/>
                  </a:cxn>
                  <a:cxn ang="0">
                    <a:pos x="0" y="81"/>
                  </a:cxn>
                  <a:cxn ang="0">
                    <a:pos x="1" y="64"/>
                  </a:cxn>
                  <a:cxn ang="0">
                    <a:pos x="5" y="49"/>
                  </a:cxn>
                  <a:cxn ang="0">
                    <a:pos x="13" y="36"/>
                  </a:cxn>
                  <a:cxn ang="0">
                    <a:pos x="24" y="24"/>
                  </a:cxn>
                  <a:cxn ang="0">
                    <a:pos x="35" y="14"/>
                  </a:cxn>
                  <a:cxn ang="0">
                    <a:pos x="47" y="5"/>
                  </a:cxn>
                  <a:cxn ang="0">
                    <a:pos x="62" y="2"/>
                  </a:cxn>
                  <a:cxn ang="0">
                    <a:pos x="79" y="0"/>
                  </a:cxn>
                </a:cxnLst>
                <a:rect l="0" t="0" r="r" b="b"/>
                <a:pathLst>
                  <a:path w="160" h="163">
                    <a:moveTo>
                      <a:pt x="79" y="0"/>
                    </a:moveTo>
                    <a:lnTo>
                      <a:pt x="95" y="2"/>
                    </a:lnTo>
                    <a:lnTo>
                      <a:pt x="110" y="5"/>
                    </a:lnTo>
                    <a:lnTo>
                      <a:pt x="123" y="14"/>
                    </a:lnTo>
                    <a:lnTo>
                      <a:pt x="136" y="24"/>
                    </a:lnTo>
                    <a:lnTo>
                      <a:pt x="145" y="36"/>
                    </a:lnTo>
                    <a:lnTo>
                      <a:pt x="154" y="49"/>
                    </a:lnTo>
                    <a:lnTo>
                      <a:pt x="158" y="64"/>
                    </a:lnTo>
                    <a:lnTo>
                      <a:pt x="160" y="81"/>
                    </a:lnTo>
                    <a:lnTo>
                      <a:pt x="158" y="97"/>
                    </a:lnTo>
                    <a:lnTo>
                      <a:pt x="154" y="114"/>
                    </a:lnTo>
                    <a:lnTo>
                      <a:pt x="145" y="127"/>
                    </a:lnTo>
                    <a:lnTo>
                      <a:pt x="136" y="140"/>
                    </a:lnTo>
                    <a:lnTo>
                      <a:pt x="123" y="149"/>
                    </a:lnTo>
                    <a:lnTo>
                      <a:pt x="110" y="156"/>
                    </a:lnTo>
                    <a:lnTo>
                      <a:pt x="95" y="162"/>
                    </a:lnTo>
                    <a:lnTo>
                      <a:pt x="79" y="163"/>
                    </a:lnTo>
                    <a:lnTo>
                      <a:pt x="62" y="162"/>
                    </a:lnTo>
                    <a:lnTo>
                      <a:pt x="47" y="156"/>
                    </a:lnTo>
                    <a:lnTo>
                      <a:pt x="35" y="149"/>
                    </a:lnTo>
                    <a:lnTo>
                      <a:pt x="24" y="140"/>
                    </a:lnTo>
                    <a:lnTo>
                      <a:pt x="13" y="127"/>
                    </a:lnTo>
                    <a:lnTo>
                      <a:pt x="5" y="114"/>
                    </a:lnTo>
                    <a:lnTo>
                      <a:pt x="1" y="97"/>
                    </a:lnTo>
                    <a:lnTo>
                      <a:pt x="0" y="81"/>
                    </a:lnTo>
                    <a:lnTo>
                      <a:pt x="1" y="64"/>
                    </a:lnTo>
                    <a:lnTo>
                      <a:pt x="5" y="49"/>
                    </a:lnTo>
                    <a:lnTo>
                      <a:pt x="13" y="36"/>
                    </a:lnTo>
                    <a:lnTo>
                      <a:pt x="24" y="24"/>
                    </a:lnTo>
                    <a:lnTo>
                      <a:pt x="35" y="14"/>
                    </a:lnTo>
                    <a:lnTo>
                      <a:pt x="47" y="5"/>
                    </a:lnTo>
                    <a:lnTo>
                      <a:pt x="62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9" name="Freeform 43"/>
              <p:cNvSpPr>
                <a:spLocks/>
              </p:cNvSpPr>
              <p:nvPr/>
            </p:nvSpPr>
            <p:spPr bwMode="auto">
              <a:xfrm>
                <a:off x="2156" y="3441"/>
                <a:ext cx="151" cy="15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5" y="5"/>
                  </a:cxn>
                  <a:cxn ang="0">
                    <a:pos x="118" y="12"/>
                  </a:cxn>
                  <a:cxn ang="0">
                    <a:pos x="129" y="22"/>
                  </a:cxn>
                  <a:cxn ang="0">
                    <a:pos x="138" y="34"/>
                  </a:cxn>
                  <a:cxn ang="0">
                    <a:pos x="145" y="47"/>
                  </a:cxn>
                  <a:cxn ang="0">
                    <a:pos x="149" y="62"/>
                  </a:cxn>
                  <a:cxn ang="0">
                    <a:pos x="151" y="77"/>
                  </a:cxn>
                  <a:cxn ang="0">
                    <a:pos x="149" y="92"/>
                  </a:cxn>
                  <a:cxn ang="0">
                    <a:pos x="145" y="106"/>
                  </a:cxn>
                  <a:cxn ang="0">
                    <a:pos x="138" y="119"/>
                  </a:cxn>
                  <a:cxn ang="0">
                    <a:pos x="129" y="132"/>
                  </a:cxn>
                  <a:cxn ang="0">
                    <a:pos x="118" y="141"/>
                  </a:cxn>
                  <a:cxn ang="0">
                    <a:pos x="105" y="149"/>
                  </a:cxn>
                  <a:cxn ang="0">
                    <a:pos x="90" y="152"/>
                  </a:cxn>
                  <a:cxn ang="0">
                    <a:pos x="75" y="154"/>
                  </a:cxn>
                  <a:cxn ang="0">
                    <a:pos x="61" y="152"/>
                  </a:cxn>
                  <a:cxn ang="0">
                    <a:pos x="46" y="149"/>
                  </a:cxn>
                  <a:cxn ang="0">
                    <a:pos x="33" y="141"/>
                  </a:cxn>
                  <a:cxn ang="0">
                    <a:pos x="22" y="132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2" y="92"/>
                  </a:cxn>
                  <a:cxn ang="0">
                    <a:pos x="0" y="77"/>
                  </a:cxn>
                  <a:cxn ang="0">
                    <a:pos x="2" y="62"/>
                  </a:cxn>
                  <a:cxn ang="0">
                    <a:pos x="6" y="47"/>
                  </a:cxn>
                  <a:cxn ang="0">
                    <a:pos x="13" y="34"/>
                  </a:cxn>
                  <a:cxn ang="0">
                    <a:pos x="22" y="22"/>
                  </a:cxn>
                  <a:cxn ang="0">
                    <a:pos x="33" y="12"/>
                  </a:cxn>
                  <a:cxn ang="0">
                    <a:pos x="46" y="5"/>
                  </a:cxn>
                  <a:cxn ang="0">
                    <a:pos x="61" y="1"/>
                  </a:cxn>
                  <a:cxn ang="0">
                    <a:pos x="75" y="0"/>
                  </a:cxn>
                </a:cxnLst>
                <a:rect l="0" t="0" r="r" b="b"/>
                <a:pathLst>
                  <a:path w="151" h="154">
                    <a:moveTo>
                      <a:pt x="75" y="0"/>
                    </a:moveTo>
                    <a:lnTo>
                      <a:pt x="90" y="1"/>
                    </a:lnTo>
                    <a:lnTo>
                      <a:pt x="105" y="5"/>
                    </a:lnTo>
                    <a:lnTo>
                      <a:pt x="118" y="12"/>
                    </a:lnTo>
                    <a:lnTo>
                      <a:pt x="129" y="22"/>
                    </a:lnTo>
                    <a:lnTo>
                      <a:pt x="138" y="34"/>
                    </a:lnTo>
                    <a:lnTo>
                      <a:pt x="145" y="47"/>
                    </a:lnTo>
                    <a:lnTo>
                      <a:pt x="149" y="62"/>
                    </a:lnTo>
                    <a:lnTo>
                      <a:pt x="151" y="77"/>
                    </a:lnTo>
                    <a:lnTo>
                      <a:pt x="149" y="92"/>
                    </a:lnTo>
                    <a:lnTo>
                      <a:pt x="145" y="106"/>
                    </a:lnTo>
                    <a:lnTo>
                      <a:pt x="138" y="119"/>
                    </a:lnTo>
                    <a:lnTo>
                      <a:pt x="129" y="132"/>
                    </a:lnTo>
                    <a:lnTo>
                      <a:pt x="118" y="141"/>
                    </a:lnTo>
                    <a:lnTo>
                      <a:pt x="105" y="149"/>
                    </a:lnTo>
                    <a:lnTo>
                      <a:pt x="90" y="152"/>
                    </a:lnTo>
                    <a:lnTo>
                      <a:pt x="75" y="154"/>
                    </a:lnTo>
                    <a:lnTo>
                      <a:pt x="61" y="152"/>
                    </a:lnTo>
                    <a:lnTo>
                      <a:pt x="46" y="149"/>
                    </a:lnTo>
                    <a:lnTo>
                      <a:pt x="33" y="141"/>
                    </a:lnTo>
                    <a:lnTo>
                      <a:pt x="22" y="132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2" y="92"/>
                    </a:lnTo>
                    <a:lnTo>
                      <a:pt x="0" y="77"/>
                    </a:lnTo>
                    <a:lnTo>
                      <a:pt x="2" y="62"/>
                    </a:lnTo>
                    <a:lnTo>
                      <a:pt x="6" y="47"/>
                    </a:lnTo>
                    <a:lnTo>
                      <a:pt x="13" y="34"/>
                    </a:lnTo>
                    <a:lnTo>
                      <a:pt x="22" y="22"/>
                    </a:lnTo>
                    <a:lnTo>
                      <a:pt x="33" y="12"/>
                    </a:lnTo>
                    <a:lnTo>
                      <a:pt x="46" y="5"/>
                    </a:lnTo>
                    <a:lnTo>
                      <a:pt x="61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0" name="Freeform 44"/>
              <p:cNvSpPr>
                <a:spLocks/>
              </p:cNvSpPr>
              <p:nvPr/>
            </p:nvSpPr>
            <p:spPr bwMode="auto">
              <a:xfrm>
                <a:off x="2162" y="3444"/>
                <a:ext cx="141" cy="144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6" y="2"/>
                  </a:cxn>
                  <a:cxn ang="0">
                    <a:pos x="99" y="6"/>
                  </a:cxn>
                  <a:cxn ang="0">
                    <a:pos x="110" y="13"/>
                  </a:cxn>
                  <a:cxn ang="0">
                    <a:pos x="121" y="20"/>
                  </a:cxn>
                  <a:cxn ang="0">
                    <a:pos x="130" y="31"/>
                  </a:cxn>
                  <a:cxn ang="0">
                    <a:pos x="136" y="44"/>
                  </a:cxn>
                  <a:cxn ang="0">
                    <a:pos x="139" y="57"/>
                  </a:cxn>
                  <a:cxn ang="0">
                    <a:pos x="141" y="72"/>
                  </a:cxn>
                  <a:cxn ang="0">
                    <a:pos x="139" y="87"/>
                  </a:cxn>
                  <a:cxn ang="0">
                    <a:pos x="136" y="100"/>
                  </a:cxn>
                  <a:cxn ang="0">
                    <a:pos x="130" y="112"/>
                  </a:cxn>
                  <a:cxn ang="0">
                    <a:pos x="121" y="123"/>
                  </a:cxn>
                  <a:cxn ang="0">
                    <a:pos x="110" y="131"/>
                  </a:cxn>
                  <a:cxn ang="0">
                    <a:pos x="99" y="138"/>
                  </a:cxn>
                  <a:cxn ang="0">
                    <a:pos x="86" y="142"/>
                  </a:cxn>
                  <a:cxn ang="0">
                    <a:pos x="71" y="144"/>
                  </a:cxn>
                  <a:cxn ang="0">
                    <a:pos x="57" y="142"/>
                  </a:cxn>
                  <a:cxn ang="0">
                    <a:pos x="44" y="138"/>
                  </a:cxn>
                  <a:cxn ang="0">
                    <a:pos x="31" y="131"/>
                  </a:cxn>
                  <a:cxn ang="0">
                    <a:pos x="22" y="123"/>
                  </a:cxn>
                  <a:cxn ang="0">
                    <a:pos x="12" y="112"/>
                  </a:cxn>
                  <a:cxn ang="0">
                    <a:pos x="5" y="100"/>
                  </a:cxn>
                  <a:cxn ang="0">
                    <a:pos x="1" y="87"/>
                  </a:cxn>
                  <a:cxn ang="0">
                    <a:pos x="0" y="72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1"/>
                  </a:cxn>
                  <a:cxn ang="0">
                    <a:pos x="22" y="20"/>
                  </a:cxn>
                  <a:cxn ang="0">
                    <a:pos x="31" y="13"/>
                  </a:cxn>
                  <a:cxn ang="0">
                    <a:pos x="44" y="6"/>
                  </a:cxn>
                  <a:cxn ang="0">
                    <a:pos x="57" y="2"/>
                  </a:cxn>
                  <a:cxn ang="0">
                    <a:pos x="71" y="0"/>
                  </a:cxn>
                </a:cxnLst>
                <a:rect l="0" t="0" r="r" b="b"/>
                <a:pathLst>
                  <a:path w="141" h="144">
                    <a:moveTo>
                      <a:pt x="71" y="0"/>
                    </a:moveTo>
                    <a:lnTo>
                      <a:pt x="86" y="2"/>
                    </a:lnTo>
                    <a:lnTo>
                      <a:pt x="99" y="6"/>
                    </a:lnTo>
                    <a:lnTo>
                      <a:pt x="110" y="13"/>
                    </a:lnTo>
                    <a:lnTo>
                      <a:pt x="121" y="20"/>
                    </a:lnTo>
                    <a:lnTo>
                      <a:pt x="130" y="31"/>
                    </a:lnTo>
                    <a:lnTo>
                      <a:pt x="136" y="44"/>
                    </a:lnTo>
                    <a:lnTo>
                      <a:pt x="139" y="57"/>
                    </a:lnTo>
                    <a:lnTo>
                      <a:pt x="141" y="72"/>
                    </a:lnTo>
                    <a:lnTo>
                      <a:pt x="139" y="87"/>
                    </a:lnTo>
                    <a:lnTo>
                      <a:pt x="136" y="100"/>
                    </a:lnTo>
                    <a:lnTo>
                      <a:pt x="130" y="112"/>
                    </a:lnTo>
                    <a:lnTo>
                      <a:pt x="121" y="123"/>
                    </a:lnTo>
                    <a:lnTo>
                      <a:pt x="110" y="131"/>
                    </a:lnTo>
                    <a:lnTo>
                      <a:pt x="99" y="138"/>
                    </a:lnTo>
                    <a:lnTo>
                      <a:pt x="86" y="142"/>
                    </a:lnTo>
                    <a:lnTo>
                      <a:pt x="71" y="144"/>
                    </a:lnTo>
                    <a:lnTo>
                      <a:pt x="57" y="142"/>
                    </a:lnTo>
                    <a:lnTo>
                      <a:pt x="44" y="138"/>
                    </a:lnTo>
                    <a:lnTo>
                      <a:pt x="31" y="131"/>
                    </a:lnTo>
                    <a:lnTo>
                      <a:pt x="22" y="123"/>
                    </a:lnTo>
                    <a:lnTo>
                      <a:pt x="12" y="112"/>
                    </a:lnTo>
                    <a:lnTo>
                      <a:pt x="5" y="100"/>
                    </a:lnTo>
                    <a:lnTo>
                      <a:pt x="1" y="87"/>
                    </a:lnTo>
                    <a:lnTo>
                      <a:pt x="0" y="72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1"/>
                    </a:lnTo>
                    <a:lnTo>
                      <a:pt x="22" y="20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1" name="Freeform 45"/>
              <p:cNvSpPr>
                <a:spLocks/>
              </p:cNvSpPr>
              <p:nvPr/>
            </p:nvSpPr>
            <p:spPr bwMode="auto">
              <a:xfrm>
                <a:off x="2169" y="3446"/>
                <a:ext cx="132" cy="13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2"/>
                  </a:cxn>
                  <a:cxn ang="0">
                    <a:pos x="92" y="6"/>
                  </a:cxn>
                  <a:cxn ang="0">
                    <a:pos x="103" y="11"/>
                  </a:cxn>
                  <a:cxn ang="0">
                    <a:pos x="114" y="20"/>
                  </a:cxn>
                  <a:cxn ang="0">
                    <a:pos x="121" y="31"/>
                  </a:cxn>
                  <a:cxn ang="0">
                    <a:pos x="127" y="42"/>
                  </a:cxn>
                  <a:cxn ang="0">
                    <a:pos x="131" y="55"/>
                  </a:cxn>
                  <a:cxn ang="0">
                    <a:pos x="132" y="68"/>
                  </a:cxn>
                  <a:cxn ang="0">
                    <a:pos x="131" y="81"/>
                  </a:cxn>
                  <a:cxn ang="0">
                    <a:pos x="127" y="94"/>
                  </a:cxn>
                  <a:cxn ang="0">
                    <a:pos x="121" y="105"/>
                  </a:cxn>
                  <a:cxn ang="0">
                    <a:pos x="114" y="114"/>
                  </a:cxn>
                  <a:cxn ang="0">
                    <a:pos x="103" y="123"/>
                  </a:cxn>
                  <a:cxn ang="0">
                    <a:pos x="92" y="129"/>
                  </a:cxn>
                  <a:cxn ang="0">
                    <a:pos x="79" y="133"/>
                  </a:cxn>
                  <a:cxn ang="0">
                    <a:pos x="66" y="134"/>
                  </a:cxn>
                  <a:cxn ang="0">
                    <a:pos x="53" y="133"/>
                  </a:cxn>
                  <a:cxn ang="0">
                    <a:pos x="40" y="129"/>
                  </a:cxn>
                  <a:cxn ang="0">
                    <a:pos x="29" y="123"/>
                  </a:cxn>
                  <a:cxn ang="0">
                    <a:pos x="20" y="114"/>
                  </a:cxn>
                  <a:cxn ang="0">
                    <a:pos x="11" y="105"/>
                  </a:cxn>
                  <a:cxn ang="0">
                    <a:pos x="5" y="94"/>
                  </a:cxn>
                  <a:cxn ang="0">
                    <a:pos x="2" y="81"/>
                  </a:cxn>
                  <a:cxn ang="0">
                    <a:pos x="0" y="68"/>
                  </a:cxn>
                  <a:cxn ang="0">
                    <a:pos x="2" y="55"/>
                  </a:cxn>
                  <a:cxn ang="0">
                    <a:pos x="5" y="42"/>
                  </a:cxn>
                  <a:cxn ang="0">
                    <a:pos x="11" y="31"/>
                  </a:cxn>
                  <a:cxn ang="0">
                    <a:pos x="20" y="20"/>
                  </a:cxn>
                  <a:cxn ang="0">
                    <a:pos x="29" y="11"/>
                  </a:cxn>
                  <a:cxn ang="0">
                    <a:pos x="40" y="6"/>
                  </a:cxn>
                  <a:cxn ang="0">
                    <a:pos x="53" y="2"/>
                  </a:cxn>
                  <a:cxn ang="0">
                    <a:pos x="66" y="0"/>
                  </a:cxn>
                </a:cxnLst>
                <a:rect l="0" t="0" r="r" b="b"/>
                <a:pathLst>
                  <a:path w="132" h="134">
                    <a:moveTo>
                      <a:pt x="66" y="0"/>
                    </a:moveTo>
                    <a:lnTo>
                      <a:pt x="79" y="2"/>
                    </a:lnTo>
                    <a:lnTo>
                      <a:pt x="92" y="6"/>
                    </a:lnTo>
                    <a:lnTo>
                      <a:pt x="103" y="11"/>
                    </a:lnTo>
                    <a:lnTo>
                      <a:pt x="114" y="20"/>
                    </a:lnTo>
                    <a:lnTo>
                      <a:pt x="121" y="31"/>
                    </a:lnTo>
                    <a:lnTo>
                      <a:pt x="127" y="42"/>
                    </a:lnTo>
                    <a:lnTo>
                      <a:pt x="131" y="55"/>
                    </a:lnTo>
                    <a:lnTo>
                      <a:pt x="132" y="68"/>
                    </a:lnTo>
                    <a:lnTo>
                      <a:pt x="131" y="81"/>
                    </a:lnTo>
                    <a:lnTo>
                      <a:pt x="127" y="94"/>
                    </a:lnTo>
                    <a:lnTo>
                      <a:pt x="121" y="105"/>
                    </a:lnTo>
                    <a:lnTo>
                      <a:pt x="114" y="114"/>
                    </a:lnTo>
                    <a:lnTo>
                      <a:pt x="103" y="123"/>
                    </a:lnTo>
                    <a:lnTo>
                      <a:pt x="92" y="129"/>
                    </a:lnTo>
                    <a:lnTo>
                      <a:pt x="79" y="133"/>
                    </a:lnTo>
                    <a:lnTo>
                      <a:pt x="66" y="134"/>
                    </a:lnTo>
                    <a:lnTo>
                      <a:pt x="53" y="133"/>
                    </a:lnTo>
                    <a:lnTo>
                      <a:pt x="40" y="129"/>
                    </a:lnTo>
                    <a:lnTo>
                      <a:pt x="29" y="123"/>
                    </a:lnTo>
                    <a:lnTo>
                      <a:pt x="20" y="114"/>
                    </a:lnTo>
                    <a:lnTo>
                      <a:pt x="11" y="105"/>
                    </a:lnTo>
                    <a:lnTo>
                      <a:pt x="5" y="94"/>
                    </a:lnTo>
                    <a:lnTo>
                      <a:pt x="2" y="81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5" y="42"/>
                    </a:lnTo>
                    <a:lnTo>
                      <a:pt x="11" y="31"/>
                    </a:lnTo>
                    <a:lnTo>
                      <a:pt x="20" y="20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53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2" name="Freeform 46"/>
              <p:cNvSpPr>
                <a:spLocks/>
              </p:cNvSpPr>
              <p:nvPr/>
            </p:nvSpPr>
            <p:spPr bwMode="auto">
              <a:xfrm>
                <a:off x="2176" y="3450"/>
                <a:ext cx="122" cy="12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2"/>
                  </a:cxn>
                  <a:cxn ang="0">
                    <a:pos x="85" y="5"/>
                  </a:cxn>
                  <a:cxn ang="0">
                    <a:pos x="94" y="11"/>
                  </a:cxn>
                  <a:cxn ang="0">
                    <a:pos x="103" y="18"/>
                  </a:cxn>
                  <a:cxn ang="0">
                    <a:pos x="111" y="27"/>
                  </a:cxn>
                  <a:cxn ang="0">
                    <a:pos x="116" y="38"/>
                  </a:cxn>
                  <a:cxn ang="0">
                    <a:pos x="120" y="49"/>
                  </a:cxn>
                  <a:cxn ang="0">
                    <a:pos x="122" y="62"/>
                  </a:cxn>
                  <a:cxn ang="0">
                    <a:pos x="120" y="75"/>
                  </a:cxn>
                  <a:cxn ang="0">
                    <a:pos x="116" y="86"/>
                  </a:cxn>
                  <a:cxn ang="0">
                    <a:pos x="111" y="95"/>
                  </a:cxn>
                  <a:cxn ang="0">
                    <a:pos x="103" y="105"/>
                  </a:cxn>
                  <a:cxn ang="0">
                    <a:pos x="94" y="112"/>
                  </a:cxn>
                  <a:cxn ang="0">
                    <a:pos x="85" y="117"/>
                  </a:cxn>
                  <a:cxn ang="0">
                    <a:pos x="74" y="121"/>
                  </a:cxn>
                  <a:cxn ang="0">
                    <a:pos x="61" y="123"/>
                  </a:cxn>
                  <a:cxn ang="0">
                    <a:pos x="48" y="121"/>
                  </a:cxn>
                  <a:cxn ang="0">
                    <a:pos x="37" y="117"/>
                  </a:cxn>
                  <a:cxn ang="0">
                    <a:pos x="28" y="112"/>
                  </a:cxn>
                  <a:cxn ang="0">
                    <a:pos x="19" y="105"/>
                  </a:cxn>
                  <a:cxn ang="0">
                    <a:pos x="11" y="95"/>
                  </a:cxn>
                  <a:cxn ang="0">
                    <a:pos x="6" y="86"/>
                  </a:cxn>
                  <a:cxn ang="0">
                    <a:pos x="2" y="75"/>
                  </a:cxn>
                  <a:cxn ang="0">
                    <a:pos x="0" y="62"/>
                  </a:cxn>
                  <a:cxn ang="0">
                    <a:pos x="2" y="49"/>
                  </a:cxn>
                  <a:cxn ang="0">
                    <a:pos x="6" y="38"/>
                  </a:cxn>
                  <a:cxn ang="0">
                    <a:pos x="11" y="27"/>
                  </a:cxn>
                  <a:cxn ang="0">
                    <a:pos x="19" y="18"/>
                  </a:cxn>
                  <a:cxn ang="0">
                    <a:pos x="28" y="11"/>
                  </a:cxn>
                  <a:cxn ang="0">
                    <a:pos x="37" y="5"/>
                  </a:cxn>
                  <a:cxn ang="0">
                    <a:pos x="48" y="2"/>
                  </a:cxn>
                  <a:cxn ang="0">
                    <a:pos x="61" y="0"/>
                  </a:cxn>
                </a:cxnLst>
                <a:rect l="0" t="0" r="r" b="b"/>
                <a:pathLst>
                  <a:path w="122" h="123">
                    <a:moveTo>
                      <a:pt x="61" y="0"/>
                    </a:moveTo>
                    <a:lnTo>
                      <a:pt x="74" y="2"/>
                    </a:lnTo>
                    <a:lnTo>
                      <a:pt x="85" y="5"/>
                    </a:lnTo>
                    <a:lnTo>
                      <a:pt x="94" y="11"/>
                    </a:lnTo>
                    <a:lnTo>
                      <a:pt x="103" y="18"/>
                    </a:lnTo>
                    <a:lnTo>
                      <a:pt x="111" y="27"/>
                    </a:lnTo>
                    <a:lnTo>
                      <a:pt x="116" y="38"/>
                    </a:lnTo>
                    <a:lnTo>
                      <a:pt x="120" y="49"/>
                    </a:lnTo>
                    <a:lnTo>
                      <a:pt x="122" y="62"/>
                    </a:lnTo>
                    <a:lnTo>
                      <a:pt x="120" y="75"/>
                    </a:lnTo>
                    <a:lnTo>
                      <a:pt x="116" y="86"/>
                    </a:lnTo>
                    <a:lnTo>
                      <a:pt x="111" y="95"/>
                    </a:lnTo>
                    <a:lnTo>
                      <a:pt x="103" y="105"/>
                    </a:lnTo>
                    <a:lnTo>
                      <a:pt x="94" y="112"/>
                    </a:lnTo>
                    <a:lnTo>
                      <a:pt x="85" y="117"/>
                    </a:lnTo>
                    <a:lnTo>
                      <a:pt x="74" y="121"/>
                    </a:lnTo>
                    <a:lnTo>
                      <a:pt x="61" y="123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8" y="112"/>
                    </a:lnTo>
                    <a:lnTo>
                      <a:pt x="19" y="105"/>
                    </a:lnTo>
                    <a:lnTo>
                      <a:pt x="11" y="95"/>
                    </a:lnTo>
                    <a:lnTo>
                      <a:pt x="6" y="86"/>
                    </a:lnTo>
                    <a:lnTo>
                      <a:pt x="2" y="75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9" y="18"/>
                    </a:lnTo>
                    <a:lnTo>
                      <a:pt x="28" y="11"/>
                    </a:lnTo>
                    <a:lnTo>
                      <a:pt x="37" y="5"/>
                    </a:lnTo>
                    <a:lnTo>
                      <a:pt x="48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3" name="Freeform 47"/>
              <p:cNvSpPr>
                <a:spLocks/>
              </p:cNvSpPr>
              <p:nvPr/>
            </p:nvSpPr>
            <p:spPr bwMode="auto">
              <a:xfrm>
                <a:off x="2184" y="3452"/>
                <a:ext cx="112" cy="11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6" y="1"/>
                  </a:cxn>
                  <a:cxn ang="0">
                    <a:pos x="77" y="3"/>
                  </a:cxn>
                  <a:cxn ang="0">
                    <a:pos x="86" y="9"/>
                  </a:cxn>
                  <a:cxn ang="0">
                    <a:pos x="95" y="16"/>
                  </a:cxn>
                  <a:cxn ang="0">
                    <a:pos x="103" y="25"/>
                  </a:cxn>
                  <a:cxn ang="0">
                    <a:pos x="108" y="35"/>
                  </a:cxn>
                  <a:cxn ang="0">
                    <a:pos x="110" y="46"/>
                  </a:cxn>
                  <a:cxn ang="0">
                    <a:pos x="112" y="57"/>
                  </a:cxn>
                  <a:cxn ang="0">
                    <a:pos x="110" y="68"/>
                  </a:cxn>
                  <a:cxn ang="0">
                    <a:pos x="108" y="79"/>
                  </a:cxn>
                  <a:cxn ang="0">
                    <a:pos x="103" y="88"/>
                  </a:cxn>
                  <a:cxn ang="0">
                    <a:pos x="95" y="97"/>
                  </a:cxn>
                  <a:cxn ang="0">
                    <a:pos x="86" y="104"/>
                  </a:cxn>
                  <a:cxn ang="0">
                    <a:pos x="77" y="110"/>
                  </a:cxn>
                  <a:cxn ang="0">
                    <a:pos x="66" y="112"/>
                  </a:cxn>
                  <a:cxn ang="0">
                    <a:pos x="55" y="114"/>
                  </a:cxn>
                  <a:cxn ang="0">
                    <a:pos x="44" y="112"/>
                  </a:cxn>
                  <a:cxn ang="0">
                    <a:pos x="35" y="110"/>
                  </a:cxn>
                  <a:cxn ang="0">
                    <a:pos x="24" y="104"/>
                  </a:cxn>
                  <a:cxn ang="0">
                    <a:pos x="16" y="97"/>
                  </a:cxn>
                  <a:cxn ang="0">
                    <a:pos x="9" y="88"/>
                  </a:cxn>
                  <a:cxn ang="0">
                    <a:pos x="3" y="79"/>
                  </a:cxn>
                  <a:cxn ang="0">
                    <a:pos x="1" y="68"/>
                  </a:cxn>
                  <a:cxn ang="0">
                    <a:pos x="0" y="57"/>
                  </a:cxn>
                  <a:cxn ang="0">
                    <a:pos x="1" y="46"/>
                  </a:cxn>
                  <a:cxn ang="0">
                    <a:pos x="3" y="35"/>
                  </a:cxn>
                  <a:cxn ang="0">
                    <a:pos x="9" y="25"/>
                  </a:cxn>
                  <a:cxn ang="0">
                    <a:pos x="16" y="16"/>
                  </a:cxn>
                  <a:cxn ang="0">
                    <a:pos x="24" y="9"/>
                  </a:cxn>
                  <a:cxn ang="0">
                    <a:pos x="35" y="3"/>
                  </a:cxn>
                  <a:cxn ang="0">
                    <a:pos x="44" y="1"/>
                  </a:cxn>
                  <a:cxn ang="0">
                    <a:pos x="55" y="0"/>
                  </a:cxn>
                </a:cxnLst>
                <a:rect l="0" t="0" r="r" b="b"/>
                <a:pathLst>
                  <a:path w="112" h="114">
                    <a:moveTo>
                      <a:pt x="55" y="0"/>
                    </a:moveTo>
                    <a:lnTo>
                      <a:pt x="66" y="1"/>
                    </a:lnTo>
                    <a:lnTo>
                      <a:pt x="77" y="3"/>
                    </a:lnTo>
                    <a:lnTo>
                      <a:pt x="86" y="9"/>
                    </a:lnTo>
                    <a:lnTo>
                      <a:pt x="95" y="16"/>
                    </a:lnTo>
                    <a:lnTo>
                      <a:pt x="103" y="25"/>
                    </a:lnTo>
                    <a:lnTo>
                      <a:pt x="108" y="35"/>
                    </a:lnTo>
                    <a:lnTo>
                      <a:pt x="110" y="46"/>
                    </a:lnTo>
                    <a:lnTo>
                      <a:pt x="112" y="57"/>
                    </a:lnTo>
                    <a:lnTo>
                      <a:pt x="110" y="68"/>
                    </a:lnTo>
                    <a:lnTo>
                      <a:pt x="108" y="79"/>
                    </a:lnTo>
                    <a:lnTo>
                      <a:pt x="103" y="88"/>
                    </a:lnTo>
                    <a:lnTo>
                      <a:pt x="95" y="97"/>
                    </a:lnTo>
                    <a:lnTo>
                      <a:pt x="86" y="104"/>
                    </a:lnTo>
                    <a:lnTo>
                      <a:pt x="77" y="110"/>
                    </a:lnTo>
                    <a:lnTo>
                      <a:pt x="66" y="112"/>
                    </a:lnTo>
                    <a:lnTo>
                      <a:pt x="55" y="114"/>
                    </a:lnTo>
                    <a:lnTo>
                      <a:pt x="44" y="112"/>
                    </a:lnTo>
                    <a:lnTo>
                      <a:pt x="35" y="110"/>
                    </a:lnTo>
                    <a:lnTo>
                      <a:pt x="24" y="104"/>
                    </a:lnTo>
                    <a:lnTo>
                      <a:pt x="16" y="97"/>
                    </a:lnTo>
                    <a:lnTo>
                      <a:pt x="9" y="88"/>
                    </a:lnTo>
                    <a:lnTo>
                      <a:pt x="3" y="79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6"/>
                    </a:lnTo>
                    <a:lnTo>
                      <a:pt x="3" y="35"/>
                    </a:lnTo>
                    <a:lnTo>
                      <a:pt x="9" y="25"/>
                    </a:lnTo>
                    <a:lnTo>
                      <a:pt x="16" y="16"/>
                    </a:lnTo>
                    <a:lnTo>
                      <a:pt x="24" y="9"/>
                    </a:lnTo>
                    <a:lnTo>
                      <a:pt x="35" y="3"/>
                    </a:lnTo>
                    <a:lnTo>
                      <a:pt x="44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4" name="Freeform 48"/>
              <p:cNvSpPr>
                <a:spLocks/>
              </p:cNvSpPr>
              <p:nvPr/>
            </p:nvSpPr>
            <p:spPr bwMode="auto">
              <a:xfrm>
                <a:off x="2191" y="3455"/>
                <a:ext cx="103" cy="10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72" y="4"/>
                  </a:cxn>
                  <a:cxn ang="0">
                    <a:pos x="88" y="15"/>
                  </a:cxn>
                  <a:cxn ang="0">
                    <a:pos x="99" y="32"/>
                  </a:cxn>
                  <a:cxn ang="0">
                    <a:pos x="103" y="52"/>
                  </a:cxn>
                  <a:cxn ang="0">
                    <a:pos x="99" y="72"/>
                  </a:cxn>
                  <a:cxn ang="0">
                    <a:pos x="88" y="89"/>
                  </a:cxn>
                  <a:cxn ang="0">
                    <a:pos x="72" y="101"/>
                  </a:cxn>
                  <a:cxn ang="0">
                    <a:pos x="51" y="105"/>
                  </a:cxn>
                  <a:cxn ang="0">
                    <a:pos x="31" y="101"/>
                  </a:cxn>
                  <a:cxn ang="0">
                    <a:pos x="15" y="89"/>
                  </a:cxn>
                  <a:cxn ang="0">
                    <a:pos x="4" y="72"/>
                  </a:cxn>
                  <a:cxn ang="0">
                    <a:pos x="0" y="52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1" y="4"/>
                  </a:cxn>
                  <a:cxn ang="0">
                    <a:pos x="51" y="0"/>
                  </a:cxn>
                </a:cxnLst>
                <a:rect l="0" t="0" r="r" b="b"/>
                <a:pathLst>
                  <a:path w="103" h="105">
                    <a:moveTo>
                      <a:pt x="51" y="0"/>
                    </a:moveTo>
                    <a:lnTo>
                      <a:pt x="72" y="4"/>
                    </a:lnTo>
                    <a:lnTo>
                      <a:pt x="88" y="15"/>
                    </a:lnTo>
                    <a:lnTo>
                      <a:pt x="99" y="32"/>
                    </a:lnTo>
                    <a:lnTo>
                      <a:pt x="103" y="52"/>
                    </a:lnTo>
                    <a:lnTo>
                      <a:pt x="99" y="72"/>
                    </a:lnTo>
                    <a:lnTo>
                      <a:pt x="88" y="89"/>
                    </a:lnTo>
                    <a:lnTo>
                      <a:pt x="72" y="101"/>
                    </a:lnTo>
                    <a:lnTo>
                      <a:pt x="51" y="105"/>
                    </a:lnTo>
                    <a:lnTo>
                      <a:pt x="31" y="101"/>
                    </a:lnTo>
                    <a:lnTo>
                      <a:pt x="15" y="89"/>
                    </a:lnTo>
                    <a:lnTo>
                      <a:pt x="4" y="72"/>
                    </a:lnTo>
                    <a:lnTo>
                      <a:pt x="0" y="52"/>
                    </a:lnTo>
                    <a:lnTo>
                      <a:pt x="4" y="32"/>
                    </a:lnTo>
                    <a:lnTo>
                      <a:pt x="15" y="15"/>
                    </a:lnTo>
                    <a:lnTo>
                      <a:pt x="31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5" name="Freeform 49"/>
              <p:cNvSpPr>
                <a:spLocks/>
              </p:cNvSpPr>
              <p:nvPr/>
            </p:nvSpPr>
            <p:spPr bwMode="auto">
              <a:xfrm>
                <a:off x="2198" y="3457"/>
                <a:ext cx="92" cy="9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5" y="4"/>
                  </a:cxn>
                  <a:cxn ang="0">
                    <a:pos x="79" y="15"/>
                  </a:cxn>
                  <a:cxn ang="0">
                    <a:pos x="89" y="30"/>
                  </a:cxn>
                  <a:cxn ang="0">
                    <a:pos x="92" y="48"/>
                  </a:cxn>
                  <a:cxn ang="0">
                    <a:pos x="89" y="66"/>
                  </a:cxn>
                  <a:cxn ang="0">
                    <a:pos x="79" y="81"/>
                  </a:cxn>
                  <a:cxn ang="0">
                    <a:pos x="65" y="92"/>
                  </a:cxn>
                  <a:cxn ang="0">
                    <a:pos x="46" y="96"/>
                  </a:cxn>
                  <a:cxn ang="0">
                    <a:pos x="28" y="92"/>
                  </a:cxn>
                  <a:cxn ang="0">
                    <a:pos x="13" y="81"/>
                  </a:cxn>
                  <a:cxn ang="0">
                    <a:pos x="4" y="66"/>
                  </a:cxn>
                  <a:cxn ang="0">
                    <a:pos x="0" y="48"/>
                  </a:cxn>
                  <a:cxn ang="0">
                    <a:pos x="4" y="30"/>
                  </a:cxn>
                  <a:cxn ang="0">
                    <a:pos x="13" y="15"/>
                  </a:cxn>
                  <a:cxn ang="0">
                    <a:pos x="28" y="4"/>
                  </a:cxn>
                  <a:cxn ang="0">
                    <a:pos x="46" y="0"/>
                  </a:cxn>
                </a:cxnLst>
                <a:rect l="0" t="0" r="r" b="b"/>
                <a:pathLst>
                  <a:path w="92" h="96">
                    <a:moveTo>
                      <a:pt x="46" y="0"/>
                    </a:moveTo>
                    <a:lnTo>
                      <a:pt x="65" y="4"/>
                    </a:lnTo>
                    <a:lnTo>
                      <a:pt x="79" y="15"/>
                    </a:lnTo>
                    <a:lnTo>
                      <a:pt x="89" y="30"/>
                    </a:lnTo>
                    <a:lnTo>
                      <a:pt x="92" y="48"/>
                    </a:lnTo>
                    <a:lnTo>
                      <a:pt x="89" y="66"/>
                    </a:lnTo>
                    <a:lnTo>
                      <a:pt x="79" y="81"/>
                    </a:lnTo>
                    <a:lnTo>
                      <a:pt x="65" y="92"/>
                    </a:lnTo>
                    <a:lnTo>
                      <a:pt x="46" y="96"/>
                    </a:lnTo>
                    <a:lnTo>
                      <a:pt x="28" y="92"/>
                    </a:lnTo>
                    <a:lnTo>
                      <a:pt x="13" y="81"/>
                    </a:lnTo>
                    <a:lnTo>
                      <a:pt x="4" y="66"/>
                    </a:lnTo>
                    <a:lnTo>
                      <a:pt x="0" y="48"/>
                    </a:lnTo>
                    <a:lnTo>
                      <a:pt x="4" y="30"/>
                    </a:lnTo>
                    <a:lnTo>
                      <a:pt x="13" y="15"/>
                    </a:lnTo>
                    <a:lnTo>
                      <a:pt x="28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6" name="Freeform 50"/>
              <p:cNvSpPr>
                <a:spLocks/>
              </p:cNvSpPr>
              <p:nvPr/>
            </p:nvSpPr>
            <p:spPr bwMode="auto">
              <a:xfrm>
                <a:off x="2204" y="3461"/>
                <a:ext cx="84" cy="8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9" y="3"/>
                  </a:cxn>
                  <a:cxn ang="0">
                    <a:pos x="72" y="13"/>
                  </a:cxn>
                  <a:cxn ang="0">
                    <a:pos x="81" y="26"/>
                  </a:cxn>
                  <a:cxn ang="0">
                    <a:pos x="84" y="42"/>
                  </a:cxn>
                  <a:cxn ang="0">
                    <a:pos x="81" y="59"/>
                  </a:cxn>
                  <a:cxn ang="0">
                    <a:pos x="72" y="72"/>
                  </a:cxn>
                  <a:cxn ang="0">
                    <a:pos x="59" y="81"/>
                  </a:cxn>
                  <a:cxn ang="0">
                    <a:pos x="44" y="84"/>
                  </a:cxn>
                  <a:cxn ang="0">
                    <a:pos x="27" y="81"/>
                  </a:cxn>
                  <a:cxn ang="0">
                    <a:pos x="13" y="72"/>
                  </a:cxn>
                  <a:cxn ang="0">
                    <a:pos x="4" y="59"/>
                  </a:cxn>
                  <a:cxn ang="0">
                    <a:pos x="0" y="42"/>
                  </a:cxn>
                  <a:cxn ang="0">
                    <a:pos x="4" y="26"/>
                  </a:cxn>
                  <a:cxn ang="0">
                    <a:pos x="13" y="13"/>
                  </a:cxn>
                  <a:cxn ang="0">
                    <a:pos x="27" y="3"/>
                  </a:cxn>
                  <a:cxn ang="0">
                    <a:pos x="44" y="0"/>
                  </a:cxn>
                </a:cxnLst>
                <a:rect l="0" t="0" r="r" b="b"/>
                <a:pathLst>
                  <a:path w="84" h="84">
                    <a:moveTo>
                      <a:pt x="44" y="0"/>
                    </a:moveTo>
                    <a:lnTo>
                      <a:pt x="59" y="3"/>
                    </a:lnTo>
                    <a:lnTo>
                      <a:pt x="72" y="13"/>
                    </a:lnTo>
                    <a:lnTo>
                      <a:pt x="81" y="26"/>
                    </a:lnTo>
                    <a:lnTo>
                      <a:pt x="84" y="42"/>
                    </a:lnTo>
                    <a:lnTo>
                      <a:pt x="81" y="59"/>
                    </a:lnTo>
                    <a:lnTo>
                      <a:pt x="72" y="72"/>
                    </a:lnTo>
                    <a:lnTo>
                      <a:pt x="59" y="81"/>
                    </a:lnTo>
                    <a:lnTo>
                      <a:pt x="44" y="84"/>
                    </a:lnTo>
                    <a:lnTo>
                      <a:pt x="27" y="81"/>
                    </a:lnTo>
                    <a:lnTo>
                      <a:pt x="13" y="72"/>
                    </a:lnTo>
                    <a:lnTo>
                      <a:pt x="4" y="59"/>
                    </a:lnTo>
                    <a:lnTo>
                      <a:pt x="0" y="42"/>
                    </a:lnTo>
                    <a:lnTo>
                      <a:pt x="4" y="26"/>
                    </a:lnTo>
                    <a:lnTo>
                      <a:pt x="13" y="13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7" name="Freeform 51"/>
              <p:cNvSpPr>
                <a:spLocks/>
              </p:cNvSpPr>
              <p:nvPr/>
            </p:nvSpPr>
            <p:spPr bwMode="auto">
              <a:xfrm>
                <a:off x="2211" y="3463"/>
                <a:ext cx="76" cy="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52" y="3"/>
                  </a:cxn>
                  <a:cxn ang="0">
                    <a:pos x="65" y="11"/>
                  </a:cxn>
                  <a:cxn ang="0">
                    <a:pos x="72" y="22"/>
                  </a:cxn>
                  <a:cxn ang="0">
                    <a:pos x="76" y="36"/>
                  </a:cxn>
                  <a:cxn ang="0">
                    <a:pos x="72" y="51"/>
                  </a:cxn>
                  <a:cxn ang="0">
                    <a:pos x="65" y="64"/>
                  </a:cxn>
                  <a:cxn ang="0">
                    <a:pos x="52" y="71"/>
                  </a:cxn>
                  <a:cxn ang="0">
                    <a:pos x="37" y="75"/>
                  </a:cxn>
                  <a:cxn ang="0">
                    <a:pos x="22" y="71"/>
                  </a:cxn>
                  <a:cxn ang="0">
                    <a:pos x="11" y="64"/>
                  </a:cxn>
                  <a:cxn ang="0">
                    <a:pos x="4" y="51"/>
                  </a:cxn>
                  <a:cxn ang="0">
                    <a:pos x="0" y="36"/>
                  </a:cxn>
                  <a:cxn ang="0">
                    <a:pos x="4" y="22"/>
                  </a:cxn>
                  <a:cxn ang="0">
                    <a:pos x="11" y="11"/>
                  </a:cxn>
                  <a:cxn ang="0">
                    <a:pos x="22" y="3"/>
                  </a:cxn>
                  <a:cxn ang="0">
                    <a:pos x="37" y="0"/>
                  </a:cxn>
                </a:cxnLst>
                <a:rect l="0" t="0" r="r" b="b"/>
                <a:pathLst>
                  <a:path w="76" h="75">
                    <a:moveTo>
                      <a:pt x="37" y="0"/>
                    </a:moveTo>
                    <a:lnTo>
                      <a:pt x="52" y="3"/>
                    </a:lnTo>
                    <a:lnTo>
                      <a:pt x="65" y="11"/>
                    </a:lnTo>
                    <a:lnTo>
                      <a:pt x="72" y="22"/>
                    </a:lnTo>
                    <a:lnTo>
                      <a:pt x="76" y="36"/>
                    </a:lnTo>
                    <a:lnTo>
                      <a:pt x="72" y="51"/>
                    </a:lnTo>
                    <a:lnTo>
                      <a:pt x="65" y="64"/>
                    </a:lnTo>
                    <a:lnTo>
                      <a:pt x="52" y="71"/>
                    </a:lnTo>
                    <a:lnTo>
                      <a:pt x="37" y="75"/>
                    </a:lnTo>
                    <a:lnTo>
                      <a:pt x="22" y="71"/>
                    </a:lnTo>
                    <a:lnTo>
                      <a:pt x="11" y="64"/>
                    </a:lnTo>
                    <a:lnTo>
                      <a:pt x="4" y="51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11" y="11"/>
                    </a:lnTo>
                    <a:lnTo>
                      <a:pt x="22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8" name="Freeform 52"/>
              <p:cNvSpPr>
                <a:spLocks/>
              </p:cNvSpPr>
              <p:nvPr/>
            </p:nvSpPr>
            <p:spPr bwMode="auto">
              <a:xfrm>
                <a:off x="2219" y="3464"/>
                <a:ext cx="66" cy="6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4" y="2"/>
                  </a:cxn>
                  <a:cxn ang="0">
                    <a:pos x="55" y="10"/>
                  </a:cxn>
                  <a:cxn ang="0">
                    <a:pos x="62" y="21"/>
                  </a:cxn>
                  <a:cxn ang="0">
                    <a:pos x="66" y="34"/>
                  </a:cxn>
                  <a:cxn ang="0">
                    <a:pos x="62" y="46"/>
                  </a:cxn>
                  <a:cxn ang="0">
                    <a:pos x="55" y="57"/>
                  </a:cxn>
                  <a:cxn ang="0">
                    <a:pos x="44" y="65"/>
                  </a:cxn>
                  <a:cxn ang="0">
                    <a:pos x="31" y="67"/>
                  </a:cxn>
                  <a:cxn ang="0">
                    <a:pos x="20" y="65"/>
                  </a:cxn>
                  <a:cxn ang="0">
                    <a:pos x="9" y="57"/>
                  </a:cxn>
                  <a:cxn ang="0">
                    <a:pos x="1" y="46"/>
                  </a:cxn>
                  <a:cxn ang="0">
                    <a:pos x="0" y="34"/>
                  </a:cxn>
                  <a:cxn ang="0">
                    <a:pos x="1" y="21"/>
                  </a:cxn>
                  <a:cxn ang="0">
                    <a:pos x="9" y="10"/>
                  </a:cxn>
                  <a:cxn ang="0">
                    <a:pos x="20" y="2"/>
                  </a:cxn>
                  <a:cxn ang="0">
                    <a:pos x="31" y="0"/>
                  </a:cxn>
                </a:cxnLst>
                <a:rect l="0" t="0" r="r" b="b"/>
                <a:pathLst>
                  <a:path w="66" h="67">
                    <a:moveTo>
                      <a:pt x="31" y="0"/>
                    </a:moveTo>
                    <a:lnTo>
                      <a:pt x="44" y="2"/>
                    </a:lnTo>
                    <a:lnTo>
                      <a:pt x="55" y="10"/>
                    </a:lnTo>
                    <a:lnTo>
                      <a:pt x="62" y="21"/>
                    </a:lnTo>
                    <a:lnTo>
                      <a:pt x="66" y="34"/>
                    </a:lnTo>
                    <a:lnTo>
                      <a:pt x="62" y="46"/>
                    </a:lnTo>
                    <a:lnTo>
                      <a:pt x="55" y="57"/>
                    </a:lnTo>
                    <a:lnTo>
                      <a:pt x="44" y="65"/>
                    </a:lnTo>
                    <a:lnTo>
                      <a:pt x="31" y="67"/>
                    </a:lnTo>
                    <a:lnTo>
                      <a:pt x="20" y="65"/>
                    </a:lnTo>
                    <a:lnTo>
                      <a:pt x="9" y="57"/>
                    </a:lnTo>
                    <a:lnTo>
                      <a:pt x="1" y="46"/>
                    </a:lnTo>
                    <a:lnTo>
                      <a:pt x="0" y="34"/>
                    </a:lnTo>
                    <a:lnTo>
                      <a:pt x="1" y="21"/>
                    </a:lnTo>
                    <a:lnTo>
                      <a:pt x="9" y="10"/>
                    </a:lnTo>
                    <a:lnTo>
                      <a:pt x="20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9" name="Freeform 53"/>
              <p:cNvSpPr>
                <a:spLocks/>
              </p:cNvSpPr>
              <p:nvPr/>
            </p:nvSpPr>
            <p:spPr bwMode="auto">
              <a:xfrm>
                <a:off x="2226" y="3468"/>
                <a:ext cx="53" cy="5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9" y="2"/>
                  </a:cxn>
                  <a:cxn ang="0">
                    <a:pos x="46" y="7"/>
                  </a:cxn>
                  <a:cxn ang="0">
                    <a:pos x="51" y="17"/>
                  </a:cxn>
                  <a:cxn ang="0">
                    <a:pos x="53" y="28"/>
                  </a:cxn>
                  <a:cxn ang="0">
                    <a:pos x="51" y="39"/>
                  </a:cxn>
                  <a:cxn ang="0">
                    <a:pos x="46" y="46"/>
                  </a:cxn>
                  <a:cxn ang="0">
                    <a:pos x="39" y="53"/>
                  </a:cxn>
                  <a:cxn ang="0">
                    <a:pos x="28" y="55"/>
                  </a:cxn>
                  <a:cxn ang="0">
                    <a:pos x="16" y="53"/>
                  </a:cxn>
                  <a:cxn ang="0">
                    <a:pos x="7" y="46"/>
                  </a:cxn>
                  <a:cxn ang="0">
                    <a:pos x="2" y="39"/>
                  </a:cxn>
                  <a:cxn ang="0">
                    <a:pos x="0" y="28"/>
                  </a:cxn>
                  <a:cxn ang="0">
                    <a:pos x="2" y="17"/>
                  </a:cxn>
                  <a:cxn ang="0">
                    <a:pos x="7" y="7"/>
                  </a:cxn>
                  <a:cxn ang="0">
                    <a:pos x="16" y="2"/>
                  </a:cxn>
                  <a:cxn ang="0">
                    <a:pos x="28" y="0"/>
                  </a:cxn>
                </a:cxnLst>
                <a:rect l="0" t="0" r="r" b="b"/>
                <a:pathLst>
                  <a:path w="53" h="55">
                    <a:moveTo>
                      <a:pt x="28" y="0"/>
                    </a:moveTo>
                    <a:lnTo>
                      <a:pt x="39" y="2"/>
                    </a:lnTo>
                    <a:lnTo>
                      <a:pt x="46" y="7"/>
                    </a:lnTo>
                    <a:lnTo>
                      <a:pt x="51" y="17"/>
                    </a:lnTo>
                    <a:lnTo>
                      <a:pt x="53" y="28"/>
                    </a:lnTo>
                    <a:lnTo>
                      <a:pt x="51" y="39"/>
                    </a:lnTo>
                    <a:lnTo>
                      <a:pt x="46" y="46"/>
                    </a:lnTo>
                    <a:lnTo>
                      <a:pt x="39" y="53"/>
                    </a:lnTo>
                    <a:lnTo>
                      <a:pt x="28" y="55"/>
                    </a:lnTo>
                    <a:lnTo>
                      <a:pt x="16" y="53"/>
                    </a:lnTo>
                    <a:lnTo>
                      <a:pt x="7" y="46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7"/>
                    </a:lnTo>
                    <a:lnTo>
                      <a:pt x="16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0" name="Freeform 54"/>
              <p:cNvSpPr>
                <a:spLocks/>
              </p:cNvSpPr>
              <p:nvPr/>
            </p:nvSpPr>
            <p:spPr bwMode="auto">
              <a:xfrm>
                <a:off x="2233" y="3470"/>
                <a:ext cx="44" cy="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2" y="2"/>
                  </a:cxn>
                  <a:cxn ang="0">
                    <a:pos x="39" y="7"/>
                  </a:cxn>
                  <a:cxn ang="0">
                    <a:pos x="43" y="15"/>
                  </a:cxn>
                  <a:cxn ang="0">
                    <a:pos x="44" y="24"/>
                  </a:cxn>
                  <a:cxn ang="0">
                    <a:pos x="43" y="33"/>
                  </a:cxn>
                  <a:cxn ang="0">
                    <a:pos x="39" y="40"/>
                  </a:cxn>
                  <a:cxn ang="0">
                    <a:pos x="32" y="44"/>
                  </a:cxn>
                  <a:cxn ang="0">
                    <a:pos x="22" y="46"/>
                  </a:cxn>
                  <a:cxn ang="0">
                    <a:pos x="13" y="44"/>
                  </a:cxn>
                  <a:cxn ang="0">
                    <a:pos x="6" y="40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5"/>
                  </a:cxn>
                  <a:cxn ang="0">
                    <a:pos x="6" y="7"/>
                  </a:cxn>
                  <a:cxn ang="0">
                    <a:pos x="13" y="2"/>
                  </a:cxn>
                  <a:cxn ang="0">
                    <a:pos x="22" y="0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32" y="2"/>
                    </a:lnTo>
                    <a:lnTo>
                      <a:pt x="39" y="7"/>
                    </a:lnTo>
                    <a:lnTo>
                      <a:pt x="43" y="15"/>
                    </a:lnTo>
                    <a:lnTo>
                      <a:pt x="44" y="24"/>
                    </a:lnTo>
                    <a:lnTo>
                      <a:pt x="43" y="33"/>
                    </a:lnTo>
                    <a:lnTo>
                      <a:pt x="39" y="40"/>
                    </a:lnTo>
                    <a:lnTo>
                      <a:pt x="32" y="44"/>
                    </a:lnTo>
                    <a:lnTo>
                      <a:pt x="22" y="46"/>
                    </a:lnTo>
                    <a:lnTo>
                      <a:pt x="13" y="44"/>
                    </a:lnTo>
                    <a:lnTo>
                      <a:pt x="6" y="40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1" name="Freeform 55"/>
              <p:cNvSpPr>
                <a:spLocks/>
              </p:cNvSpPr>
              <p:nvPr/>
            </p:nvSpPr>
            <p:spPr bwMode="auto">
              <a:xfrm>
                <a:off x="2325" y="3190"/>
                <a:ext cx="379" cy="39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30" y="4"/>
                  </a:cxn>
                  <a:cxn ang="0">
                    <a:pos x="265" y="15"/>
                  </a:cxn>
                  <a:cxn ang="0">
                    <a:pos x="297" y="33"/>
                  </a:cxn>
                  <a:cxn ang="0">
                    <a:pos x="324" y="57"/>
                  </a:cxn>
                  <a:cxn ang="0">
                    <a:pos x="348" y="87"/>
                  </a:cxn>
                  <a:cxn ang="0">
                    <a:pos x="365" y="120"/>
                  </a:cxn>
                  <a:cxn ang="0">
                    <a:pos x="376" y="157"/>
                  </a:cxn>
                  <a:cxn ang="0">
                    <a:pos x="379" y="195"/>
                  </a:cxn>
                  <a:cxn ang="0">
                    <a:pos x="376" y="234"/>
                  </a:cxn>
                  <a:cxn ang="0">
                    <a:pos x="365" y="271"/>
                  </a:cxn>
                  <a:cxn ang="0">
                    <a:pos x="348" y="304"/>
                  </a:cxn>
                  <a:cxn ang="0">
                    <a:pos x="324" y="333"/>
                  </a:cxn>
                  <a:cxn ang="0">
                    <a:pos x="297" y="357"/>
                  </a:cxn>
                  <a:cxn ang="0">
                    <a:pos x="265" y="376"/>
                  </a:cxn>
                  <a:cxn ang="0">
                    <a:pos x="230" y="387"/>
                  </a:cxn>
                  <a:cxn ang="0">
                    <a:pos x="192" y="390"/>
                  </a:cxn>
                  <a:cxn ang="0">
                    <a:pos x="153" y="387"/>
                  </a:cxn>
                  <a:cxn ang="0">
                    <a:pos x="116" y="376"/>
                  </a:cxn>
                  <a:cxn ang="0">
                    <a:pos x="85" y="357"/>
                  </a:cxn>
                  <a:cxn ang="0">
                    <a:pos x="55" y="333"/>
                  </a:cxn>
                  <a:cxn ang="0">
                    <a:pos x="33" y="304"/>
                  </a:cxn>
                  <a:cxn ang="0">
                    <a:pos x="15" y="271"/>
                  </a:cxn>
                  <a:cxn ang="0">
                    <a:pos x="4" y="234"/>
                  </a:cxn>
                  <a:cxn ang="0">
                    <a:pos x="0" y="195"/>
                  </a:cxn>
                  <a:cxn ang="0">
                    <a:pos x="4" y="157"/>
                  </a:cxn>
                  <a:cxn ang="0">
                    <a:pos x="15" y="120"/>
                  </a:cxn>
                  <a:cxn ang="0">
                    <a:pos x="33" y="87"/>
                  </a:cxn>
                  <a:cxn ang="0">
                    <a:pos x="55" y="57"/>
                  </a:cxn>
                  <a:cxn ang="0">
                    <a:pos x="85" y="33"/>
                  </a:cxn>
                  <a:cxn ang="0">
                    <a:pos x="116" y="15"/>
                  </a:cxn>
                  <a:cxn ang="0">
                    <a:pos x="153" y="4"/>
                  </a:cxn>
                  <a:cxn ang="0">
                    <a:pos x="192" y="0"/>
                  </a:cxn>
                </a:cxnLst>
                <a:rect l="0" t="0" r="r" b="b"/>
                <a:pathLst>
                  <a:path w="379" h="390">
                    <a:moveTo>
                      <a:pt x="192" y="0"/>
                    </a:moveTo>
                    <a:lnTo>
                      <a:pt x="230" y="4"/>
                    </a:lnTo>
                    <a:lnTo>
                      <a:pt x="265" y="15"/>
                    </a:lnTo>
                    <a:lnTo>
                      <a:pt x="297" y="33"/>
                    </a:lnTo>
                    <a:lnTo>
                      <a:pt x="324" y="57"/>
                    </a:lnTo>
                    <a:lnTo>
                      <a:pt x="348" y="87"/>
                    </a:lnTo>
                    <a:lnTo>
                      <a:pt x="365" y="120"/>
                    </a:lnTo>
                    <a:lnTo>
                      <a:pt x="376" y="157"/>
                    </a:lnTo>
                    <a:lnTo>
                      <a:pt x="379" y="195"/>
                    </a:lnTo>
                    <a:lnTo>
                      <a:pt x="376" y="234"/>
                    </a:lnTo>
                    <a:lnTo>
                      <a:pt x="365" y="271"/>
                    </a:lnTo>
                    <a:lnTo>
                      <a:pt x="348" y="304"/>
                    </a:lnTo>
                    <a:lnTo>
                      <a:pt x="324" y="333"/>
                    </a:lnTo>
                    <a:lnTo>
                      <a:pt x="297" y="357"/>
                    </a:lnTo>
                    <a:lnTo>
                      <a:pt x="265" y="376"/>
                    </a:lnTo>
                    <a:lnTo>
                      <a:pt x="230" y="387"/>
                    </a:lnTo>
                    <a:lnTo>
                      <a:pt x="192" y="390"/>
                    </a:lnTo>
                    <a:lnTo>
                      <a:pt x="153" y="387"/>
                    </a:lnTo>
                    <a:lnTo>
                      <a:pt x="116" y="376"/>
                    </a:lnTo>
                    <a:lnTo>
                      <a:pt x="85" y="357"/>
                    </a:lnTo>
                    <a:lnTo>
                      <a:pt x="55" y="333"/>
                    </a:lnTo>
                    <a:lnTo>
                      <a:pt x="33" y="304"/>
                    </a:lnTo>
                    <a:lnTo>
                      <a:pt x="15" y="271"/>
                    </a:lnTo>
                    <a:lnTo>
                      <a:pt x="4" y="234"/>
                    </a:lnTo>
                    <a:lnTo>
                      <a:pt x="0" y="195"/>
                    </a:lnTo>
                    <a:lnTo>
                      <a:pt x="4" y="157"/>
                    </a:lnTo>
                    <a:lnTo>
                      <a:pt x="15" y="120"/>
                    </a:lnTo>
                    <a:lnTo>
                      <a:pt x="33" y="87"/>
                    </a:lnTo>
                    <a:lnTo>
                      <a:pt x="55" y="57"/>
                    </a:lnTo>
                    <a:lnTo>
                      <a:pt x="85" y="33"/>
                    </a:lnTo>
                    <a:lnTo>
                      <a:pt x="116" y="15"/>
                    </a:lnTo>
                    <a:lnTo>
                      <a:pt x="153" y="4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2" name="Freeform 56"/>
              <p:cNvSpPr>
                <a:spLocks/>
              </p:cNvSpPr>
              <p:nvPr/>
            </p:nvSpPr>
            <p:spPr bwMode="auto">
              <a:xfrm>
                <a:off x="2342" y="3198"/>
                <a:ext cx="359" cy="366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217" y="3"/>
                  </a:cxn>
                  <a:cxn ang="0">
                    <a:pos x="250" y="14"/>
                  </a:cxn>
                  <a:cxn ang="0">
                    <a:pos x="280" y="31"/>
                  </a:cxn>
                  <a:cxn ang="0">
                    <a:pos x="307" y="53"/>
                  </a:cxn>
                  <a:cxn ang="0">
                    <a:pos x="329" y="81"/>
                  </a:cxn>
                  <a:cxn ang="0">
                    <a:pos x="344" y="110"/>
                  </a:cxn>
                  <a:cxn ang="0">
                    <a:pos x="355" y="145"/>
                  </a:cxn>
                  <a:cxn ang="0">
                    <a:pos x="359" y="182"/>
                  </a:cxn>
                  <a:cxn ang="0">
                    <a:pos x="355" y="219"/>
                  </a:cxn>
                  <a:cxn ang="0">
                    <a:pos x="344" y="254"/>
                  </a:cxn>
                  <a:cxn ang="0">
                    <a:pos x="329" y="285"/>
                  </a:cxn>
                  <a:cxn ang="0">
                    <a:pos x="307" y="312"/>
                  </a:cxn>
                  <a:cxn ang="0">
                    <a:pos x="280" y="335"/>
                  </a:cxn>
                  <a:cxn ang="0">
                    <a:pos x="250" y="351"/>
                  </a:cxn>
                  <a:cxn ang="0">
                    <a:pos x="217" y="362"/>
                  </a:cxn>
                  <a:cxn ang="0">
                    <a:pos x="180" y="366"/>
                  </a:cxn>
                  <a:cxn ang="0">
                    <a:pos x="143" y="362"/>
                  </a:cxn>
                  <a:cxn ang="0">
                    <a:pos x="110" y="351"/>
                  </a:cxn>
                  <a:cxn ang="0">
                    <a:pos x="79" y="335"/>
                  </a:cxn>
                  <a:cxn ang="0">
                    <a:pos x="53" y="312"/>
                  </a:cxn>
                  <a:cxn ang="0">
                    <a:pos x="31" y="285"/>
                  </a:cxn>
                  <a:cxn ang="0">
                    <a:pos x="15" y="254"/>
                  </a:cxn>
                  <a:cxn ang="0">
                    <a:pos x="4" y="219"/>
                  </a:cxn>
                  <a:cxn ang="0">
                    <a:pos x="0" y="182"/>
                  </a:cxn>
                  <a:cxn ang="0">
                    <a:pos x="4" y="145"/>
                  </a:cxn>
                  <a:cxn ang="0">
                    <a:pos x="15" y="110"/>
                  </a:cxn>
                  <a:cxn ang="0">
                    <a:pos x="31" y="81"/>
                  </a:cxn>
                  <a:cxn ang="0">
                    <a:pos x="53" y="53"/>
                  </a:cxn>
                  <a:cxn ang="0">
                    <a:pos x="79" y="31"/>
                  </a:cxn>
                  <a:cxn ang="0">
                    <a:pos x="110" y="14"/>
                  </a:cxn>
                  <a:cxn ang="0">
                    <a:pos x="143" y="3"/>
                  </a:cxn>
                  <a:cxn ang="0">
                    <a:pos x="180" y="0"/>
                  </a:cxn>
                </a:cxnLst>
                <a:rect l="0" t="0" r="r" b="b"/>
                <a:pathLst>
                  <a:path w="359" h="366">
                    <a:moveTo>
                      <a:pt x="180" y="0"/>
                    </a:moveTo>
                    <a:lnTo>
                      <a:pt x="217" y="3"/>
                    </a:lnTo>
                    <a:lnTo>
                      <a:pt x="250" y="14"/>
                    </a:lnTo>
                    <a:lnTo>
                      <a:pt x="280" y="31"/>
                    </a:lnTo>
                    <a:lnTo>
                      <a:pt x="307" y="53"/>
                    </a:lnTo>
                    <a:lnTo>
                      <a:pt x="329" y="81"/>
                    </a:lnTo>
                    <a:lnTo>
                      <a:pt x="344" y="110"/>
                    </a:lnTo>
                    <a:lnTo>
                      <a:pt x="355" y="145"/>
                    </a:lnTo>
                    <a:lnTo>
                      <a:pt x="359" y="182"/>
                    </a:lnTo>
                    <a:lnTo>
                      <a:pt x="355" y="219"/>
                    </a:lnTo>
                    <a:lnTo>
                      <a:pt x="344" y="254"/>
                    </a:lnTo>
                    <a:lnTo>
                      <a:pt x="329" y="285"/>
                    </a:lnTo>
                    <a:lnTo>
                      <a:pt x="307" y="312"/>
                    </a:lnTo>
                    <a:lnTo>
                      <a:pt x="280" y="335"/>
                    </a:lnTo>
                    <a:lnTo>
                      <a:pt x="250" y="351"/>
                    </a:lnTo>
                    <a:lnTo>
                      <a:pt x="217" y="362"/>
                    </a:lnTo>
                    <a:lnTo>
                      <a:pt x="180" y="366"/>
                    </a:lnTo>
                    <a:lnTo>
                      <a:pt x="143" y="362"/>
                    </a:lnTo>
                    <a:lnTo>
                      <a:pt x="110" y="351"/>
                    </a:lnTo>
                    <a:lnTo>
                      <a:pt x="79" y="335"/>
                    </a:lnTo>
                    <a:lnTo>
                      <a:pt x="53" y="312"/>
                    </a:lnTo>
                    <a:lnTo>
                      <a:pt x="31" y="285"/>
                    </a:lnTo>
                    <a:lnTo>
                      <a:pt x="15" y="254"/>
                    </a:lnTo>
                    <a:lnTo>
                      <a:pt x="4" y="219"/>
                    </a:lnTo>
                    <a:lnTo>
                      <a:pt x="0" y="182"/>
                    </a:lnTo>
                    <a:lnTo>
                      <a:pt x="4" y="145"/>
                    </a:lnTo>
                    <a:lnTo>
                      <a:pt x="15" y="110"/>
                    </a:lnTo>
                    <a:lnTo>
                      <a:pt x="31" y="81"/>
                    </a:lnTo>
                    <a:lnTo>
                      <a:pt x="53" y="53"/>
                    </a:lnTo>
                    <a:lnTo>
                      <a:pt x="79" y="31"/>
                    </a:lnTo>
                    <a:lnTo>
                      <a:pt x="110" y="14"/>
                    </a:lnTo>
                    <a:lnTo>
                      <a:pt x="143" y="3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3" name="Freeform 57"/>
              <p:cNvSpPr>
                <a:spLocks/>
              </p:cNvSpPr>
              <p:nvPr/>
            </p:nvSpPr>
            <p:spPr bwMode="auto">
              <a:xfrm>
                <a:off x="2360" y="3203"/>
                <a:ext cx="335" cy="344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201" y="4"/>
                  </a:cxn>
                  <a:cxn ang="0">
                    <a:pos x="232" y="13"/>
                  </a:cxn>
                  <a:cxn ang="0">
                    <a:pos x="262" y="30"/>
                  </a:cxn>
                  <a:cxn ang="0">
                    <a:pos x="285" y="50"/>
                  </a:cxn>
                  <a:cxn ang="0">
                    <a:pos x="306" y="76"/>
                  </a:cxn>
                  <a:cxn ang="0">
                    <a:pos x="322" y="105"/>
                  </a:cxn>
                  <a:cxn ang="0">
                    <a:pos x="331" y="136"/>
                  </a:cxn>
                  <a:cxn ang="0">
                    <a:pos x="335" y="171"/>
                  </a:cxn>
                  <a:cxn ang="0">
                    <a:pos x="331" y="206"/>
                  </a:cxn>
                  <a:cxn ang="0">
                    <a:pos x="322" y="239"/>
                  </a:cxn>
                  <a:cxn ang="0">
                    <a:pos x="306" y="269"/>
                  </a:cxn>
                  <a:cxn ang="0">
                    <a:pos x="285" y="293"/>
                  </a:cxn>
                  <a:cxn ang="0">
                    <a:pos x="262" y="315"/>
                  </a:cxn>
                  <a:cxn ang="0">
                    <a:pos x="232" y="331"/>
                  </a:cxn>
                  <a:cxn ang="0">
                    <a:pos x="201" y="341"/>
                  </a:cxn>
                  <a:cxn ang="0">
                    <a:pos x="168" y="344"/>
                  </a:cxn>
                  <a:cxn ang="0">
                    <a:pos x="133" y="341"/>
                  </a:cxn>
                  <a:cxn ang="0">
                    <a:pos x="101" y="331"/>
                  </a:cxn>
                  <a:cxn ang="0">
                    <a:pos x="74" y="315"/>
                  </a:cxn>
                  <a:cxn ang="0">
                    <a:pos x="48" y="293"/>
                  </a:cxn>
                  <a:cxn ang="0">
                    <a:pos x="28" y="269"/>
                  </a:cxn>
                  <a:cxn ang="0">
                    <a:pos x="13" y="239"/>
                  </a:cxn>
                  <a:cxn ang="0">
                    <a:pos x="4" y="206"/>
                  </a:cxn>
                  <a:cxn ang="0">
                    <a:pos x="0" y="171"/>
                  </a:cxn>
                  <a:cxn ang="0">
                    <a:pos x="4" y="136"/>
                  </a:cxn>
                  <a:cxn ang="0">
                    <a:pos x="13" y="105"/>
                  </a:cxn>
                  <a:cxn ang="0">
                    <a:pos x="28" y="76"/>
                  </a:cxn>
                  <a:cxn ang="0">
                    <a:pos x="48" y="50"/>
                  </a:cxn>
                  <a:cxn ang="0">
                    <a:pos x="74" y="30"/>
                  </a:cxn>
                  <a:cxn ang="0">
                    <a:pos x="101" y="13"/>
                  </a:cxn>
                  <a:cxn ang="0">
                    <a:pos x="133" y="4"/>
                  </a:cxn>
                  <a:cxn ang="0">
                    <a:pos x="168" y="0"/>
                  </a:cxn>
                </a:cxnLst>
                <a:rect l="0" t="0" r="r" b="b"/>
                <a:pathLst>
                  <a:path w="335" h="344">
                    <a:moveTo>
                      <a:pt x="168" y="0"/>
                    </a:moveTo>
                    <a:lnTo>
                      <a:pt x="201" y="4"/>
                    </a:lnTo>
                    <a:lnTo>
                      <a:pt x="232" y="13"/>
                    </a:lnTo>
                    <a:lnTo>
                      <a:pt x="262" y="30"/>
                    </a:lnTo>
                    <a:lnTo>
                      <a:pt x="285" y="50"/>
                    </a:lnTo>
                    <a:lnTo>
                      <a:pt x="306" y="76"/>
                    </a:lnTo>
                    <a:lnTo>
                      <a:pt x="322" y="105"/>
                    </a:lnTo>
                    <a:lnTo>
                      <a:pt x="331" y="136"/>
                    </a:lnTo>
                    <a:lnTo>
                      <a:pt x="335" y="171"/>
                    </a:lnTo>
                    <a:lnTo>
                      <a:pt x="331" y="206"/>
                    </a:lnTo>
                    <a:lnTo>
                      <a:pt x="322" y="239"/>
                    </a:lnTo>
                    <a:lnTo>
                      <a:pt x="306" y="269"/>
                    </a:lnTo>
                    <a:lnTo>
                      <a:pt x="285" y="293"/>
                    </a:lnTo>
                    <a:lnTo>
                      <a:pt x="262" y="315"/>
                    </a:lnTo>
                    <a:lnTo>
                      <a:pt x="232" y="331"/>
                    </a:lnTo>
                    <a:lnTo>
                      <a:pt x="201" y="341"/>
                    </a:lnTo>
                    <a:lnTo>
                      <a:pt x="168" y="344"/>
                    </a:lnTo>
                    <a:lnTo>
                      <a:pt x="133" y="341"/>
                    </a:lnTo>
                    <a:lnTo>
                      <a:pt x="101" y="331"/>
                    </a:lnTo>
                    <a:lnTo>
                      <a:pt x="74" y="315"/>
                    </a:lnTo>
                    <a:lnTo>
                      <a:pt x="48" y="293"/>
                    </a:lnTo>
                    <a:lnTo>
                      <a:pt x="28" y="269"/>
                    </a:lnTo>
                    <a:lnTo>
                      <a:pt x="13" y="239"/>
                    </a:lnTo>
                    <a:lnTo>
                      <a:pt x="4" y="206"/>
                    </a:lnTo>
                    <a:lnTo>
                      <a:pt x="0" y="171"/>
                    </a:lnTo>
                    <a:lnTo>
                      <a:pt x="4" y="136"/>
                    </a:lnTo>
                    <a:lnTo>
                      <a:pt x="13" y="105"/>
                    </a:lnTo>
                    <a:lnTo>
                      <a:pt x="28" y="76"/>
                    </a:lnTo>
                    <a:lnTo>
                      <a:pt x="48" y="50"/>
                    </a:lnTo>
                    <a:lnTo>
                      <a:pt x="74" y="30"/>
                    </a:lnTo>
                    <a:lnTo>
                      <a:pt x="101" y="13"/>
                    </a:lnTo>
                    <a:lnTo>
                      <a:pt x="133" y="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4" name="Freeform 58"/>
              <p:cNvSpPr>
                <a:spLocks/>
              </p:cNvSpPr>
              <p:nvPr/>
            </p:nvSpPr>
            <p:spPr bwMode="auto">
              <a:xfrm>
                <a:off x="2375" y="3209"/>
                <a:ext cx="315" cy="32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88" y="3"/>
                  </a:cxn>
                  <a:cxn ang="0">
                    <a:pos x="217" y="13"/>
                  </a:cxn>
                  <a:cxn ang="0">
                    <a:pos x="245" y="27"/>
                  </a:cxn>
                  <a:cxn ang="0">
                    <a:pos x="269" y="46"/>
                  </a:cxn>
                  <a:cxn ang="0">
                    <a:pos x="287" y="70"/>
                  </a:cxn>
                  <a:cxn ang="0">
                    <a:pos x="302" y="97"/>
                  </a:cxn>
                  <a:cxn ang="0">
                    <a:pos x="311" y="127"/>
                  </a:cxn>
                  <a:cxn ang="0">
                    <a:pos x="315" y="160"/>
                  </a:cxn>
                  <a:cxn ang="0">
                    <a:pos x="311" y="193"/>
                  </a:cxn>
                  <a:cxn ang="0">
                    <a:pos x="302" y="222"/>
                  </a:cxn>
                  <a:cxn ang="0">
                    <a:pos x="287" y="250"/>
                  </a:cxn>
                  <a:cxn ang="0">
                    <a:pos x="269" y="272"/>
                  </a:cxn>
                  <a:cxn ang="0">
                    <a:pos x="245" y="292"/>
                  </a:cxn>
                  <a:cxn ang="0">
                    <a:pos x="217" y="307"/>
                  </a:cxn>
                  <a:cxn ang="0">
                    <a:pos x="188" y="316"/>
                  </a:cxn>
                  <a:cxn ang="0">
                    <a:pos x="156" y="320"/>
                  </a:cxn>
                  <a:cxn ang="0">
                    <a:pos x="125" y="316"/>
                  </a:cxn>
                  <a:cxn ang="0">
                    <a:pos x="96" y="307"/>
                  </a:cxn>
                  <a:cxn ang="0">
                    <a:pos x="68" y="292"/>
                  </a:cxn>
                  <a:cxn ang="0">
                    <a:pos x="46" y="272"/>
                  </a:cxn>
                  <a:cxn ang="0">
                    <a:pos x="28" y="250"/>
                  </a:cxn>
                  <a:cxn ang="0">
                    <a:pos x="13" y="222"/>
                  </a:cxn>
                  <a:cxn ang="0">
                    <a:pos x="4" y="193"/>
                  </a:cxn>
                  <a:cxn ang="0">
                    <a:pos x="0" y="160"/>
                  </a:cxn>
                  <a:cxn ang="0">
                    <a:pos x="4" y="127"/>
                  </a:cxn>
                  <a:cxn ang="0">
                    <a:pos x="13" y="97"/>
                  </a:cxn>
                  <a:cxn ang="0">
                    <a:pos x="28" y="70"/>
                  </a:cxn>
                  <a:cxn ang="0">
                    <a:pos x="46" y="46"/>
                  </a:cxn>
                  <a:cxn ang="0">
                    <a:pos x="68" y="27"/>
                  </a:cxn>
                  <a:cxn ang="0">
                    <a:pos x="96" y="13"/>
                  </a:cxn>
                  <a:cxn ang="0">
                    <a:pos x="125" y="3"/>
                  </a:cxn>
                  <a:cxn ang="0">
                    <a:pos x="156" y="0"/>
                  </a:cxn>
                </a:cxnLst>
                <a:rect l="0" t="0" r="r" b="b"/>
                <a:pathLst>
                  <a:path w="315" h="320">
                    <a:moveTo>
                      <a:pt x="156" y="0"/>
                    </a:moveTo>
                    <a:lnTo>
                      <a:pt x="188" y="3"/>
                    </a:lnTo>
                    <a:lnTo>
                      <a:pt x="217" y="13"/>
                    </a:lnTo>
                    <a:lnTo>
                      <a:pt x="245" y="27"/>
                    </a:lnTo>
                    <a:lnTo>
                      <a:pt x="269" y="46"/>
                    </a:lnTo>
                    <a:lnTo>
                      <a:pt x="287" y="70"/>
                    </a:lnTo>
                    <a:lnTo>
                      <a:pt x="302" y="97"/>
                    </a:lnTo>
                    <a:lnTo>
                      <a:pt x="311" y="127"/>
                    </a:lnTo>
                    <a:lnTo>
                      <a:pt x="315" y="160"/>
                    </a:lnTo>
                    <a:lnTo>
                      <a:pt x="311" y="193"/>
                    </a:lnTo>
                    <a:lnTo>
                      <a:pt x="302" y="222"/>
                    </a:lnTo>
                    <a:lnTo>
                      <a:pt x="287" y="250"/>
                    </a:lnTo>
                    <a:lnTo>
                      <a:pt x="269" y="272"/>
                    </a:lnTo>
                    <a:lnTo>
                      <a:pt x="245" y="292"/>
                    </a:lnTo>
                    <a:lnTo>
                      <a:pt x="217" y="307"/>
                    </a:lnTo>
                    <a:lnTo>
                      <a:pt x="188" y="316"/>
                    </a:lnTo>
                    <a:lnTo>
                      <a:pt x="156" y="320"/>
                    </a:lnTo>
                    <a:lnTo>
                      <a:pt x="125" y="316"/>
                    </a:lnTo>
                    <a:lnTo>
                      <a:pt x="96" y="307"/>
                    </a:lnTo>
                    <a:lnTo>
                      <a:pt x="68" y="292"/>
                    </a:lnTo>
                    <a:lnTo>
                      <a:pt x="46" y="272"/>
                    </a:lnTo>
                    <a:lnTo>
                      <a:pt x="28" y="250"/>
                    </a:lnTo>
                    <a:lnTo>
                      <a:pt x="13" y="222"/>
                    </a:lnTo>
                    <a:lnTo>
                      <a:pt x="4" y="193"/>
                    </a:lnTo>
                    <a:lnTo>
                      <a:pt x="0" y="160"/>
                    </a:lnTo>
                    <a:lnTo>
                      <a:pt x="4" y="127"/>
                    </a:lnTo>
                    <a:lnTo>
                      <a:pt x="13" y="97"/>
                    </a:lnTo>
                    <a:lnTo>
                      <a:pt x="28" y="70"/>
                    </a:lnTo>
                    <a:lnTo>
                      <a:pt x="46" y="46"/>
                    </a:lnTo>
                    <a:lnTo>
                      <a:pt x="68" y="27"/>
                    </a:lnTo>
                    <a:lnTo>
                      <a:pt x="96" y="13"/>
                    </a:lnTo>
                    <a:lnTo>
                      <a:pt x="125" y="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5" name="Freeform 59"/>
              <p:cNvSpPr>
                <a:spLocks/>
              </p:cNvSpPr>
              <p:nvPr/>
            </p:nvSpPr>
            <p:spPr bwMode="auto">
              <a:xfrm>
                <a:off x="2392" y="3216"/>
                <a:ext cx="290" cy="296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74" y="4"/>
                  </a:cxn>
                  <a:cxn ang="0">
                    <a:pos x="202" y="11"/>
                  </a:cxn>
                  <a:cxn ang="0">
                    <a:pos x="226" y="26"/>
                  </a:cxn>
                  <a:cxn ang="0">
                    <a:pos x="248" y="42"/>
                  </a:cxn>
                  <a:cxn ang="0">
                    <a:pos x="266" y="64"/>
                  </a:cxn>
                  <a:cxn ang="0">
                    <a:pos x="279" y="90"/>
                  </a:cxn>
                  <a:cxn ang="0">
                    <a:pos x="287" y="118"/>
                  </a:cxn>
                  <a:cxn ang="0">
                    <a:pos x="290" y="147"/>
                  </a:cxn>
                  <a:cxn ang="0">
                    <a:pos x="287" y="177"/>
                  </a:cxn>
                  <a:cxn ang="0">
                    <a:pos x="279" y="206"/>
                  </a:cxn>
                  <a:cxn ang="0">
                    <a:pos x="266" y="230"/>
                  </a:cxn>
                  <a:cxn ang="0">
                    <a:pos x="248" y="252"/>
                  </a:cxn>
                  <a:cxn ang="0">
                    <a:pos x="226" y="271"/>
                  </a:cxn>
                  <a:cxn ang="0">
                    <a:pos x="202" y="285"/>
                  </a:cxn>
                  <a:cxn ang="0">
                    <a:pos x="174" y="293"/>
                  </a:cxn>
                  <a:cxn ang="0">
                    <a:pos x="145" y="296"/>
                  </a:cxn>
                  <a:cxn ang="0">
                    <a:pos x="115" y="293"/>
                  </a:cxn>
                  <a:cxn ang="0">
                    <a:pos x="90" y="285"/>
                  </a:cxn>
                  <a:cxn ang="0">
                    <a:pos x="64" y="271"/>
                  </a:cxn>
                  <a:cxn ang="0">
                    <a:pos x="42" y="252"/>
                  </a:cxn>
                  <a:cxn ang="0">
                    <a:pos x="25" y="230"/>
                  </a:cxn>
                  <a:cxn ang="0">
                    <a:pos x="11" y="206"/>
                  </a:cxn>
                  <a:cxn ang="0">
                    <a:pos x="3" y="177"/>
                  </a:cxn>
                  <a:cxn ang="0">
                    <a:pos x="0" y="147"/>
                  </a:cxn>
                  <a:cxn ang="0">
                    <a:pos x="3" y="118"/>
                  </a:cxn>
                  <a:cxn ang="0">
                    <a:pos x="11" y="90"/>
                  </a:cxn>
                  <a:cxn ang="0">
                    <a:pos x="25" y="64"/>
                  </a:cxn>
                  <a:cxn ang="0">
                    <a:pos x="42" y="42"/>
                  </a:cxn>
                  <a:cxn ang="0">
                    <a:pos x="64" y="26"/>
                  </a:cxn>
                  <a:cxn ang="0">
                    <a:pos x="90" y="11"/>
                  </a:cxn>
                  <a:cxn ang="0">
                    <a:pos x="115" y="4"/>
                  </a:cxn>
                  <a:cxn ang="0">
                    <a:pos x="145" y="0"/>
                  </a:cxn>
                </a:cxnLst>
                <a:rect l="0" t="0" r="r" b="b"/>
                <a:pathLst>
                  <a:path w="290" h="296">
                    <a:moveTo>
                      <a:pt x="145" y="0"/>
                    </a:moveTo>
                    <a:lnTo>
                      <a:pt x="174" y="4"/>
                    </a:lnTo>
                    <a:lnTo>
                      <a:pt x="202" y="11"/>
                    </a:lnTo>
                    <a:lnTo>
                      <a:pt x="226" y="26"/>
                    </a:lnTo>
                    <a:lnTo>
                      <a:pt x="248" y="42"/>
                    </a:lnTo>
                    <a:lnTo>
                      <a:pt x="266" y="64"/>
                    </a:lnTo>
                    <a:lnTo>
                      <a:pt x="279" y="90"/>
                    </a:lnTo>
                    <a:lnTo>
                      <a:pt x="287" y="118"/>
                    </a:lnTo>
                    <a:lnTo>
                      <a:pt x="290" y="147"/>
                    </a:lnTo>
                    <a:lnTo>
                      <a:pt x="287" y="177"/>
                    </a:lnTo>
                    <a:lnTo>
                      <a:pt x="279" y="206"/>
                    </a:lnTo>
                    <a:lnTo>
                      <a:pt x="266" y="230"/>
                    </a:lnTo>
                    <a:lnTo>
                      <a:pt x="248" y="252"/>
                    </a:lnTo>
                    <a:lnTo>
                      <a:pt x="226" y="271"/>
                    </a:lnTo>
                    <a:lnTo>
                      <a:pt x="202" y="285"/>
                    </a:lnTo>
                    <a:lnTo>
                      <a:pt x="174" y="293"/>
                    </a:lnTo>
                    <a:lnTo>
                      <a:pt x="145" y="296"/>
                    </a:lnTo>
                    <a:lnTo>
                      <a:pt x="115" y="293"/>
                    </a:lnTo>
                    <a:lnTo>
                      <a:pt x="90" y="285"/>
                    </a:lnTo>
                    <a:lnTo>
                      <a:pt x="64" y="271"/>
                    </a:lnTo>
                    <a:lnTo>
                      <a:pt x="42" y="252"/>
                    </a:lnTo>
                    <a:lnTo>
                      <a:pt x="25" y="230"/>
                    </a:lnTo>
                    <a:lnTo>
                      <a:pt x="11" y="206"/>
                    </a:lnTo>
                    <a:lnTo>
                      <a:pt x="3" y="177"/>
                    </a:lnTo>
                    <a:lnTo>
                      <a:pt x="0" y="147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4"/>
                    </a:lnTo>
                    <a:lnTo>
                      <a:pt x="42" y="42"/>
                    </a:lnTo>
                    <a:lnTo>
                      <a:pt x="64" y="26"/>
                    </a:lnTo>
                    <a:lnTo>
                      <a:pt x="90" y="11"/>
                    </a:lnTo>
                    <a:lnTo>
                      <a:pt x="115" y="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6" name="Freeform 60"/>
              <p:cNvSpPr>
                <a:spLocks/>
              </p:cNvSpPr>
              <p:nvPr/>
            </p:nvSpPr>
            <p:spPr bwMode="auto">
              <a:xfrm>
                <a:off x="2408" y="3222"/>
                <a:ext cx="269" cy="274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62" y="3"/>
                  </a:cxn>
                  <a:cxn ang="0">
                    <a:pos x="186" y="11"/>
                  </a:cxn>
                  <a:cxn ang="0">
                    <a:pos x="210" y="24"/>
                  </a:cxn>
                  <a:cxn ang="0">
                    <a:pos x="230" y="40"/>
                  </a:cxn>
                  <a:cxn ang="0">
                    <a:pos x="245" y="60"/>
                  </a:cxn>
                  <a:cxn ang="0">
                    <a:pos x="258" y="84"/>
                  </a:cxn>
                  <a:cxn ang="0">
                    <a:pos x="267" y="108"/>
                  </a:cxn>
                  <a:cxn ang="0">
                    <a:pos x="269" y="136"/>
                  </a:cxn>
                  <a:cxn ang="0">
                    <a:pos x="267" y="163"/>
                  </a:cxn>
                  <a:cxn ang="0">
                    <a:pos x="258" y="189"/>
                  </a:cxn>
                  <a:cxn ang="0">
                    <a:pos x="245" y="213"/>
                  </a:cxn>
                  <a:cxn ang="0">
                    <a:pos x="230" y="233"/>
                  </a:cxn>
                  <a:cxn ang="0">
                    <a:pos x="210" y="250"/>
                  </a:cxn>
                  <a:cxn ang="0">
                    <a:pos x="186" y="263"/>
                  </a:cxn>
                  <a:cxn ang="0">
                    <a:pos x="162" y="270"/>
                  </a:cxn>
                  <a:cxn ang="0">
                    <a:pos x="134" y="274"/>
                  </a:cxn>
                  <a:cxn ang="0">
                    <a:pos x="107" y="270"/>
                  </a:cxn>
                  <a:cxn ang="0">
                    <a:pos x="83" y="263"/>
                  </a:cxn>
                  <a:cxn ang="0">
                    <a:pos x="59" y="250"/>
                  </a:cxn>
                  <a:cxn ang="0">
                    <a:pos x="41" y="233"/>
                  </a:cxn>
                  <a:cxn ang="0">
                    <a:pos x="24" y="213"/>
                  </a:cxn>
                  <a:cxn ang="0">
                    <a:pos x="11" y="189"/>
                  </a:cxn>
                  <a:cxn ang="0">
                    <a:pos x="2" y="163"/>
                  </a:cxn>
                  <a:cxn ang="0">
                    <a:pos x="0" y="136"/>
                  </a:cxn>
                  <a:cxn ang="0">
                    <a:pos x="2" y="108"/>
                  </a:cxn>
                  <a:cxn ang="0">
                    <a:pos x="11" y="84"/>
                  </a:cxn>
                  <a:cxn ang="0">
                    <a:pos x="24" y="60"/>
                  </a:cxn>
                  <a:cxn ang="0">
                    <a:pos x="41" y="40"/>
                  </a:cxn>
                  <a:cxn ang="0">
                    <a:pos x="59" y="24"/>
                  </a:cxn>
                  <a:cxn ang="0">
                    <a:pos x="83" y="11"/>
                  </a:cxn>
                  <a:cxn ang="0">
                    <a:pos x="107" y="3"/>
                  </a:cxn>
                  <a:cxn ang="0">
                    <a:pos x="134" y="0"/>
                  </a:cxn>
                </a:cxnLst>
                <a:rect l="0" t="0" r="r" b="b"/>
                <a:pathLst>
                  <a:path w="269" h="274">
                    <a:moveTo>
                      <a:pt x="134" y="0"/>
                    </a:moveTo>
                    <a:lnTo>
                      <a:pt x="162" y="3"/>
                    </a:lnTo>
                    <a:lnTo>
                      <a:pt x="186" y="11"/>
                    </a:lnTo>
                    <a:lnTo>
                      <a:pt x="210" y="24"/>
                    </a:lnTo>
                    <a:lnTo>
                      <a:pt x="230" y="40"/>
                    </a:lnTo>
                    <a:lnTo>
                      <a:pt x="245" y="60"/>
                    </a:lnTo>
                    <a:lnTo>
                      <a:pt x="258" y="84"/>
                    </a:lnTo>
                    <a:lnTo>
                      <a:pt x="267" y="108"/>
                    </a:lnTo>
                    <a:lnTo>
                      <a:pt x="269" y="136"/>
                    </a:lnTo>
                    <a:lnTo>
                      <a:pt x="267" y="163"/>
                    </a:lnTo>
                    <a:lnTo>
                      <a:pt x="258" y="189"/>
                    </a:lnTo>
                    <a:lnTo>
                      <a:pt x="245" y="213"/>
                    </a:lnTo>
                    <a:lnTo>
                      <a:pt x="230" y="233"/>
                    </a:lnTo>
                    <a:lnTo>
                      <a:pt x="210" y="250"/>
                    </a:lnTo>
                    <a:lnTo>
                      <a:pt x="186" y="263"/>
                    </a:lnTo>
                    <a:lnTo>
                      <a:pt x="162" y="270"/>
                    </a:lnTo>
                    <a:lnTo>
                      <a:pt x="134" y="274"/>
                    </a:lnTo>
                    <a:lnTo>
                      <a:pt x="107" y="270"/>
                    </a:lnTo>
                    <a:lnTo>
                      <a:pt x="83" y="263"/>
                    </a:lnTo>
                    <a:lnTo>
                      <a:pt x="59" y="250"/>
                    </a:lnTo>
                    <a:lnTo>
                      <a:pt x="41" y="233"/>
                    </a:lnTo>
                    <a:lnTo>
                      <a:pt x="24" y="213"/>
                    </a:lnTo>
                    <a:lnTo>
                      <a:pt x="11" y="189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11" y="84"/>
                    </a:lnTo>
                    <a:lnTo>
                      <a:pt x="24" y="60"/>
                    </a:lnTo>
                    <a:lnTo>
                      <a:pt x="41" y="40"/>
                    </a:lnTo>
                    <a:lnTo>
                      <a:pt x="59" y="24"/>
                    </a:lnTo>
                    <a:lnTo>
                      <a:pt x="83" y="11"/>
                    </a:lnTo>
                    <a:lnTo>
                      <a:pt x="107" y="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7" name="Freeform 61"/>
              <p:cNvSpPr>
                <a:spLocks/>
              </p:cNvSpPr>
              <p:nvPr/>
            </p:nvSpPr>
            <p:spPr bwMode="auto">
              <a:xfrm>
                <a:off x="2425" y="3229"/>
                <a:ext cx="246" cy="248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49" y="2"/>
                  </a:cxn>
                  <a:cxn ang="0">
                    <a:pos x="171" y="9"/>
                  </a:cxn>
                  <a:cxn ang="0">
                    <a:pos x="191" y="20"/>
                  </a:cxn>
                  <a:cxn ang="0">
                    <a:pos x="209" y="37"/>
                  </a:cxn>
                  <a:cxn ang="0">
                    <a:pos x="226" y="55"/>
                  </a:cxn>
                  <a:cxn ang="0">
                    <a:pos x="237" y="75"/>
                  </a:cxn>
                  <a:cxn ang="0">
                    <a:pos x="244" y="99"/>
                  </a:cxn>
                  <a:cxn ang="0">
                    <a:pos x="246" y="125"/>
                  </a:cxn>
                  <a:cxn ang="0">
                    <a:pos x="244" y="151"/>
                  </a:cxn>
                  <a:cxn ang="0">
                    <a:pos x="237" y="173"/>
                  </a:cxn>
                  <a:cxn ang="0">
                    <a:pos x="226" y="193"/>
                  </a:cxn>
                  <a:cxn ang="0">
                    <a:pos x="209" y="212"/>
                  </a:cxn>
                  <a:cxn ang="0">
                    <a:pos x="191" y="228"/>
                  </a:cxn>
                  <a:cxn ang="0">
                    <a:pos x="171" y="239"/>
                  </a:cxn>
                  <a:cxn ang="0">
                    <a:pos x="149" y="246"/>
                  </a:cxn>
                  <a:cxn ang="0">
                    <a:pos x="123" y="248"/>
                  </a:cxn>
                  <a:cxn ang="0">
                    <a:pos x="97" y="246"/>
                  </a:cxn>
                  <a:cxn ang="0">
                    <a:pos x="75" y="239"/>
                  </a:cxn>
                  <a:cxn ang="0">
                    <a:pos x="55" y="228"/>
                  </a:cxn>
                  <a:cxn ang="0">
                    <a:pos x="36" y="212"/>
                  </a:cxn>
                  <a:cxn ang="0">
                    <a:pos x="20" y="193"/>
                  </a:cxn>
                  <a:cxn ang="0">
                    <a:pos x="9" y="173"/>
                  </a:cxn>
                  <a:cxn ang="0">
                    <a:pos x="1" y="151"/>
                  </a:cxn>
                  <a:cxn ang="0">
                    <a:pos x="0" y="125"/>
                  </a:cxn>
                  <a:cxn ang="0">
                    <a:pos x="1" y="99"/>
                  </a:cxn>
                  <a:cxn ang="0">
                    <a:pos x="9" y="75"/>
                  </a:cxn>
                  <a:cxn ang="0">
                    <a:pos x="20" y="55"/>
                  </a:cxn>
                  <a:cxn ang="0">
                    <a:pos x="36" y="37"/>
                  </a:cxn>
                  <a:cxn ang="0">
                    <a:pos x="55" y="20"/>
                  </a:cxn>
                  <a:cxn ang="0">
                    <a:pos x="75" y="9"/>
                  </a:cxn>
                  <a:cxn ang="0">
                    <a:pos x="97" y="2"/>
                  </a:cxn>
                  <a:cxn ang="0">
                    <a:pos x="123" y="0"/>
                  </a:cxn>
                </a:cxnLst>
                <a:rect l="0" t="0" r="r" b="b"/>
                <a:pathLst>
                  <a:path w="246" h="248">
                    <a:moveTo>
                      <a:pt x="123" y="0"/>
                    </a:moveTo>
                    <a:lnTo>
                      <a:pt x="149" y="2"/>
                    </a:lnTo>
                    <a:lnTo>
                      <a:pt x="171" y="9"/>
                    </a:lnTo>
                    <a:lnTo>
                      <a:pt x="191" y="20"/>
                    </a:lnTo>
                    <a:lnTo>
                      <a:pt x="209" y="37"/>
                    </a:lnTo>
                    <a:lnTo>
                      <a:pt x="226" y="55"/>
                    </a:lnTo>
                    <a:lnTo>
                      <a:pt x="237" y="75"/>
                    </a:lnTo>
                    <a:lnTo>
                      <a:pt x="244" y="99"/>
                    </a:lnTo>
                    <a:lnTo>
                      <a:pt x="246" y="125"/>
                    </a:lnTo>
                    <a:lnTo>
                      <a:pt x="244" y="151"/>
                    </a:lnTo>
                    <a:lnTo>
                      <a:pt x="237" y="173"/>
                    </a:lnTo>
                    <a:lnTo>
                      <a:pt x="226" y="193"/>
                    </a:lnTo>
                    <a:lnTo>
                      <a:pt x="209" y="212"/>
                    </a:lnTo>
                    <a:lnTo>
                      <a:pt x="191" y="228"/>
                    </a:lnTo>
                    <a:lnTo>
                      <a:pt x="171" y="239"/>
                    </a:lnTo>
                    <a:lnTo>
                      <a:pt x="149" y="246"/>
                    </a:lnTo>
                    <a:lnTo>
                      <a:pt x="123" y="248"/>
                    </a:lnTo>
                    <a:lnTo>
                      <a:pt x="97" y="246"/>
                    </a:lnTo>
                    <a:lnTo>
                      <a:pt x="75" y="239"/>
                    </a:lnTo>
                    <a:lnTo>
                      <a:pt x="55" y="228"/>
                    </a:lnTo>
                    <a:lnTo>
                      <a:pt x="36" y="212"/>
                    </a:lnTo>
                    <a:lnTo>
                      <a:pt x="20" y="193"/>
                    </a:lnTo>
                    <a:lnTo>
                      <a:pt x="9" y="173"/>
                    </a:lnTo>
                    <a:lnTo>
                      <a:pt x="1" y="151"/>
                    </a:lnTo>
                    <a:lnTo>
                      <a:pt x="0" y="125"/>
                    </a:lnTo>
                    <a:lnTo>
                      <a:pt x="1" y="99"/>
                    </a:lnTo>
                    <a:lnTo>
                      <a:pt x="9" y="75"/>
                    </a:lnTo>
                    <a:lnTo>
                      <a:pt x="20" y="55"/>
                    </a:lnTo>
                    <a:lnTo>
                      <a:pt x="36" y="37"/>
                    </a:lnTo>
                    <a:lnTo>
                      <a:pt x="55" y="20"/>
                    </a:lnTo>
                    <a:lnTo>
                      <a:pt x="75" y="9"/>
                    </a:lnTo>
                    <a:lnTo>
                      <a:pt x="97" y="2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8" name="Freeform 62"/>
              <p:cNvSpPr>
                <a:spLocks/>
              </p:cNvSpPr>
              <p:nvPr/>
            </p:nvSpPr>
            <p:spPr bwMode="auto">
              <a:xfrm>
                <a:off x="2443" y="3234"/>
                <a:ext cx="221" cy="227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33" y="2"/>
                  </a:cxn>
                  <a:cxn ang="0">
                    <a:pos x="153" y="10"/>
                  </a:cxn>
                  <a:cxn ang="0">
                    <a:pos x="171" y="21"/>
                  </a:cxn>
                  <a:cxn ang="0">
                    <a:pos x="188" y="34"/>
                  </a:cxn>
                  <a:cxn ang="0">
                    <a:pos x="202" y="50"/>
                  </a:cxn>
                  <a:cxn ang="0">
                    <a:pos x="212" y="70"/>
                  </a:cxn>
                  <a:cxn ang="0">
                    <a:pos x="219" y="92"/>
                  </a:cxn>
                  <a:cxn ang="0">
                    <a:pos x="221" y="115"/>
                  </a:cxn>
                  <a:cxn ang="0">
                    <a:pos x="219" y="137"/>
                  </a:cxn>
                  <a:cxn ang="0">
                    <a:pos x="212" y="157"/>
                  </a:cxn>
                  <a:cxn ang="0">
                    <a:pos x="202" y="177"/>
                  </a:cxn>
                  <a:cxn ang="0">
                    <a:pos x="188" y="194"/>
                  </a:cxn>
                  <a:cxn ang="0">
                    <a:pos x="171" y="207"/>
                  </a:cxn>
                  <a:cxn ang="0">
                    <a:pos x="153" y="218"/>
                  </a:cxn>
                  <a:cxn ang="0">
                    <a:pos x="133" y="225"/>
                  </a:cxn>
                  <a:cxn ang="0">
                    <a:pos x="110" y="227"/>
                  </a:cxn>
                  <a:cxn ang="0">
                    <a:pos x="88" y="225"/>
                  </a:cxn>
                  <a:cxn ang="0">
                    <a:pos x="68" y="218"/>
                  </a:cxn>
                  <a:cxn ang="0">
                    <a:pos x="50" y="207"/>
                  </a:cxn>
                  <a:cxn ang="0">
                    <a:pos x="33" y="194"/>
                  </a:cxn>
                  <a:cxn ang="0">
                    <a:pos x="18" y="177"/>
                  </a:cxn>
                  <a:cxn ang="0">
                    <a:pos x="9" y="157"/>
                  </a:cxn>
                  <a:cxn ang="0">
                    <a:pos x="2" y="137"/>
                  </a:cxn>
                  <a:cxn ang="0">
                    <a:pos x="0" y="115"/>
                  </a:cxn>
                  <a:cxn ang="0">
                    <a:pos x="2" y="92"/>
                  </a:cxn>
                  <a:cxn ang="0">
                    <a:pos x="9" y="70"/>
                  </a:cxn>
                  <a:cxn ang="0">
                    <a:pos x="18" y="50"/>
                  </a:cxn>
                  <a:cxn ang="0">
                    <a:pos x="33" y="34"/>
                  </a:cxn>
                  <a:cxn ang="0">
                    <a:pos x="50" y="21"/>
                  </a:cxn>
                  <a:cxn ang="0">
                    <a:pos x="68" y="10"/>
                  </a:cxn>
                  <a:cxn ang="0">
                    <a:pos x="88" y="2"/>
                  </a:cxn>
                  <a:cxn ang="0">
                    <a:pos x="110" y="0"/>
                  </a:cxn>
                </a:cxnLst>
                <a:rect l="0" t="0" r="r" b="b"/>
                <a:pathLst>
                  <a:path w="221" h="227">
                    <a:moveTo>
                      <a:pt x="110" y="0"/>
                    </a:moveTo>
                    <a:lnTo>
                      <a:pt x="133" y="2"/>
                    </a:lnTo>
                    <a:lnTo>
                      <a:pt x="153" y="10"/>
                    </a:lnTo>
                    <a:lnTo>
                      <a:pt x="171" y="21"/>
                    </a:lnTo>
                    <a:lnTo>
                      <a:pt x="188" y="34"/>
                    </a:lnTo>
                    <a:lnTo>
                      <a:pt x="202" y="50"/>
                    </a:lnTo>
                    <a:lnTo>
                      <a:pt x="212" y="70"/>
                    </a:lnTo>
                    <a:lnTo>
                      <a:pt x="219" y="92"/>
                    </a:lnTo>
                    <a:lnTo>
                      <a:pt x="221" y="115"/>
                    </a:lnTo>
                    <a:lnTo>
                      <a:pt x="219" y="137"/>
                    </a:lnTo>
                    <a:lnTo>
                      <a:pt x="212" y="157"/>
                    </a:lnTo>
                    <a:lnTo>
                      <a:pt x="202" y="177"/>
                    </a:lnTo>
                    <a:lnTo>
                      <a:pt x="188" y="194"/>
                    </a:lnTo>
                    <a:lnTo>
                      <a:pt x="171" y="207"/>
                    </a:lnTo>
                    <a:lnTo>
                      <a:pt x="153" y="218"/>
                    </a:lnTo>
                    <a:lnTo>
                      <a:pt x="133" y="225"/>
                    </a:lnTo>
                    <a:lnTo>
                      <a:pt x="110" y="227"/>
                    </a:lnTo>
                    <a:lnTo>
                      <a:pt x="88" y="225"/>
                    </a:lnTo>
                    <a:lnTo>
                      <a:pt x="68" y="218"/>
                    </a:lnTo>
                    <a:lnTo>
                      <a:pt x="50" y="207"/>
                    </a:lnTo>
                    <a:lnTo>
                      <a:pt x="33" y="194"/>
                    </a:lnTo>
                    <a:lnTo>
                      <a:pt x="18" y="177"/>
                    </a:lnTo>
                    <a:lnTo>
                      <a:pt x="9" y="157"/>
                    </a:lnTo>
                    <a:lnTo>
                      <a:pt x="2" y="137"/>
                    </a:lnTo>
                    <a:lnTo>
                      <a:pt x="0" y="115"/>
                    </a:lnTo>
                    <a:lnTo>
                      <a:pt x="2" y="92"/>
                    </a:lnTo>
                    <a:lnTo>
                      <a:pt x="9" y="70"/>
                    </a:lnTo>
                    <a:lnTo>
                      <a:pt x="18" y="50"/>
                    </a:lnTo>
                    <a:lnTo>
                      <a:pt x="33" y="34"/>
                    </a:lnTo>
                    <a:lnTo>
                      <a:pt x="50" y="21"/>
                    </a:lnTo>
                    <a:lnTo>
                      <a:pt x="68" y="10"/>
                    </a:lnTo>
                    <a:lnTo>
                      <a:pt x="88" y="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9" name="Freeform 63"/>
              <p:cNvSpPr>
                <a:spLocks/>
              </p:cNvSpPr>
              <p:nvPr/>
            </p:nvSpPr>
            <p:spPr bwMode="auto">
              <a:xfrm>
                <a:off x="2460" y="3242"/>
                <a:ext cx="198" cy="202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19" y="2"/>
                  </a:cxn>
                  <a:cxn ang="0">
                    <a:pos x="138" y="7"/>
                  </a:cxn>
                  <a:cxn ang="0">
                    <a:pos x="154" y="16"/>
                  </a:cxn>
                  <a:cxn ang="0">
                    <a:pos x="169" y="29"/>
                  </a:cxn>
                  <a:cxn ang="0">
                    <a:pos x="182" y="44"/>
                  </a:cxn>
                  <a:cxn ang="0">
                    <a:pos x="191" y="61"/>
                  </a:cxn>
                  <a:cxn ang="0">
                    <a:pos x="196" y="81"/>
                  </a:cxn>
                  <a:cxn ang="0">
                    <a:pos x="198" y="101"/>
                  </a:cxn>
                  <a:cxn ang="0">
                    <a:pos x="196" y="121"/>
                  </a:cxn>
                  <a:cxn ang="0">
                    <a:pos x="191" y="140"/>
                  </a:cxn>
                  <a:cxn ang="0">
                    <a:pos x="182" y="158"/>
                  </a:cxn>
                  <a:cxn ang="0">
                    <a:pos x="169" y="173"/>
                  </a:cxn>
                  <a:cxn ang="0">
                    <a:pos x="154" y="186"/>
                  </a:cxn>
                  <a:cxn ang="0">
                    <a:pos x="138" y="195"/>
                  </a:cxn>
                  <a:cxn ang="0">
                    <a:pos x="119" y="200"/>
                  </a:cxn>
                  <a:cxn ang="0">
                    <a:pos x="99" y="202"/>
                  </a:cxn>
                  <a:cxn ang="0">
                    <a:pos x="79" y="200"/>
                  </a:cxn>
                  <a:cxn ang="0">
                    <a:pos x="60" y="195"/>
                  </a:cxn>
                  <a:cxn ang="0">
                    <a:pos x="44" y="186"/>
                  </a:cxn>
                  <a:cxn ang="0">
                    <a:pos x="29" y="173"/>
                  </a:cxn>
                  <a:cxn ang="0">
                    <a:pos x="16" y="158"/>
                  </a:cxn>
                  <a:cxn ang="0">
                    <a:pos x="7" y="140"/>
                  </a:cxn>
                  <a:cxn ang="0">
                    <a:pos x="1" y="121"/>
                  </a:cxn>
                  <a:cxn ang="0">
                    <a:pos x="0" y="101"/>
                  </a:cxn>
                  <a:cxn ang="0">
                    <a:pos x="1" y="81"/>
                  </a:cxn>
                  <a:cxn ang="0">
                    <a:pos x="7" y="61"/>
                  </a:cxn>
                  <a:cxn ang="0">
                    <a:pos x="16" y="44"/>
                  </a:cxn>
                  <a:cxn ang="0">
                    <a:pos x="29" y="29"/>
                  </a:cxn>
                  <a:cxn ang="0">
                    <a:pos x="44" y="16"/>
                  </a:cxn>
                  <a:cxn ang="0">
                    <a:pos x="60" y="7"/>
                  </a:cxn>
                  <a:cxn ang="0">
                    <a:pos x="79" y="2"/>
                  </a:cxn>
                  <a:cxn ang="0">
                    <a:pos x="99" y="0"/>
                  </a:cxn>
                </a:cxnLst>
                <a:rect l="0" t="0" r="r" b="b"/>
                <a:pathLst>
                  <a:path w="198" h="202">
                    <a:moveTo>
                      <a:pt x="99" y="0"/>
                    </a:moveTo>
                    <a:lnTo>
                      <a:pt x="119" y="2"/>
                    </a:lnTo>
                    <a:lnTo>
                      <a:pt x="138" y="7"/>
                    </a:lnTo>
                    <a:lnTo>
                      <a:pt x="154" y="16"/>
                    </a:lnTo>
                    <a:lnTo>
                      <a:pt x="169" y="29"/>
                    </a:lnTo>
                    <a:lnTo>
                      <a:pt x="182" y="44"/>
                    </a:lnTo>
                    <a:lnTo>
                      <a:pt x="191" y="61"/>
                    </a:lnTo>
                    <a:lnTo>
                      <a:pt x="196" y="81"/>
                    </a:lnTo>
                    <a:lnTo>
                      <a:pt x="198" y="101"/>
                    </a:lnTo>
                    <a:lnTo>
                      <a:pt x="196" y="121"/>
                    </a:lnTo>
                    <a:lnTo>
                      <a:pt x="191" y="140"/>
                    </a:lnTo>
                    <a:lnTo>
                      <a:pt x="182" y="158"/>
                    </a:lnTo>
                    <a:lnTo>
                      <a:pt x="169" y="173"/>
                    </a:lnTo>
                    <a:lnTo>
                      <a:pt x="154" y="186"/>
                    </a:lnTo>
                    <a:lnTo>
                      <a:pt x="138" y="195"/>
                    </a:lnTo>
                    <a:lnTo>
                      <a:pt x="119" y="200"/>
                    </a:lnTo>
                    <a:lnTo>
                      <a:pt x="99" y="202"/>
                    </a:lnTo>
                    <a:lnTo>
                      <a:pt x="79" y="200"/>
                    </a:lnTo>
                    <a:lnTo>
                      <a:pt x="60" y="195"/>
                    </a:lnTo>
                    <a:lnTo>
                      <a:pt x="44" y="186"/>
                    </a:lnTo>
                    <a:lnTo>
                      <a:pt x="29" y="173"/>
                    </a:lnTo>
                    <a:lnTo>
                      <a:pt x="16" y="158"/>
                    </a:lnTo>
                    <a:lnTo>
                      <a:pt x="7" y="140"/>
                    </a:lnTo>
                    <a:lnTo>
                      <a:pt x="1" y="121"/>
                    </a:lnTo>
                    <a:lnTo>
                      <a:pt x="0" y="101"/>
                    </a:lnTo>
                    <a:lnTo>
                      <a:pt x="1" y="81"/>
                    </a:lnTo>
                    <a:lnTo>
                      <a:pt x="7" y="61"/>
                    </a:lnTo>
                    <a:lnTo>
                      <a:pt x="16" y="44"/>
                    </a:lnTo>
                    <a:lnTo>
                      <a:pt x="29" y="29"/>
                    </a:lnTo>
                    <a:lnTo>
                      <a:pt x="44" y="16"/>
                    </a:lnTo>
                    <a:lnTo>
                      <a:pt x="60" y="7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0" name="Freeform 64"/>
              <p:cNvSpPr>
                <a:spLocks/>
              </p:cNvSpPr>
              <p:nvPr/>
            </p:nvSpPr>
            <p:spPr bwMode="auto">
              <a:xfrm>
                <a:off x="2478" y="3247"/>
                <a:ext cx="173" cy="179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03" y="2"/>
                  </a:cxn>
                  <a:cxn ang="0">
                    <a:pos x="120" y="8"/>
                  </a:cxn>
                  <a:cxn ang="0">
                    <a:pos x="134" y="15"/>
                  </a:cxn>
                  <a:cxn ang="0">
                    <a:pos x="147" y="26"/>
                  </a:cxn>
                  <a:cxn ang="0">
                    <a:pos x="158" y="41"/>
                  </a:cxn>
                  <a:cxn ang="0">
                    <a:pos x="166" y="56"/>
                  </a:cxn>
                  <a:cxn ang="0">
                    <a:pos x="171" y="72"/>
                  </a:cxn>
                  <a:cxn ang="0">
                    <a:pos x="173" y="91"/>
                  </a:cxn>
                  <a:cxn ang="0">
                    <a:pos x="171" y="109"/>
                  </a:cxn>
                  <a:cxn ang="0">
                    <a:pos x="166" y="125"/>
                  </a:cxn>
                  <a:cxn ang="0">
                    <a:pos x="158" y="140"/>
                  </a:cxn>
                  <a:cxn ang="0">
                    <a:pos x="147" y="153"/>
                  </a:cxn>
                  <a:cxn ang="0">
                    <a:pos x="134" y="164"/>
                  </a:cxn>
                  <a:cxn ang="0">
                    <a:pos x="120" y="171"/>
                  </a:cxn>
                  <a:cxn ang="0">
                    <a:pos x="103" y="177"/>
                  </a:cxn>
                  <a:cxn ang="0">
                    <a:pos x="86" y="179"/>
                  </a:cxn>
                  <a:cxn ang="0">
                    <a:pos x="68" y="177"/>
                  </a:cxn>
                  <a:cxn ang="0">
                    <a:pos x="52" y="171"/>
                  </a:cxn>
                  <a:cxn ang="0">
                    <a:pos x="37" y="164"/>
                  </a:cxn>
                  <a:cxn ang="0">
                    <a:pos x="24" y="153"/>
                  </a:cxn>
                  <a:cxn ang="0">
                    <a:pos x="15" y="140"/>
                  </a:cxn>
                  <a:cxn ang="0">
                    <a:pos x="7" y="125"/>
                  </a:cxn>
                  <a:cxn ang="0">
                    <a:pos x="2" y="109"/>
                  </a:cxn>
                  <a:cxn ang="0">
                    <a:pos x="0" y="91"/>
                  </a:cxn>
                  <a:cxn ang="0">
                    <a:pos x="2" y="72"/>
                  </a:cxn>
                  <a:cxn ang="0">
                    <a:pos x="7" y="56"/>
                  </a:cxn>
                  <a:cxn ang="0">
                    <a:pos x="15" y="41"/>
                  </a:cxn>
                  <a:cxn ang="0">
                    <a:pos x="24" y="26"/>
                  </a:cxn>
                  <a:cxn ang="0">
                    <a:pos x="37" y="15"/>
                  </a:cxn>
                  <a:cxn ang="0">
                    <a:pos x="52" y="8"/>
                  </a:cxn>
                  <a:cxn ang="0">
                    <a:pos x="68" y="2"/>
                  </a:cxn>
                  <a:cxn ang="0">
                    <a:pos x="86" y="0"/>
                  </a:cxn>
                </a:cxnLst>
                <a:rect l="0" t="0" r="r" b="b"/>
                <a:pathLst>
                  <a:path w="173" h="179">
                    <a:moveTo>
                      <a:pt x="86" y="0"/>
                    </a:moveTo>
                    <a:lnTo>
                      <a:pt x="103" y="2"/>
                    </a:lnTo>
                    <a:lnTo>
                      <a:pt x="120" y="8"/>
                    </a:lnTo>
                    <a:lnTo>
                      <a:pt x="134" y="15"/>
                    </a:lnTo>
                    <a:lnTo>
                      <a:pt x="147" y="26"/>
                    </a:lnTo>
                    <a:lnTo>
                      <a:pt x="158" y="41"/>
                    </a:lnTo>
                    <a:lnTo>
                      <a:pt x="166" y="56"/>
                    </a:lnTo>
                    <a:lnTo>
                      <a:pt x="171" y="72"/>
                    </a:lnTo>
                    <a:lnTo>
                      <a:pt x="173" y="91"/>
                    </a:lnTo>
                    <a:lnTo>
                      <a:pt x="171" y="109"/>
                    </a:lnTo>
                    <a:lnTo>
                      <a:pt x="166" y="125"/>
                    </a:lnTo>
                    <a:lnTo>
                      <a:pt x="158" y="140"/>
                    </a:lnTo>
                    <a:lnTo>
                      <a:pt x="147" y="153"/>
                    </a:lnTo>
                    <a:lnTo>
                      <a:pt x="134" y="164"/>
                    </a:lnTo>
                    <a:lnTo>
                      <a:pt x="120" y="171"/>
                    </a:lnTo>
                    <a:lnTo>
                      <a:pt x="103" y="177"/>
                    </a:lnTo>
                    <a:lnTo>
                      <a:pt x="86" y="179"/>
                    </a:lnTo>
                    <a:lnTo>
                      <a:pt x="68" y="177"/>
                    </a:lnTo>
                    <a:lnTo>
                      <a:pt x="52" y="171"/>
                    </a:lnTo>
                    <a:lnTo>
                      <a:pt x="37" y="164"/>
                    </a:lnTo>
                    <a:lnTo>
                      <a:pt x="24" y="153"/>
                    </a:lnTo>
                    <a:lnTo>
                      <a:pt x="15" y="140"/>
                    </a:lnTo>
                    <a:lnTo>
                      <a:pt x="7" y="125"/>
                    </a:lnTo>
                    <a:lnTo>
                      <a:pt x="2" y="109"/>
                    </a:lnTo>
                    <a:lnTo>
                      <a:pt x="0" y="91"/>
                    </a:lnTo>
                    <a:lnTo>
                      <a:pt x="2" y="72"/>
                    </a:lnTo>
                    <a:lnTo>
                      <a:pt x="7" y="56"/>
                    </a:lnTo>
                    <a:lnTo>
                      <a:pt x="15" y="41"/>
                    </a:lnTo>
                    <a:lnTo>
                      <a:pt x="24" y="26"/>
                    </a:lnTo>
                    <a:lnTo>
                      <a:pt x="37" y="15"/>
                    </a:lnTo>
                    <a:lnTo>
                      <a:pt x="52" y="8"/>
                    </a:lnTo>
                    <a:lnTo>
                      <a:pt x="68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1" name="Freeform 65"/>
              <p:cNvSpPr>
                <a:spLocks/>
              </p:cNvSpPr>
              <p:nvPr/>
            </p:nvSpPr>
            <p:spPr bwMode="auto">
              <a:xfrm>
                <a:off x="2493" y="3255"/>
                <a:ext cx="152" cy="154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92" y="2"/>
                  </a:cxn>
                  <a:cxn ang="0">
                    <a:pos x="106" y="5"/>
                  </a:cxn>
                  <a:cxn ang="0">
                    <a:pos x="119" y="13"/>
                  </a:cxn>
                  <a:cxn ang="0">
                    <a:pos x="130" y="22"/>
                  </a:cxn>
                  <a:cxn ang="0">
                    <a:pos x="140" y="35"/>
                  </a:cxn>
                  <a:cxn ang="0">
                    <a:pos x="147" y="48"/>
                  </a:cxn>
                  <a:cxn ang="0">
                    <a:pos x="151" y="62"/>
                  </a:cxn>
                  <a:cxn ang="0">
                    <a:pos x="152" y="77"/>
                  </a:cxn>
                  <a:cxn ang="0">
                    <a:pos x="151" y="92"/>
                  </a:cxn>
                  <a:cxn ang="0">
                    <a:pos x="147" y="106"/>
                  </a:cxn>
                  <a:cxn ang="0">
                    <a:pos x="140" y="119"/>
                  </a:cxn>
                  <a:cxn ang="0">
                    <a:pos x="130" y="132"/>
                  </a:cxn>
                  <a:cxn ang="0">
                    <a:pos x="119" y="141"/>
                  </a:cxn>
                  <a:cxn ang="0">
                    <a:pos x="106" y="149"/>
                  </a:cxn>
                  <a:cxn ang="0">
                    <a:pos x="92" y="152"/>
                  </a:cxn>
                  <a:cxn ang="0">
                    <a:pos x="77" y="154"/>
                  </a:cxn>
                  <a:cxn ang="0">
                    <a:pos x="62" y="152"/>
                  </a:cxn>
                  <a:cxn ang="0">
                    <a:pos x="48" y="149"/>
                  </a:cxn>
                  <a:cxn ang="0">
                    <a:pos x="35" y="141"/>
                  </a:cxn>
                  <a:cxn ang="0">
                    <a:pos x="22" y="132"/>
                  </a:cxn>
                  <a:cxn ang="0">
                    <a:pos x="13" y="119"/>
                  </a:cxn>
                  <a:cxn ang="0">
                    <a:pos x="5" y="106"/>
                  </a:cxn>
                  <a:cxn ang="0">
                    <a:pos x="2" y="92"/>
                  </a:cxn>
                  <a:cxn ang="0">
                    <a:pos x="0" y="77"/>
                  </a:cxn>
                  <a:cxn ang="0">
                    <a:pos x="2" y="62"/>
                  </a:cxn>
                  <a:cxn ang="0">
                    <a:pos x="5" y="48"/>
                  </a:cxn>
                  <a:cxn ang="0">
                    <a:pos x="13" y="35"/>
                  </a:cxn>
                  <a:cxn ang="0">
                    <a:pos x="22" y="22"/>
                  </a:cxn>
                  <a:cxn ang="0">
                    <a:pos x="35" y="13"/>
                  </a:cxn>
                  <a:cxn ang="0">
                    <a:pos x="48" y="5"/>
                  </a:cxn>
                  <a:cxn ang="0">
                    <a:pos x="62" y="2"/>
                  </a:cxn>
                  <a:cxn ang="0">
                    <a:pos x="77" y="0"/>
                  </a:cxn>
                </a:cxnLst>
                <a:rect l="0" t="0" r="r" b="b"/>
                <a:pathLst>
                  <a:path w="152" h="154">
                    <a:moveTo>
                      <a:pt x="77" y="0"/>
                    </a:moveTo>
                    <a:lnTo>
                      <a:pt x="92" y="2"/>
                    </a:lnTo>
                    <a:lnTo>
                      <a:pt x="106" y="5"/>
                    </a:lnTo>
                    <a:lnTo>
                      <a:pt x="119" y="13"/>
                    </a:lnTo>
                    <a:lnTo>
                      <a:pt x="130" y="22"/>
                    </a:lnTo>
                    <a:lnTo>
                      <a:pt x="140" y="35"/>
                    </a:lnTo>
                    <a:lnTo>
                      <a:pt x="147" y="48"/>
                    </a:lnTo>
                    <a:lnTo>
                      <a:pt x="151" y="62"/>
                    </a:lnTo>
                    <a:lnTo>
                      <a:pt x="152" y="77"/>
                    </a:lnTo>
                    <a:lnTo>
                      <a:pt x="151" y="92"/>
                    </a:lnTo>
                    <a:lnTo>
                      <a:pt x="147" y="106"/>
                    </a:lnTo>
                    <a:lnTo>
                      <a:pt x="140" y="119"/>
                    </a:lnTo>
                    <a:lnTo>
                      <a:pt x="130" y="132"/>
                    </a:lnTo>
                    <a:lnTo>
                      <a:pt x="119" y="141"/>
                    </a:lnTo>
                    <a:lnTo>
                      <a:pt x="106" y="149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2" y="152"/>
                    </a:lnTo>
                    <a:lnTo>
                      <a:pt x="48" y="149"/>
                    </a:lnTo>
                    <a:lnTo>
                      <a:pt x="35" y="141"/>
                    </a:lnTo>
                    <a:lnTo>
                      <a:pt x="22" y="132"/>
                    </a:lnTo>
                    <a:lnTo>
                      <a:pt x="13" y="119"/>
                    </a:lnTo>
                    <a:lnTo>
                      <a:pt x="5" y="106"/>
                    </a:lnTo>
                    <a:lnTo>
                      <a:pt x="2" y="92"/>
                    </a:lnTo>
                    <a:lnTo>
                      <a:pt x="0" y="77"/>
                    </a:lnTo>
                    <a:lnTo>
                      <a:pt x="2" y="62"/>
                    </a:lnTo>
                    <a:lnTo>
                      <a:pt x="5" y="48"/>
                    </a:lnTo>
                    <a:lnTo>
                      <a:pt x="13" y="35"/>
                    </a:lnTo>
                    <a:lnTo>
                      <a:pt x="22" y="22"/>
                    </a:lnTo>
                    <a:lnTo>
                      <a:pt x="35" y="13"/>
                    </a:lnTo>
                    <a:lnTo>
                      <a:pt x="48" y="5"/>
                    </a:lnTo>
                    <a:lnTo>
                      <a:pt x="62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2" name="Freeform 66"/>
              <p:cNvSpPr>
                <a:spLocks/>
              </p:cNvSpPr>
              <p:nvPr/>
            </p:nvSpPr>
            <p:spPr bwMode="auto">
              <a:xfrm>
                <a:off x="2509" y="3260"/>
                <a:ext cx="131" cy="133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78" y="2"/>
                  </a:cxn>
                  <a:cxn ang="0">
                    <a:pos x="90" y="6"/>
                  </a:cxn>
                  <a:cxn ang="0">
                    <a:pos x="101" y="11"/>
                  </a:cxn>
                  <a:cxn ang="0">
                    <a:pos x="113" y="19"/>
                  </a:cxn>
                  <a:cxn ang="0">
                    <a:pos x="120" y="30"/>
                  </a:cxn>
                  <a:cxn ang="0">
                    <a:pos x="125" y="41"/>
                  </a:cxn>
                  <a:cxn ang="0">
                    <a:pos x="129" y="54"/>
                  </a:cxn>
                  <a:cxn ang="0">
                    <a:pos x="131" y="66"/>
                  </a:cxn>
                  <a:cxn ang="0">
                    <a:pos x="129" y="79"/>
                  </a:cxn>
                  <a:cxn ang="0">
                    <a:pos x="125" y="92"/>
                  </a:cxn>
                  <a:cxn ang="0">
                    <a:pos x="120" y="103"/>
                  </a:cxn>
                  <a:cxn ang="0">
                    <a:pos x="113" y="112"/>
                  </a:cxn>
                  <a:cxn ang="0">
                    <a:pos x="101" y="122"/>
                  </a:cxn>
                  <a:cxn ang="0">
                    <a:pos x="90" y="127"/>
                  </a:cxn>
                  <a:cxn ang="0">
                    <a:pos x="78" y="131"/>
                  </a:cxn>
                  <a:cxn ang="0">
                    <a:pos x="65" y="133"/>
                  </a:cxn>
                  <a:cxn ang="0">
                    <a:pos x="52" y="131"/>
                  </a:cxn>
                  <a:cxn ang="0">
                    <a:pos x="41" y="127"/>
                  </a:cxn>
                  <a:cxn ang="0">
                    <a:pos x="30" y="122"/>
                  </a:cxn>
                  <a:cxn ang="0">
                    <a:pos x="19" y="112"/>
                  </a:cxn>
                  <a:cxn ang="0">
                    <a:pos x="11" y="103"/>
                  </a:cxn>
                  <a:cxn ang="0">
                    <a:pos x="6" y="92"/>
                  </a:cxn>
                  <a:cxn ang="0">
                    <a:pos x="2" y="79"/>
                  </a:cxn>
                  <a:cxn ang="0">
                    <a:pos x="0" y="66"/>
                  </a:cxn>
                  <a:cxn ang="0">
                    <a:pos x="2" y="54"/>
                  </a:cxn>
                  <a:cxn ang="0">
                    <a:pos x="6" y="41"/>
                  </a:cxn>
                  <a:cxn ang="0">
                    <a:pos x="11" y="30"/>
                  </a:cxn>
                  <a:cxn ang="0">
                    <a:pos x="19" y="19"/>
                  </a:cxn>
                  <a:cxn ang="0">
                    <a:pos x="30" y="11"/>
                  </a:cxn>
                  <a:cxn ang="0">
                    <a:pos x="41" y="6"/>
                  </a:cxn>
                  <a:cxn ang="0">
                    <a:pos x="52" y="2"/>
                  </a:cxn>
                  <a:cxn ang="0">
                    <a:pos x="65" y="0"/>
                  </a:cxn>
                </a:cxnLst>
                <a:rect l="0" t="0" r="r" b="b"/>
                <a:pathLst>
                  <a:path w="131" h="133">
                    <a:moveTo>
                      <a:pt x="65" y="0"/>
                    </a:moveTo>
                    <a:lnTo>
                      <a:pt x="78" y="2"/>
                    </a:lnTo>
                    <a:lnTo>
                      <a:pt x="90" y="6"/>
                    </a:lnTo>
                    <a:lnTo>
                      <a:pt x="101" y="11"/>
                    </a:lnTo>
                    <a:lnTo>
                      <a:pt x="113" y="19"/>
                    </a:lnTo>
                    <a:lnTo>
                      <a:pt x="120" y="30"/>
                    </a:lnTo>
                    <a:lnTo>
                      <a:pt x="125" y="41"/>
                    </a:lnTo>
                    <a:lnTo>
                      <a:pt x="129" y="54"/>
                    </a:lnTo>
                    <a:lnTo>
                      <a:pt x="131" y="66"/>
                    </a:lnTo>
                    <a:lnTo>
                      <a:pt x="129" y="79"/>
                    </a:lnTo>
                    <a:lnTo>
                      <a:pt x="125" y="92"/>
                    </a:lnTo>
                    <a:lnTo>
                      <a:pt x="120" y="103"/>
                    </a:lnTo>
                    <a:lnTo>
                      <a:pt x="113" y="112"/>
                    </a:lnTo>
                    <a:lnTo>
                      <a:pt x="101" y="122"/>
                    </a:lnTo>
                    <a:lnTo>
                      <a:pt x="90" y="127"/>
                    </a:lnTo>
                    <a:lnTo>
                      <a:pt x="78" y="131"/>
                    </a:lnTo>
                    <a:lnTo>
                      <a:pt x="65" y="133"/>
                    </a:lnTo>
                    <a:lnTo>
                      <a:pt x="52" y="131"/>
                    </a:lnTo>
                    <a:lnTo>
                      <a:pt x="41" y="127"/>
                    </a:lnTo>
                    <a:lnTo>
                      <a:pt x="30" y="122"/>
                    </a:lnTo>
                    <a:lnTo>
                      <a:pt x="19" y="112"/>
                    </a:lnTo>
                    <a:lnTo>
                      <a:pt x="11" y="103"/>
                    </a:lnTo>
                    <a:lnTo>
                      <a:pt x="6" y="92"/>
                    </a:lnTo>
                    <a:lnTo>
                      <a:pt x="2" y="79"/>
                    </a:lnTo>
                    <a:lnTo>
                      <a:pt x="0" y="66"/>
                    </a:lnTo>
                    <a:lnTo>
                      <a:pt x="2" y="54"/>
                    </a:lnTo>
                    <a:lnTo>
                      <a:pt x="6" y="41"/>
                    </a:lnTo>
                    <a:lnTo>
                      <a:pt x="11" y="30"/>
                    </a:lnTo>
                    <a:lnTo>
                      <a:pt x="19" y="19"/>
                    </a:lnTo>
                    <a:lnTo>
                      <a:pt x="30" y="11"/>
                    </a:lnTo>
                    <a:lnTo>
                      <a:pt x="41" y="6"/>
                    </a:lnTo>
                    <a:lnTo>
                      <a:pt x="52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3" name="Freeform 67"/>
              <p:cNvSpPr>
                <a:spLocks/>
              </p:cNvSpPr>
              <p:nvPr/>
            </p:nvSpPr>
            <p:spPr bwMode="auto">
              <a:xfrm>
                <a:off x="2526" y="3266"/>
                <a:ext cx="107" cy="110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3" y="3"/>
                  </a:cxn>
                  <a:cxn ang="0">
                    <a:pos x="92" y="16"/>
                  </a:cxn>
                  <a:cxn ang="0">
                    <a:pos x="103" y="35"/>
                  </a:cxn>
                  <a:cxn ang="0">
                    <a:pos x="107" y="55"/>
                  </a:cxn>
                  <a:cxn ang="0">
                    <a:pos x="103" y="75"/>
                  </a:cxn>
                  <a:cxn ang="0">
                    <a:pos x="92" y="94"/>
                  </a:cxn>
                  <a:cxn ang="0">
                    <a:pos x="73" y="106"/>
                  </a:cxn>
                  <a:cxn ang="0">
                    <a:pos x="53" y="110"/>
                  </a:cxn>
                  <a:cxn ang="0">
                    <a:pos x="33" y="106"/>
                  </a:cxn>
                  <a:cxn ang="0">
                    <a:pos x="16" y="94"/>
                  </a:cxn>
                  <a:cxn ang="0">
                    <a:pos x="4" y="75"/>
                  </a:cxn>
                  <a:cxn ang="0">
                    <a:pos x="0" y="55"/>
                  </a:cxn>
                  <a:cxn ang="0">
                    <a:pos x="4" y="35"/>
                  </a:cxn>
                  <a:cxn ang="0">
                    <a:pos x="16" y="16"/>
                  </a:cxn>
                  <a:cxn ang="0">
                    <a:pos x="33" y="3"/>
                  </a:cxn>
                  <a:cxn ang="0">
                    <a:pos x="53" y="0"/>
                  </a:cxn>
                </a:cxnLst>
                <a:rect l="0" t="0" r="r" b="b"/>
                <a:pathLst>
                  <a:path w="107" h="110">
                    <a:moveTo>
                      <a:pt x="53" y="0"/>
                    </a:moveTo>
                    <a:lnTo>
                      <a:pt x="73" y="3"/>
                    </a:lnTo>
                    <a:lnTo>
                      <a:pt x="92" y="16"/>
                    </a:lnTo>
                    <a:lnTo>
                      <a:pt x="103" y="35"/>
                    </a:lnTo>
                    <a:lnTo>
                      <a:pt x="107" y="55"/>
                    </a:lnTo>
                    <a:lnTo>
                      <a:pt x="103" y="75"/>
                    </a:lnTo>
                    <a:lnTo>
                      <a:pt x="92" y="94"/>
                    </a:lnTo>
                    <a:lnTo>
                      <a:pt x="73" y="106"/>
                    </a:lnTo>
                    <a:lnTo>
                      <a:pt x="53" y="110"/>
                    </a:lnTo>
                    <a:lnTo>
                      <a:pt x="33" y="106"/>
                    </a:lnTo>
                    <a:lnTo>
                      <a:pt x="16" y="94"/>
                    </a:lnTo>
                    <a:lnTo>
                      <a:pt x="4" y="75"/>
                    </a:lnTo>
                    <a:lnTo>
                      <a:pt x="0" y="55"/>
                    </a:lnTo>
                    <a:lnTo>
                      <a:pt x="4" y="35"/>
                    </a:lnTo>
                    <a:lnTo>
                      <a:pt x="16" y="16"/>
                    </a:lnTo>
                    <a:lnTo>
                      <a:pt x="33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4" name="Freeform 68"/>
              <p:cNvSpPr>
                <a:spLocks/>
              </p:cNvSpPr>
              <p:nvPr/>
            </p:nvSpPr>
            <p:spPr bwMode="auto">
              <a:xfrm>
                <a:off x="2485" y="2800"/>
                <a:ext cx="269" cy="278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64" y="4"/>
                  </a:cxn>
                  <a:cxn ang="0">
                    <a:pos x="190" y="11"/>
                  </a:cxn>
                  <a:cxn ang="0">
                    <a:pos x="212" y="24"/>
                  </a:cxn>
                  <a:cxn ang="0">
                    <a:pos x="230" y="41"/>
                  </a:cxn>
                  <a:cxn ang="0">
                    <a:pos x="247" y="61"/>
                  </a:cxn>
                  <a:cxn ang="0">
                    <a:pos x="260" y="85"/>
                  </a:cxn>
                  <a:cxn ang="0">
                    <a:pos x="267" y="113"/>
                  </a:cxn>
                  <a:cxn ang="0">
                    <a:pos x="269" y="140"/>
                  </a:cxn>
                  <a:cxn ang="0">
                    <a:pos x="267" y="168"/>
                  </a:cxn>
                  <a:cxn ang="0">
                    <a:pos x="260" y="193"/>
                  </a:cxn>
                  <a:cxn ang="0">
                    <a:pos x="247" y="217"/>
                  </a:cxn>
                  <a:cxn ang="0">
                    <a:pos x="230" y="238"/>
                  </a:cxn>
                  <a:cxn ang="0">
                    <a:pos x="212" y="254"/>
                  </a:cxn>
                  <a:cxn ang="0">
                    <a:pos x="190" y="267"/>
                  </a:cxn>
                  <a:cxn ang="0">
                    <a:pos x="164" y="274"/>
                  </a:cxn>
                  <a:cxn ang="0">
                    <a:pos x="137" y="278"/>
                  </a:cxn>
                  <a:cxn ang="0">
                    <a:pos x="109" y="274"/>
                  </a:cxn>
                  <a:cxn ang="0">
                    <a:pos x="83" y="267"/>
                  </a:cxn>
                  <a:cxn ang="0">
                    <a:pos x="61" y="254"/>
                  </a:cxn>
                  <a:cxn ang="0">
                    <a:pos x="41" y="238"/>
                  </a:cxn>
                  <a:cxn ang="0">
                    <a:pos x="24" y="217"/>
                  </a:cxn>
                  <a:cxn ang="0">
                    <a:pos x="11" y="193"/>
                  </a:cxn>
                  <a:cxn ang="0">
                    <a:pos x="2" y="168"/>
                  </a:cxn>
                  <a:cxn ang="0">
                    <a:pos x="0" y="140"/>
                  </a:cxn>
                  <a:cxn ang="0">
                    <a:pos x="2" y="113"/>
                  </a:cxn>
                  <a:cxn ang="0">
                    <a:pos x="11" y="85"/>
                  </a:cxn>
                  <a:cxn ang="0">
                    <a:pos x="24" y="61"/>
                  </a:cxn>
                  <a:cxn ang="0">
                    <a:pos x="41" y="41"/>
                  </a:cxn>
                  <a:cxn ang="0">
                    <a:pos x="61" y="24"/>
                  </a:cxn>
                  <a:cxn ang="0">
                    <a:pos x="83" y="11"/>
                  </a:cxn>
                  <a:cxn ang="0">
                    <a:pos x="109" y="4"/>
                  </a:cxn>
                  <a:cxn ang="0">
                    <a:pos x="137" y="0"/>
                  </a:cxn>
                </a:cxnLst>
                <a:rect l="0" t="0" r="r" b="b"/>
                <a:pathLst>
                  <a:path w="269" h="278">
                    <a:moveTo>
                      <a:pt x="137" y="0"/>
                    </a:moveTo>
                    <a:lnTo>
                      <a:pt x="164" y="4"/>
                    </a:lnTo>
                    <a:lnTo>
                      <a:pt x="190" y="11"/>
                    </a:lnTo>
                    <a:lnTo>
                      <a:pt x="212" y="24"/>
                    </a:lnTo>
                    <a:lnTo>
                      <a:pt x="230" y="41"/>
                    </a:lnTo>
                    <a:lnTo>
                      <a:pt x="247" y="61"/>
                    </a:lnTo>
                    <a:lnTo>
                      <a:pt x="260" y="85"/>
                    </a:lnTo>
                    <a:lnTo>
                      <a:pt x="267" y="113"/>
                    </a:lnTo>
                    <a:lnTo>
                      <a:pt x="269" y="140"/>
                    </a:lnTo>
                    <a:lnTo>
                      <a:pt x="267" y="168"/>
                    </a:lnTo>
                    <a:lnTo>
                      <a:pt x="260" y="193"/>
                    </a:lnTo>
                    <a:lnTo>
                      <a:pt x="247" y="217"/>
                    </a:lnTo>
                    <a:lnTo>
                      <a:pt x="230" y="238"/>
                    </a:lnTo>
                    <a:lnTo>
                      <a:pt x="212" y="254"/>
                    </a:lnTo>
                    <a:lnTo>
                      <a:pt x="190" y="267"/>
                    </a:lnTo>
                    <a:lnTo>
                      <a:pt x="164" y="274"/>
                    </a:lnTo>
                    <a:lnTo>
                      <a:pt x="137" y="278"/>
                    </a:lnTo>
                    <a:lnTo>
                      <a:pt x="109" y="274"/>
                    </a:lnTo>
                    <a:lnTo>
                      <a:pt x="83" y="267"/>
                    </a:lnTo>
                    <a:lnTo>
                      <a:pt x="61" y="254"/>
                    </a:lnTo>
                    <a:lnTo>
                      <a:pt x="41" y="238"/>
                    </a:lnTo>
                    <a:lnTo>
                      <a:pt x="24" y="217"/>
                    </a:lnTo>
                    <a:lnTo>
                      <a:pt x="11" y="193"/>
                    </a:lnTo>
                    <a:lnTo>
                      <a:pt x="2" y="168"/>
                    </a:lnTo>
                    <a:lnTo>
                      <a:pt x="0" y="140"/>
                    </a:lnTo>
                    <a:lnTo>
                      <a:pt x="2" y="113"/>
                    </a:lnTo>
                    <a:lnTo>
                      <a:pt x="11" y="85"/>
                    </a:lnTo>
                    <a:lnTo>
                      <a:pt x="24" y="61"/>
                    </a:lnTo>
                    <a:lnTo>
                      <a:pt x="41" y="41"/>
                    </a:lnTo>
                    <a:lnTo>
                      <a:pt x="61" y="24"/>
                    </a:lnTo>
                    <a:lnTo>
                      <a:pt x="83" y="11"/>
                    </a:lnTo>
                    <a:lnTo>
                      <a:pt x="109" y="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5" name="Freeform 69"/>
              <p:cNvSpPr>
                <a:spLocks/>
              </p:cNvSpPr>
              <p:nvPr/>
            </p:nvSpPr>
            <p:spPr bwMode="auto">
              <a:xfrm>
                <a:off x="2498" y="2806"/>
                <a:ext cx="252" cy="261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53" y="2"/>
                  </a:cxn>
                  <a:cxn ang="0">
                    <a:pos x="177" y="11"/>
                  </a:cxn>
                  <a:cxn ang="0">
                    <a:pos x="199" y="22"/>
                  </a:cxn>
                  <a:cxn ang="0">
                    <a:pos x="217" y="38"/>
                  </a:cxn>
                  <a:cxn ang="0">
                    <a:pos x="232" y="57"/>
                  </a:cxn>
                  <a:cxn ang="0">
                    <a:pos x="243" y="79"/>
                  </a:cxn>
                  <a:cxn ang="0">
                    <a:pos x="250" y="105"/>
                  </a:cxn>
                  <a:cxn ang="0">
                    <a:pos x="252" y="130"/>
                  </a:cxn>
                  <a:cxn ang="0">
                    <a:pos x="250" y="156"/>
                  </a:cxn>
                  <a:cxn ang="0">
                    <a:pos x="243" y="182"/>
                  </a:cxn>
                  <a:cxn ang="0">
                    <a:pos x="232" y="204"/>
                  </a:cxn>
                  <a:cxn ang="0">
                    <a:pos x="217" y="222"/>
                  </a:cxn>
                  <a:cxn ang="0">
                    <a:pos x="199" y="239"/>
                  </a:cxn>
                  <a:cxn ang="0">
                    <a:pos x="177" y="250"/>
                  </a:cxn>
                  <a:cxn ang="0">
                    <a:pos x="153" y="259"/>
                  </a:cxn>
                  <a:cxn ang="0">
                    <a:pos x="127" y="261"/>
                  </a:cxn>
                  <a:cxn ang="0">
                    <a:pos x="101" y="259"/>
                  </a:cxn>
                  <a:cxn ang="0">
                    <a:pos x="78" y="250"/>
                  </a:cxn>
                  <a:cxn ang="0">
                    <a:pos x="55" y="239"/>
                  </a:cxn>
                  <a:cxn ang="0">
                    <a:pos x="37" y="222"/>
                  </a:cxn>
                  <a:cxn ang="0">
                    <a:pos x="22" y="204"/>
                  </a:cxn>
                  <a:cxn ang="0">
                    <a:pos x="9" y="182"/>
                  </a:cxn>
                  <a:cxn ang="0">
                    <a:pos x="2" y="156"/>
                  </a:cxn>
                  <a:cxn ang="0">
                    <a:pos x="0" y="130"/>
                  </a:cxn>
                  <a:cxn ang="0">
                    <a:pos x="2" y="105"/>
                  </a:cxn>
                  <a:cxn ang="0">
                    <a:pos x="9" y="79"/>
                  </a:cxn>
                  <a:cxn ang="0">
                    <a:pos x="22" y="57"/>
                  </a:cxn>
                  <a:cxn ang="0">
                    <a:pos x="37" y="38"/>
                  </a:cxn>
                  <a:cxn ang="0">
                    <a:pos x="55" y="22"/>
                  </a:cxn>
                  <a:cxn ang="0">
                    <a:pos x="78" y="11"/>
                  </a:cxn>
                  <a:cxn ang="0">
                    <a:pos x="101" y="2"/>
                  </a:cxn>
                  <a:cxn ang="0">
                    <a:pos x="127" y="0"/>
                  </a:cxn>
                </a:cxnLst>
                <a:rect l="0" t="0" r="r" b="b"/>
                <a:pathLst>
                  <a:path w="252" h="261">
                    <a:moveTo>
                      <a:pt x="127" y="0"/>
                    </a:moveTo>
                    <a:lnTo>
                      <a:pt x="153" y="2"/>
                    </a:lnTo>
                    <a:lnTo>
                      <a:pt x="177" y="11"/>
                    </a:lnTo>
                    <a:lnTo>
                      <a:pt x="199" y="22"/>
                    </a:lnTo>
                    <a:lnTo>
                      <a:pt x="217" y="38"/>
                    </a:lnTo>
                    <a:lnTo>
                      <a:pt x="232" y="57"/>
                    </a:lnTo>
                    <a:lnTo>
                      <a:pt x="243" y="79"/>
                    </a:lnTo>
                    <a:lnTo>
                      <a:pt x="250" y="105"/>
                    </a:lnTo>
                    <a:lnTo>
                      <a:pt x="252" y="130"/>
                    </a:lnTo>
                    <a:lnTo>
                      <a:pt x="250" y="156"/>
                    </a:lnTo>
                    <a:lnTo>
                      <a:pt x="243" y="182"/>
                    </a:lnTo>
                    <a:lnTo>
                      <a:pt x="232" y="204"/>
                    </a:lnTo>
                    <a:lnTo>
                      <a:pt x="217" y="222"/>
                    </a:lnTo>
                    <a:lnTo>
                      <a:pt x="199" y="239"/>
                    </a:lnTo>
                    <a:lnTo>
                      <a:pt x="177" y="250"/>
                    </a:lnTo>
                    <a:lnTo>
                      <a:pt x="153" y="259"/>
                    </a:lnTo>
                    <a:lnTo>
                      <a:pt x="127" y="261"/>
                    </a:lnTo>
                    <a:lnTo>
                      <a:pt x="101" y="259"/>
                    </a:lnTo>
                    <a:lnTo>
                      <a:pt x="78" y="250"/>
                    </a:lnTo>
                    <a:lnTo>
                      <a:pt x="55" y="239"/>
                    </a:lnTo>
                    <a:lnTo>
                      <a:pt x="37" y="222"/>
                    </a:lnTo>
                    <a:lnTo>
                      <a:pt x="22" y="204"/>
                    </a:lnTo>
                    <a:lnTo>
                      <a:pt x="9" y="182"/>
                    </a:lnTo>
                    <a:lnTo>
                      <a:pt x="2" y="156"/>
                    </a:lnTo>
                    <a:lnTo>
                      <a:pt x="0" y="130"/>
                    </a:lnTo>
                    <a:lnTo>
                      <a:pt x="2" y="105"/>
                    </a:lnTo>
                    <a:lnTo>
                      <a:pt x="9" y="79"/>
                    </a:lnTo>
                    <a:lnTo>
                      <a:pt x="22" y="57"/>
                    </a:lnTo>
                    <a:lnTo>
                      <a:pt x="37" y="38"/>
                    </a:lnTo>
                    <a:lnTo>
                      <a:pt x="55" y="22"/>
                    </a:lnTo>
                    <a:lnTo>
                      <a:pt x="78" y="11"/>
                    </a:lnTo>
                    <a:lnTo>
                      <a:pt x="101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6" name="Freeform 70"/>
              <p:cNvSpPr>
                <a:spLocks/>
              </p:cNvSpPr>
              <p:nvPr/>
            </p:nvSpPr>
            <p:spPr bwMode="auto">
              <a:xfrm>
                <a:off x="2509" y="2809"/>
                <a:ext cx="238" cy="24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44" y="2"/>
                  </a:cxn>
                  <a:cxn ang="0">
                    <a:pos x="166" y="10"/>
                  </a:cxn>
                  <a:cxn ang="0">
                    <a:pos x="186" y="21"/>
                  </a:cxn>
                  <a:cxn ang="0">
                    <a:pos x="205" y="37"/>
                  </a:cxn>
                  <a:cxn ang="0">
                    <a:pos x="217" y="56"/>
                  </a:cxn>
                  <a:cxn ang="0">
                    <a:pos x="228" y="76"/>
                  </a:cxn>
                  <a:cxn ang="0">
                    <a:pos x="236" y="98"/>
                  </a:cxn>
                  <a:cxn ang="0">
                    <a:pos x="238" y="124"/>
                  </a:cxn>
                  <a:cxn ang="0">
                    <a:pos x="236" y="148"/>
                  </a:cxn>
                  <a:cxn ang="0">
                    <a:pos x="228" y="170"/>
                  </a:cxn>
                  <a:cxn ang="0">
                    <a:pos x="217" y="192"/>
                  </a:cxn>
                  <a:cxn ang="0">
                    <a:pos x="205" y="208"/>
                  </a:cxn>
                  <a:cxn ang="0">
                    <a:pos x="186" y="225"/>
                  </a:cxn>
                  <a:cxn ang="0">
                    <a:pos x="166" y="236"/>
                  </a:cxn>
                  <a:cxn ang="0">
                    <a:pos x="144" y="243"/>
                  </a:cxn>
                  <a:cxn ang="0">
                    <a:pos x="120" y="245"/>
                  </a:cxn>
                  <a:cxn ang="0">
                    <a:pos x="96" y="243"/>
                  </a:cxn>
                  <a:cxn ang="0">
                    <a:pos x="74" y="236"/>
                  </a:cxn>
                  <a:cxn ang="0">
                    <a:pos x="54" y="225"/>
                  </a:cxn>
                  <a:cxn ang="0">
                    <a:pos x="35" y="208"/>
                  </a:cxn>
                  <a:cxn ang="0">
                    <a:pos x="21" y="192"/>
                  </a:cxn>
                  <a:cxn ang="0">
                    <a:pos x="9" y="170"/>
                  </a:cxn>
                  <a:cxn ang="0">
                    <a:pos x="2" y="148"/>
                  </a:cxn>
                  <a:cxn ang="0">
                    <a:pos x="0" y="124"/>
                  </a:cxn>
                  <a:cxn ang="0">
                    <a:pos x="2" y="98"/>
                  </a:cxn>
                  <a:cxn ang="0">
                    <a:pos x="9" y="76"/>
                  </a:cxn>
                  <a:cxn ang="0">
                    <a:pos x="21" y="56"/>
                  </a:cxn>
                  <a:cxn ang="0">
                    <a:pos x="35" y="37"/>
                  </a:cxn>
                  <a:cxn ang="0">
                    <a:pos x="54" y="21"/>
                  </a:cxn>
                  <a:cxn ang="0">
                    <a:pos x="74" y="10"/>
                  </a:cxn>
                  <a:cxn ang="0">
                    <a:pos x="96" y="2"/>
                  </a:cxn>
                  <a:cxn ang="0">
                    <a:pos x="120" y="0"/>
                  </a:cxn>
                </a:cxnLst>
                <a:rect l="0" t="0" r="r" b="b"/>
                <a:pathLst>
                  <a:path w="238" h="245">
                    <a:moveTo>
                      <a:pt x="120" y="0"/>
                    </a:moveTo>
                    <a:lnTo>
                      <a:pt x="144" y="2"/>
                    </a:lnTo>
                    <a:lnTo>
                      <a:pt x="166" y="10"/>
                    </a:lnTo>
                    <a:lnTo>
                      <a:pt x="186" y="21"/>
                    </a:lnTo>
                    <a:lnTo>
                      <a:pt x="205" y="37"/>
                    </a:lnTo>
                    <a:lnTo>
                      <a:pt x="217" y="56"/>
                    </a:lnTo>
                    <a:lnTo>
                      <a:pt x="228" y="76"/>
                    </a:lnTo>
                    <a:lnTo>
                      <a:pt x="236" y="98"/>
                    </a:lnTo>
                    <a:lnTo>
                      <a:pt x="238" y="124"/>
                    </a:lnTo>
                    <a:lnTo>
                      <a:pt x="236" y="148"/>
                    </a:lnTo>
                    <a:lnTo>
                      <a:pt x="228" y="170"/>
                    </a:lnTo>
                    <a:lnTo>
                      <a:pt x="217" y="192"/>
                    </a:lnTo>
                    <a:lnTo>
                      <a:pt x="205" y="208"/>
                    </a:lnTo>
                    <a:lnTo>
                      <a:pt x="186" y="225"/>
                    </a:lnTo>
                    <a:lnTo>
                      <a:pt x="166" y="236"/>
                    </a:lnTo>
                    <a:lnTo>
                      <a:pt x="144" y="243"/>
                    </a:lnTo>
                    <a:lnTo>
                      <a:pt x="120" y="245"/>
                    </a:lnTo>
                    <a:lnTo>
                      <a:pt x="96" y="243"/>
                    </a:lnTo>
                    <a:lnTo>
                      <a:pt x="74" y="236"/>
                    </a:lnTo>
                    <a:lnTo>
                      <a:pt x="54" y="225"/>
                    </a:lnTo>
                    <a:lnTo>
                      <a:pt x="35" y="208"/>
                    </a:lnTo>
                    <a:lnTo>
                      <a:pt x="21" y="192"/>
                    </a:lnTo>
                    <a:lnTo>
                      <a:pt x="9" y="170"/>
                    </a:lnTo>
                    <a:lnTo>
                      <a:pt x="2" y="148"/>
                    </a:lnTo>
                    <a:lnTo>
                      <a:pt x="0" y="124"/>
                    </a:lnTo>
                    <a:lnTo>
                      <a:pt x="2" y="98"/>
                    </a:lnTo>
                    <a:lnTo>
                      <a:pt x="9" y="76"/>
                    </a:lnTo>
                    <a:lnTo>
                      <a:pt x="21" y="56"/>
                    </a:lnTo>
                    <a:lnTo>
                      <a:pt x="35" y="37"/>
                    </a:lnTo>
                    <a:lnTo>
                      <a:pt x="54" y="21"/>
                    </a:lnTo>
                    <a:lnTo>
                      <a:pt x="74" y="10"/>
                    </a:lnTo>
                    <a:lnTo>
                      <a:pt x="96" y="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7" name="Freeform 71"/>
              <p:cNvSpPr>
                <a:spLocks/>
              </p:cNvSpPr>
              <p:nvPr/>
            </p:nvSpPr>
            <p:spPr bwMode="auto">
              <a:xfrm>
                <a:off x="2522" y="2815"/>
                <a:ext cx="221" cy="226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33" y="2"/>
                  </a:cxn>
                  <a:cxn ang="0">
                    <a:pos x="155" y="9"/>
                  </a:cxn>
                  <a:cxn ang="0">
                    <a:pos x="173" y="18"/>
                  </a:cxn>
                  <a:cxn ang="0">
                    <a:pos x="190" y="33"/>
                  </a:cxn>
                  <a:cxn ang="0">
                    <a:pos x="203" y="50"/>
                  </a:cxn>
                  <a:cxn ang="0">
                    <a:pos x="212" y="68"/>
                  </a:cxn>
                  <a:cxn ang="0">
                    <a:pos x="219" y="90"/>
                  </a:cxn>
                  <a:cxn ang="0">
                    <a:pos x="221" y="112"/>
                  </a:cxn>
                  <a:cxn ang="0">
                    <a:pos x="219" y="136"/>
                  </a:cxn>
                  <a:cxn ang="0">
                    <a:pos x="212" y="156"/>
                  </a:cxn>
                  <a:cxn ang="0">
                    <a:pos x="203" y="177"/>
                  </a:cxn>
                  <a:cxn ang="0">
                    <a:pos x="190" y="193"/>
                  </a:cxn>
                  <a:cxn ang="0">
                    <a:pos x="173" y="208"/>
                  </a:cxn>
                  <a:cxn ang="0">
                    <a:pos x="155" y="217"/>
                  </a:cxn>
                  <a:cxn ang="0">
                    <a:pos x="133" y="224"/>
                  </a:cxn>
                  <a:cxn ang="0">
                    <a:pos x="111" y="226"/>
                  </a:cxn>
                  <a:cxn ang="0">
                    <a:pos x="88" y="224"/>
                  </a:cxn>
                  <a:cxn ang="0">
                    <a:pos x="68" y="217"/>
                  </a:cxn>
                  <a:cxn ang="0">
                    <a:pos x="50" y="208"/>
                  </a:cxn>
                  <a:cxn ang="0">
                    <a:pos x="33" y="193"/>
                  </a:cxn>
                  <a:cxn ang="0">
                    <a:pos x="19" y="177"/>
                  </a:cxn>
                  <a:cxn ang="0">
                    <a:pos x="9" y="156"/>
                  </a:cxn>
                  <a:cxn ang="0">
                    <a:pos x="2" y="136"/>
                  </a:cxn>
                  <a:cxn ang="0">
                    <a:pos x="0" y="112"/>
                  </a:cxn>
                  <a:cxn ang="0">
                    <a:pos x="2" y="90"/>
                  </a:cxn>
                  <a:cxn ang="0">
                    <a:pos x="9" y="68"/>
                  </a:cxn>
                  <a:cxn ang="0">
                    <a:pos x="19" y="50"/>
                  </a:cxn>
                  <a:cxn ang="0">
                    <a:pos x="33" y="33"/>
                  </a:cxn>
                  <a:cxn ang="0">
                    <a:pos x="50" y="18"/>
                  </a:cxn>
                  <a:cxn ang="0">
                    <a:pos x="68" y="9"/>
                  </a:cxn>
                  <a:cxn ang="0">
                    <a:pos x="88" y="2"/>
                  </a:cxn>
                  <a:cxn ang="0">
                    <a:pos x="111" y="0"/>
                  </a:cxn>
                </a:cxnLst>
                <a:rect l="0" t="0" r="r" b="b"/>
                <a:pathLst>
                  <a:path w="221" h="226">
                    <a:moveTo>
                      <a:pt x="111" y="0"/>
                    </a:moveTo>
                    <a:lnTo>
                      <a:pt x="133" y="2"/>
                    </a:lnTo>
                    <a:lnTo>
                      <a:pt x="155" y="9"/>
                    </a:lnTo>
                    <a:lnTo>
                      <a:pt x="173" y="18"/>
                    </a:lnTo>
                    <a:lnTo>
                      <a:pt x="190" y="33"/>
                    </a:lnTo>
                    <a:lnTo>
                      <a:pt x="203" y="50"/>
                    </a:lnTo>
                    <a:lnTo>
                      <a:pt x="212" y="68"/>
                    </a:lnTo>
                    <a:lnTo>
                      <a:pt x="219" y="90"/>
                    </a:lnTo>
                    <a:lnTo>
                      <a:pt x="221" y="112"/>
                    </a:lnTo>
                    <a:lnTo>
                      <a:pt x="219" y="136"/>
                    </a:lnTo>
                    <a:lnTo>
                      <a:pt x="212" y="156"/>
                    </a:lnTo>
                    <a:lnTo>
                      <a:pt x="203" y="177"/>
                    </a:lnTo>
                    <a:lnTo>
                      <a:pt x="190" y="193"/>
                    </a:lnTo>
                    <a:lnTo>
                      <a:pt x="173" y="208"/>
                    </a:lnTo>
                    <a:lnTo>
                      <a:pt x="155" y="217"/>
                    </a:lnTo>
                    <a:lnTo>
                      <a:pt x="133" y="224"/>
                    </a:lnTo>
                    <a:lnTo>
                      <a:pt x="111" y="226"/>
                    </a:lnTo>
                    <a:lnTo>
                      <a:pt x="88" y="224"/>
                    </a:lnTo>
                    <a:lnTo>
                      <a:pt x="68" y="217"/>
                    </a:lnTo>
                    <a:lnTo>
                      <a:pt x="50" y="208"/>
                    </a:lnTo>
                    <a:lnTo>
                      <a:pt x="33" y="193"/>
                    </a:lnTo>
                    <a:lnTo>
                      <a:pt x="19" y="177"/>
                    </a:lnTo>
                    <a:lnTo>
                      <a:pt x="9" y="156"/>
                    </a:lnTo>
                    <a:lnTo>
                      <a:pt x="2" y="136"/>
                    </a:lnTo>
                    <a:lnTo>
                      <a:pt x="0" y="112"/>
                    </a:lnTo>
                    <a:lnTo>
                      <a:pt x="2" y="90"/>
                    </a:lnTo>
                    <a:lnTo>
                      <a:pt x="9" y="68"/>
                    </a:lnTo>
                    <a:lnTo>
                      <a:pt x="19" y="50"/>
                    </a:lnTo>
                    <a:lnTo>
                      <a:pt x="33" y="33"/>
                    </a:lnTo>
                    <a:lnTo>
                      <a:pt x="50" y="18"/>
                    </a:lnTo>
                    <a:lnTo>
                      <a:pt x="68" y="9"/>
                    </a:lnTo>
                    <a:lnTo>
                      <a:pt x="88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8" name="Freeform 72"/>
              <p:cNvSpPr>
                <a:spLocks/>
              </p:cNvSpPr>
              <p:nvPr/>
            </p:nvSpPr>
            <p:spPr bwMode="auto">
              <a:xfrm>
                <a:off x="2533" y="2819"/>
                <a:ext cx="204" cy="211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25" y="2"/>
                  </a:cxn>
                  <a:cxn ang="0">
                    <a:pos x="144" y="9"/>
                  </a:cxn>
                  <a:cxn ang="0">
                    <a:pos x="160" y="18"/>
                  </a:cxn>
                  <a:cxn ang="0">
                    <a:pos x="177" y="31"/>
                  </a:cxn>
                  <a:cxn ang="0">
                    <a:pos x="188" y="46"/>
                  </a:cxn>
                  <a:cxn ang="0">
                    <a:pos x="197" y="64"/>
                  </a:cxn>
                  <a:cxn ang="0">
                    <a:pos x="203" y="84"/>
                  </a:cxn>
                  <a:cxn ang="0">
                    <a:pos x="204" y="105"/>
                  </a:cxn>
                  <a:cxn ang="0">
                    <a:pos x="203" y="127"/>
                  </a:cxn>
                  <a:cxn ang="0">
                    <a:pos x="197" y="147"/>
                  </a:cxn>
                  <a:cxn ang="0">
                    <a:pos x="188" y="163"/>
                  </a:cxn>
                  <a:cxn ang="0">
                    <a:pos x="177" y="180"/>
                  </a:cxn>
                  <a:cxn ang="0">
                    <a:pos x="160" y="193"/>
                  </a:cxn>
                  <a:cxn ang="0">
                    <a:pos x="144" y="202"/>
                  </a:cxn>
                  <a:cxn ang="0">
                    <a:pos x="125" y="209"/>
                  </a:cxn>
                  <a:cxn ang="0">
                    <a:pos x="103" y="211"/>
                  </a:cxn>
                  <a:cxn ang="0">
                    <a:pos x="83" y="209"/>
                  </a:cxn>
                  <a:cxn ang="0">
                    <a:pos x="63" y="202"/>
                  </a:cxn>
                  <a:cxn ang="0">
                    <a:pos x="46" y="193"/>
                  </a:cxn>
                  <a:cxn ang="0">
                    <a:pos x="30" y="180"/>
                  </a:cxn>
                  <a:cxn ang="0">
                    <a:pos x="19" y="163"/>
                  </a:cxn>
                  <a:cxn ang="0">
                    <a:pos x="8" y="147"/>
                  </a:cxn>
                  <a:cxn ang="0">
                    <a:pos x="2" y="127"/>
                  </a:cxn>
                  <a:cxn ang="0">
                    <a:pos x="0" y="105"/>
                  </a:cxn>
                  <a:cxn ang="0">
                    <a:pos x="2" y="84"/>
                  </a:cxn>
                  <a:cxn ang="0">
                    <a:pos x="8" y="64"/>
                  </a:cxn>
                  <a:cxn ang="0">
                    <a:pos x="19" y="46"/>
                  </a:cxn>
                  <a:cxn ang="0">
                    <a:pos x="30" y="31"/>
                  </a:cxn>
                  <a:cxn ang="0">
                    <a:pos x="46" y="18"/>
                  </a:cxn>
                  <a:cxn ang="0">
                    <a:pos x="63" y="9"/>
                  </a:cxn>
                  <a:cxn ang="0">
                    <a:pos x="83" y="2"/>
                  </a:cxn>
                  <a:cxn ang="0">
                    <a:pos x="103" y="0"/>
                  </a:cxn>
                </a:cxnLst>
                <a:rect l="0" t="0" r="r" b="b"/>
                <a:pathLst>
                  <a:path w="204" h="211">
                    <a:moveTo>
                      <a:pt x="103" y="0"/>
                    </a:moveTo>
                    <a:lnTo>
                      <a:pt x="125" y="2"/>
                    </a:lnTo>
                    <a:lnTo>
                      <a:pt x="144" y="9"/>
                    </a:lnTo>
                    <a:lnTo>
                      <a:pt x="160" y="18"/>
                    </a:lnTo>
                    <a:lnTo>
                      <a:pt x="177" y="31"/>
                    </a:lnTo>
                    <a:lnTo>
                      <a:pt x="188" y="46"/>
                    </a:lnTo>
                    <a:lnTo>
                      <a:pt x="197" y="64"/>
                    </a:lnTo>
                    <a:lnTo>
                      <a:pt x="203" y="84"/>
                    </a:lnTo>
                    <a:lnTo>
                      <a:pt x="204" y="105"/>
                    </a:lnTo>
                    <a:lnTo>
                      <a:pt x="203" y="127"/>
                    </a:lnTo>
                    <a:lnTo>
                      <a:pt x="197" y="147"/>
                    </a:lnTo>
                    <a:lnTo>
                      <a:pt x="188" y="163"/>
                    </a:lnTo>
                    <a:lnTo>
                      <a:pt x="177" y="180"/>
                    </a:lnTo>
                    <a:lnTo>
                      <a:pt x="160" y="193"/>
                    </a:lnTo>
                    <a:lnTo>
                      <a:pt x="144" y="202"/>
                    </a:lnTo>
                    <a:lnTo>
                      <a:pt x="125" y="209"/>
                    </a:lnTo>
                    <a:lnTo>
                      <a:pt x="103" y="211"/>
                    </a:lnTo>
                    <a:lnTo>
                      <a:pt x="83" y="209"/>
                    </a:lnTo>
                    <a:lnTo>
                      <a:pt x="63" y="202"/>
                    </a:lnTo>
                    <a:lnTo>
                      <a:pt x="46" y="193"/>
                    </a:lnTo>
                    <a:lnTo>
                      <a:pt x="30" y="180"/>
                    </a:lnTo>
                    <a:lnTo>
                      <a:pt x="19" y="163"/>
                    </a:lnTo>
                    <a:lnTo>
                      <a:pt x="8" y="147"/>
                    </a:lnTo>
                    <a:lnTo>
                      <a:pt x="2" y="127"/>
                    </a:lnTo>
                    <a:lnTo>
                      <a:pt x="0" y="105"/>
                    </a:lnTo>
                    <a:lnTo>
                      <a:pt x="2" y="84"/>
                    </a:lnTo>
                    <a:lnTo>
                      <a:pt x="8" y="64"/>
                    </a:lnTo>
                    <a:lnTo>
                      <a:pt x="19" y="46"/>
                    </a:lnTo>
                    <a:lnTo>
                      <a:pt x="30" y="31"/>
                    </a:lnTo>
                    <a:lnTo>
                      <a:pt x="46" y="18"/>
                    </a:lnTo>
                    <a:lnTo>
                      <a:pt x="63" y="9"/>
                    </a:lnTo>
                    <a:lnTo>
                      <a:pt x="83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9" name="Freeform 73"/>
              <p:cNvSpPr>
                <a:spLocks/>
              </p:cNvSpPr>
              <p:nvPr/>
            </p:nvSpPr>
            <p:spPr bwMode="auto">
              <a:xfrm>
                <a:off x="2546" y="2822"/>
                <a:ext cx="186" cy="1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114" y="2"/>
                  </a:cxn>
                  <a:cxn ang="0">
                    <a:pos x="131" y="8"/>
                  </a:cxn>
                  <a:cxn ang="0">
                    <a:pos x="147" y="17"/>
                  </a:cxn>
                  <a:cxn ang="0">
                    <a:pos x="160" y="30"/>
                  </a:cxn>
                  <a:cxn ang="0">
                    <a:pos x="171" y="43"/>
                  </a:cxn>
                  <a:cxn ang="0">
                    <a:pos x="179" y="59"/>
                  </a:cxn>
                  <a:cxn ang="0">
                    <a:pos x="184" y="78"/>
                  </a:cxn>
                  <a:cxn ang="0">
                    <a:pos x="186" y="98"/>
                  </a:cxn>
                  <a:cxn ang="0">
                    <a:pos x="184" y="118"/>
                  </a:cxn>
                  <a:cxn ang="0">
                    <a:pos x="179" y="137"/>
                  </a:cxn>
                  <a:cxn ang="0">
                    <a:pos x="171" y="153"/>
                  </a:cxn>
                  <a:cxn ang="0">
                    <a:pos x="160" y="166"/>
                  </a:cxn>
                  <a:cxn ang="0">
                    <a:pos x="147" y="179"/>
                  </a:cxn>
                  <a:cxn ang="0">
                    <a:pos x="131" y="188"/>
                  </a:cxn>
                  <a:cxn ang="0">
                    <a:pos x="114" y="194"/>
                  </a:cxn>
                  <a:cxn ang="0">
                    <a:pos x="96" y="195"/>
                  </a:cxn>
                  <a:cxn ang="0">
                    <a:pos x="77" y="194"/>
                  </a:cxn>
                  <a:cxn ang="0">
                    <a:pos x="59" y="188"/>
                  </a:cxn>
                  <a:cxn ang="0">
                    <a:pos x="42" y="179"/>
                  </a:cxn>
                  <a:cxn ang="0">
                    <a:pos x="30" y="166"/>
                  </a:cxn>
                  <a:cxn ang="0">
                    <a:pos x="17" y="153"/>
                  </a:cxn>
                  <a:cxn ang="0">
                    <a:pos x="7" y="137"/>
                  </a:cxn>
                  <a:cxn ang="0">
                    <a:pos x="2" y="118"/>
                  </a:cxn>
                  <a:cxn ang="0">
                    <a:pos x="0" y="98"/>
                  </a:cxn>
                  <a:cxn ang="0">
                    <a:pos x="2" y="78"/>
                  </a:cxn>
                  <a:cxn ang="0">
                    <a:pos x="7" y="59"/>
                  </a:cxn>
                  <a:cxn ang="0">
                    <a:pos x="17" y="43"/>
                  </a:cxn>
                  <a:cxn ang="0">
                    <a:pos x="30" y="30"/>
                  </a:cxn>
                  <a:cxn ang="0">
                    <a:pos x="42" y="17"/>
                  </a:cxn>
                  <a:cxn ang="0">
                    <a:pos x="59" y="8"/>
                  </a:cxn>
                  <a:cxn ang="0">
                    <a:pos x="77" y="2"/>
                  </a:cxn>
                  <a:cxn ang="0">
                    <a:pos x="96" y="0"/>
                  </a:cxn>
                </a:cxnLst>
                <a:rect l="0" t="0" r="r" b="b"/>
                <a:pathLst>
                  <a:path w="186" h="195">
                    <a:moveTo>
                      <a:pt x="96" y="0"/>
                    </a:moveTo>
                    <a:lnTo>
                      <a:pt x="114" y="2"/>
                    </a:lnTo>
                    <a:lnTo>
                      <a:pt x="131" y="8"/>
                    </a:lnTo>
                    <a:lnTo>
                      <a:pt x="147" y="17"/>
                    </a:lnTo>
                    <a:lnTo>
                      <a:pt x="160" y="30"/>
                    </a:lnTo>
                    <a:lnTo>
                      <a:pt x="171" y="43"/>
                    </a:lnTo>
                    <a:lnTo>
                      <a:pt x="179" y="59"/>
                    </a:lnTo>
                    <a:lnTo>
                      <a:pt x="184" y="78"/>
                    </a:lnTo>
                    <a:lnTo>
                      <a:pt x="186" y="98"/>
                    </a:lnTo>
                    <a:lnTo>
                      <a:pt x="184" y="118"/>
                    </a:lnTo>
                    <a:lnTo>
                      <a:pt x="179" y="137"/>
                    </a:lnTo>
                    <a:lnTo>
                      <a:pt x="171" y="153"/>
                    </a:lnTo>
                    <a:lnTo>
                      <a:pt x="160" y="166"/>
                    </a:lnTo>
                    <a:lnTo>
                      <a:pt x="147" y="179"/>
                    </a:lnTo>
                    <a:lnTo>
                      <a:pt x="131" y="188"/>
                    </a:lnTo>
                    <a:lnTo>
                      <a:pt x="114" y="194"/>
                    </a:lnTo>
                    <a:lnTo>
                      <a:pt x="96" y="195"/>
                    </a:lnTo>
                    <a:lnTo>
                      <a:pt x="77" y="194"/>
                    </a:lnTo>
                    <a:lnTo>
                      <a:pt x="59" y="188"/>
                    </a:lnTo>
                    <a:lnTo>
                      <a:pt x="42" y="179"/>
                    </a:lnTo>
                    <a:lnTo>
                      <a:pt x="30" y="166"/>
                    </a:lnTo>
                    <a:lnTo>
                      <a:pt x="17" y="153"/>
                    </a:lnTo>
                    <a:lnTo>
                      <a:pt x="7" y="137"/>
                    </a:lnTo>
                    <a:lnTo>
                      <a:pt x="2" y="118"/>
                    </a:lnTo>
                    <a:lnTo>
                      <a:pt x="0" y="98"/>
                    </a:lnTo>
                    <a:lnTo>
                      <a:pt x="2" y="78"/>
                    </a:lnTo>
                    <a:lnTo>
                      <a:pt x="7" y="59"/>
                    </a:lnTo>
                    <a:lnTo>
                      <a:pt x="17" y="43"/>
                    </a:lnTo>
                    <a:lnTo>
                      <a:pt x="30" y="30"/>
                    </a:lnTo>
                    <a:lnTo>
                      <a:pt x="42" y="17"/>
                    </a:lnTo>
                    <a:lnTo>
                      <a:pt x="59" y="8"/>
                    </a:lnTo>
                    <a:lnTo>
                      <a:pt x="77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0" name="Freeform 74"/>
              <p:cNvSpPr>
                <a:spLocks/>
              </p:cNvSpPr>
              <p:nvPr/>
            </p:nvSpPr>
            <p:spPr bwMode="auto">
              <a:xfrm>
                <a:off x="2557" y="2828"/>
                <a:ext cx="171" cy="178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105" y="2"/>
                  </a:cxn>
                  <a:cxn ang="0">
                    <a:pos x="122" y="7"/>
                  </a:cxn>
                  <a:cxn ang="0">
                    <a:pos x="136" y="15"/>
                  </a:cxn>
                  <a:cxn ang="0">
                    <a:pos x="147" y="26"/>
                  </a:cxn>
                  <a:cxn ang="0">
                    <a:pos x="158" y="39"/>
                  </a:cxn>
                  <a:cxn ang="0">
                    <a:pos x="166" y="55"/>
                  </a:cxn>
                  <a:cxn ang="0">
                    <a:pos x="169" y="70"/>
                  </a:cxn>
                  <a:cxn ang="0">
                    <a:pos x="171" y="88"/>
                  </a:cxn>
                  <a:cxn ang="0">
                    <a:pos x="169" y="107"/>
                  </a:cxn>
                  <a:cxn ang="0">
                    <a:pos x="166" y="123"/>
                  </a:cxn>
                  <a:cxn ang="0">
                    <a:pos x="158" y="138"/>
                  </a:cxn>
                  <a:cxn ang="0">
                    <a:pos x="147" y="153"/>
                  </a:cxn>
                  <a:cxn ang="0">
                    <a:pos x="136" y="164"/>
                  </a:cxn>
                  <a:cxn ang="0">
                    <a:pos x="122" y="171"/>
                  </a:cxn>
                  <a:cxn ang="0">
                    <a:pos x="105" y="177"/>
                  </a:cxn>
                  <a:cxn ang="0">
                    <a:pos x="88" y="178"/>
                  </a:cxn>
                  <a:cxn ang="0">
                    <a:pos x="70" y="177"/>
                  </a:cxn>
                  <a:cxn ang="0">
                    <a:pos x="53" y="171"/>
                  </a:cxn>
                  <a:cxn ang="0">
                    <a:pos x="39" y="164"/>
                  </a:cxn>
                  <a:cxn ang="0">
                    <a:pos x="26" y="153"/>
                  </a:cxn>
                  <a:cxn ang="0">
                    <a:pos x="15" y="138"/>
                  </a:cxn>
                  <a:cxn ang="0">
                    <a:pos x="7" y="123"/>
                  </a:cxn>
                  <a:cxn ang="0">
                    <a:pos x="2" y="107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7" y="55"/>
                  </a:cxn>
                  <a:cxn ang="0">
                    <a:pos x="15" y="39"/>
                  </a:cxn>
                  <a:cxn ang="0">
                    <a:pos x="26" y="26"/>
                  </a:cxn>
                  <a:cxn ang="0">
                    <a:pos x="39" y="15"/>
                  </a:cxn>
                  <a:cxn ang="0">
                    <a:pos x="53" y="7"/>
                  </a:cxn>
                  <a:cxn ang="0">
                    <a:pos x="70" y="2"/>
                  </a:cxn>
                  <a:cxn ang="0">
                    <a:pos x="88" y="0"/>
                  </a:cxn>
                </a:cxnLst>
                <a:rect l="0" t="0" r="r" b="b"/>
                <a:pathLst>
                  <a:path w="171" h="178">
                    <a:moveTo>
                      <a:pt x="88" y="0"/>
                    </a:moveTo>
                    <a:lnTo>
                      <a:pt x="105" y="2"/>
                    </a:lnTo>
                    <a:lnTo>
                      <a:pt x="122" y="7"/>
                    </a:lnTo>
                    <a:lnTo>
                      <a:pt x="136" y="15"/>
                    </a:lnTo>
                    <a:lnTo>
                      <a:pt x="147" y="26"/>
                    </a:lnTo>
                    <a:lnTo>
                      <a:pt x="158" y="39"/>
                    </a:lnTo>
                    <a:lnTo>
                      <a:pt x="166" y="55"/>
                    </a:lnTo>
                    <a:lnTo>
                      <a:pt x="169" y="70"/>
                    </a:lnTo>
                    <a:lnTo>
                      <a:pt x="171" y="88"/>
                    </a:lnTo>
                    <a:lnTo>
                      <a:pt x="169" y="107"/>
                    </a:lnTo>
                    <a:lnTo>
                      <a:pt x="166" y="123"/>
                    </a:lnTo>
                    <a:lnTo>
                      <a:pt x="158" y="138"/>
                    </a:lnTo>
                    <a:lnTo>
                      <a:pt x="147" y="153"/>
                    </a:lnTo>
                    <a:lnTo>
                      <a:pt x="136" y="164"/>
                    </a:lnTo>
                    <a:lnTo>
                      <a:pt x="122" y="171"/>
                    </a:lnTo>
                    <a:lnTo>
                      <a:pt x="105" y="177"/>
                    </a:lnTo>
                    <a:lnTo>
                      <a:pt x="88" y="178"/>
                    </a:lnTo>
                    <a:lnTo>
                      <a:pt x="70" y="177"/>
                    </a:lnTo>
                    <a:lnTo>
                      <a:pt x="53" y="171"/>
                    </a:lnTo>
                    <a:lnTo>
                      <a:pt x="39" y="164"/>
                    </a:lnTo>
                    <a:lnTo>
                      <a:pt x="26" y="153"/>
                    </a:lnTo>
                    <a:lnTo>
                      <a:pt x="15" y="138"/>
                    </a:lnTo>
                    <a:lnTo>
                      <a:pt x="7" y="123"/>
                    </a:lnTo>
                    <a:lnTo>
                      <a:pt x="2" y="107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7" y="55"/>
                    </a:lnTo>
                    <a:lnTo>
                      <a:pt x="15" y="39"/>
                    </a:lnTo>
                    <a:lnTo>
                      <a:pt x="26" y="26"/>
                    </a:lnTo>
                    <a:lnTo>
                      <a:pt x="39" y="15"/>
                    </a:lnTo>
                    <a:lnTo>
                      <a:pt x="53" y="7"/>
                    </a:lnTo>
                    <a:lnTo>
                      <a:pt x="70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1" name="Freeform 75"/>
              <p:cNvSpPr>
                <a:spLocks/>
              </p:cNvSpPr>
              <p:nvPr/>
            </p:nvSpPr>
            <p:spPr bwMode="auto">
              <a:xfrm>
                <a:off x="2570" y="2832"/>
                <a:ext cx="155" cy="16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4" y="1"/>
                  </a:cxn>
                  <a:cxn ang="0">
                    <a:pos x="109" y="5"/>
                  </a:cxn>
                  <a:cxn ang="0">
                    <a:pos x="121" y="14"/>
                  </a:cxn>
                  <a:cxn ang="0">
                    <a:pos x="132" y="23"/>
                  </a:cxn>
                  <a:cxn ang="0">
                    <a:pos x="142" y="36"/>
                  </a:cxn>
                  <a:cxn ang="0">
                    <a:pos x="149" y="49"/>
                  </a:cxn>
                  <a:cxn ang="0">
                    <a:pos x="153" y="64"/>
                  </a:cxn>
                  <a:cxn ang="0">
                    <a:pos x="155" y="81"/>
                  </a:cxn>
                  <a:cxn ang="0">
                    <a:pos x="153" y="97"/>
                  </a:cxn>
                  <a:cxn ang="0">
                    <a:pos x="149" y="112"/>
                  </a:cxn>
                  <a:cxn ang="0">
                    <a:pos x="142" y="125"/>
                  </a:cxn>
                  <a:cxn ang="0">
                    <a:pos x="132" y="138"/>
                  </a:cxn>
                  <a:cxn ang="0">
                    <a:pos x="121" y="147"/>
                  </a:cxn>
                  <a:cxn ang="0">
                    <a:pos x="109" y="154"/>
                  </a:cxn>
                  <a:cxn ang="0">
                    <a:pos x="94" y="160"/>
                  </a:cxn>
                  <a:cxn ang="0">
                    <a:pos x="79" y="161"/>
                  </a:cxn>
                  <a:cxn ang="0">
                    <a:pos x="63" y="160"/>
                  </a:cxn>
                  <a:cxn ang="0">
                    <a:pos x="48" y="154"/>
                  </a:cxn>
                  <a:cxn ang="0">
                    <a:pos x="35" y="147"/>
                  </a:cxn>
                  <a:cxn ang="0">
                    <a:pos x="24" y="138"/>
                  </a:cxn>
                  <a:cxn ang="0">
                    <a:pos x="13" y="125"/>
                  </a:cxn>
                  <a:cxn ang="0">
                    <a:pos x="6" y="112"/>
                  </a:cxn>
                  <a:cxn ang="0">
                    <a:pos x="2" y="97"/>
                  </a:cxn>
                  <a:cxn ang="0">
                    <a:pos x="0" y="81"/>
                  </a:cxn>
                  <a:cxn ang="0">
                    <a:pos x="2" y="64"/>
                  </a:cxn>
                  <a:cxn ang="0">
                    <a:pos x="6" y="49"/>
                  </a:cxn>
                  <a:cxn ang="0">
                    <a:pos x="13" y="36"/>
                  </a:cxn>
                  <a:cxn ang="0">
                    <a:pos x="24" y="23"/>
                  </a:cxn>
                  <a:cxn ang="0">
                    <a:pos x="35" y="14"/>
                  </a:cxn>
                  <a:cxn ang="0">
                    <a:pos x="48" y="5"/>
                  </a:cxn>
                  <a:cxn ang="0">
                    <a:pos x="63" y="1"/>
                  </a:cxn>
                  <a:cxn ang="0">
                    <a:pos x="79" y="0"/>
                  </a:cxn>
                </a:cxnLst>
                <a:rect l="0" t="0" r="r" b="b"/>
                <a:pathLst>
                  <a:path w="155" h="161">
                    <a:moveTo>
                      <a:pt x="79" y="0"/>
                    </a:moveTo>
                    <a:lnTo>
                      <a:pt x="94" y="1"/>
                    </a:lnTo>
                    <a:lnTo>
                      <a:pt x="109" y="5"/>
                    </a:lnTo>
                    <a:lnTo>
                      <a:pt x="121" y="14"/>
                    </a:lnTo>
                    <a:lnTo>
                      <a:pt x="132" y="23"/>
                    </a:lnTo>
                    <a:lnTo>
                      <a:pt x="142" y="36"/>
                    </a:lnTo>
                    <a:lnTo>
                      <a:pt x="149" y="49"/>
                    </a:lnTo>
                    <a:lnTo>
                      <a:pt x="153" y="64"/>
                    </a:lnTo>
                    <a:lnTo>
                      <a:pt x="155" y="81"/>
                    </a:lnTo>
                    <a:lnTo>
                      <a:pt x="153" y="97"/>
                    </a:lnTo>
                    <a:lnTo>
                      <a:pt x="149" y="112"/>
                    </a:lnTo>
                    <a:lnTo>
                      <a:pt x="142" y="125"/>
                    </a:lnTo>
                    <a:lnTo>
                      <a:pt x="132" y="138"/>
                    </a:lnTo>
                    <a:lnTo>
                      <a:pt x="121" y="147"/>
                    </a:lnTo>
                    <a:lnTo>
                      <a:pt x="109" y="154"/>
                    </a:lnTo>
                    <a:lnTo>
                      <a:pt x="94" y="160"/>
                    </a:lnTo>
                    <a:lnTo>
                      <a:pt x="79" y="161"/>
                    </a:lnTo>
                    <a:lnTo>
                      <a:pt x="63" y="160"/>
                    </a:lnTo>
                    <a:lnTo>
                      <a:pt x="48" y="154"/>
                    </a:lnTo>
                    <a:lnTo>
                      <a:pt x="35" y="147"/>
                    </a:lnTo>
                    <a:lnTo>
                      <a:pt x="24" y="138"/>
                    </a:lnTo>
                    <a:lnTo>
                      <a:pt x="13" y="125"/>
                    </a:lnTo>
                    <a:lnTo>
                      <a:pt x="6" y="112"/>
                    </a:lnTo>
                    <a:lnTo>
                      <a:pt x="2" y="97"/>
                    </a:lnTo>
                    <a:lnTo>
                      <a:pt x="0" y="81"/>
                    </a:lnTo>
                    <a:lnTo>
                      <a:pt x="2" y="64"/>
                    </a:lnTo>
                    <a:lnTo>
                      <a:pt x="6" y="49"/>
                    </a:lnTo>
                    <a:lnTo>
                      <a:pt x="13" y="36"/>
                    </a:lnTo>
                    <a:lnTo>
                      <a:pt x="24" y="23"/>
                    </a:lnTo>
                    <a:lnTo>
                      <a:pt x="35" y="14"/>
                    </a:lnTo>
                    <a:lnTo>
                      <a:pt x="48" y="5"/>
                    </a:lnTo>
                    <a:lnTo>
                      <a:pt x="6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2" name="Freeform 76"/>
              <p:cNvSpPr>
                <a:spLocks/>
              </p:cNvSpPr>
              <p:nvPr/>
            </p:nvSpPr>
            <p:spPr bwMode="auto">
              <a:xfrm>
                <a:off x="2581" y="2837"/>
                <a:ext cx="138" cy="14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7" y="2"/>
                  </a:cxn>
                  <a:cxn ang="0">
                    <a:pos x="98" y="6"/>
                  </a:cxn>
                  <a:cxn ang="0">
                    <a:pos x="110" y="13"/>
                  </a:cxn>
                  <a:cxn ang="0">
                    <a:pos x="120" y="20"/>
                  </a:cxn>
                  <a:cxn ang="0">
                    <a:pos x="127" y="31"/>
                  </a:cxn>
                  <a:cxn ang="0">
                    <a:pos x="133" y="44"/>
                  </a:cxn>
                  <a:cxn ang="0">
                    <a:pos x="136" y="57"/>
                  </a:cxn>
                  <a:cxn ang="0">
                    <a:pos x="138" y="72"/>
                  </a:cxn>
                  <a:cxn ang="0">
                    <a:pos x="136" y="87"/>
                  </a:cxn>
                  <a:cxn ang="0">
                    <a:pos x="133" y="99"/>
                  </a:cxn>
                  <a:cxn ang="0">
                    <a:pos x="127" y="112"/>
                  </a:cxn>
                  <a:cxn ang="0">
                    <a:pos x="120" y="123"/>
                  </a:cxn>
                  <a:cxn ang="0">
                    <a:pos x="110" y="131"/>
                  </a:cxn>
                  <a:cxn ang="0">
                    <a:pos x="98" y="138"/>
                  </a:cxn>
                  <a:cxn ang="0">
                    <a:pos x="87" y="142"/>
                  </a:cxn>
                  <a:cxn ang="0">
                    <a:pos x="72" y="144"/>
                  </a:cxn>
                  <a:cxn ang="0">
                    <a:pos x="57" y="142"/>
                  </a:cxn>
                  <a:cxn ang="0">
                    <a:pos x="44" y="138"/>
                  </a:cxn>
                  <a:cxn ang="0">
                    <a:pos x="31" y="131"/>
                  </a:cxn>
                  <a:cxn ang="0">
                    <a:pos x="20" y="123"/>
                  </a:cxn>
                  <a:cxn ang="0">
                    <a:pos x="13" y="112"/>
                  </a:cxn>
                  <a:cxn ang="0">
                    <a:pos x="6" y="99"/>
                  </a:cxn>
                  <a:cxn ang="0">
                    <a:pos x="2" y="87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6" y="44"/>
                  </a:cxn>
                  <a:cxn ang="0">
                    <a:pos x="13" y="31"/>
                  </a:cxn>
                  <a:cxn ang="0">
                    <a:pos x="20" y="20"/>
                  </a:cxn>
                  <a:cxn ang="0">
                    <a:pos x="31" y="13"/>
                  </a:cxn>
                  <a:cxn ang="0">
                    <a:pos x="44" y="6"/>
                  </a:cxn>
                  <a:cxn ang="0">
                    <a:pos x="57" y="2"/>
                  </a:cxn>
                  <a:cxn ang="0">
                    <a:pos x="72" y="0"/>
                  </a:cxn>
                </a:cxnLst>
                <a:rect l="0" t="0" r="r" b="b"/>
                <a:pathLst>
                  <a:path w="138" h="144">
                    <a:moveTo>
                      <a:pt x="72" y="0"/>
                    </a:moveTo>
                    <a:lnTo>
                      <a:pt x="87" y="2"/>
                    </a:lnTo>
                    <a:lnTo>
                      <a:pt x="98" y="6"/>
                    </a:lnTo>
                    <a:lnTo>
                      <a:pt x="110" y="13"/>
                    </a:lnTo>
                    <a:lnTo>
                      <a:pt x="120" y="20"/>
                    </a:lnTo>
                    <a:lnTo>
                      <a:pt x="127" y="31"/>
                    </a:lnTo>
                    <a:lnTo>
                      <a:pt x="133" y="44"/>
                    </a:lnTo>
                    <a:lnTo>
                      <a:pt x="136" y="57"/>
                    </a:lnTo>
                    <a:lnTo>
                      <a:pt x="138" y="72"/>
                    </a:lnTo>
                    <a:lnTo>
                      <a:pt x="136" y="87"/>
                    </a:lnTo>
                    <a:lnTo>
                      <a:pt x="133" y="99"/>
                    </a:lnTo>
                    <a:lnTo>
                      <a:pt x="127" y="112"/>
                    </a:lnTo>
                    <a:lnTo>
                      <a:pt x="120" y="123"/>
                    </a:lnTo>
                    <a:lnTo>
                      <a:pt x="110" y="131"/>
                    </a:lnTo>
                    <a:lnTo>
                      <a:pt x="98" y="138"/>
                    </a:lnTo>
                    <a:lnTo>
                      <a:pt x="87" y="142"/>
                    </a:lnTo>
                    <a:lnTo>
                      <a:pt x="72" y="144"/>
                    </a:lnTo>
                    <a:lnTo>
                      <a:pt x="57" y="142"/>
                    </a:lnTo>
                    <a:lnTo>
                      <a:pt x="44" y="138"/>
                    </a:lnTo>
                    <a:lnTo>
                      <a:pt x="31" y="131"/>
                    </a:lnTo>
                    <a:lnTo>
                      <a:pt x="20" y="123"/>
                    </a:lnTo>
                    <a:lnTo>
                      <a:pt x="13" y="112"/>
                    </a:lnTo>
                    <a:lnTo>
                      <a:pt x="6" y="99"/>
                    </a:lnTo>
                    <a:lnTo>
                      <a:pt x="2" y="87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6" y="44"/>
                    </a:lnTo>
                    <a:lnTo>
                      <a:pt x="13" y="31"/>
                    </a:lnTo>
                    <a:lnTo>
                      <a:pt x="20" y="20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3" name="Freeform 77"/>
              <p:cNvSpPr>
                <a:spLocks/>
              </p:cNvSpPr>
              <p:nvPr/>
            </p:nvSpPr>
            <p:spPr bwMode="auto">
              <a:xfrm>
                <a:off x="2594" y="2841"/>
                <a:ext cx="121" cy="129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5" y="2"/>
                  </a:cxn>
                  <a:cxn ang="0">
                    <a:pos x="86" y="5"/>
                  </a:cxn>
                  <a:cxn ang="0">
                    <a:pos x="96" y="11"/>
                  </a:cxn>
                  <a:cxn ang="0">
                    <a:pos x="105" y="18"/>
                  </a:cxn>
                  <a:cxn ang="0">
                    <a:pos x="112" y="29"/>
                  </a:cxn>
                  <a:cxn ang="0">
                    <a:pos x="118" y="40"/>
                  </a:cxn>
                  <a:cxn ang="0">
                    <a:pos x="120" y="51"/>
                  </a:cxn>
                  <a:cxn ang="0">
                    <a:pos x="121" y="64"/>
                  </a:cxn>
                  <a:cxn ang="0">
                    <a:pos x="120" y="77"/>
                  </a:cxn>
                  <a:cxn ang="0">
                    <a:pos x="118" y="88"/>
                  </a:cxn>
                  <a:cxn ang="0">
                    <a:pos x="112" y="99"/>
                  </a:cxn>
                  <a:cxn ang="0">
                    <a:pos x="105" y="110"/>
                  </a:cxn>
                  <a:cxn ang="0">
                    <a:pos x="96" y="118"/>
                  </a:cxn>
                  <a:cxn ang="0">
                    <a:pos x="86" y="123"/>
                  </a:cxn>
                  <a:cxn ang="0">
                    <a:pos x="75" y="127"/>
                  </a:cxn>
                  <a:cxn ang="0">
                    <a:pos x="62" y="129"/>
                  </a:cxn>
                  <a:cxn ang="0">
                    <a:pos x="50" y="127"/>
                  </a:cxn>
                  <a:cxn ang="0">
                    <a:pos x="39" y="123"/>
                  </a:cxn>
                  <a:cxn ang="0">
                    <a:pos x="28" y="118"/>
                  </a:cxn>
                  <a:cxn ang="0">
                    <a:pos x="18" y="110"/>
                  </a:cxn>
                  <a:cxn ang="0">
                    <a:pos x="11" y="99"/>
                  </a:cxn>
                  <a:cxn ang="0">
                    <a:pos x="5" y="88"/>
                  </a:cxn>
                  <a:cxn ang="0">
                    <a:pos x="2" y="77"/>
                  </a:cxn>
                  <a:cxn ang="0">
                    <a:pos x="0" y="64"/>
                  </a:cxn>
                  <a:cxn ang="0">
                    <a:pos x="2" y="51"/>
                  </a:cxn>
                  <a:cxn ang="0">
                    <a:pos x="5" y="40"/>
                  </a:cxn>
                  <a:cxn ang="0">
                    <a:pos x="11" y="29"/>
                  </a:cxn>
                  <a:cxn ang="0">
                    <a:pos x="18" y="18"/>
                  </a:cxn>
                  <a:cxn ang="0">
                    <a:pos x="28" y="11"/>
                  </a:cxn>
                  <a:cxn ang="0">
                    <a:pos x="39" y="5"/>
                  </a:cxn>
                  <a:cxn ang="0">
                    <a:pos x="50" y="2"/>
                  </a:cxn>
                  <a:cxn ang="0">
                    <a:pos x="62" y="0"/>
                  </a:cxn>
                </a:cxnLst>
                <a:rect l="0" t="0" r="r" b="b"/>
                <a:pathLst>
                  <a:path w="121" h="129">
                    <a:moveTo>
                      <a:pt x="62" y="0"/>
                    </a:moveTo>
                    <a:lnTo>
                      <a:pt x="75" y="2"/>
                    </a:lnTo>
                    <a:lnTo>
                      <a:pt x="86" y="5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2" y="29"/>
                    </a:lnTo>
                    <a:lnTo>
                      <a:pt x="118" y="40"/>
                    </a:lnTo>
                    <a:lnTo>
                      <a:pt x="120" y="51"/>
                    </a:lnTo>
                    <a:lnTo>
                      <a:pt x="121" y="64"/>
                    </a:lnTo>
                    <a:lnTo>
                      <a:pt x="120" y="77"/>
                    </a:lnTo>
                    <a:lnTo>
                      <a:pt x="118" y="88"/>
                    </a:lnTo>
                    <a:lnTo>
                      <a:pt x="112" y="99"/>
                    </a:lnTo>
                    <a:lnTo>
                      <a:pt x="105" y="110"/>
                    </a:lnTo>
                    <a:lnTo>
                      <a:pt x="96" y="118"/>
                    </a:lnTo>
                    <a:lnTo>
                      <a:pt x="86" y="123"/>
                    </a:lnTo>
                    <a:lnTo>
                      <a:pt x="75" y="127"/>
                    </a:lnTo>
                    <a:lnTo>
                      <a:pt x="62" y="129"/>
                    </a:lnTo>
                    <a:lnTo>
                      <a:pt x="50" y="127"/>
                    </a:lnTo>
                    <a:lnTo>
                      <a:pt x="39" y="123"/>
                    </a:lnTo>
                    <a:lnTo>
                      <a:pt x="28" y="118"/>
                    </a:lnTo>
                    <a:lnTo>
                      <a:pt x="18" y="110"/>
                    </a:lnTo>
                    <a:lnTo>
                      <a:pt x="11" y="99"/>
                    </a:lnTo>
                    <a:lnTo>
                      <a:pt x="5" y="88"/>
                    </a:lnTo>
                    <a:lnTo>
                      <a:pt x="2" y="77"/>
                    </a:lnTo>
                    <a:lnTo>
                      <a:pt x="0" y="64"/>
                    </a:lnTo>
                    <a:lnTo>
                      <a:pt x="2" y="51"/>
                    </a:lnTo>
                    <a:lnTo>
                      <a:pt x="5" y="40"/>
                    </a:lnTo>
                    <a:lnTo>
                      <a:pt x="11" y="29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5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4" name="Freeform 78"/>
              <p:cNvSpPr>
                <a:spLocks/>
              </p:cNvSpPr>
              <p:nvPr/>
            </p:nvSpPr>
            <p:spPr bwMode="auto">
              <a:xfrm>
                <a:off x="2605" y="2846"/>
                <a:ext cx="105" cy="111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75" y="4"/>
                  </a:cxn>
                  <a:cxn ang="0">
                    <a:pos x="92" y="17"/>
                  </a:cxn>
                  <a:cxn ang="0">
                    <a:pos x="101" y="33"/>
                  </a:cxn>
                  <a:cxn ang="0">
                    <a:pos x="105" y="55"/>
                  </a:cxn>
                  <a:cxn ang="0">
                    <a:pos x="101" y="76"/>
                  </a:cxn>
                  <a:cxn ang="0">
                    <a:pos x="92" y="94"/>
                  </a:cxn>
                  <a:cxn ang="0">
                    <a:pos x="75" y="107"/>
                  </a:cxn>
                  <a:cxn ang="0">
                    <a:pos x="55" y="111"/>
                  </a:cxn>
                  <a:cxn ang="0">
                    <a:pos x="44" y="109"/>
                  </a:cxn>
                  <a:cxn ang="0">
                    <a:pos x="33" y="107"/>
                  </a:cxn>
                  <a:cxn ang="0">
                    <a:pos x="24" y="101"/>
                  </a:cxn>
                  <a:cxn ang="0">
                    <a:pos x="17" y="94"/>
                  </a:cxn>
                  <a:cxn ang="0">
                    <a:pos x="9" y="87"/>
                  </a:cxn>
                  <a:cxn ang="0">
                    <a:pos x="4" y="76"/>
                  </a:cxn>
                  <a:cxn ang="0">
                    <a:pos x="2" y="67"/>
                  </a:cxn>
                  <a:cxn ang="0">
                    <a:pos x="0" y="55"/>
                  </a:cxn>
                  <a:cxn ang="0">
                    <a:pos x="2" y="44"/>
                  </a:cxn>
                  <a:cxn ang="0">
                    <a:pos x="4" y="33"/>
                  </a:cxn>
                  <a:cxn ang="0">
                    <a:pos x="9" y="24"/>
                  </a:cxn>
                  <a:cxn ang="0">
                    <a:pos x="17" y="17"/>
                  </a:cxn>
                  <a:cxn ang="0">
                    <a:pos x="24" y="9"/>
                  </a:cxn>
                  <a:cxn ang="0">
                    <a:pos x="33" y="4"/>
                  </a:cxn>
                  <a:cxn ang="0">
                    <a:pos x="44" y="2"/>
                  </a:cxn>
                  <a:cxn ang="0">
                    <a:pos x="55" y="0"/>
                  </a:cxn>
                </a:cxnLst>
                <a:rect l="0" t="0" r="r" b="b"/>
                <a:pathLst>
                  <a:path w="105" h="111">
                    <a:moveTo>
                      <a:pt x="55" y="0"/>
                    </a:moveTo>
                    <a:lnTo>
                      <a:pt x="75" y="4"/>
                    </a:lnTo>
                    <a:lnTo>
                      <a:pt x="92" y="17"/>
                    </a:lnTo>
                    <a:lnTo>
                      <a:pt x="101" y="33"/>
                    </a:lnTo>
                    <a:lnTo>
                      <a:pt x="105" y="55"/>
                    </a:lnTo>
                    <a:lnTo>
                      <a:pt x="101" y="76"/>
                    </a:lnTo>
                    <a:lnTo>
                      <a:pt x="92" y="94"/>
                    </a:lnTo>
                    <a:lnTo>
                      <a:pt x="75" y="107"/>
                    </a:lnTo>
                    <a:lnTo>
                      <a:pt x="55" y="111"/>
                    </a:lnTo>
                    <a:lnTo>
                      <a:pt x="44" y="109"/>
                    </a:lnTo>
                    <a:lnTo>
                      <a:pt x="33" y="107"/>
                    </a:lnTo>
                    <a:lnTo>
                      <a:pt x="24" y="101"/>
                    </a:lnTo>
                    <a:lnTo>
                      <a:pt x="17" y="94"/>
                    </a:lnTo>
                    <a:lnTo>
                      <a:pt x="9" y="87"/>
                    </a:lnTo>
                    <a:lnTo>
                      <a:pt x="4" y="76"/>
                    </a:lnTo>
                    <a:lnTo>
                      <a:pt x="2" y="67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7" y="17"/>
                    </a:lnTo>
                    <a:lnTo>
                      <a:pt x="24" y="9"/>
                    </a:lnTo>
                    <a:lnTo>
                      <a:pt x="33" y="4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5" name="Freeform 79"/>
              <p:cNvSpPr>
                <a:spLocks/>
              </p:cNvSpPr>
              <p:nvPr/>
            </p:nvSpPr>
            <p:spPr bwMode="auto">
              <a:xfrm>
                <a:off x="2618" y="2850"/>
                <a:ext cx="88" cy="9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4" y="4"/>
                  </a:cxn>
                  <a:cxn ang="0">
                    <a:pos x="77" y="15"/>
                  </a:cxn>
                  <a:cxn ang="0">
                    <a:pos x="84" y="29"/>
                  </a:cxn>
                  <a:cxn ang="0">
                    <a:pos x="88" y="48"/>
                  </a:cxn>
                  <a:cxn ang="0">
                    <a:pos x="84" y="66"/>
                  </a:cxn>
                  <a:cxn ang="0">
                    <a:pos x="77" y="81"/>
                  </a:cxn>
                  <a:cxn ang="0">
                    <a:pos x="64" y="90"/>
                  </a:cxn>
                  <a:cxn ang="0">
                    <a:pos x="46" y="94"/>
                  </a:cxn>
                  <a:cxn ang="0">
                    <a:pos x="27" y="90"/>
                  </a:cxn>
                  <a:cxn ang="0">
                    <a:pos x="13" y="81"/>
                  </a:cxn>
                  <a:cxn ang="0">
                    <a:pos x="4" y="66"/>
                  </a:cxn>
                  <a:cxn ang="0">
                    <a:pos x="0" y="48"/>
                  </a:cxn>
                  <a:cxn ang="0">
                    <a:pos x="4" y="29"/>
                  </a:cxn>
                  <a:cxn ang="0">
                    <a:pos x="13" y="15"/>
                  </a:cxn>
                  <a:cxn ang="0">
                    <a:pos x="27" y="4"/>
                  </a:cxn>
                  <a:cxn ang="0">
                    <a:pos x="46" y="0"/>
                  </a:cxn>
                </a:cxnLst>
                <a:rect l="0" t="0" r="r" b="b"/>
                <a:pathLst>
                  <a:path w="88" h="94">
                    <a:moveTo>
                      <a:pt x="46" y="0"/>
                    </a:moveTo>
                    <a:lnTo>
                      <a:pt x="64" y="4"/>
                    </a:lnTo>
                    <a:lnTo>
                      <a:pt x="77" y="15"/>
                    </a:lnTo>
                    <a:lnTo>
                      <a:pt x="84" y="29"/>
                    </a:lnTo>
                    <a:lnTo>
                      <a:pt x="88" y="48"/>
                    </a:lnTo>
                    <a:lnTo>
                      <a:pt x="84" y="66"/>
                    </a:lnTo>
                    <a:lnTo>
                      <a:pt x="77" y="81"/>
                    </a:lnTo>
                    <a:lnTo>
                      <a:pt x="64" y="90"/>
                    </a:lnTo>
                    <a:lnTo>
                      <a:pt x="46" y="94"/>
                    </a:lnTo>
                    <a:lnTo>
                      <a:pt x="27" y="90"/>
                    </a:lnTo>
                    <a:lnTo>
                      <a:pt x="13" y="81"/>
                    </a:lnTo>
                    <a:lnTo>
                      <a:pt x="4" y="66"/>
                    </a:lnTo>
                    <a:lnTo>
                      <a:pt x="0" y="48"/>
                    </a:lnTo>
                    <a:lnTo>
                      <a:pt x="4" y="29"/>
                    </a:lnTo>
                    <a:lnTo>
                      <a:pt x="13" y="15"/>
                    </a:lnTo>
                    <a:lnTo>
                      <a:pt x="27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6" name="Freeform 80"/>
              <p:cNvSpPr>
                <a:spLocks/>
              </p:cNvSpPr>
              <p:nvPr/>
            </p:nvSpPr>
            <p:spPr bwMode="auto">
              <a:xfrm>
                <a:off x="2629" y="2855"/>
                <a:ext cx="73" cy="7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3" y="4"/>
                  </a:cxn>
                  <a:cxn ang="0">
                    <a:pos x="64" y="12"/>
                  </a:cxn>
                  <a:cxn ang="0">
                    <a:pos x="72" y="24"/>
                  </a:cxn>
                  <a:cxn ang="0">
                    <a:pos x="73" y="39"/>
                  </a:cxn>
                  <a:cxn ang="0">
                    <a:pos x="72" y="54"/>
                  </a:cxn>
                  <a:cxn ang="0">
                    <a:pos x="64" y="67"/>
                  </a:cxn>
                  <a:cxn ang="0">
                    <a:pos x="53" y="74"/>
                  </a:cxn>
                  <a:cxn ang="0">
                    <a:pos x="39" y="78"/>
                  </a:cxn>
                  <a:cxn ang="0">
                    <a:pos x="24" y="74"/>
                  </a:cxn>
                  <a:cxn ang="0">
                    <a:pos x="11" y="67"/>
                  </a:cxn>
                  <a:cxn ang="0">
                    <a:pos x="4" y="54"/>
                  </a:cxn>
                  <a:cxn ang="0">
                    <a:pos x="0" y="39"/>
                  </a:cxn>
                  <a:cxn ang="0">
                    <a:pos x="4" y="24"/>
                  </a:cxn>
                  <a:cxn ang="0">
                    <a:pos x="11" y="12"/>
                  </a:cxn>
                  <a:cxn ang="0">
                    <a:pos x="24" y="4"/>
                  </a:cxn>
                  <a:cxn ang="0">
                    <a:pos x="39" y="0"/>
                  </a:cxn>
                </a:cxnLst>
                <a:rect l="0" t="0" r="r" b="b"/>
                <a:pathLst>
                  <a:path w="73" h="78">
                    <a:moveTo>
                      <a:pt x="39" y="0"/>
                    </a:moveTo>
                    <a:lnTo>
                      <a:pt x="53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3" y="39"/>
                    </a:lnTo>
                    <a:lnTo>
                      <a:pt x="72" y="54"/>
                    </a:lnTo>
                    <a:lnTo>
                      <a:pt x="64" y="67"/>
                    </a:lnTo>
                    <a:lnTo>
                      <a:pt x="53" y="74"/>
                    </a:lnTo>
                    <a:lnTo>
                      <a:pt x="39" y="78"/>
                    </a:lnTo>
                    <a:lnTo>
                      <a:pt x="24" y="74"/>
                    </a:lnTo>
                    <a:lnTo>
                      <a:pt x="11" y="67"/>
                    </a:lnTo>
                    <a:lnTo>
                      <a:pt x="4" y="54"/>
                    </a:lnTo>
                    <a:lnTo>
                      <a:pt x="0" y="39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4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7" name="Freeform 81"/>
              <p:cNvSpPr>
                <a:spLocks/>
              </p:cNvSpPr>
              <p:nvPr/>
            </p:nvSpPr>
            <p:spPr bwMode="auto">
              <a:xfrm>
                <a:off x="2980" y="3439"/>
                <a:ext cx="208" cy="213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25" y="2"/>
                  </a:cxn>
                  <a:cxn ang="0">
                    <a:pos x="144" y="9"/>
                  </a:cxn>
                  <a:cxn ang="0">
                    <a:pos x="162" y="18"/>
                  </a:cxn>
                  <a:cxn ang="0">
                    <a:pos x="179" y="31"/>
                  </a:cxn>
                  <a:cxn ang="0">
                    <a:pos x="190" y="48"/>
                  </a:cxn>
                  <a:cxn ang="0">
                    <a:pos x="201" y="64"/>
                  </a:cxn>
                  <a:cxn ang="0">
                    <a:pos x="206" y="84"/>
                  </a:cxn>
                  <a:cxn ang="0">
                    <a:pos x="208" y="106"/>
                  </a:cxn>
                  <a:cxn ang="0">
                    <a:pos x="206" y="128"/>
                  </a:cxn>
                  <a:cxn ang="0">
                    <a:pos x="201" y="149"/>
                  </a:cxn>
                  <a:cxn ang="0">
                    <a:pos x="190" y="165"/>
                  </a:cxn>
                  <a:cxn ang="0">
                    <a:pos x="179" y="182"/>
                  </a:cxn>
                  <a:cxn ang="0">
                    <a:pos x="162" y="195"/>
                  </a:cxn>
                  <a:cxn ang="0">
                    <a:pos x="144" y="204"/>
                  </a:cxn>
                  <a:cxn ang="0">
                    <a:pos x="125" y="211"/>
                  </a:cxn>
                  <a:cxn ang="0">
                    <a:pos x="103" y="213"/>
                  </a:cxn>
                  <a:cxn ang="0">
                    <a:pos x="83" y="211"/>
                  </a:cxn>
                  <a:cxn ang="0">
                    <a:pos x="63" y="204"/>
                  </a:cxn>
                  <a:cxn ang="0">
                    <a:pos x="46" y="195"/>
                  </a:cxn>
                  <a:cxn ang="0">
                    <a:pos x="30" y="182"/>
                  </a:cxn>
                  <a:cxn ang="0">
                    <a:pos x="19" y="165"/>
                  </a:cxn>
                  <a:cxn ang="0">
                    <a:pos x="8" y="149"/>
                  </a:cxn>
                  <a:cxn ang="0">
                    <a:pos x="2" y="128"/>
                  </a:cxn>
                  <a:cxn ang="0">
                    <a:pos x="0" y="106"/>
                  </a:cxn>
                  <a:cxn ang="0">
                    <a:pos x="2" y="84"/>
                  </a:cxn>
                  <a:cxn ang="0">
                    <a:pos x="8" y="64"/>
                  </a:cxn>
                  <a:cxn ang="0">
                    <a:pos x="19" y="48"/>
                  </a:cxn>
                  <a:cxn ang="0">
                    <a:pos x="30" y="31"/>
                  </a:cxn>
                  <a:cxn ang="0">
                    <a:pos x="46" y="18"/>
                  </a:cxn>
                  <a:cxn ang="0">
                    <a:pos x="63" y="9"/>
                  </a:cxn>
                  <a:cxn ang="0">
                    <a:pos x="83" y="2"/>
                  </a:cxn>
                  <a:cxn ang="0">
                    <a:pos x="103" y="0"/>
                  </a:cxn>
                </a:cxnLst>
                <a:rect l="0" t="0" r="r" b="b"/>
                <a:pathLst>
                  <a:path w="208" h="213">
                    <a:moveTo>
                      <a:pt x="103" y="0"/>
                    </a:moveTo>
                    <a:lnTo>
                      <a:pt x="125" y="2"/>
                    </a:lnTo>
                    <a:lnTo>
                      <a:pt x="144" y="9"/>
                    </a:lnTo>
                    <a:lnTo>
                      <a:pt x="162" y="18"/>
                    </a:lnTo>
                    <a:lnTo>
                      <a:pt x="179" y="31"/>
                    </a:lnTo>
                    <a:lnTo>
                      <a:pt x="190" y="48"/>
                    </a:lnTo>
                    <a:lnTo>
                      <a:pt x="201" y="64"/>
                    </a:lnTo>
                    <a:lnTo>
                      <a:pt x="206" y="84"/>
                    </a:lnTo>
                    <a:lnTo>
                      <a:pt x="208" y="106"/>
                    </a:lnTo>
                    <a:lnTo>
                      <a:pt x="206" y="128"/>
                    </a:lnTo>
                    <a:lnTo>
                      <a:pt x="201" y="149"/>
                    </a:lnTo>
                    <a:lnTo>
                      <a:pt x="190" y="165"/>
                    </a:lnTo>
                    <a:lnTo>
                      <a:pt x="179" y="182"/>
                    </a:lnTo>
                    <a:lnTo>
                      <a:pt x="162" y="195"/>
                    </a:lnTo>
                    <a:lnTo>
                      <a:pt x="144" y="204"/>
                    </a:lnTo>
                    <a:lnTo>
                      <a:pt x="125" y="211"/>
                    </a:lnTo>
                    <a:lnTo>
                      <a:pt x="103" y="213"/>
                    </a:lnTo>
                    <a:lnTo>
                      <a:pt x="83" y="211"/>
                    </a:lnTo>
                    <a:lnTo>
                      <a:pt x="63" y="204"/>
                    </a:lnTo>
                    <a:lnTo>
                      <a:pt x="46" y="195"/>
                    </a:lnTo>
                    <a:lnTo>
                      <a:pt x="30" y="182"/>
                    </a:lnTo>
                    <a:lnTo>
                      <a:pt x="19" y="165"/>
                    </a:lnTo>
                    <a:lnTo>
                      <a:pt x="8" y="149"/>
                    </a:lnTo>
                    <a:lnTo>
                      <a:pt x="2" y="128"/>
                    </a:lnTo>
                    <a:lnTo>
                      <a:pt x="0" y="106"/>
                    </a:lnTo>
                    <a:lnTo>
                      <a:pt x="2" y="84"/>
                    </a:lnTo>
                    <a:lnTo>
                      <a:pt x="8" y="64"/>
                    </a:lnTo>
                    <a:lnTo>
                      <a:pt x="19" y="48"/>
                    </a:lnTo>
                    <a:lnTo>
                      <a:pt x="30" y="31"/>
                    </a:lnTo>
                    <a:lnTo>
                      <a:pt x="46" y="18"/>
                    </a:lnTo>
                    <a:lnTo>
                      <a:pt x="63" y="9"/>
                    </a:lnTo>
                    <a:lnTo>
                      <a:pt x="83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8" name="Freeform 82"/>
              <p:cNvSpPr>
                <a:spLocks/>
              </p:cNvSpPr>
              <p:nvPr/>
            </p:nvSpPr>
            <p:spPr bwMode="auto">
              <a:xfrm>
                <a:off x="2989" y="3442"/>
                <a:ext cx="196" cy="201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118" y="2"/>
                  </a:cxn>
                  <a:cxn ang="0">
                    <a:pos x="137" y="8"/>
                  </a:cxn>
                  <a:cxn ang="0">
                    <a:pos x="153" y="17"/>
                  </a:cxn>
                  <a:cxn ang="0">
                    <a:pos x="166" y="30"/>
                  </a:cxn>
                  <a:cxn ang="0">
                    <a:pos x="179" y="45"/>
                  </a:cxn>
                  <a:cxn ang="0">
                    <a:pos x="188" y="61"/>
                  </a:cxn>
                  <a:cxn ang="0">
                    <a:pos x="194" y="79"/>
                  </a:cxn>
                  <a:cxn ang="0">
                    <a:pos x="196" y="100"/>
                  </a:cxn>
                  <a:cxn ang="0">
                    <a:pos x="194" y="120"/>
                  </a:cxn>
                  <a:cxn ang="0">
                    <a:pos x="188" y="138"/>
                  </a:cxn>
                  <a:cxn ang="0">
                    <a:pos x="179" y="157"/>
                  </a:cxn>
                  <a:cxn ang="0">
                    <a:pos x="166" y="171"/>
                  </a:cxn>
                  <a:cxn ang="0">
                    <a:pos x="153" y="184"/>
                  </a:cxn>
                  <a:cxn ang="0">
                    <a:pos x="137" y="194"/>
                  </a:cxn>
                  <a:cxn ang="0">
                    <a:pos x="118" y="199"/>
                  </a:cxn>
                  <a:cxn ang="0">
                    <a:pos x="98" y="201"/>
                  </a:cxn>
                  <a:cxn ang="0">
                    <a:pos x="78" y="199"/>
                  </a:cxn>
                  <a:cxn ang="0">
                    <a:pos x="59" y="194"/>
                  </a:cxn>
                  <a:cxn ang="0">
                    <a:pos x="43" y="184"/>
                  </a:cxn>
                  <a:cxn ang="0">
                    <a:pos x="30" y="171"/>
                  </a:cxn>
                  <a:cxn ang="0">
                    <a:pos x="17" y="157"/>
                  </a:cxn>
                  <a:cxn ang="0">
                    <a:pos x="8" y="138"/>
                  </a:cxn>
                  <a:cxn ang="0">
                    <a:pos x="2" y="120"/>
                  </a:cxn>
                  <a:cxn ang="0">
                    <a:pos x="0" y="100"/>
                  </a:cxn>
                  <a:cxn ang="0">
                    <a:pos x="2" y="79"/>
                  </a:cxn>
                  <a:cxn ang="0">
                    <a:pos x="8" y="61"/>
                  </a:cxn>
                  <a:cxn ang="0">
                    <a:pos x="17" y="45"/>
                  </a:cxn>
                  <a:cxn ang="0">
                    <a:pos x="30" y="30"/>
                  </a:cxn>
                  <a:cxn ang="0">
                    <a:pos x="43" y="17"/>
                  </a:cxn>
                  <a:cxn ang="0">
                    <a:pos x="59" y="8"/>
                  </a:cxn>
                  <a:cxn ang="0">
                    <a:pos x="78" y="2"/>
                  </a:cxn>
                  <a:cxn ang="0">
                    <a:pos x="98" y="0"/>
                  </a:cxn>
                </a:cxnLst>
                <a:rect l="0" t="0" r="r" b="b"/>
                <a:pathLst>
                  <a:path w="196" h="201">
                    <a:moveTo>
                      <a:pt x="98" y="0"/>
                    </a:moveTo>
                    <a:lnTo>
                      <a:pt x="118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6" y="30"/>
                    </a:lnTo>
                    <a:lnTo>
                      <a:pt x="179" y="45"/>
                    </a:lnTo>
                    <a:lnTo>
                      <a:pt x="188" y="61"/>
                    </a:lnTo>
                    <a:lnTo>
                      <a:pt x="194" y="79"/>
                    </a:lnTo>
                    <a:lnTo>
                      <a:pt x="196" y="100"/>
                    </a:lnTo>
                    <a:lnTo>
                      <a:pt x="194" y="120"/>
                    </a:lnTo>
                    <a:lnTo>
                      <a:pt x="188" y="138"/>
                    </a:lnTo>
                    <a:lnTo>
                      <a:pt x="179" y="157"/>
                    </a:lnTo>
                    <a:lnTo>
                      <a:pt x="166" y="171"/>
                    </a:lnTo>
                    <a:lnTo>
                      <a:pt x="153" y="184"/>
                    </a:lnTo>
                    <a:lnTo>
                      <a:pt x="137" y="194"/>
                    </a:lnTo>
                    <a:lnTo>
                      <a:pt x="118" y="199"/>
                    </a:lnTo>
                    <a:lnTo>
                      <a:pt x="98" y="201"/>
                    </a:lnTo>
                    <a:lnTo>
                      <a:pt x="78" y="199"/>
                    </a:lnTo>
                    <a:lnTo>
                      <a:pt x="59" y="194"/>
                    </a:lnTo>
                    <a:lnTo>
                      <a:pt x="43" y="184"/>
                    </a:lnTo>
                    <a:lnTo>
                      <a:pt x="30" y="171"/>
                    </a:lnTo>
                    <a:lnTo>
                      <a:pt x="17" y="157"/>
                    </a:lnTo>
                    <a:lnTo>
                      <a:pt x="8" y="138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5"/>
                    </a:lnTo>
                    <a:lnTo>
                      <a:pt x="30" y="30"/>
                    </a:lnTo>
                    <a:lnTo>
                      <a:pt x="43" y="17"/>
                    </a:lnTo>
                    <a:lnTo>
                      <a:pt x="59" y="8"/>
                    </a:lnTo>
                    <a:lnTo>
                      <a:pt x="78" y="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9" name="Freeform 83"/>
              <p:cNvSpPr>
                <a:spLocks/>
              </p:cNvSpPr>
              <p:nvPr/>
            </p:nvSpPr>
            <p:spPr bwMode="auto">
              <a:xfrm>
                <a:off x="2999" y="3446"/>
                <a:ext cx="184" cy="186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3" y="17"/>
                  </a:cxn>
                  <a:cxn ang="0">
                    <a:pos x="156" y="28"/>
                  </a:cxn>
                  <a:cxn ang="0">
                    <a:pos x="167" y="42"/>
                  </a:cxn>
                  <a:cxn ang="0">
                    <a:pos x="176" y="57"/>
                  </a:cxn>
                  <a:cxn ang="0">
                    <a:pos x="182" y="75"/>
                  </a:cxn>
                  <a:cxn ang="0">
                    <a:pos x="184" y="94"/>
                  </a:cxn>
                  <a:cxn ang="0">
                    <a:pos x="182" y="112"/>
                  </a:cxn>
                  <a:cxn ang="0">
                    <a:pos x="176" y="131"/>
                  </a:cxn>
                  <a:cxn ang="0">
                    <a:pos x="167" y="145"/>
                  </a:cxn>
                  <a:cxn ang="0">
                    <a:pos x="156" y="158"/>
                  </a:cxn>
                  <a:cxn ang="0">
                    <a:pos x="143" y="171"/>
                  </a:cxn>
                  <a:cxn ang="0">
                    <a:pos x="127" y="179"/>
                  </a:cxn>
                  <a:cxn ang="0">
                    <a:pos x="110" y="184"/>
                  </a:cxn>
                  <a:cxn ang="0">
                    <a:pos x="92" y="186"/>
                  </a:cxn>
                  <a:cxn ang="0">
                    <a:pos x="73" y="184"/>
                  </a:cxn>
                  <a:cxn ang="0">
                    <a:pos x="55" y="179"/>
                  </a:cxn>
                  <a:cxn ang="0">
                    <a:pos x="40" y="171"/>
                  </a:cxn>
                  <a:cxn ang="0">
                    <a:pos x="27" y="158"/>
                  </a:cxn>
                  <a:cxn ang="0">
                    <a:pos x="14" y="145"/>
                  </a:cxn>
                  <a:cxn ang="0">
                    <a:pos x="7" y="131"/>
                  </a:cxn>
                  <a:cxn ang="0">
                    <a:pos x="2" y="112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7" y="57"/>
                  </a:cxn>
                  <a:cxn ang="0">
                    <a:pos x="14" y="42"/>
                  </a:cxn>
                  <a:cxn ang="0">
                    <a:pos x="27" y="28"/>
                  </a:cxn>
                  <a:cxn ang="0">
                    <a:pos x="40" y="17"/>
                  </a:cxn>
                  <a:cxn ang="0">
                    <a:pos x="55" y="7"/>
                  </a:cxn>
                  <a:cxn ang="0">
                    <a:pos x="73" y="2"/>
                  </a:cxn>
                  <a:cxn ang="0">
                    <a:pos x="92" y="0"/>
                  </a:cxn>
                </a:cxnLst>
                <a:rect l="0" t="0" r="r" b="b"/>
                <a:pathLst>
                  <a:path w="184" h="186">
                    <a:moveTo>
                      <a:pt x="92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3" y="17"/>
                    </a:lnTo>
                    <a:lnTo>
                      <a:pt x="156" y="28"/>
                    </a:lnTo>
                    <a:lnTo>
                      <a:pt x="167" y="42"/>
                    </a:lnTo>
                    <a:lnTo>
                      <a:pt x="176" y="57"/>
                    </a:lnTo>
                    <a:lnTo>
                      <a:pt x="182" y="75"/>
                    </a:lnTo>
                    <a:lnTo>
                      <a:pt x="184" y="94"/>
                    </a:lnTo>
                    <a:lnTo>
                      <a:pt x="182" y="112"/>
                    </a:lnTo>
                    <a:lnTo>
                      <a:pt x="176" y="131"/>
                    </a:lnTo>
                    <a:lnTo>
                      <a:pt x="167" y="145"/>
                    </a:lnTo>
                    <a:lnTo>
                      <a:pt x="156" y="158"/>
                    </a:lnTo>
                    <a:lnTo>
                      <a:pt x="143" y="171"/>
                    </a:lnTo>
                    <a:lnTo>
                      <a:pt x="127" y="179"/>
                    </a:lnTo>
                    <a:lnTo>
                      <a:pt x="110" y="184"/>
                    </a:lnTo>
                    <a:lnTo>
                      <a:pt x="92" y="186"/>
                    </a:lnTo>
                    <a:lnTo>
                      <a:pt x="73" y="184"/>
                    </a:lnTo>
                    <a:lnTo>
                      <a:pt x="55" y="179"/>
                    </a:lnTo>
                    <a:lnTo>
                      <a:pt x="40" y="171"/>
                    </a:lnTo>
                    <a:lnTo>
                      <a:pt x="27" y="158"/>
                    </a:lnTo>
                    <a:lnTo>
                      <a:pt x="14" y="145"/>
                    </a:lnTo>
                    <a:lnTo>
                      <a:pt x="7" y="131"/>
                    </a:lnTo>
                    <a:lnTo>
                      <a:pt x="2" y="112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7" y="57"/>
                    </a:lnTo>
                    <a:lnTo>
                      <a:pt x="14" y="42"/>
                    </a:lnTo>
                    <a:lnTo>
                      <a:pt x="27" y="28"/>
                    </a:lnTo>
                    <a:lnTo>
                      <a:pt x="40" y="17"/>
                    </a:lnTo>
                    <a:lnTo>
                      <a:pt x="55" y="7"/>
                    </a:lnTo>
                    <a:lnTo>
                      <a:pt x="73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0" name="Freeform 84"/>
              <p:cNvSpPr>
                <a:spLocks/>
              </p:cNvSpPr>
              <p:nvPr/>
            </p:nvSpPr>
            <p:spPr bwMode="auto">
              <a:xfrm>
                <a:off x="3008" y="3450"/>
                <a:ext cx="171" cy="173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1" y="2"/>
                  </a:cxn>
                  <a:cxn ang="0">
                    <a:pos x="118" y="7"/>
                  </a:cxn>
                  <a:cxn ang="0">
                    <a:pos x="132" y="14"/>
                  </a:cxn>
                  <a:cxn ang="0">
                    <a:pos x="145" y="25"/>
                  </a:cxn>
                  <a:cxn ang="0">
                    <a:pos x="156" y="38"/>
                  </a:cxn>
                  <a:cxn ang="0">
                    <a:pos x="164" y="53"/>
                  </a:cxn>
                  <a:cxn ang="0">
                    <a:pos x="169" y="70"/>
                  </a:cxn>
                  <a:cxn ang="0">
                    <a:pos x="171" y="86"/>
                  </a:cxn>
                  <a:cxn ang="0">
                    <a:pos x="169" y="103"/>
                  </a:cxn>
                  <a:cxn ang="0">
                    <a:pos x="164" y="119"/>
                  </a:cxn>
                  <a:cxn ang="0">
                    <a:pos x="156" y="134"/>
                  </a:cxn>
                  <a:cxn ang="0">
                    <a:pos x="145" y="147"/>
                  </a:cxn>
                  <a:cxn ang="0">
                    <a:pos x="132" y="158"/>
                  </a:cxn>
                  <a:cxn ang="0">
                    <a:pos x="118" y="165"/>
                  </a:cxn>
                  <a:cxn ang="0">
                    <a:pos x="101" y="171"/>
                  </a:cxn>
                  <a:cxn ang="0">
                    <a:pos x="85" y="173"/>
                  </a:cxn>
                  <a:cxn ang="0">
                    <a:pos x="68" y="171"/>
                  </a:cxn>
                  <a:cxn ang="0">
                    <a:pos x="53" y="165"/>
                  </a:cxn>
                  <a:cxn ang="0">
                    <a:pos x="39" y="158"/>
                  </a:cxn>
                  <a:cxn ang="0">
                    <a:pos x="26" y="147"/>
                  </a:cxn>
                  <a:cxn ang="0">
                    <a:pos x="15" y="134"/>
                  </a:cxn>
                  <a:cxn ang="0">
                    <a:pos x="7" y="119"/>
                  </a:cxn>
                  <a:cxn ang="0">
                    <a:pos x="2" y="103"/>
                  </a:cxn>
                  <a:cxn ang="0">
                    <a:pos x="0" y="86"/>
                  </a:cxn>
                  <a:cxn ang="0">
                    <a:pos x="2" y="70"/>
                  </a:cxn>
                  <a:cxn ang="0">
                    <a:pos x="7" y="53"/>
                  </a:cxn>
                  <a:cxn ang="0">
                    <a:pos x="15" y="38"/>
                  </a:cxn>
                  <a:cxn ang="0">
                    <a:pos x="26" y="25"/>
                  </a:cxn>
                  <a:cxn ang="0">
                    <a:pos x="39" y="14"/>
                  </a:cxn>
                  <a:cxn ang="0">
                    <a:pos x="53" y="7"/>
                  </a:cxn>
                  <a:cxn ang="0">
                    <a:pos x="68" y="2"/>
                  </a:cxn>
                  <a:cxn ang="0">
                    <a:pos x="85" y="0"/>
                  </a:cxn>
                </a:cxnLst>
                <a:rect l="0" t="0" r="r" b="b"/>
                <a:pathLst>
                  <a:path w="171" h="173">
                    <a:moveTo>
                      <a:pt x="85" y="0"/>
                    </a:moveTo>
                    <a:lnTo>
                      <a:pt x="101" y="2"/>
                    </a:lnTo>
                    <a:lnTo>
                      <a:pt x="118" y="7"/>
                    </a:lnTo>
                    <a:lnTo>
                      <a:pt x="132" y="14"/>
                    </a:lnTo>
                    <a:lnTo>
                      <a:pt x="145" y="25"/>
                    </a:lnTo>
                    <a:lnTo>
                      <a:pt x="156" y="38"/>
                    </a:lnTo>
                    <a:lnTo>
                      <a:pt x="164" y="53"/>
                    </a:lnTo>
                    <a:lnTo>
                      <a:pt x="169" y="70"/>
                    </a:lnTo>
                    <a:lnTo>
                      <a:pt x="171" y="86"/>
                    </a:lnTo>
                    <a:lnTo>
                      <a:pt x="169" y="103"/>
                    </a:lnTo>
                    <a:lnTo>
                      <a:pt x="164" y="119"/>
                    </a:lnTo>
                    <a:lnTo>
                      <a:pt x="156" y="134"/>
                    </a:lnTo>
                    <a:lnTo>
                      <a:pt x="145" y="147"/>
                    </a:lnTo>
                    <a:lnTo>
                      <a:pt x="132" y="158"/>
                    </a:lnTo>
                    <a:lnTo>
                      <a:pt x="118" y="165"/>
                    </a:lnTo>
                    <a:lnTo>
                      <a:pt x="101" y="171"/>
                    </a:lnTo>
                    <a:lnTo>
                      <a:pt x="85" y="173"/>
                    </a:lnTo>
                    <a:lnTo>
                      <a:pt x="68" y="171"/>
                    </a:lnTo>
                    <a:lnTo>
                      <a:pt x="53" y="165"/>
                    </a:lnTo>
                    <a:lnTo>
                      <a:pt x="39" y="158"/>
                    </a:lnTo>
                    <a:lnTo>
                      <a:pt x="26" y="147"/>
                    </a:lnTo>
                    <a:lnTo>
                      <a:pt x="15" y="134"/>
                    </a:lnTo>
                    <a:lnTo>
                      <a:pt x="7" y="119"/>
                    </a:lnTo>
                    <a:lnTo>
                      <a:pt x="2" y="103"/>
                    </a:lnTo>
                    <a:lnTo>
                      <a:pt x="0" y="86"/>
                    </a:lnTo>
                    <a:lnTo>
                      <a:pt x="2" y="70"/>
                    </a:lnTo>
                    <a:lnTo>
                      <a:pt x="7" y="53"/>
                    </a:lnTo>
                    <a:lnTo>
                      <a:pt x="15" y="38"/>
                    </a:lnTo>
                    <a:lnTo>
                      <a:pt x="26" y="25"/>
                    </a:lnTo>
                    <a:lnTo>
                      <a:pt x="39" y="14"/>
                    </a:lnTo>
                    <a:lnTo>
                      <a:pt x="53" y="7"/>
                    </a:lnTo>
                    <a:lnTo>
                      <a:pt x="68" y="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1" name="Freeform 85"/>
              <p:cNvSpPr>
                <a:spLocks/>
              </p:cNvSpPr>
              <p:nvPr/>
            </p:nvSpPr>
            <p:spPr bwMode="auto">
              <a:xfrm>
                <a:off x="3017" y="3453"/>
                <a:ext cx="158" cy="16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4" y="2"/>
                  </a:cxn>
                  <a:cxn ang="0">
                    <a:pos x="109" y="6"/>
                  </a:cxn>
                  <a:cxn ang="0">
                    <a:pos x="123" y="13"/>
                  </a:cxn>
                  <a:cxn ang="0">
                    <a:pos x="134" y="22"/>
                  </a:cxn>
                  <a:cxn ang="0">
                    <a:pos x="144" y="35"/>
                  </a:cxn>
                  <a:cxn ang="0">
                    <a:pos x="153" y="48"/>
                  </a:cxn>
                  <a:cxn ang="0">
                    <a:pos x="156" y="63"/>
                  </a:cxn>
                  <a:cxn ang="0">
                    <a:pos x="158" y="80"/>
                  </a:cxn>
                  <a:cxn ang="0">
                    <a:pos x="156" y="96"/>
                  </a:cxn>
                  <a:cxn ang="0">
                    <a:pos x="153" y="111"/>
                  </a:cxn>
                  <a:cxn ang="0">
                    <a:pos x="144" y="126"/>
                  </a:cxn>
                  <a:cxn ang="0">
                    <a:pos x="134" y="137"/>
                  </a:cxn>
                  <a:cxn ang="0">
                    <a:pos x="123" y="148"/>
                  </a:cxn>
                  <a:cxn ang="0">
                    <a:pos x="109" y="155"/>
                  </a:cxn>
                  <a:cxn ang="0">
                    <a:pos x="94" y="159"/>
                  </a:cxn>
                  <a:cxn ang="0">
                    <a:pos x="79" y="160"/>
                  </a:cxn>
                  <a:cxn ang="0">
                    <a:pos x="63" y="159"/>
                  </a:cxn>
                  <a:cxn ang="0">
                    <a:pos x="48" y="155"/>
                  </a:cxn>
                  <a:cxn ang="0">
                    <a:pos x="35" y="148"/>
                  </a:cxn>
                  <a:cxn ang="0">
                    <a:pos x="24" y="137"/>
                  </a:cxn>
                  <a:cxn ang="0">
                    <a:pos x="13" y="126"/>
                  </a:cxn>
                  <a:cxn ang="0">
                    <a:pos x="6" y="111"/>
                  </a:cxn>
                  <a:cxn ang="0">
                    <a:pos x="2" y="96"/>
                  </a:cxn>
                  <a:cxn ang="0">
                    <a:pos x="0" y="80"/>
                  </a:cxn>
                  <a:cxn ang="0">
                    <a:pos x="2" y="63"/>
                  </a:cxn>
                  <a:cxn ang="0">
                    <a:pos x="6" y="48"/>
                  </a:cxn>
                  <a:cxn ang="0">
                    <a:pos x="13" y="35"/>
                  </a:cxn>
                  <a:cxn ang="0">
                    <a:pos x="24" y="22"/>
                  </a:cxn>
                  <a:cxn ang="0">
                    <a:pos x="35" y="13"/>
                  </a:cxn>
                  <a:cxn ang="0">
                    <a:pos x="48" y="6"/>
                  </a:cxn>
                  <a:cxn ang="0">
                    <a:pos x="63" y="2"/>
                  </a:cxn>
                  <a:cxn ang="0">
                    <a:pos x="79" y="0"/>
                  </a:cxn>
                </a:cxnLst>
                <a:rect l="0" t="0" r="r" b="b"/>
                <a:pathLst>
                  <a:path w="158" h="160">
                    <a:moveTo>
                      <a:pt x="79" y="0"/>
                    </a:moveTo>
                    <a:lnTo>
                      <a:pt x="94" y="2"/>
                    </a:lnTo>
                    <a:lnTo>
                      <a:pt x="109" y="6"/>
                    </a:lnTo>
                    <a:lnTo>
                      <a:pt x="123" y="13"/>
                    </a:lnTo>
                    <a:lnTo>
                      <a:pt x="134" y="22"/>
                    </a:lnTo>
                    <a:lnTo>
                      <a:pt x="144" y="35"/>
                    </a:lnTo>
                    <a:lnTo>
                      <a:pt x="153" y="48"/>
                    </a:lnTo>
                    <a:lnTo>
                      <a:pt x="156" y="63"/>
                    </a:lnTo>
                    <a:lnTo>
                      <a:pt x="158" y="80"/>
                    </a:lnTo>
                    <a:lnTo>
                      <a:pt x="156" y="96"/>
                    </a:lnTo>
                    <a:lnTo>
                      <a:pt x="153" y="111"/>
                    </a:lnTo>
                    <a:lnTo>
                      <a:pt x="144" y="126"/>
                    </a:lnTo>
                    <a:lnTo>
                      <a:pt x="134" y="137"/>
                    </a:lnTo>
                    <a:lnTo>
                      <a:pt x="123" y="148"/>
                    </a:lnTo>
                    <a:lnTo>
                      <a:pt x="109" y="155"/>
                    </a:lnTo>
                    <a:lnTo>
                      <a:pt x="94" y="159"/>
                    </a:lnTo>
                    <a:lnTo>
                      <a:pt x="79" y="160"/>
                    </a:lnTo>
                    <a:lnTo>
                      <a:pt x="63" y="159"/>
                    </a:lnTo>
                    <a:lnTo>
                      <a:pt x="48" y="155"/>
                    </a:lnTo>
                    <a:lnTo>
                      <a:pt x="35" y="148"/>
                    </a:lnTo>
                    <a:lnTo>
                      <a:pt x="24" y="137"/>
                    </a:lnTo>
                    <a:lnTo>
                      <a:pt x="13" y="126"/>
                    </a:lnTo>
                    <a:lnTo>
                      <a:pt x="6" y="111"/>
                    </a:lnTo>
                    <a:lnTo>
                      <a:pt x="2" y="96"/>
                    </a:lnTo>
                    <a:lnTo>
                      <a:pt x="0" y="80"/>
                    </a:lnTo>
                    <a:lnTo>
                      <a:pt x="2" y="63"/>
                    </a:lnTo>
                    <a:lnTo>
                      <a:pt x="6" y="48"/>
                    </a:lnTo>
                    <a:lnTo>
                      <a:pt x="13" y="35"/>
                    </a:lnTo>
                    <a:lnTo>
                      <a:pt x="24" y="22"/>
                    </a:lnTo>
                    <a:lnTo>
                      <a:pt x="35" y="13"/>
                    </a:lnTo>
                    <a:lnTo>
                      <a:pt x="48" y="6"/>
                    </a:lnTo>
                    <a:lnTo>
                      <a:pt x="6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2" name="Freeform 86"/>
              <p:cNvSpPr>
                <a:spLocks/>
              </p:cNvSpPr>
              <p:nvPr/>
            </p:nvSpPr>
            <p:spPr bwMode="auto">
              <a:xfrm>
                <a:off x="3026" y="3455"/>
                <a:ext cx="146" cy="149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7" y="2"/>
                  </a:cxn>
                  <a:cxn ang="0">
                    <a:pos x="101" y="6"/>
                  </a:cxn>
                  <a:cxn ang="0">
                    <a:pos x="113" y="13"/>
                  </a:cxn>
                  <a:cxn ang="0">
                    <a:pos x="124" y="22"/>
                  </a:cxn>
                  <a:cxn ang="0">
                    <a:pos x="133" y="33"/>
                  </a:cxn>
                  <a:cxn ang="0">
                    <a:pos x="140" y="46"/>
                  </a:cxn>
                  <a:cxn ang="0">
                    <a:pos x="144" y="61"/>
                  </a:cxn>
                  <a:cxn ang="0">
                    <a:pos x="146" y="76"/>
                  </a:cxn>
                  <a:cxn ang="0">
                    <a:pos x="144" y="90"/>
                  </a:cxn>
                  <a:cxn ang="0">
                    <a:pos x="140" y="105"/>
                  </a:cxn>
                  <a:cxn ang="0">
                    <a:pos x="133" y="116"/>
                  </a:cxn>
                  <a:cxn ang="0">
                    <a:pos x="124" y="127"/>
                  </a:cxn>
                  <a:cxn ang="0">
                    <a:pos x="113" y="136"/>
                  </a:cxn>
                  <a:cxn ang="0">
                    <a:pos x="101" y="144"/>
                  </a:cxn>
                  <a:cxn ang="0">
                    <a:pos x="87" y="147"/>
                  </a:cxn>
                  <a:cxn ang="0">
                    <a:pos x="72" y="149"/>
                  </a:cxn>
                  <a:cxn ang="0">
                    <a:pos x="57" y="147"/>
                  </a:cxn>
                  <a:cxn ang="0">
                    <a:pos x="44" y="144"/>
                  </a:cxn>
                  <a:cxn ang="0">
                    <a:pos x="32" y="136"/>
                  </a:cxn>
                  <a:cxn ang="0">
                    <a:pos x="21" y="127"/>
                  </a:cxn>
                  <a:cxn ang="0">
                    <a:pos x="13" y="116"/>
                  </a:cxn>
                  <a:cxn ang="0">
                    <a:pos x="6" y="105"/>
                  </a:cxn>
                  <a:cxn ang="0">
                    <a:pos x="2" y="90"/>
                  </a:cxn>
                  <a:cxn ang="0">
                    <a:pos x="0" y="76"/>
                  </a:cxn>
                  <a:cxn ang="0">
                    <a:pos x="2" y="61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1" y="22"/>
                  </a:cxn>
                  <a:cxn ang="0">
                    <a:pos x="32" y="13"/>
                  </a:cxn>
                  <a:cxn ang="0">
                    <a:pos x="44" y="6"/>
                  </a:cxn>
                  <a:cxn ang="0">
                    <a:pos x="57" y="2"/>
                  </a:cxn>
                  <a:cxn ang="0">
                    <a:pos x="72" y="0"/>
                  </a:cxn>
                </a:cxnLst>
                <a:rect l="0" t="0" r="r" b="b"/>
                <a:pathLst>
                  <a:path w="146" h="149">
                    <a:moveTo>
                      <a:pt x="72" y="0"/>
                    </a:moveTo>
                    <a:lnTo>
                      <a:pt x="87" y="2"/>
                    </a:lnTo>
                    <a:lnTo>
                      <a:pt x="101" y="6"/>
                    </a:lnTo>
                    <a:lnTo>
                      <a:pt x="113" y="13"/>
                    </a:lnTo>
                    <a:lnTo>
                      <a:pt x="124" y="22"/>
                    </a:lnTo>
                    <a:lnTo>
                      <a:pt x="133" y="33"/>
                    </a:lnTo>
                    <a:lnTo>
                      <a:pt x="140" y="46"/>
                    </a:lnTo>
                    <a:lnTo>
                      <a:pt x="144" y="61"/>
                    </a:lnTo>
                    <a:lnTo>
                      <a:pt x="146" y="76"/>
                    </a:lnTo>
                    <a:lnTo>
                      <a:pt x="144" y="90"/>
                    </a:lnTo>
                    <a:lnTo>
                      <a:pt x="140" y="105"/>
                    </a:lnTo>
                    <a:lnTo>
                      <a:pt x="133" y="116"/>
                    </a:lnTo>
                    <a:lnTo>
                      <a:pt x="124" y="127"/>
                    </a:lnTo>
                    <a:lnTo>
                      <a:pt x="113" y="136"/>
                    </a:lnTo>
                    <a:lnTo>
                      <a:pt x="101" y="144"/>
                    </a:lnTo>
                    <a:lnTo>
                      <a:pt x="87" y="147"/>
                    </a:lnTo>
                    <a:lnTo>
                      <a:pt x="72" y="149"/>
                    </a:lnTo>
                    <a:lnTo>
                      <a:pt x="57" y="147"/>
                    </a:lnTo>
                    <a:lnTo>
                      <a:pt x="44" y="144"/>
                    </a:lnTo>
                    <a:lnTo>
                      <a:pt x="32" y="136"/>
                    </a:lnTo>
                    <a:lnTo>
                      <a:pt x="21" y="127"/>
                    </a:lnTo>
                    <a:lnTo>
                      <a:pt x="13" y="116"/>
                    </a:lnTo>
                    <a:lnTo>
                      <a:pt x="6" y="105"/>
                    </a:lnTo>
                    <a:lnTo>
                      <a:pt x="2" y="90"/>
                    </a:lnTo>
                    <a:lnTo>
                      <a:pt x="0" y="76"/>
                    </a:lnTo>
                    <a:lnTo>
                      <a:pt x="2" y="61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1" y="22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3" name="Freeform 87"/>
              <p:cNvSpPr>
                <a:spLocks/>
              </p:cNvSpPr>
              <p:nvPr/>
            </p:nvSpPr>
            <p:spPr bwMode="auto">
              <a:xfrm>
                <a:off x="3035" y="3459"/>
                <a:ext cx="133" cy="13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0" y="2"/>
                  </a:cxn>
                  <a:cxn ang="0">
                    <a:pos x="92" y="5"/>
                  </a:cxn>
                  <a:cxn ang="0">
                    <a:pos x="104" y="11"/>
                  </a:cxn>
                  <a:cxn ang="0">
                    <a:pos x="115" y="20"/>
                  </a:cxn>
                  <a:cxn ang="0">
                    <a:pos x="122" y="31"/>
                  </a:cxn>
                  <a:cxn ang="0">
                    <a:pos x="127" y="42"/>
                  </a:cxn>
                  <a:cxn ang="0">
                    <a:pos x="131" y="55"/>
                  </a:cxn>
                  <a:cxn ang="0">
                    <a:pos x="133" y="68"/>
                  </a:cxn>
                  <a:cxn ang="0">
                    <a:pos x="131" y="83"/>
                  </a:cxn>
                  <a:cxn ang="0">
                    <a:pos x="127" y="96"/>
                  </a:cxn>
                  <a:cxn ang="0">
                    <a:pos x="122" y="107"/>
                  </a:cxn>
                  <a:cxn ang="0">
                    <a:pos x="115" y="116"/>
                  </a:cxn>
                  <a:cxn ang="0">
                    <a:pos x="104" y="125"/>
                  </a:cxn>
                  <a:cxn ang="0">
                    <a:pos x="92" y="131"/>
                  </a:cxn>
                  <a:cxn ang="0">
                    <a:pos x="80" y="134"/>
                  </a:cxn>
                  <a:cxn ang="0">
                    <a:pos x="67" y="136"/>
                  </a:cxn>
                  <a:cxn ang="0">
                    <a:pos x="54" y="134"/>
                  </a:cxn>
                  <a:cxn ang="0">
                    <a:pos x="41" y="131"/>
                  </a:cxn>
                  <a:cxn ang="0">
                    <a:pos x="30" y="125"/>
                  </a:cxn>
                  <a:cxn ang="0">
                    <a:pos x="21" y="116"/>
                  </a:cxn>
                  <a:cxn ang="0">
                    <a:pos x="12" y="107"/>
                  </a:cxn>
                  <a:cxn ang="0">
                    <a:pos x="6" y="96"/>
                  </a:cxn>
                  <a:cxn ang="0">
                    <a:pos x="2" y="83"/>
                  </a:cxn>
                  <a:cxn ang="0">
                    <a:pos x="0" y="68"/>
                  </a:cxn>
                  <a:cxn ang="0">
                    <a:pos x="2" y="55"/>
                  </a:cxn>
                  <a:cxn ang="0">
                    <a:pos x="6" y="42"/>
                  </a:cxn>
                  <a:cxn ang="0">
                    <a:pos x="12" y="31"/>
                  </a:cxn>
                  <a:cxn ang="0">
                    <a:pos x="21" y="20"/>
                  </a:cxn>
                  <a:cxn ang="0">
                    <a:pos x="30" y="11"/>
                  </a:cxn>
                  <a:cxn ang="0">
                    <a:pos x="41" y="5"/>
                  </a:cxn>
                  <a:cxn ang="0">
                    <a:pos x="54" y="2"/>
                  </a:cxn>
                  <a:cxn ang="0">
                    <a:pos x="67" y="0"/>
                  </a:cxn>
                </a:cxnLst>
                <a:rect l="0" t="0" r="r" b="b"/>
                <a:pathLst>
                  <a:path w="133" h="136">
                    <a:moveTo>
                      <a:pt x="67" y="0"/>
                    </a:moveTo>
                    <a:lnTo>
                      <a:pt x="80" y="2"/>
                    </a:lnTo>
                    <a:lnTo>
                      <a:pt x="92" y="5"/>
                    </a:lnTo>
                    <a:lnTo>
                      <a:pt x="104" y="11"/>
                    </a:lnTo>
                    <a:lnTo>
                      <a:pt x="115" y="20"/>
                    </a:lnTo>
                    <a:lnTo>
                      <a:pt x="122" y="31"/>
                    </a:lnTo>
                    <a:lnTo>
                      <a:pt x="127" y="42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1" y="83"/>
                    </a:lnTo>
                    <a:lnTo>
                      <a:pt x="127" y="96"/>
                    </a:lnTo>
                    <a:lnTo>
                      <a:pt x="122" y="107"/>
                    </a:lnTo>
                    <a:lnTo>
                      <a:pt x="115" y="116"/>
                    </a:lnTo>
                    <a:lnTo>
                      <a:pt x="104" y="125"/>
                    </a:lnTo>
                    <a:lnTo>
                      <a:pt x="92" y="131"/>
                    </a:lnTo>
                    <a:lnTo>
                      <a:pt x="80" y="134"/>
                    </a:lnTo>
                    <a:lnTo>
                      <a:pt x="67" y="136"/>
                    </a:lnTo>
                    <a:lnTo>
                      <a:pt x="54" y="134"/>
                    </a:lnTo>
                    <a:lnTo>
                      <a:pt x="41" y="131"/>
                    </a:lnTo>
                    <a:lnTo>
                      <a:pt x="30" y="125"/>
                    </a:lnTo>
                    <a:lnTo>
                      <a:pt x="21" y="116"/>
                    </a:lnTo>
                    <a:lnTo>
                      <a:pt x="12" y="107"/>
                    </a:lnTo>
                    <a:lnTo>
                      <a:pt x="6" y="96"/>
                    </a:lnTo>
                    <a:lnTo>
                      <a:pt x="2" y="83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6" y="42"/>
                    </a:lnTo>
                    <a:lnTo>
                      <a:pt x="12" y="31"/>
                    </a:lnTo>
                    <a:lnTo>
                      <a:pt x="21" y="20"/>
                    </a:lnTo>
                    <a:lnTo>
                      <a:pt x="30" y="11"/>
                    </a:lnTo>
                    <a:lnTo>
                      <a:pt x="41" y="5"/>
                    </a:lnTo>
                    <a:lnTo>
                      <a:pt x="54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4" name="Freeform 88"/>
              <p:cNvSpPr>
                <a:spLocks/>
              </p:cNvSpPr>
              <p:nvPr/>
            </p:nvSpPr>
            <p:spPr bwMode="auto">
              <a:xfrm>
                <a:off x="3045" y="3463"/>
                <a:ext cx="119" cy="12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1" y="1"/>
                  </a:cxn>
                  <a:cxn ang="0">
                    <a:pos x="82" y="5"/>
                  </a:cxn>
                  <a:cxn ang="0">
                    <a:pos x="94" y="11"/>
                  </a:cxn>
                  <a:cxn ang="0">
                    <a:pos x="103" y="18"/>
                  </a:cxn>
                  <a:cxn ang="0">
                    <a:pos x="110" y="27"/>
                  </a:cxn>
                  <a:cxn ang="0">
                    <a:pos x="116" y="38"/>
                  </a:cxn>
                  <a:cxn ang="0">
                    <a:pos x="117" y="49"/>
                  </a:cxn>
                  <a:cxn ang="0">
                    <a:pos x="119" y="62"/>
                  </a:cxn>
                  <a:cxn ang="0">
                    <a:pos x="117" y="75"/>
                  </a:cxn>
                  <a:cxn ang="0">
                    <a:pos x="116" y="86"/>
                  </a:cxn>
                  <a:cxn ang="0">
                    <a:pos x="110" y="95"/>
                  </a:cxn>
                  <a:cxn ang="0">
                    <a:pos x="103" y="104"/>
                  </a:cxn>
                  <a:cxn ang="0">
                    <a:pos x="94" y="112"/>
                  </a:cxn>
                  <a:cxn ang="0">
                    <a:pos x="82" y="117"/>
                  </a:cxn>
                  <a:cxn ang="0">
                    <a:pos x="71" y="121"/>
                  </a:cxn>
                  <a:cxn ang="0">
                    <a:pos x="59" y="123"/>
                  </a:cxn>
                  <a:cxn ang="0">
                    <a:pos x="46" y="121"/>
                  </a:cxn>
                  <a:cxn ang="0">
                    <a:pos x="35" y="117"/>
                  </a:cxn>
                  <a:cxn ang="0">
                    <a:pos x="25" y="112"/>
                  </a:cxn>
                  <a:cxn ang="0">
                    <a:pos x="16" y="104"/>
                  </a:cxn>
                  <a:cxn ang="0">
                    <a:pos x="9" y="95"/>
                  </a:cxn>
                  <a:cxn ang="0">
                    <a:pos x="3" y="86"/>
                  </a:cxn>
                  <a:cxn ang="0">
                    <a:pos x="2" y="75"/>
                  </a:cxn>
                  <a:cxn ang="0">
                    <a:pos x="0" y="62"/>
                  </a:cxn>
                  <a:cxn ang="0">
                    <a:pos x="2" y="49"/>
                  </a:cxn>
                  <a:cxn ang="0">
                    <a:pos x="3" y="38"/>
                  </a:cxn>
                  <a:cxn ang="0">
                    <a:pos x="9" y="27"/>
                  </a:cxn>
                  <a:cxn ang="0">
                    <a:pos x="16" y="18"/>
                  </a:cxn>
                  <a:cxn ang="0">
                    <a:pos x="25" y="11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9" y="0"/>
                  </a:cxn>
                </a:cxnLst>
                <a:rect l="0" t="0" r="r" b="b"/>
                <a:pathLst>
                  <a:path w="119" h="123">
                    <a:moveTo>
                      <a:pt x="59" y="0"/>
                    </a:moveTo>
                    <a:lnTo>
                      <a:pt x="71" y="1"/>
                    </a:lnTo>
                    <a:lnTo>
                      <a:pt x="82" y="5"/>
                    </a:lnTo>
                    <a:lnTo>
                      <a:pt x="94" y="11"/>
                    </a:lnTo>
                    <a:lnTo>
                      <a:pt x="103" y="18"/>
                    </a:lnTo>
                    <a:lnTo>
                      <a:pt x="110" y="27"/>
                    </a:lnTo>
                    <a:lnTo>
                      <a:pt x="116" y="38"/>
                    </a:lnTo>
                    <a:lnTo>
                      <a:pt x="117" y="49"/>
                    </a:lnTo>
                    <a:lnTo>
                      <a:pt x="119" y="62"/>
                    </a:lnTo>
                    <a:lnTo>
                      <a:pt x="117" y="75"/>
                    </a:lnTo>
                    <a:lnTo>
                      <a:pt x="116" y="86"/>
                    </a:lnTo>
                    <a:lnTo>
                      <a:pt x="110" y="95"/>
                    </a:lnTo>
                    <a:lnTo>
                      <a:pt x="103" y="104"/>
                    </a:lnTo>
                    <a:lnTo>
                      <a:pt x="94" y="112"/>
                    </a:lnTo>
                    <a:lnTo>
                      <a:pt x="82" y="117"/>
                    </a:lnTo>
                    <a:lnTo>
                      <a:pt x="71" y="121"/>
                    </a:lnTo>
                    <a:lnTo>
                      <a:pt x="59" y="123"/>
                    </a:lnTo>
                    <a:lnTo>
                      <a:pt x="46" y="121"/>
                    </a:lnTo>
                    <a:lnTo>
                      <a:pt x="35" y="117"/>
                    </a:lnTo>
                    <a:lnTo>
                      <a:pt x="25" y="112"/>
                    </a:lnTo>
                    <a:lnTo>
                      <a:pt x="16" y="104"/>
                    </a:lnTo>
                    <a:lnTo>
                      <a:pt x="9" y="95"/>
                    </a:lnTo>
                    <a:lnTo>
                      <a:pt x="3" y="86"/>
                    </a:lnTo>
                    <a:lnTo>
                      <a:pt x="2" y="75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3" y="38"/>
                    </a:lnTo>
                    <a:lnTo>
                      <a:pt x="9" y="27"/>
                    </a:lnTo>
                    <a:lnTo>
                      <a:pt x="16" y="18"/>
                    </a:lnTo>
                    <a:lnTo>
                      <a:pt x="25" y="11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5" name="Freeform 89"/>
              <p:cNvSpPr>
                <a:spLocks/>
              </p:cNvSpPr>
              <p:nvPr/>
            </p:nvSpPr>
            <p:spPr bwMode="auto">
              <a:xfrm>
                <a:off x="3054" y="3466"/>
                <a:ext cx="108" cy="111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4" y="2"/>
                  </a:cxn>
                  <a:cxn ang="0">
                    <a:pos x="73" y="4"/>
                  </a:cxn>
                  <a:cxn ang="0">
                    <a:pos x="85" y="9"/>
                  </a:cxn>
                  <a:cxn ang="0">
                    <a:pos x="92" y="17"/>
                  </a:cxn>
                  <a:cxn ang="0">
                    <a:pos x="99" y="24"/>
                  </a:cxn>
                  <a:cxn ang="0">
                    <a:pos x="105" y="35"/>
                  </a:cxn>
                  <a:cxn ang="0">
                    <a:pos x="107" y="44"/>
                  </a:cxn>
                  <a:cxn ang="0">
                    <a:pos x="108" y="55"/>
                  </a:cxn>
                  <a:cxn ang="0">
                    <a:pos x="107" y="67"/>
                  </a:cxn>
                  <a:cxn ang="0">
                    <a:pos x="105" y="78"/>
                  </a:cxn>
                  <a:cxn ang="0">
                    <a:pos x="99" y="87"/>
                  </a:cxn>
                  <a:cxn ang="0">
                    <a:pos x="92" y="94"/>
                  </a:cxn>
                  <a:cxn ang="0">
                    <a:pos x="85" y="101"/>
                  </a:cxn>
                  <a:cxn ang="0">
                    <a:pos x="73" y="107"/>
                  </a:cxn>
                  <a:cxn ang="0">
                    <a:pos x="64" y="109"/>
                  </a:cxn>
                  <a:cxn ang="0">
                    <a:pos x="53" y="111"/>
                  </a:cxn>
                  <a:cxn ang="0">
                    <a:pos x="33" y="107"/>
                  </a:cxn>
                  <a:cxn ang="0">
                    <a:pos x="16" y="94"/>
                  </a:cxn>
                  <a:cxn ang="0">
                    <a:pos x="4" y="78"/>
                  </a:cxn>
                  <a:cxn ang="0">
                    <a:pos x="0" y="55"/>
                  </a:cxn>
                  <a:cxn ang="0">
                    <a:pos x="4" y="35"/>
                  </a:cxn>
                  <a:cxn ang="0">
                    <a:pos x="16" y="17"/>
                  </a:cxn>
                  <a:cxn ang="0">
                    <a:pos x="33" y="4"/>
                  </a:cxn>
                  <a:cxn ang="0">
                    <a:pos x="53" y="0"/>
                  </a:cxn>
                </a:cxnLst>
                <a:rect l="0" t="0" r="r" b="b"/>
                <a:pathLst>
                  <a:path w="108" h="111">
                    <a:moveTo>
                      <a:pt x="53" y="0"/>
                    </a:moveTo>
                    <a:lnTo>
                      <a:pt x="64" y="2"/>
                    </a:lnTo>
                    <a:lnTo>
                      <a:pt x="73" y="4"/>
                    </a:lnTo>
                    <a:lnTo>
                      <a:pt x="85" y="9"/>
                    </a:lnTo>
                    <a:lnTo>
                      <a:pt x="92" y="17"/>
                    </a:lnTo>
                    <a:lnTo>
                      <a:pt x="99" y="24"/>
                    </a:lnTo>
                    <a:lnTo>
                      <a:pt x="105" y="35"/>
                    </a:lnTo>
                    <a:lnTo>
                      <a:pt x="107" y="44"/>
                    </a:lnTo>
                    <a:lnTo>
                      <a:pt x="108" y="55"/>
                    </a:lnTo>
                    <a:lnTo>
                      <a:pt x="107" y="67"/>
                    </a:lnTo>
                    <a:lnTo>
                      <a:pt x="105" y="78"/>
                    </a:lnTo>
                    <a:lnTo>
                      <a:pt x="99" y="87"/>
                    </a:lnTo>
                    <a:lnTo>
                      <a:pt x="92" y="94"/>
                    </a:lnTo>
                    <a:lnTo>
                      <a:pt x="85" y="101"/>
                    </a:lnTo>
                    <a:lnTo>
                      <a:pt x="73" y="107"/>
                    </a:lnTo>
                    <a:lnTo>
                      <a:pt x="64" y="109"/>
                    </a:lnTo>
                    <a:lnTo>
                      <a:pt x="53" y="111"/>
                    </a:lnTo>
                    <a:lnTo>
                      <a:pt x="33" y="107"/>
                    </a:lnTo>
                    <a:lnTo>
                      <a:pt x="16" y="94"/>
                    </a:lnTo>
                    <a:lnTo>
                      <a:pt x="4" y="78"/>
                    </a:lnTo>
                    <a:lnTo>
                      <a:pt x="0" y="55"/>
                    </a:lnTo>
                    <a:lnTo>
                      <a:pt x="4" y="35"/>
                    </a:lnTo>
                    <a:lnTo>
                      <a:pt x="16" y="17"/>
                    </a:lnTo>
                    <a:lnTo>
                      <a:pt x="33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6" name="Freeform 90"/>
              <p:cNvSpPr>
                <a:spLocks/>
              </p:cNvSpPr>
              <p:nvPr/>
            </p:nvSpPr>
            <p:spPr bwMode="auto">
              <a:xfrm>
                <a:off x="3061" y="3470"/>
                <a:ext cx="98" cy="9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8" y="4"/>
                  </a:cxn>
                  <a:cxn ang="0">
                    <a:pos x="83" y="15"/>
                  </a:cxn>
                  <a:cxn ang="0">
                    <a:pos x="94" y="29"/>
                  </a:cxn>
                  <a:cxn ang="0">
                    <a:pos x="98" y="48"/>
                  </a:cxn>
                  <a:cxn ang="0">
                    <a:pos x="94" y="68"/>
                  </a:cxn>
                  <a:cxn ang="0">
                    <a:pos x="83" y="83"/>
                  </a:cxn>
                  <a:cxn ang="0">
                    <a:pos x="68" y="94"/>
                  </a:cxn>
                  <a:cxn ang="0">
                    <a:pos x="50" y="97"/>
                  </a:cxn>
                  <a:cxn ang="0">
                    <a:pos x="30" y="94"/>
                  </a:cxn>
                  <a:cxn ang="0">
                    <a:pos x="15" y="83"/>
                  </a:cxn>
                  <a:cxn ang="0">
                    <a:pos x="4" y="68"/>
                  </a:cxn>
                  <a:cxn ang="0">
                    <a:pos x="0" y="48"/>
                  </a:cxn>
                  <a:cxn ang="0">
                    <a:pos x="4" y="29"/>
                  </a:cxn>
                  <a:cxn ang="0">
                    <a:pos x="15" y="15"/>
                  </a:cxn>
                  <a:cxn ang="0">
                    <a:pos x="30" y="4"/>
                  </a:cxn>
                  <a:cxn ang="0">
                    <a:pos x="50" y="0"/>
                  </a:cxn>
                </a:cxnLst>
                <a:rect l="0" t="0" r="r" b="b"/>
                <a:pathLst>
                  <a:path w="98" h="97">
                    <a:moveTo>
                      <a:pt x="50" y="0"/>
                    </a:moveTo>
                    <a:lnTo>
                      <a:pt x="68" y="4"/>
                    </a:lnTo>
                    <a:lnTo>
                      <a:pt x="83" y="15"/>
                    </a:lnTo>
                    <a:lnTo>
                      <a:pt x="94" y="29"/>
                    </a:lnTo>
                    <a:lnTo>
                      <a:pt x="98" y="48"/>
                    </a:lnTo>
                    <a:lnTo>
                      <a:pt x="94" y="68"/>
                    </a:lnTo>
                    <a:lnTo>
                      <a:pt x="83" y="83"/>
                    </a:lnTo>
                    <a:lnTo>
                      <a:pt x="68" y="94"/>
                    </a:lnTo>
                    <a:lnTo>
                      <a:pt x="50" y="97"/>
                    </a:lnTo>
                    <a:lnTo>
                      <a:pt x="30" y="94"/>
                    </a:lnTo>
                    <a:lnTo>
                      <a:pt x="15" y="83"/>
                    </a:lnTo>
                    <a:lnTo>
                      <a:pt x="4" y="68"/>
                    </a:lnTo>
                    <a:lnTo>
                      <a:pt x="0" y="48"/>
                    </a:lnTo>
                    <a:lnTo>
                      <a:pt x="4" y="29"/>
                    </a:lnTo>
                    <a:lnTo>
                      <a:pt x="15" y="15"/>
                    </a:lnTo>
                    <a:lnTo>
                      <a:pt x="30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7" name="Freeform 91"/>
              <p:cNvSpPr>
                <a:spLocks/>
              </p:cNvSpPr>
              <p:nvPr/>
            </p:nvSpPr>
            <p:spPr bwMode="auto">
              <a:xfrm>
                <a:off x="3070" y="3474"/>
                <a:ext cx="85" cy="8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9" y="3"/>
                  </a:cxn>
                  <a:cxn ang="0">
                    <a:pos x="72" y="13"/>
                  </a:cxn>
                  <a:cxn ang="0">
                    <a:pos x="81" y="25"/>
                  </a:cxn>
                  <a:cxn ang="0">
                    <a:pos x="85" y="42"/>
                  </a:cxn>
                  <a:cxn ang="0">
                    <a:pos x="81" y="59"/>
                  </a:cxn>
                  <a:cxn ang="0">
                    <a:pos x="72" y="71"/>
                  </a:cxn>
                  <a:cxn ang="0">
                    <a:pos x="59" y="81"/>
                  </a:cxn>
                  <a:cxn ang="0">
                    <a:pos x="43" y="84"/>
                  </a:cxn>
                  <a:cxn ang="0">
                    <a:pos x="26" y="81"/>
                  </a:cxn>
                  <a:cxn ang="0">
                    <a:pos x="13" y="71"/>
                  </a:cxn>
                  <a:cxn ang="0">
                    <a:pos x="4" y="59"/>
                  </a:cxn>
                  <a:cxn ang="0">
                    <a:pos x="0" y="42"/>
                  </a:cxn>
                  <a:cxn ang="0">
                    <a:pos x="4" y="25"/>
                  </a:cxn>
                  <a:cxn ang="0">
                    <a:pos x="13" y="13"/>
                  </a:cxn>
                  <a:cxn ang="0">
                    <a:pos x="26" y="3"/>
                  </a:cxn>
                  <a:cxn ang="0">
                    <a:pos x="43" y="0"/>
                  </a:cxn>
                </a:cxnLst>
                <a:rect l="0" t="0" r="r" b="b"/>
                <a:pathLst>
                  <a:path w="85" h="84">
                    <a:moveTo>
                      <a:pt x="43" y="0"/>
                    </a:moveTo>
                    <a:lnTo>
                      <a:pt x="59" y="3"/>
                    </a:lnTo>
                    <a:lnTo>
                      <a:pt x="72" y="13"/>
                    </a:lnTo>
                    <a:lnTo>
                      <a:pt x="81" y="25"/>
                    </a:lnTo>
                    <a:lnTo>
                      <a:pt x="85" y="42"/>
                    </a:lnTo>
                    <a:lnTo>
                      <a:pt x="81" y="59"/>
                    </a:lnTo>
                    <a:lnTo>
                      <a:pt x="72" y="71"/>
                    </a:lnTo>
                    <a:lnTo>
                      <a:pt x="59" y="81"/>
                    </a:lnTo>
                    <a:lnTo>
                      <a:pt x="43" y="84"/>
                    </a:lnTo>
                    <a:lnTo>
                      <a:pt x="26" y="81"/>
                    </a:lnTo>
                    <a:lnTo>
                      <a:pt x="13" y="71"/>
                    </a:lnTo>
                    <a:lnTo>
                      <a:pt x="4" y="59"/>
                    </a:lnTo>
                    <a:lnTo>
                      <a:pt x="0" y="42"/>
                    </a:lnTo>
                    <a:lnTo>
                      <a:pt x="4" y="25"/>
                    </a:lnTo>
                    <a:lnTo>
                      <a:pt x="13" y="13"/>
                    </a:lnTo>
                    <a:lnTo>
                      <a:pt x="26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8" name="Freeform 92"/>
              <p:cNvSpPr>
                <a:spLocks/>
              </p:cNvSpPr>
              <p:nvPr/>
            </p:nvSpPr>
            <p:spPr bwMode="auto">
              <a:xfrm>
                <a:off x="3080" y="3477"/>
                <a:ext cx="71" cy="7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9" y="2"/>
                  </a:cxn>
                  <a:cxn ang="0">
                    <a:pos x="60" y="10"/>
                  </a:cxn>
                  <a:cxn ang="0">
                    <a:pos x="68" y="21"/>
                  </a:cxn>
                  <a:cxn ang="0">
                    <a:pos x="71" y="35"/>
                  </a:cxn>
                  <a:cxn ang="0">
                    <a:pos x="68" y="50"/>
                  </a:cxn>
                  <a:cxn ang="0">
                    <a:pos x="60" y="61"/>
                  </a:cxn>
                  <a:cxn ang="0">
                    <a:pos x="49" y="68"/>
                  </a:cxn>
                  <a:cxn ang="0">
                    <a:pos x="36" y="72"/>
                  </a:cxn>
                  <a:cxn ang="0">
                    <a:pos x="22" y="68"/>
                  </a:cxn>
                  <a:cxn ang="0">
                    <a:pos x="11" y="61"/>
                  </a:cxn>
                  <a:cxn ang="0">
                    <a:pos x="3" y="50"/>
                  </a:cxn>
                  <a:cxn ang="0">
                    <a:pos x="0" y="35"/>
                  </a:cxn>
                  <a:cxn ang="0">
                    <a:pos x="3" y="21"/>
                  </a:cxn>
                  <a:cxn ang="0">
                    <a:pos x="11" y="10"/>
                  </a:cxn>
                  <a:cxn ang="0">
                    <a:pos x="22" y="2"/>
                  </a:cxn>
                  <a:cxn ang="0">
                    <a:pos x="36" y="0"/>
                  </a:cxn>
                </a:cxnLst>
                <a:rect l="0" t="0" r="r" b="b"/>
                <a:pathLst>
                  <a:path w="71" h="72">
                    <a:moveTo>
                      <a:pt x="36" y="0"/>
                    </a:moveTo>
                    <a:lnTo>
                      <a:pt x="49" y="2"/>
                    </a:lnTo>
                    <a:lnTo>
                      <a:pt x="60" y="10"/>
                    </a:lnTo>
                    <a:lnTo>
                      <a:pt x="68" y="21"/>
                    </a:lnTo>
                    <a:lnTo>
                      <a:pt x="71" y="35"/>
                    </a:lnTo>
                    <a:lnTo>
                      <a:pt x="68" y="50"/>
                    </a:lnTo>
                    <a:lnTo>
                      <a:pt x="60" y="61"/>
                    </a:lnTo>
                    <a:lnTo>
                      <a:pt x="49" y="68"/>
                    </a:lnTo>
                    <a:lnTo>
                      <a:pt x="36" y="72"/>
                    </a:lnTo>
                    <a:lnTo>
                      <a:pt x="22" y="68"/>
                    </a:lnTo>
                    <a:lnTo>
                      <a:pt x="11" y="61"/>
                    </a:lnTo>
                    <a:lnTo>
                      <a:pt x="3" y="50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11" y="10"/>
                    </a:lnTo>
                    <a:lnTo>
                      <a:pt x="2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9" name="Freeform 93"/>
              <p:cNvSpPr>
                <a:spLocks/>
              </p:cNvSpPr>
              <p:nvPr/>
            </p:nvSpPr>
            <p:spPr bwMode="auto">
              <a:xfrm>
                <a:off x="3089" y="3481"/>
                <a:ext cx="59" cy="5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2"/>
                  </a:cxn>
                  <a:cxn ang="0">
                    <a:pos x="50" y="9"/>
                  </a:cxn>
                  <a:cxn ang="0">
                    <a:pos x="57" y="18"/>
                  </a:cxn>
                  <a:cxn ang="0">
                    <a:pos x="59" y="29"/>
                  </a:cxn>
                  <a:cxn ang="0">
                    <a:pos x="57" y="40"/>
                  </a:cxn>
                  <a:cxn ang="0">
                    <a:pos x="50" y="50"/>
                  </a:cxn>
                  <a:cxn ang="0">
                    <a:pos x="40" y="57"/>
                  </a:cxn>
                  <a:cxn ang="0">
                    <a:pos x="29" y="59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0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9" y="9"/>
                  </a:cxn>
                  <a:cxn ang="0">
                    <a:pos x="18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40" y="2"/>
                    </a:lnTo>
                    <a:lnTo>
                      <a:pt x="50" y="9"/>
                    </a:lnTo>
                    <a:lnTo>
                      <a:pt x="57" y="18"/>
                    </a:lnTo>
                    <a:lnTo>
                      <a:pt x="59" y="29"/>
                    </a:lnTo>
                    <a:lnTo>
                      <a:pt x="57" y="40"/>
                    </a:lnTo>
                    <a:lnTo>
                      <a:pt x="50" y="50"/>
                    </a:lnTo>
                    <a:lnTo>
                      <a:pt x="40" y="57"/>
                    </a:lnTo>
                    <a:lnTo>
                      <a:pt x="29" y="59"/>
                    </a:lnTo>
                    <a:lnTo>
                      <a:pt x="18" y="57"/>
                    </a:lnTo>
                    <a:lnTo>
                      <a:pt x="9" y="50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0" name="Freeform 94"/>
              <p:cNvSpPr>
                <a:spLocks/>
              </p:cNvSpPr>
              <p:nvPr/>
            </p:nvSpPr>
            <p:spPr bwMode="auto">
              <a:xfrm>
                <a:off x="3172" y="2979"/>
                <a:ext cx="209" cy="211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27" y="2"/>
                  </a:cxn>
                  <a:cxn ang="0">
                    <a:pos x="145" y="7"/>
                  </a:cxn>
                  <a:cxn ang="0">
                    <a:pos x="163" y="18"/>
                  </a:cxn>
                  <a:cxn ang="0">
                    <a:pos x="178" y="29"/>
                  </a:cxn>
                  <a:cxn ang="0">
                    <a:pos x="191" y="46"/>
                  </a:cxn>
                  <a:cxn ang="0">
                    <a:pos x="200" y="64"/>
                  </a:cxn>
                  <a:cxn ang="0">
                    <a:pos x="208" y="83"/>
                  </a:cxn>
                  <a:cxn ang="0">
                    <a:pos x="209" y="105"/>
                  </a:cxn>
                  <a:cxn ang="0">
                    <a:pos x="208" y="127"/>
                  </a:cxn>
                  <a:cxn ang="0">
                    <a:pos x="200" y="147"/>
                  </a:cxn>
                  <a:cxn ang="0">
                    <a:pos x="191" y="163"/>
                  </a:cxn>
                  <a:cxn ang="0">
                    <a:pos x="178" y="180"/>
                  </a:cxn>
                  <a:cxn ang="0">
                    <a:pos x="163" y="193"/>
                  </a:cxn>
                  <a:cxn ang="0">
                    <a:pos x="145" y="202"/>
                  </a:cxn>
                  <a:cxn ang="0">
                    <a:pos x="127" y="209"/>
                  </a:cxn>
                  <a:cxn ang="0">
                    <a:pos x="106" y="211"/>
                  </a:cxn>
                  <a:cxn ang="0">
                    <a:pos x="84" y="209"/>
                  </a:cxn>
                  <a:cxn ang="0">
                    <a:pos x="64" y="202"/>
                  </a:cxn>
                  <a:cxn ang="0">
                    <a:pos x="47" y="193"/>
                  </a:cxn>
                  <a:cxn ang="0">
                    <a:pos x="31" y="180"/>
                  </a:cxn>
                  <a:cxn ang="0">
                    <a:pos x="18" y="163"/>
                  </a:cxn>
                  <a:cxn ang="0">
                    <a:pos x="9" y="147"/>
                  </a:cxn>
                  <a:cxn ang="0">
                    <a:pos x="1" y="127"/>
                  </a:cxn>
                  <a:cxn ang="0">
                    <a:pos x="0" y="105"/>
                  </a:cxn>
                  <a:cxn ang="0">
                    <a:pos x="1" y="83"/>
                  </a:cxn>
                  <a:cxn ang="0">
                    <a:pos x="9" y="64"/>
                  </a:cxn>
                  <a:cxn ang="0">
                    <a:pos x="18" y="46"/>
                  </a:cxn>
                  <a:cxn ang="0">
                    <a:pos x="31" y="29"/>
                  </a:cxn>
                  <a:cxn ang="0">
                    <a:pos x="47" y="18"/>
                  </a:cxn>
                  <a:cxn ang="0">
                    <a:pos x="64" y="7"/>
                  </a:cxn>
                  <a:cxn ang="0">
                    <a:pos x="84" y="2"/>
                  </a:cxn>
                  <a:cxn ang="0">
                    <a:pos x="106" y="0"/>
                  </a:cxn>
                </a:cxnLst>
                <a:rect l="0" t="0" r="r" b="b"/>
                <a:pathLst>
                  <a:path w="209" h="211">
                    <a:moveTo>
                      <a:pt x="106" y="0"/>
                    </a:moveTo>
                    <a:lnTo>
                      <a:pt x="127" y="2"/>
                    </a:lnTo>
                    <a:lnTo>
                      <a:pt x="145" y="7"/>
                    </a:lnTo>
                    <a:lnTo>
                      <a:pt x="163" y="18"/>
                    </a:lnTo>
                    <a:lnTo>
                      <a:pt x="178" y="29"/>
                    </a:lnTo>
                    <a:lnTo>
                      <a:pt x="191" y="46"/>
                    </a:lnTo>
                    <a:lnTo>
                      <a:pt x="200" y="64"/>
                    </a:lnTo>
                    <a:lnTo>
                      <a:pt x="208" y="83"/>
                    </a:lnTo>
                    <a:lnTo>
                      <a:pt x="209" y="105"/>
                    </a:lnTo>
                    <a:lnTo>
                      <a:pt x="208" y="127"/>
                    </a:lnTo>
                    <a:lnTo>
                      <a:pt x="200" y="147"/>
                    </a:lnTo>
                    <a:lnTo>
                      <a:pt x="191" y="163"/>
                    </a:lnTo>
                    <a:lnTo>
                      <a:pt x="178" y="180"/>
                    </a:lnTo>
                    <a:lnTo>
                      <a:pt x="163" y="193"/>
                    </a:lnTo>
                    <a:lnTo>
                      <a:pt x="145" y="202"/>
                    </a:lnTo>
                    <a:lnTo>
                      <a:pt x="127" y="209"/>
                    </a:lnTo>
                    <a:lnTo>
                      <a:pt x="106" y="211"/>
                    </a:lnTo>
                    <a:lnTo>
                      <a:pt x="84" y="209"/>
                    </a:lnTo>
                    <a:lnTo>
                      <a:pt x="64" y="202"/>
                    </a:lnTo>
                    <a:lnTo>
                      <a:pt x="47" y="193"/>
                    </a:lnTo>
                    <a:lnTo>
                      <a:pt x="31" y="180"/>
                    </a:lnTo>
                    <a:lnTo>
                      <a:pt x="18" y="163"/>
                    </a:lnTo>
                    <a:lnTo>
                      <a:pt x="9" y="147"/>
                    </a:lnTo>
                    <a:lnTo>
                      <a:pt x="1" y="127"/>
                    </a:lnTo>
                    <a:lnTo>
                      <a:pt x="0" y="105"/>
                    </a:lnTo>
                    <a:lnTo>
                      <a:pt x="1" y="83"/>
                    </a:lnTo>
                    <a:lnTo>
                      <a:pt x="9" y="64"/>
                    </a:lnTo>
                    <a:lnTo>
                      <a:pt x="18" y="46"/>
                    </a:lnTo>
                    <a:lnTo>
                      <a:pt x="31" y="29"/>
                    </a:lnTo>
                    <a:lnTo>
                      <a:pt x="47" y="18"/>
                    </a:lnTo>
                    <a:lnTo>
                      <a:pt x="64" y="7"/>
                    </a:lnTo>
                    <a:lnTo>
                      <a:pt x="84" y="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1" name="Freeform 95"/>
              <p:cNvSpPr>
                <a:spLocks/>
              </p:cNvSpPr>
              <p:nvPr/>
            </p:nvSpPr>
            <p:spPr bwMode="auto">
              <a:xfrm>
                <a:off x="3181" y="2981"/>
                <a:ext cx="197" cy="200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19" y="1"/>
                  </a:cxn>
                  <a:cxn ang="0">
                    <a:pos x="138" y="7"/>
                  </a:cxn>
                  <a:cxn ang="0">
                    <a:pos x="154" y="16"/>
                  </a:cxn>
                  <a:cxn ang="0">
                    <a:pos x="167" y="29"/>
                  </a:cxn>
                  <a:cxn ang="0">
                    <a:pos x="180" y="44"/>
                  </a:cxn>
                  <a:cxn ang="0">
                    <a:pos x="189" y="62"/>
                  </a:cxn>
                  <a:cxn ang="0">
                    <a:pos x="195" y="81"/>
                  </a:cxn>
                  <a:cxn ang="0">
                    <a:pos x="197" y="101"/>
                  </a:cxn>
                  <a:cxn ang="0">
                    <a:pos x="195" y="121"/>
                  </a:cxn>
                  <a:cxn ang="0">
                    <a:pos x="189" y="139"/>
                  </a:cxn>
                  <a:cxn ang="0">
                    <a:pos x="180" y="156"/>
                  </a:cxn>
                  <a:cxn ang="0">
                    <a:pos x="167" y="171"/>
                  </a:cxn>
                  <a:cxn ang="0">
                    <a:pos x="154" y="184"/>
                  </a:cxn>
                  <a:cxn ang="0">
                    <a:pos x="138" y="193"/>
                  </a:cxn>
                  <a:cxn ang="0">
                    <a:pos x="119" y="198"/>
                  </a:cxn>
                  <a:cxn ang="0">
                    <a:pos x="99" y="200"/>
                  </a:cxn>
                  <a:cxn ang="0">
                    <a:pos x="79" y="198"/>
                  </a:cxn>
                  <a:cxn ang="0">
                    <a:pos x="61" y="193"/>
                  </a:cxn>
                  <a:cxn ang="0">
                    <a:pos x="44" y="184"/>
                  </a:cxn>
                  <a:cxn ang="0">
                    <a:pos x="29" y="171"/>
                  </a:cxn>
                  <a:cxn ang="0">
                    <a:pos x="16" y="156"/>
                  </a:cxn>
                  <a:cxn ang="0">
                    <a:pos x="7" y="139"/>
                  </a:cxn>
                  <a:cxn ang="0">
                    <a:pos x="2" y="121"/>
                  </a:cxn>
                  <a:cxn ang="0">
                    <a:pos x="0" y="101"/>
                  </a:cxn>
                  <a:cxn ang="0">
                    <a:pos x="2" y="81"/>
                  </a:cxn>
                  <a:cxn ang="0">
                    <a:pos x="7" y="62"/>
                  </a:cxn>
                  <a:cxn ang="0">
                    <a:pos x="16" y="44"/>
                  </a:cxn>
                  <a:cxn ang="0">
                    <a:pos x="29" y="29"/>
                  </a:cxn>
                  <a:cxn ang="0">
                    <a:pos x="44" y="16"/>
                  </a:cxn>
                  <a:cxn ang="0">
                    <a:pos x="61" y="7"/>
                  </a:cxn>
                  <a:cxn ang="0">
                    <a:pos x="79" y="1"/>
                  </a:cxn>
                  <a:cxn ang="0">
                    <a:pos x="99" y="0"/>
                  </a:cxn>
                </a:cxnLst>
                <a:rect l="0" t="0" r="r" b="b"/>
                <a:pathLst>
                  <a:path w="197" h="200">
                    <a:moveTo>
                      <a:pt x="99" y="0"/>
                    </a:moveTo>
                    <a:lnTo>
                      <a:pt x="119" y="1"/>
                    </a:lnTo>
                    <a:lnTo>
                      <a:pt x="138" y="7"/>
                    </a:lnTo>
                    <a:lnTo>
                      <a:pt x="154" y="16"/>
                    </a:lnTo>
                    <a:lnTo>
                      <a:pt x="167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1"/>
                    </a:lnTo>
                    <a:lnTo>
                      <a:pt x="197" y="101"/>
                    </a:lnTo>
                    <a:lnTo>
                      <a:pt x="195" y="121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7" y="171"/>
                    </a:lnTo>
                    <a:lnTo>
                      <a:pt x="154" y="184"/>
                    </a:lnTo>
                    <a:lnTo>
                      <a:pt x="138" y="193"/>
                    </a:lnTo>
                    <a:lnTo>
                      <a:pt x="119" y="198"/>
                    </a:lnTo>
                    <a:lnTo>
                      <a:pt x="99" y="200"/>
                    </a:lnTo>
                    <a:lnTo>
                      <a:pt x="79" y="198"/>
                    </a:lnTo>
                    <a:lnTo>
                      <a:pt x="61" y="193"/>
                    </a:lnTo>
                    <a:lnTo>
                      <a:pt x="44" y="184"/>
                    </a:lnTo>
                    <a:lnTo>
                      <a:pt x="29" y="171"/>
                    </a:lnTo>
                    <a:lnTo>
                      <a:pt x="16" y="156"/>
                    </a:lnTo>
                    <a:lnTo>
                      <a:pt x="7" y="139"/>
                    </a:lnTo>
                    <a:lnTo>
                      <a:pt x="2" y="121"/>
                    </a:lnTo>
                    <a:lnTo>
                      <a:pt x="0" y="101"/>
                    </a:lnTo>
                    <a:lnTo>
                      <a:pt x="2" y="81"/>
                    </a:lnTo>
                    <a:lnTo>
                      <a:pt x="7" y="62"/>
                    </a:lnTo>
                    <a:lnTo>
                      <a:pt x="16" y="44"/>
                    </a:lnTo>
                    <a:lnTo>
                      <a:pt x="29" y="29"/>
                    </a:lnTo>
                    <a:lnTo>
                      <a:pt x="44" y="16"/>
                    </a:lnTo>
                    <a:lnTo>
                      <a:pt x="61" y="7"/>
                    </a:lnTo>
                    <a:lnTo>
                      <a:pt x="79" y="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2" name="Freeform 96"/>
              <p:cNvSpPr>
                <a:spLocks/>
              </p:cNvSpPr>
              <p:nvPr/>
            </p:nvSpPr>
            <p:spPr bwMode="auto">
              <a:xfrm>
                <a:off x="3190" y="2984"/>
                <a:ext cx="184" cy="188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2"/>
                  </a:cxn>
                  <a:cxn ang="0">
                    <a:pos x="129" y="8"/>
                  </a:cxn>
                  <a:cxn ang="0">
                    <a:pos x="144" y="17"/>
                  </a:cxn>
                  <a:cxn ang="0">
                    <a:pos x="158" y="28"/>
                  </a:cxn>
                  <a:cxn ang="0">
                    <a:pos x="169" y="43"/>
                  </a:cxn>
                  <a:cxn ang="0">
                    <a:pos x="177" y="57"/>
                  </a:cxn>
                  <a:cxn ang="0">
                    <a:pos x="182" y="76"/>
                  </a:cxn>
                  <a:cxn ang="0">
                    <a:pos x="184" y="94"/>
                  </a:cxn>
                  <a:cxn ang="0">
                    <a:pos x="182" y="113"/>
                  </a:cxn>
                  <a:cxn ang="0">
                    <a:pos x="177" y="131"/>
                  </a:cxn>
                  <a:cxn ang="0">
                    <a:pos x="169" y="146"/>
                  </a:cxn>
                  <a:cxn ang="0">
                    <a:pos x="158" y="160"/>
                  </a:cxn>
                  <a:cxn ang="0">
                    <a:pos x="144" y="171"/>
                  </a:cxn>
                  <a:cxn ang="0">
                    <a:pos x="129" y="181"/>
                  </a:cxn>
                  <a:cxn ang="0">
                    <a:pos x="110" y="186"/>
                  </a:cxn>
                  <a:cxn ang="0">
                    <a:pos x="92" y="188"/>
                  </a:cxn>
                  <a:cxn ang="0">
                    <a:pos x="74" y="186"/>
                  </a:cxn>
                  <a:cxn ang="0">
                    <a:pos x="57" y="181"/>
                  </a:cxn>
                  <a:cxn ang="0">
                    <a:pos x="41" y="171"/>
                  </a:cxn>
                  <a:cxn ang="0">
                    <a:pos x="28" y="160"/>
                  </a:cxn>
                  <a:cxn ang="0">
                    <a:pos x="17" y="146"/>
                  </a:cxn>
                  <a:cxn ang="0">
                    <a:pos x="7" y="131"/>
                  </a:cxn>
                  <a:cxn ang="0">
                    <a:pos x="2" y="113"/>
                  </a:cxn>
                  <a:cxn ang="0">
                    <a:pos x="0" y="94"/>
                  </a:cxn>
                  <a:cxn ang="0">
                    <a:pos x="2" y="76"/>
                  </a:cxn>
                  <a:cxn ang="0">
                    <a:pos x="7" y="57"/>
                  </a:cxn>
                  <a:cxn ang="0">
                    <a:pos x="17" y="43"/>
                  </a:cxn>
                  <a:cxn ang="0">
                    <a:pos x="28" y="28"/>
                  </a:cxn>
                  <a:cxn ang="0">
                    <a:pos x="41" y="17"/>
                  </a:cxn>
                  <a:cxn ang="0">
                    <a:pos x="57" y="8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4" h="188">
                    <a:moveTo>
                      <a:pt x="92" y="0"/>
                    </a:moveTo>
                    <a:lnTo>
                      <a:pt x="110" y="2"/>
                    </a:lnTo>
                    <a:lnTo>
                      <a:pt x="129" y="8"/>
                    </a:lnTo>
                    <a:lnTo>
                      <a:pt x="144" y="17"/>
                    </a:lnTo>
                    <a:lnTo>
                      <a:pt x="158" y="28"/>
                    </a:lnTo>
                    <a:lnTo>
                      <a:pt x="169" y="43"/>
                    </a:lnTo>
                    <a:lnTo>
                      <a:pt x="177" y="57"/>
                    </a:lnTo>
                    <a:lnTo>
                      <a:pt x="182" y="76"/>
                    </a:lnTo>
                    <a:lnTo>
                      <a:pt x="184" y="94"/>
                    </a:lnTo>
                    <a:lnTo>
                      <a:pt x="182" y="113"/>
                    </a:lnTo>
                    <a:lnTo>
                      <a:pt x="177" y="131"/>
                    </a:lnTo>
                    <a:lnTo>
                      <a:pt x="169" y="146"/>
                    </a:lnTo>
                    <a:lnTo>
                      <a:pt x="158" y="160"/>
                    </a:lnTo>
                    <a:lnTo>
                      <a:pt x="144" y="171"/>
                    </a:lnTo>
                    <a:lnTo>
                      <a:pt x="129" y="181"/>
                    </a:lnTo>
                    <a:lnTo>
                      <a:pt x="110" y="186"/>
                    </a:lnTo>
                    <a:lnTo>
                      <a:pt x="92" y="188"/>
                    </a:lnTo>
                    <a:lnTo>
                      <a:pt x="74" y="186"/>
                    </a:lnTo>
                    <a:lnTo>
                      <a:pt x="57" y="181"/>
                    </a:lnTo>
                    <a:lnTo>
                      <a:pt x="41" y="171"/>
                    </a:lnTo>
                    <a:lnTo>
                      <a:pt x="28" y="160"/>
                    </a:lnTo>
                    <a:lnTo>
                      <a:pt x="17" y="146"/>
                    </a:lnTo>
                    <a:lnTo>
                      <a:pt x="7" y="131"/>
                    </a:lnTo>
                    <a:lnTo>
                      <a:pt x="2" y="113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7" y="57"/>
                    </a:lnTo>
                    <a:lnTo>
                      <a:pt x="17" y="43"/>
                    </a:lnTo>
                    <a:lnTo>
                      <a:pt x="28" y="28"/>
                    </a:lnTo>
                    <a:lnTo>
                      <a:pt x="41" y="17"/>
                    </a:lnTo>
                    <a:lnTo>
                      <a:pt x="57" y="8"/>
                    </a:lnTo>
                    <a:lnTo>
                      <a:pt x="74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3" name="Freeform 97"/>
              <p:cNvSpPr>
                <a:spLocks/>
              </p:cNvSpPr>
              <p:nvPr/>
            </p:nvSpPr>
            <p:spPr bwMode="auto">
              <a:xfrm>
                <a:off x="3199" y="2988"/>
                <a:ext cx="171" cy="17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03" y="2"/>
                  </a:cxn>
                  <a:cxn ang="0">
                    <a:pos x="120" y="7"/>
                  </a:cxn>
                  <a:cxn ang="0">
                    <a:pos x="135" y="15"/>
                  </a:cxn>
                  <a:cxn ang="0">
                    <a:pos x="147" y="26"/>
                  </a:cxn>
                  <a:cxn ang="0">
                    <a:pos x="157" y="39"/>
                  </a:cxn>
                  <a:cxn ang="0">
                    <a:pos x="164" y="53"/>
                  </a:cxn>
                  <a:cxn ang="0">
                    <a:pos x="170" y="70"/>
                  </a:cxn>
                  <a:cxn ang="0">
                    <a:pos x="171" y="88"/>
                  </a:cxn>
                  <a:cxn ang="0">
                    <a:pos x="170" y="105"/>
                  </a:cxn>
                  <a:cxn ang="0">
                    <a:pos x="164" y="121"/>
                  </a:cxn>
                  <a:cxn ang="0">
                    <a:pos x="157" y="136"/>
                  </a:cxn>
                  <a:cxn ang="0">
                    <a:pos x="147" y="149"/>
                  </a:cxn>
                  <a:cxn ang="0">
                    <a:pos x="135" y="160"/>
                  </a:cxn>
                  <a:cxn ang="0">
                    <a:pos x="120" y="167"/>
                  </a:cxn>
                  <a:cxn ang="0">
                    <a:pos x="103" y="173"/>
                  </a:cxn>
                  <a:cxn ang="0">
                    <a:pos x="87" y="175"/>
                  </a:cxn>
                  <a:cxn ang="0">
                    <a:pos x="70" y="173"/>
                  </a:cxn>
                  <a:cxn ang="0">
                    <a:pos x="54" y="167"/>
                  </a:cxn>
                  <a:cxn ang="0">
                    <a:pos x="39" y="160"/>
                  </a:cxn>
                  <a:cxn ang="0">
                    <a:pos x="26" y="149"/>
                  </a:cxn>
                  <a:cxn ang="0">
                    <a:pos x="15" y="136"/>
                  </a:cxn>
                  <a:cxn ang="0">
                    <a:pos x="8" y="121"/>
                  </a:cxn>
                  <a:cxn ang="0">
                    <a:pos x="2" y="105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8" y="53"/>
                  </a:cxn>
                  <a:cxn ang="0">
                    <a:pos x="15" y="39"/>
                  </a:cxn>
                  <a:cxn ang="0">
                    <a:pos x="26" y="26"/>
                  </a:cxn>
                  <a:cxn ang="0">
                    <a:pos x="39" y="15"/>
                  </a:cxn>
                  <a:cxn ang="0">
                    <a:pos x="54" y="7"/>
                  </a:cxn>
                  <a:cxn ang="0">
                    <a:pos x="70" y="2"/>
                  </a:cxn>
                  <a:cxn ang="0">
                    <a:pos x="87" y="0"/>
                  </a:cxn>
                </a:cxnLst>
                <a:rect l="0" t="0" r="r" b="b"/>
                <a:pathLst>
                  <a:path w="171" h="175">
                    <a:moveTo>
                      <a:pt x="87" y="0"/>
                    </a:moveTo>
                    <a:lnTo>
                      <a:pt x="103" y="2"/>
                    </a:lnTo>
                    <a:lnTo>
                      <a:pt x="120" y="7"/>
                    </a:lnTo>
                    <a:lnTo>
                      <a:pt x="135" y="15"/>
                    </a:lnTo>
                    <a:lnTo>
                      <a:pt x="147" y="26"/>
                    </a:lnTo>
                    <a:lnTo>
                      <a:pt x="157" y="39"/>
                    </a:lnTo>
                    <a:lnTo>
                      <a:pt x="164" y="53"/>
                    </a:lnTo>
                    <a:lnTo>
                      <a:pt x="170" y="70"/>
                    </a:lnTo>
                    <a:lnTo>
                      <a:pt x="171" y="88"/>
                    </a:lnTo>
                    <a:lnTo>
                      <a:pt x="170" y="105"/>
                    </a:lnTo>
                    <a:lnTo>
                      <a:pt x="164" y="121"/>
                    </a:lnTo>
                    <a:lnTo>
                      <a:pt x="157" y="136"/>
                    </a:lnTo>
                    <a:lnTo>
                      <a:pt x="147" y="149"/>
                    </a:lnTo>
                    <a:lnTo>
                      <a:pt x="135" y="160"/>
                    </a:lnTo>
                    <a:lnTo>
                      <a:pt x="120" y="167"/>
                    </a:lnTo>
                    <a:lnTo>
                      <a:pt x="103" y="173"/>
                    </a:lnTo>
                    <a:lnTo>
                      <a:pt x="87" y="175"/>
                    </a:lnTo>
                    <a:lnTo>
                      <a:pt x="70" y="173"/>
                    </a:lnTo>
                    <a:lnTo>
                      <a:pt x="54" y="167"/>
                    </a:lnTo>
                    <a:lnTo>
                      <a:pt x="39" y="160"/>
                    </a:lnTo>
                    <a:lnTo>
                      <a:pt x="26" y="149"/>
                    </a:lnTo>
                    <a:lnTo>
                      <a:pt x="15" y="136"/>
                    </a:lnTo>
                    <a:lnTo>
                      <a:pt x="8" y="121"/>
                    </a:lnTo>
                    <a:lnTo>
                      <a:pt x="2" y="105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8" y="53"/>
                    </a:lnTo>
                    <a:lnTo>
                      <a:pt x="15" y="39"/>
                    </a:lnTo>
                    <a:lnTo>
                      <a:pt x="26" y="26"/>
                    </a:lnTo>
                    <a:lnTo>
                      <a:pt x="39" y="15"/>
                    </a:lnTo>
                    <a:lnTo>
                      <a:pt x="54" y="7"/>
                    </a:lnTo>
                    <a:lnTo>
                      <a:pt x="70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4" name="Freeform 98"/>
              <p:cNvSpPr>
                <a:spLocks/>
              </p:cNvSpPr>
              <p:nvPr/>
            </p:nvSpPr>
            <p:spPr bwMode="auto">
              <a:xfrm>
                <a:off x="3208" y="2992"/>
                <a:ext cx="161" cy="16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"/>
                  </a:cxn>
                  <a:cxn ang="0">
                    <a:pos x="111" y="5"/>
                  </a:cxn>
                  <a:cxn ang="0">
                    <a:pos x="124" y="14"/>
                  </a:cxn>
                  <a:cxn ang="0">
                    <a:pos x="137" y="24"/>
                  </a:cxn>
                  <a:cxn ang="0">
                    <a:pos x="146" y="36"/>
                  </a:cxn>
                  <a:cxn ang="0">
                    <a:pos x="155" y="49"/>
                  </a:cxn>
                  <a:cxn ang="0">
                    <a:pos x="159" y="64"/>
                  </a:cxn>
                  <a:cxn ang="0">
                    <a:pos x="161" y="81"/>
                  </a:cxn>
                  <a:cxn ang="0">
                    <a:pos x="159" y="97"/>
                  </a:cxn>
                  <a:cxn ang="0">
                    <a:pos x="155" y="112"/>
                  </a:cxn>
                  <a:cxn ang="0">
                    <a:pos x="146" y="125"/>
                  </a:cxn>
                  <a:cxn ang="0">
                    <a:pos x="137" y="138"/>
                  </a:cxn>
                  <a:cxn ang="0">
                    <a:pos x="124" y="147"/>
                  </a:cxn>
                  <a:cxn ang="0">
                    <a:pos x="111" y="154"/>
                  </a:cxn>
                  <a:cxn ang="0">
                    <a:pos x="96" y="160"/>
                  </a:cxn>
                  <a:cxn ang="0">
                    <a:pos x="80" y="162"/>
                  </a:cxn>
                  <a:cxn ang="0">
                    <a:pos x="65" y="160"/>
                  </a:cxn>
                  <a:cxn ang="0">
                    <a:pos x="50" y="154"/>
                  </a:cxn>
                  <a:cxn ang="0">
                    <a:pos x="35" y="147"/>
                  </a:cxn>
                  <a:cxn ang="0">
                    <a:pos x="24" y="138"/>
                  </a:cxn>
                  <a:cxn ang="0">
                    <a:pos x="15" y="125"/>
                  </a:cxn>
                  <a:cxn ang="0">
                    <a:pos x="6" y="112"/>
                  </a:cxn>
                  <a:cxn ang="0">
                    <a:pos x="2" y="97"/>
                  </a:cxn>
                  <a:cxn ang="0">
                    <a:pos x="0" y="81"/>
                  </a:cxn>
                  <a:cxn ang="0">
                    <a:pos x="2" y="64"/>
                  </a:cxn>
                  <a:cxn ang="0">
                    <a:pos x="6" y="49"/>
                  </a:cxn>
                  <a:cxn ang="0">
                    <a:pos x="15" y="36"/>
                  </a:cxn>
                  <a:cxn ang="0">
                    <a:pos x="24" y="24"/>
                  </a:cxn>
                  <a:cxn ang="0">
                    <a:pos x="35" y="14"/>
                  </a:cxn>
                  <a:cxn ang="0">
                    <a:pos x="50" y="5"/>
                  </a:cxn>
                  <a:cxn ang="0">
                    <a:pos x="65" y="1"/>
                  </a:cxn>
                  <a:cxn ang="0">
                    <a:pos x="80" y="0"/>
                  </a:cxn>
                </a:cxnLst>
                <a:rect l="0" t="0" r="r" b="b"/>
                <a:pathLst>
                  <a:path w="161" h="162">
                    <a:moveTo>
                      <a:pt x="80" y="0"/>
                    </a:moveTo>
                    <a:lnTo>
                      <a:pt x="96" y="1"/>
                    </a:lnTo>
                    <a:lnTo>
                      <a:pt x="111" y="5"/>
                    </a:lnTo>
                    <a:lnTo>
                      <a:pt x="124" y="14"/>
                    </a:lnTo>
                    <a:lnTo>
                      <a:pt x="137" y="24"/>
                    </a:lnTo>
                    <a:lnTo>
                      <a:pt x="146" y="36"/>
                    </a:lnTo>
                    <a:lnTo>
                      <a:pt x="155" y="49"/>
                    </a:lnTo>
                    <a:lnTo>
                      <a:pt x="159" y="64"/>
                    </a:lnTo>
                    <a:lnTo>
                      <a:pt x="161" y="81"/>
                    </a:lnTo>
                    <a:lnTo>
                      <a:pt x="159" y="97"/>
                    </a:lnTo>
                    <a:lnTo>
                      <a:pt x="155" y="112"/>
                    </a:lnTo>
                    <a:lnTo>
                      <a:pt x="146" y="125"/>
                    </a:lnTo>
                    <a:lnTo>
                      <a:pt x="137" y="138"/>
                    </a:lnTo>
                    <a:lnTo>
                      <a:pt x="124" y="147"/>
                    </a:lnTo>
                    <a:lnTo>
                      <a:pt x="111" y="154"/>
                    </a:lnTo>
                    <a:lnTo>
                      <a:pt x="96" y="160"/>
                    </a:lnTo>
                    <a:lnTo>
                      <a:pt x="80" y="162"/>
                    </a:lnTo>
                    <a:lnTo>
                      <a:pt x="65" y="160"/>
                    </a:lnTo>
                    <a:lnTo>
                      <a:pt x="50" y="154"/>
                    </a:lnTo>
                    <a:lnTo>
                      <a:pt x="35" y="147"/>
                    </a:lnTo>
                    <a:lnTo>
                      <a:pt x="24" y="138"/>
                    </a:lnTo>
                    <a:lnTo>
                      <a:pt x="15" y="125"/>
                    </a:lnTo>
                    <a:lnTo>
                      <a:pt x="6" y="112"/>
                    </a:lnTo>
                    <a:lnTo>
                      <a:pt x="2" y="97"/>
                    </a:lnTo>
                    <a:lnTo>
                      <a:pt x="0" y="81"/>
                    </a:lnTo>
                    <a:lnTo>
                      <a:pt x="2" y="64"/>
                    </a:lnTo>
                    <a:lnTo>
                      <a:pt x="6" y="49"/>
                    </a:lnTo>
                    <a:lnTo>
                      <a:pt x="15" y="36"/>
                    </a:lnTo>
                    <a:lnTo>
                      <a:pt x="24" y="24"/>
                    </a:lnTo>
                    <a:lnTo>
                      <a:pt x="35" y="14"/>
                    </a:lnTo>
                    <a:lnTo>
                      <a:pt x="50" y="5"/>
                    </a:lnTo>
                    <a:lnTo>
                      <a:pt x="65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5" name="Freeform 99"/>
              <p:cNvSpPr>
                <a:spLocks/>
              </p:cNvSpPr>
              <p:nvPr/>
            </p:nvSpPr>
            <p:spPr bwMode="auto">
              <a:xfrm>
                <a:off x="3218" y="2995"/>
                <a:ext cx="147" cy="149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88" y="2"/>
                  </a:cxn>
                  <a:cxn ang="0">
                    <a:pos x="103" y="6"/>
                  </a:cxn>
                  <a:cxn ang="0">
                    <a:pos x="114" y="13"/>
                  </a:cxn>
                  <a:cxn ang="0">
                    <a:pos x="125" y="22"/>
                  </a:cxn>
                  <a:cxn ang="0">
                    <a:pos x="134" y="33"/>
                  </a:cxn>
                  <a:cxn ang="0">
                    <a:pos x="141" y="44"/>
                  </a:cxn>
                  <a:cxn ang="0">
                    <a:pos x="145" y="59"/>
                  </a:cxn>
                  <a:cxn ang="0">
                    <a:pos x="147" y="74"/>
                  </a:cxn>
                  <a:cxn ang="0">
                    <a:pos x="145" y="89"/>
                  </a:cxn>
                  <a:cxn ang="0">
                    <a:pos x="141" y="103"/>
                  </a:cxn>
                  <a:cxn ang="0">
                    <a:pos x="134" y="116"/>
                  </a:cxn>
                  <a:cxn ang="0">
                    <a:pos x="125" y="127"/>
                  </a:cxn>
                  <a:cxn ang="0">
                    <a:pos x="114" y="136"/>
                  </a:cxn>
                  <a:cxn ang="0">
                    <a:pos x="103" y="144"/>
                  </a:cxn>
                  <a:cxn ang="0">
                    <a:pos x="88" y="147"/>
                  </a:cxn>
                  <a:cxn ang="0">
                    <a:pos x="73" y="149"/>
                  </a:cxn>
                  <a:cxn ang="0">
                    <a:pos x="59" y="147"/>
                  </a:cxn>
                  <a:cxn ang="0">
                    <a:pos x="44" y="144"/>
                  </a:cxn>
                  <a:cxn ang="0">
                    <a:pos x="33" y="136"/>
                  </a:cxn>
                  <a:cxn ang="0">
                    <a:pos x="22" y="127"/>
                  </a:cxn>
                  <a:cxn ang="0">
                    <a:pos x="13" y="116"/>
                  </a:cxn>
                  <a:cxn ang="0">
                    <a:pos x="5" y="103"/>
                  </a:cxn>
                  <a:cxn ang="0">
                    <a:pos x="1" y="89"/>
                  </a:cxn>
                  <a:cxn ang="0">
                    <a:pos x="0" y="74"/>
                  </a:cxn>
                  <a:cxn ang="0">
                    <a:pos x="1" y="59"/>
                  </a:cxn>
                  <a:cxn ang="0">
                    <a:pos x="5" y="44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4" y="6"/>
                  </a:cxn>
                  <a:cxn ang="0">
                    <a:pos x="59" y="2"/>
                  </a:cxn>
                  <a:cxn ang="0">
                    <a:pos x="73" y="0"/>
                  </a:cxn>
                </a:cxnLst>
                <a:rect l="0" t="0" r="r" b="b"/>
                <a:pathLst>
                  <a:path w="147" h="149">
                    <a:moveTo>
                      <a:pt x="73" y="0"/>
                    </a:moveTo>
                    <a:lnTo>
                      <a:pt x="88" y="2"/>
                    </a:lnTo>
                    <a:lnTo>
                      <a:pt x="103" y="6"/>
                    </a:lnTo>
                    <a:lnTo>
                      <a:pt x="114" y="13"/>
                    </a:lnTo>
                    <a:lnTo>
                      <a:pt x="125" y="22"/>
                    </a:lnTo>
                    <a:lnTo>
                      <a:pt x="134" y="33"/>
                    </a:lnTo>
                    <a:lnTo>
                      <a:pt x="141" y="44"/>
                    </a:lnTo>
                    <a:lnTo>
                      <a:pt x="145" y="59"/>
                    </a:lnTo>
                    <a:lnTo>
                      <a:pt x="147" y="74"/>
                    </a:lnTo>
                    <a:lnTo>
                      <a:pt x="145" y="89"/>
                    </a:lnTo>
                    <a:lnTo>
                      <a:pt x="141" y="103"/>
                    </a:lnTo>
                    <a:lnTo>
                      <a:pt x="134" y="116"/>
                    </a:lnTo>
                    <a:lnTo>
                      <a:pt x="125" y="127"/>
                    </a:lnTo>
                    <a:lnTo>
                      <a:pt x="114" y="136"/>
                    </a:lnTo>
                    <a:lnTo>
                      <a:pt x="103" y="144"/>
                    </a:lnTo>
                    <a:lnTo>
                      <a:pt x="88" y="147"/>
                    </a:lnTo>
                    <a:lnTo>
                      <a:pt x="73" y="149"/>
                    </a:lnTo>
                    <a:lnTo>
                      <a:pt x="59" y="147"/>
                    </a:lnTo>
                    <a:lnTo>
                      <a:pt x="44" y="144"/>
                    </a:lnTo>
                    <a:lnTo>
                      <a:pt x="33" y="136"/>
                    </a:lnTo>
                    <a:lnTo>
                      <a:pt x="22" y="127"/>
                    </a:lnTo>
                    <a:lnTo>
                      <a:pt x="13" y="116"/>
                    </a:lnTo>
                    <a:lnTo>
                      <a:pt x="5" y="103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1" y="59"/>
                    </a:lnTo>
                    <a:lnTo>
                      <a:pt x="5" y="44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4" y="6"/>
                    </a:lnTo>
                    <a:lnTo>
                      <a:pt x="59" y="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6" name="Freeform 100"/>
              <p:cNvSpPr>
                <a:spLocks/>
              </p:cNvSpPr>
              <p:nvPr/>
            </p:nvSpPr>
            <p:spPr bwMode="auto">
              <a:xfrm>
                <a:off x="3227" y="2999"/>
                <a:ext cx="134" cy="136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81" y="2"/>
                  </a:cxn>
                  <a:cxn ang="0">
                    <a:pos x="94" y="6"/>
                  </a:cxn>
                  <a:cxn ang="0">
                    <a:pos x="105" y="11"/>
                  </a:cxn>
                  <a:cxn ang="0">
                    <a:pos x="116" y="20"/>
                  </a:cxn>
                  <a:cxn ang="0">
                    <a:pos x="123" y="29"/>
                  </a:cxn>
                  <a:cxn ang="0">
                    <a:pos x="129" y="40"/>
                  </a:cxn>
                  <a:cxn ang="0">
                    <a:pos x="132" y="53"/>
                  </a:cxn>
                  <a:cxn ang="0">
                    <a:pos x="134" y="68"/>
                  </a:cxn>
                  <a:cxn ang="0">
                    <a:pos x="132" y="81"/>
                  </a:cxn>
                  <a:cxn ang="0">
                    <a:pos x="129" y="94"/>
                  </a:cxn>
                  <a:cxn ang="0">
                    <a:pos x="123" y="105"/>
                  </a:cxn>
                  <a:cxn ang="0">
                    <a:pos x="116" y="116"/>
                  </a:cxn>
                  <a:cxn ang="0">
                    <a:pos x="105" y="125"/>
                  </a:cxn>
                  <a:cxn ang="0">
                    <a:pos x="94" y="131"/>
                  </a:cxn>
                  <a:cxn ang="0">
                    <a:pos x="81" y="134"/>
                  </a:cxn>
                  <a:cxn ang="0">
                    <a:pos x="68" y="136"/>
                  </a:cxn>
                  <a:cxn ang="0">
                    <a:pos x="55" y="134"/>
                  </a:cxn>
                  <a:cxn ang="0">
                    <a:pos x="42" y="131"/>
                  </a:cxn>
                  <a:cxn ang="0">
                    <a:pos x="31" y="125"/>
                  </a:cxn>
                  <a:cxn ang="0">
                    <a:pos x="20" y="116"/>
                  </a:cxn>
                  <a:cxn ang="0">
                    <a:pos x="11" y="105"/>
                  </a:cxn>
                  <a:cxn ang="0">
                    <a:pos x="5" y="94"/>
                  </a:cxn>
                  <a:cxn ang="0">
                    <a:pos x="2" y="81"/>
                  </a:cxn>
                  <a:cxn ang="0">
                    <a:pos x="0" y="68"/>
                  </a:cxn>
                  <a:cxn ang="0">
                    <a:pos x="2" y="53"/>
                  </a:cxn>
                  <a:cxn ang="0">
                    <a:pos x="5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31" y="11"/>
                  </a:cxn>
                  <a:cxn ang="0">
                    <a:pos x="42" y="6"/>
                  </a:cxn>
                  <a:cxn ang="0">
                    <a:pos x="55" y="2"/>
                  </a:cxn>
                  <a:cxn ang="0">
                    <a:pos x="68" y="0"/>
                  </a:cxn>
                </a:cxnLst>
                <a:rect l="0" t="0" r="r" b="b"/>
                <a:pathLst>
                  <a:path w="134" h="136">
                    <a:moveTo>
                      <a:pt x="68" y="0"/>
                    </a:moveTo>
                    <a:lnTo>
                      <a:pt x="81" y="2"/>
                    </a:lnTo>
                    <a:lnTo>
                      <a:pt x="94" y="6"/>
                    </a:lnTo>
                    <a:lnTo>
                      <a:pt x="105" y="11"/>
                    </a:lnTo>
                    <a:lnTo>
                      <a:pt x="116" y="20"/>
                    </a:lnTo>
                    <a:lnTo>
                      <a:pt x="123" y="29"/>
                    </a:lnTo>
                    <a:lnTo>
                      <a:pt x="129" y="40"/>
                    </a:lnTo>
                    <a:lnTo>
                      <a:pt x="132" y="53"/>
                    </a:lnTo>
                    <a:lnTo>
                      <a:pt x="134" y="68"/>
                    </a:lnTo>
                    <a:lnTo>
                      <a:pt x="132" y="81"/>
                    </a:lnTo>
                    <a:lnTo>
                      <a:pt x="129" y="94"/>
                    </a:lnTo>
                    <a:lnTo>
                      <a:pt x="123" y="105"/>
                    </a:lnTo>
                    <a:lnTo>
                      <a:pt x="116" y="116"/>
                    </a:lnTo>
                    <a:lnTo>
                      <a:pt x="105" y="125"/>
                    </a:lnTo>
                    <a:lnTo>
                      <a:pt x="94" y="131"/>
                    </a:lnTo>
                    <a:lnTo>
                      <a:pt x="81" y="134"/>
                    </a:lnTo>
                    <a:lnTo>
                      <a:pt x="68" y="136"/>
                    </a:lnTo>
                    <a:lnTo>
                      <a:pt x="55" y="134"/>
                    </a:lnTo>
                    <a:lnTo>
                      <a:pt x="42" y="131"/>
                    </a:lnTo>
                    <a:lnTo>
                      <a:pt x="31" y="125"/>
                    </a:lnTo>
                    <a:lnTo>
                      <a:pt x="20" y="116"/>
                    </a:lnTo>
                    <a:lnTo>
                      <a:pt x="11" y="105"/>
                    </a:lnTo>
                    <a:lnTo>
                      <a:pt x="5" y="94"/>
                    </a:lnTo>
                    <a:lnTo>
                      <a:pt x="2" y="81"/>
                    </a:lnTo>
                    <a:lnTo>
                      <a:pt x="0" y="68"/>
                    </a:lnTo>
                    <a:lnTo>
                      <a:pt x="2" y="53"/>
                    </a:lnTo>
                    <a:lnTo>
                      <a:pt x="5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31" y="11"/>
                    </a:lnTo>
                    <a:lnTo>
                      <a:pt x="42" y="6"/>
                    </a:lnTo>
                    <a:lnTo>
                      <a:pt x="55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7" name="Freeform 101"/>
              <p:cNvSpPr>
                <a:spLocks/>
              </p:cNvSpPr>
              <p:nvPr/>
            </p:nvSpPr>
            <p:spPr bwMode="auto">
              <a:xfrm>
                <a:off x="3236" y="3003"/>
                <a:ext cx="121" cy="12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2"/>
                  </a:cxn>
                  <a:cxn ang="0">
                    <a:pos x="85" y="5"/>
                  </a:cxn>
                  <a:cxn ang="0">
                    <a:pos x="94" y="11"/>
                  </a:cxn>
                  <a:cxn ang="0">
                    <a:pos x="103" y="18"/>
                  </a:cxn>
                  <a:cxn ang="0">
                    <a:pos x="110" y="27"/>
                  </a:cxn>
                  <a:cxn ang="0">
                    <a:pos x="116" y="36"/>
                  </a:cxn>
                  <a:cxn ang="0">
                    <a:pos x="120" y="48"/>
                  </a:cxn>
                  <a:cxn ang="0">
                    <a:pos x="121" y="60"/>
                  </a:cxn>
                  <a:cxn ang="0">
                    <a:pos x="120" y="73"/>
                  </a:cxn>
                  <a:cxn ang="0">
                    <a:pos x="116" y="84"/>
                  </a:cxn>
                  <a:cxn ang="0">
                    <a:pos x="110" y="95"/>
                  </a:cxn>
                  <a:cxn ang="0">
                    <a:pos x="103" y="105"/>
                  </a:cxn>
                  <a:cxn ang="0">
                    <a:pos x="94" y="112"/>
                  </a:cxn>
                  <a:cxn ang="0">
                    <a:pos x="85" y="117"/>
                  </a:cxn>
                  <a:cxn ang="0">
                    <a:pos x="74" y="121"/>
                  </a:cxn>
                  <a:cxn ang="0">
                    <a:pos x="61" y="123"/>
                  </a:cxn>
                  <a:cxn ang="0">
                    <a:pos x="48" y="121"/>
                  </a:cxn>
                  <a:cxn ang="0">
                    <a:pos x="37" y="117"/>
                  </a:cxn>
                  <a:cxn ang="0">
                    <a:pos x="28" y="112"/>
                  </a:cxn>
                  <a:cxn ang="0">
                    <a:pos x="18" y="105"/>
                  </a:cxn>
                  <a:cxn ang="0">
                    <a:pos x="11" y="95"/>
                  </a:cxn>
                  <a:cxn ang="0">
                    <a:pos x="6" y="84"/>
                  </a:cxn>
                  <a:cxn ang="0">
                    <a:pos x="2" y="73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1" y="27"/>
                  </a:cxn>
                  <a:cxn ang="0">
                    <a:pos x="18" y="18"/>
                  </a:cxn>
                  <a:cxn ang="0">
                    <a:pos x="28" y="11"/>
                  </a:cxn>
                  <a:cxn ang="0">
                    <a:pos x="37" y="5"/>
                  </a:cxn>
                  <a:cxn ang="0">
                    <a:pos x="48" y="2"/>
                  </a:cxn>
                  <a:cxn ang="0">
                    <a:pos x="61" y="0"/>
                  </a:cxn>
                </a:cxnLst>
                <a:rect l="0" t="0" r="r" b="b"/>
                <a:pathLst>
                  <a:path w="121" h="123">
                    <a:moveTo>
                      <a:pt x="61" y="0"/>
                    </a:moveTo>
                    <a:lnTo>
                      <a:pt x="74" y="2"/>
                    </a:lnTo>
                    <a:lnTo>
                      <a:pt x="85" y="5"/>
                    </a:lnTo>
                    <a:lnTo>
                      <a:pt x="94" y="11"/>
                    </a:lnTo>
                    <a:lnTo>
                      <a:pt x="103" y="18"/>
                    </a:lnTo>
                    <a:lnTo>
                      <a:pt x="110" y="27"/>
                    </a:lnTo>
                    <a:lnTo>
                      <a:pt x="116" y="36"/>
                    </a:lnTo>
                    <a:lnTo>
                      <a:pt x="120" y="48"/>
                    </a:lnTo>
                    <a:lnTo>
                      <a:pt x="121" y="60"/>
                    </a:lnTo>
                    <a:lnTo>
                      <a:pt x="120" y="73"/>
                    </a:lnTo>
                    <a:lnTo>
                      <a:pt x="116" y="84"/>
                    </a:lnTo>
                    <a:lnTo>
                      <a:pt x="110" y="95"/>
                    </a:lnTo>
                    <a:lnTo>
                      <a:pt x="103" y="105"/>
                    </a:lnTo>
                    <a:lnTo>
                      <a:pt x="94" y="112"/>
                    </a:lnTo>
                    <a:lnTo>
                      <a:pt x="85" y="117"/>
                    </a:lnTo>
                    <a:lnTo>
                      <a:pt x="74" y="121"/>
                    </a:lnTo>
                    <a:lnTo>
                      <a:pt x="61" y="123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8" y="112"/>
                    </a:lnTo>
                    <a:lnTo>
                      <a:pt x="18" y="105"/>
                    </a:lnTo>
                    <a:lnTo>
                      <a:pt x="11" y="95"/>
                    </a:lnTo>
                    <a:lnTo>
                      <a:pt x="6" y="84"/>
                    </a:lnTo>
                    <a:lnTo>
                      <a:pt x="2" y="73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1" y="27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7" y="5"/>
                    </a:lnTo>
                    <a:lnTo>
                      <a:pt x="48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8" name="Freeform 102"/>
              <p:cNvSpPr>
                <a:spLocks/>
              </p:cNvSpPr>
              <p:nvPr/>
            </p:nvSpPr>
            <p:spPr bwMode="auto">
              <a:xfrm>
                <a:off x="3245" y="3006"/>
                <a:ext cx="109" cy="111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76" y="4"/>
                  </a:cxn>
                  <a:cxn ang="0">
                    <a:pos x="94" y="17"/>
                  </a:cxn>
                  <a:cxn ang="0">
                    <a:pos x="105" y="33"/>
                  </a:cxn>
                  <a:cxn ang="0">
                    <a:pos x="109" y="56"/>
                  </a:cxn>
                  <a:cxn ang="0">
                    <a:pos x="105" y="76"/>
                  </a:cxn>
                  <a:cxn ang="0">
                    <a:pos x="94" y="94"/>
                  </a:cxn>
                  <a:cxn ang="0">
                    <a:pos x="76" y="107"/>
                  </a:cxn>
                  <a:cxn ang="0">
                    <a:pos x="55" y="111"/>
                  </a:cxn>
                  <a:cxn ang="0">
                    <a:pos x="44" y="109"/>
                  </a:cxn>
                  <a:cxn ang="0">
                    <a:pos x="35" y="107"/>
                  </a:cxn>
                  <a:cxn ang="0">
                    <a:pos x="24" y="102"/>
                  </a:cxn>
                  <a:cxn ang="0">
                    <a:pos x="17" y="94"/>
                  </a:cxn>
                  <a:cxn ang="0">
                    <a:pos x="9" y="87"/>
                  </a:cxn>
                  <a:cxn ang="0">
                    <a:pos x="4" y="76"/>
                  </a:cxn>
                  <a:cxn ang="0">
                    <a:pos x="2" y="67"/>
                  </a:cxn>
                  <a:cxn ang="0">
                    <a:pos x="0" y="56"/>
                  </a:cxn>
                  <a:cxn ang="0">
                    <a:pos x="2" y="45"/>
                  </a:cxn>
                  <a:cxn ang="0">
                    <a:pos x="4" y="33"/>
                  </a:cxn>
                  <a:cxn ang="0">
                    <a:pos x="9" y="24"/>
                  </a:cxn>
                  <a:cxn ang="0">
                    <a:pos x="17" y="17"/>
                  </a:cxn>
                  <a:cxn ang="0">
                    <a:pos x="24" y="10"/>
                  </a:cxn>
                  <a:cxn ang="0">
                    <a:pos x="35" y="4"/>
                  </a:cxn>
                  <a:cxn ang="0">
                    <a:pos x="44" y="2"/>
                  </a:cxn>
                  <a:cxn ang="0">
                    <a:pos x="55" y="0"/>
                  </a:cxn>
                </a:cxnLst>
                <a:rect l="0" t="0" r="r" b="b"/>
                <a:pathLst>
                  <a:path w="109" h="111">
                    <a:moveTo>
                      <a:pt x="55" y="0"/>
                    </a:moveTo>
                    <a:lnTo>
                      <a:pt x="76" y="4"/>
                    </a:lnTo>
                    <a:lnTo>
                      <a:pt x="94" y="17"/>
                    </a:lnTo>
                    <a:lnTo>
                      <a:pt x="105" y="33"/>
                    </a:lnTo>
                    <a:lnTo>
                      <a:pt x="109" y="56"/>
                    </a:lnTo>
                    <a:lnTo>
                      <a:pt x="105" y="76"/>
                    </a:lnTo>
                    <a:lnTo>
                      <a:pt x="94" y="94"/>
                    </a:lnTo>
                    <a:lnTo>
                      <a:pt x="76" y="107"/>
                    </a:lnTo>
                    <a:lnTo>
                      <a:pt x="55" y="111"/>
                    </a:lnTo>
                    <a:lnTo>
                      <a:pt x="44" y="109"/>
                    </a:lnTo>
                    <a:lnTo>
                      <a:pt x="35" y="107"/>
                    </a:lnTo>
                    <a:lnTo>
                      <a:pt x="24" y="102"/>
                    </a:lnTo>
                    <a:lnTo>
                      <a:pt x="17" y="94"/>
                    </a:lnTo>
                    <a:lnTo>
                      <a:pt x="9" y="87"/>
                    </a:lnTo>
                    <a:lnTo>
                      <a:pt x="4" y="76"/>
                    </a:lnTo>
                    <a:lnTo>
                      <a:pt x="2" y="67"/>
                    </a:lnTo>
                    <a:lnTo>
                      <a:pt x="0" y="56"/>
                    </a:lnTo>
                    <a:lnTo>
                      <a:pt x="2" y="45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7" y="17"/>
                    </a:lnTo>
                    <a:lnTo>
                      <a:pt x="24" y="10"/>
                    </a:lnTo>
                    <a:lnTo>
                      <a:pt x="35" y="4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9" name="Freeform 103"/>
              <p:cNvSpPr>
                <a:spLocks/>
              </p:cNvSpPr>
              <p:nvPr/>
            </p:nvSpPr>
            <p:spPr bwMode="auto">
              <a:xfrm>
                <a:off x="3254" y="3008"/>
                <a:ext cx="96" cy="98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7" y="4"/>
                  </a:cxn>
                  <a:cxn ang="0">
                    <a:pos x="83" y="15"/>
                  </a:cxn>
                  <a:cxn ang="0">
                    <a:pos x="92" y="30"/>
                  </a:cxn>
                  <a:cxn ang="0">
                    <a:pos x="96" y="50"/>
                  </a:cxn>
                  <a:cxn ang="0">
                    <a:pos x="92" y="68"/>
                  </a:cxn>
                  <a:cxn ang="0">
                    <a:pos x="83" y="85"/>
                  </a:cxn>
                  <a:cxn ang="0">
                    <a:pos x="67" y="94"/>
                  </a:cxn>
                  <a:cxn ang="0">
                    <a:pos x="48" y="98"/>
                  </a:cxn>
                  <a:cxn ang="0">
                    <a:pos x="30" y="94"/>
                  </a:cxn>
                  <a:cxn ang="0">
                    <a:pos x="15" y="85"/>
                  </a:cxn>
                  <a:cxn ang="0">
                    <a:pos x="4" y="68"/>
                  </a:cxn>
                  <a:cxn ang="0">
                    <a:pos x="0" y="50"/>
                  </a:cxn>
                  <a:cxn ang="0">
                    <a:pos x="4" y="30"/>
                  </a:cxn>
                  <a:cxn ang="0">
                    <a:pos x="15" y="15"/>
                  </a:cxn>
                  <a:cxn ang="0">
                    <a:pos x="30" y="4"/>
                  </a:cxn>
                  <a:cxn ang="0">
                    <a:pos x="48" y="0"/>
                  </a:cxn>
                </a:cxnLst>
                <a:rect l="0" t="0" r="r" b="b"/>
                <a:pathLst>
                  <a:path w="96" h="98">
                    <a:moveTo>
                      <a:pt x="48" y="0"/>
                    </a:moveTo>
                    <a:lnTo>
                      <a:pt x="67" y="4"/>
                    </a:lnTo>
                    <a:lnTo>
                      <a:pt x="83" y="15"/>
                    </a:lnTo>
                    <a:lnTo>
                      <a:pt x="92" y="30"/>
                    </a:lnTo>
                    <a:lnTo>
                      <a:pt x="96" y="50"/>
                    </a:lnTo>
                    <a:lnTo>
                      <a:pt x="92" y="68"/>
                    </a:lnTo>
                    <a:lnTo>
                      <a:pt x="83" y="85"/>
                    </a:lnTo>
                    <a:lnTo>
                      <a:pt x="67" y="94"/>
                    </a:lnTo>
                    <a:lnTo>
                      <a:pt x="48" y="98"/>
                    </a:lnTo>
                    <a:lnTo>
                      <a:pt x="30" y="94"/>
                    </a:lnTo>
                    <a:lnTo>
                      <a:pt x="15" y="85"/>
                    </a:lnTo>
                    <a:lnTo>
                      <a:pt x="4" y="68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5" y="15"/>
                    </a:lnTo>
                    <a:lnTo>
                      <a:pt x="30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0" name="Freeform 104"/>
              <p:cNvSpPr>
                <a:spLocks/>
              </p:cNvSpPr>
              <p:nvPr/>
            </p:nvSpPr>
            <p:spPr bwMode="auto">
              <a:xfrm>
                <a:off x="3264" y="3012"/>
                <a:ext cx="84" cy="85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9" y="4"/>
                  </a:cxn>
                  <a:cxn ang="0">
                    <a:pos x="71" y="13"/>
                  </a:cxn>
                  <a:cxn ang="0">
                    <a:pos x="81" y="26"/>
                  </a:cxn>
                  <a:cxn ang="0">
                    <a:pos x="84" y="42"/>
                  </a:cxn>
                  <a:cxn ang="0">
                    <a:pos x="81" y="59"/>
                  </a:cxn>
                  <a:cxn ang="0">
                    <a:pos x="71" y="72"/>
                  </a:cxn>
                  <a:cxn ang="0">
                    <a:pos x="59" y="81"/>
                  </a:cxn>
                  <a:cxn ang="0">
                    <a:pos x="42" y="85"/>
                  </a:cxn>
                  <a:cxn ang="0">
                    <a:pos x="25" y="81"/>
                  </a:cxn>
                  <a:cxn ang="0">
                    <a:pos x="13" y="72"/>
                  </a:cxn>
                  <a:cxn ang="0">
                    <a:pos x="3" y="59"/>
                  </a:cxn>
                  <a:cxn ang="0">
                    <a:pos x="0" y="42"/>
                  </a:cxn>
                  <a:cxn ang="0">
                    <a:pos x="3" y="26"/>
                  </a:cxn>
                  <a:cxn ang="0">
                    <a:pos x="13" y="13"/>
                  </a:cxn>
                  <a:cxn ang="0">
                    <a:pos x="25" y="4"/>
                  </a:cxn>
                  <a:cxn ang="0">
                    <a:pos x="42" y="0"/>
                  </a:cxn>
                </a:cxnLst>
                <a:rect l="0" t="0" r="r" b="b"/>
                <a:pathLst>
                  <a:path w="84" h="85">
                    <a:moveTo>
                      <a:pt x="42" y="0"/>
                    </a:moveTo>
                    <a:lnTo>
                      <a:pt x="59" y="4"/>
                    </a:lnTo>
                    <a:lnTo>
                      <a:pt x="71" y="13"/>
                    </a:lnTo>
                    <a:lnTo>
                      <a:pt x="81" y="26"/>
                    </a:lnTo>
                    <a:lnTo>
                      <a:pt x="84" y="42"/>
                    </a:lnTo>
                    <a:lnTo>
                      <a:pt x="81" y="59"/>
                    </a:lnTo>
                    <a:lnTo>
                      <a:pt x="71" y="72"/>
                    </a:lnTo>
                    <a:lnTo>
                      <a:pt x="59" y="81"/>
                    </a:lnTo>
                    <a:lnTo>
                      <a:pt x="42" y="85"/>
                    </a:lnTo>
                    <a:lnTo>
                      <a:pt x="25" y="81"/>
                    </a:lnTo>
                    <a:lnTo>
                      <a:pt x="13" y="72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3" y="13"/>
                    </a:lnTo>
                    <a:lnTo>
                      <a:pt x="25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1" name="Freeform 105"/>
              <p:cNvSpPr>
                <a:spLocks/>
              </p:cNvSpPr>
              <p:nvPr/>
            </p:nvSpPr>
            <p:spPr bwMode="auto">
              <a:xfrm>
                <a:off x="3273" y="3016"/>
                <a:ext cx="72" cy="7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0" y="3"/>
                  </a:cxn>
                  <a:cxn ang="0">
                    <a:pos x="61" y="11"/>
                  </a:cxn>
                  <a:cxn ang="0">
                    <a:pos x="68" y="22"/>
                  </a:cxn>
                  <a:cxn ang="0">
                    <a:pos x="72" y="36"/>
                  </a:cxn>
                  <a:cxn ang="0">
                    <a:pos x="68" y="51"/>
                  </a:cxn>
                  <a:cxn ang="0">
                    <a:pos x="61" y="62"/>
                  </a:cxn>
                  <a:cxn ang="0">
                    <a:pos x="50" y="69"/>
                  </a:cxn>
                  <a:cxn ang="0">
                    <a:pos x="35" y="71"/>
                  </a:cxn>
                  <a:cxn ang="0">
                    <a:pos x="22" y="69"/>
                  </a:cxn>
                  <a:cxn ang="0">
                    <a:pos x="11" y="62"/>
                  </a:cxn>
                  <a:cxn ang="0">
                    <a:pos x="4" y="51"/>
                  </a:cxn>
                  <a:cxn ang="0">
                    <a:pos x="0" y="36"/>
                  </a:cxn>
                  <a:cxn ang="0">
                    <a:pos x="4" y="22"/>
                  </a:cxn>
                  <a:cxn ang="0">
                    <a:pos x="11" y="11"/>
                  </a:cxn>
                  <a:cxn ang="0">
                    <a:pos x="22" y="3"/>
                  </a:cxn>
                  <a:cxn ang="0">
                    <a:pos x="35" y="0"/>
                  </a:cxn>
                </a:cxnLst>
                <a:rect l="0" t="0" r="r" b="b"/>
                <a:pathLst>
                  <a:path w="72" h="71">
                    <a:moveTo>
                      <a:pt x="35" y="0"/>
                    </a:moveTo>
                    <a:lnTo>
                      <a:pt x="50" y="3"/>
                    </a:lnTo>
                    <a:lnTo>
                      <a:pt x="61" y="11"/>
                    </a:lnTo>
                    <a:lnTo>
                      <a:pt x="68" y="22"/>
                    </a:lnTo>
                    <a:lnTo>
                      <a:pt x="72" y="36"/>
                    </a:lnTo>
                    <a:lnTo>
                      <a:pt x="68" y="51"/>
                    </a:lnTo>
                    <a:lnTo>
                      <a:pt x="61" y="62"/>
                    </a:lnTo>
                    <a:lnTo>
                      <a:pt x="50" y="69"/>
                    </a:lnTo>
                    <a:lnTo>
                      <a:pt x="35" y="71"/>
                    </a:lnTo>
                    <a:lnTo>
                      <a:pt x="22" y="69"/>
                    </a:lnTo>
                    <a:lnTo>
                      <a:pt x="11" y="62"/>
                    </a:lnTo>
                    <a:lnTo>
                      <a:pt x="4" y="51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11" y="11"/>
                    </a:lnTo>
                    <a:lnTo>
                      <a:pt x="22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2" name="Freeform 106"/>
              <p:cNvSpPr>
                <a:spLocks/>
              </p:cNvSpPr>
              <p:nvPr/>
            </p:nvSpPr>
            <p:spPr bwMode="auto">
              <a:xfrm>
                <a:off x="3282" y="3019"/>
                <a:ext cx="59" cy="5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7" y="19"/>
                  </a:cxn>
                  <a:cxn ang="0">
                    <a:pos x="59" y="30"/>
                  </a:cxn>
                  <a:cxn ang="0">
                    <a:pos x="57" y="41"/>
                  </a:cxn>
                  <a:cxn ang="0">
                    <a:pos x="50" y="50"/>
                  </a:cxn>
                  <a:cxn ang="0">
                    <a:pos x="41" y="57"/>
                  </a:cxn>
                  <a:cxn ang="0">
                    <a:pos x="29" y="59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9"/>
                  </a:cxn>
                  <a:cxn ang="0">
                    <a:pos x="9" y="9"/>
                  </a:cxn>
                  <a:cxn ang="0">
                    <a:pos x="18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7" y="19"/>
                    </a:lnTo>
                    <a:lnTo>
                      <a:pt x="59" y="30"/>
                    </a:lnTo>
                    <a:lnTo>
                      <a:pt x="57" y="41"/>
                    </a:lnTo>
                    <a:lnTo>
                      <a:pt x="50" y="50"/>
                    </a:lnTo>
                    <a:lnTo>
                      <a:pt x="41" y="57"/>
                    </a:lnTo>
                    <a:lnTo>
                      <a:pt x="29" y="59"/>
                    </a:ln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3" name="Freeform 107"/>
              <p:cNvSpPr>
                <a:spLocks/>
              </p:cNvSpPr>
              <p:nvPr/>
            </p:nvSpPr>
            <p:spPr bwMode="auto">
              <a:xfrm>
                <a:off x="2020" y="1369"/>
                <a:ext cx="287" cy="292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73" y="4"/>
                  </a:cxn>
                  <a:cxn ang="0">
                    <a:pos x="199" y="11"/>
                  </a:cxn>
                  <a:cxn ang="0">
                    <a:pos x="224" y="26"/>
                  </a:cxn>
                  <a:cxn ang="0">
                    <a:pos x="245" y="42"/>
                  </a:cxn>
                  <a:cxn ang="0">
                    <a:pos x="263" y="64"/>
                  </a:cxn>
                  <a:cxn ang="0">
                    <a:pos x="276" y="90"/>
                  </a:cxn>
                  <a:cxn ang="0">
                    <a:pos x="283" y="118"/>
                  </a:cxn>
                  <a:cxn ang="0">
                    <a:pos x="287" y="147"/>
                  </a:cxn>
                  <a:cxn ang="0">
                    <a:pos x="283" y="177"/>
                  </a:cxn>
                  <a:cxn ang="0">
                    <a:pos x="276" y="202"/>
                  </a:cxn>
                  <a:cxn ang="0">
                    <a:pos x="263" y="228"/>
                  </a:cxn>
                  <a:cxn ang="0">
                    <a:pos x="245" y="250"/>
                  </a:cxn>
                  <a:cxn ang="0">
                    <a:pos x="224" y="267"/>
                  </a:cxn>
                  <a:cxn ang="0">
                    <a:pos x="199" y="281"/>
                  </a:cxn>
                  <a:cxn ang="0">
                    <a:pos x="173" y="289"/>
                  </a:cxn>
                  <a:cxn ang="0">
                    <a:pos x="143" y="292"/>
                  </a:cxn>
                  <a:cxn ang="0">
                    <a:pos x="114" y="289"/>
                  </a:cxn>
                  <a:cxn ang="0">
                    <a:pos x="88" y="281"/>
                  </a:cxn>
                  <a:cxn ang="0">
                    <a:pos x="62" y="267"/>
                  </a:cxn>
                  <a:cxn ang="0">
                    <a:pos x="42" y="250"/>
                  </a:cxn>
                  <a:cxn ang="0">
                    <a:pos x="24" y="228"/>
                  </a:cxn>
                  <a:cxn ang="0">
                    <a:pos x="11" y="202"/>
                  </a:cxn>
                  <a:cxn ang="0">
                    <a:pos x="4" y="177"/>
                  </a:cxn>
                  <a:cxn ang="0">
                    <a:pos x="0" y="147"/>
                  </a:cxn>
                  <a:cxn ang="0">
                    <a:pos x="4" y="118"/>
                  </a:cxn>
                  <a:cxn ang="0">
                    <a:pos x="11" y="90"/>
                  </a:cxn>
                  <a:cxn ang="0">
                    <a:pos x="24" y="64"/>
                  </a:cxn>
                  <a:cxn ang="0">
                    <a:pos x="42" y="42"/>
                  </a:cxn>
                  <a:cxn ang="0">
                    <a:pos x="62" y="26"/>
                  </a:cxn>
                  <a:cxn ang="0">
                    <a:pos x="88" y="11"/>
                  </a:cxn>
                  <a:cxn ang="0">
                    <a:pos x="114" y="4"/>
                  </a:cxn>
                  <a:cxn ang="0">
                    <a:pos x="143" y="0"/>
                  </a:cxn>
                </a:cxnLst>
                <a:rect l="0" t="0" r="r" b="b"/>
                <a:pathLst>
                  <a:path w="287" h="292">
                    <a:moveTo>
                      <a:pt x="143" y="0"/>
                    </a:moveTo>
                    <a:lnTo>
                      <a:pt x="173" y="4"/>
                    </a:lnTo>
                    <a:lnTo>
                      <a:pt x="199" y="11"/>
                    </a:lnTo>
                    <a:lnTo>
                      <a:pt x="224" y="26"/>
                    </a:lnTo>
                    <a:lnTo>
                      <a:pt x="245" y="42"/>
                    </a:lnTo>
                    <a:lnTo>
                      <a:pt x="263" y="64"/>
                    </a:lnTo>
                    <a:lnTo>
                      <a:pt x="276" y="90"/>
                    </a:lnTo>
                    <a:lnTo>
                      <a:pt x="283" y="118"/>
                    </a:lnTo>
                    <a:lnTo>
                      <a:pt x="287" y="147"/>
                    </a:lnTo>
                    <a:lnTo>
                      <a:pt x="283" y="177"/>
                    </a:lnTo>
                    <a:lnTo>
                      <a:pt x="276" y="202"/>
                    </a:lnTo>
                    <a:lnTo>
                      <a:pt x="263" y="228"/>
                    </a:lnTo>
                    <a:lnTo>
                      <a:pt x="245" y="250"/>
                    </a:lnTo>
                    <a:lnTo>
                      <a:pt x="224" y="267"/>
                    </a:lnTo>
                    <a:lnTo>
                      <a:pt x="199" y="281"/>
                    </a:lnTo>
                    <a:lnTo>
                      <a:pt x="173" y="289"/>
                    </a:lnTo>
                    <a:lnTo>
                      <a:pt x="143" y="292"/>
                    </a:lnTo>
                    <a:lnTo>
                      <a:pt x="114" y="289"/>
                    </a:lnTo>
                    <a:lnTo>
                      <a:pt x="88" y="281"/>
                    </a:lnTo>
                    <a:lnTo>
                      <a:pt x="62" y="267"/>
                    </a:lnTo>
                    <a:lnTo>
                      <a:pt x="42" y="250"/>
                    </a:lnTo>
                    <a:lnTo>
                      <a:pt x="24" y="228"/>
                    </a:lnTo>
                    <a:lnTo>
                      <a:pt x="11" y="202"/>
                    </a:lnTo>
                    <a:lnTo>
                      <a:pt x="4" y="177"/>
                    </a:lnTo>
                    <a:lnTo>
                      <a:pt x="0" y="147"/>
                    </a:lnTo>
                    <a:lnTo>
                      <a:pt x="4" y="118"/>
                    </a:lnTo>
                    <a:lnTo>
                      <a:pt x="11" y="90"/>
                    </a:lnTo>
                    <a:lnTo>
                      <a:pt x="24" y="64"/>
                    </a:lnTo>
                    <a:lnTo>
                      <a:pt x="42" y="42"/>
                    </a:lnTo>
                    <a:lnTo>
                      <a:pt x="62" y="26"/>
                    </a:lnTo>
                    <a:lnTo>
                      <a:pt x="88" y="11"/>
                    </a:lnTo>
                    <a:lnTo>
                      <a:pt x="114" y="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4" name="Freeform 108"/>
              <p:cNvSpPr>
                <a:spLocks/>
              </p:cNvSpPr>
              <p:nvPr/>
            </p:nvSpPr>
            <p:spPr bwMode="auto">
              <a:xfrm>
                <a:off x="2033" y="1374"/>
                <a:ext cx="270" cy="275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63" y="2"/>
                  </a:cxn>
                  <a:cxn ang="0">
                    <a:pos x="187" y="12"/>
                  </a:cxn>
                  <a:cxn ang="0">
                    <a:pos x="211" y="24"/>
                  </a:cxn>
                  <a:cxn ang="0">
                    <a:pos x="232" y="41"/>
                  </a:cxn>
                  <a:cxn ang="0">
                    <a:pos x="246" y="61"/>
                  </a:cxn>
                  <a:cxn ang="0">
                    <a:pos x="259" y="85"/>
                  </a:cxn>
                  <a:cxn ang="0">
                    <a:pos x="268" y="111"/>
                  </a:cxn>
                  <a:cxn ang="0">
                    <a:pos x="270" y="138"/>
                  </a:cxn>
                  <a:cxn ang="0">
                    <a:pos x="268" y="166"/>
                  </a:cxn>
                  <a:cxn ang="0">
                    <a:pos x="259" y="192"/>
                  </a:cxn>
                  <a:cxn ang="0">
                    <a:pos x="246" y="214"/>
                  </a:cxn>
                  <a:cxn ang="0">
                    <a:pos x="232" y="234"/>
                  </a:cxn>
                  <a:cxn ang="0">
                    <a:pos x="211" y="251"/>
                  </a:cxn>
                  <a:cxn ang="0">
                    <a:pos x="187" y="264"/>
                  </a:cxn>
                  <a:cxn ang="0">
                    <a:pos x="163" y="273"/>
                  </a:cxn>
                  <a:cxn ang="0">
                    <a:pos x="136" y="275"/>
                  </a:cxn>
                  <a:cxn ang="0">
                    <a:pos x="108" y="273"/>
                  </a:cxn>
                  <a:cxn ang="0">
                    <a:pos x="83" y="264"/>
                  </a:cxn>
                  <a:cxn ang="0">
                    <a:pos x="60" y="251"/>
                  </a:cxn>
                  <a:cxn ang="0">
                    <a:pos x="40" y="234"/>
                  </a:cxn>
                  <a:cxn ang="0">
                    <a:pos x="24" y="214"/>
                  </a:cxn>
                  <a:cxn ang="0">
                    <a:pos x="11" y="192"/>
                  </a:cxn>
                  <a:cxn ang="0">
                    <a:pos x="2" y="166"/>
                  </a:cxn>
                  <a:cxn ang="0">
                    <a:pos x="0" y="138"/>
                  </a:cxn>
                  <a:cxn ang="0">
                    <a:pos x="2" y="111"/>
                  </a:cxn>
                  <a:cxn ang="0">
                    <a:pos x="11" y="85"/>
                  </a:cxn>
                  <a:cxn ang="0">
                    <a:pos x="24" y="61"/>
                  </a:cxn>
                  <a:cxn ang="0">
                    <a:pos x="40" y="41"/>
                  </a:cxn>
                  <a:cxn ang="0">
                    <a:pos x="60" y="24"/>
                  </a:cxn>
                  <a:cxn ang="0">
                    <a:pos x="83" y="12"/>
                  </a:cxn>
                  <a:cxn ang="0">
                    <a:pos x="108" y="2"/>
                  </a:cxn>
                  <a:cxn ang="0">
                    <a:pos x="136" y="0"/>
                  </a:cxn>
                </a:cxnLst>
                <a:rect l="0" t="0" r="r" b="b"/>
                <a:pathLst>
                  <a:path w="270" h="275">
                    <a:moveTo>
                      <a:pt x="136" y="0"/>
                    </a:moveTo>
                    <a:lnTo>
                      <a:pt x="163" y="2"/>
                    </a:lnTo>
                    <a:lnTo>
                      <a:pt x="187" y="12"/>
                    </a:lnTo>
                    <a:lnTo>
                      <a:pt x="211" y="24"/>
                    </a:lnTo>
                    <a:lnTo>
                      <a:pt x="232" y="41"/>
                    </a:lnTo>
                    <a:lnTo>
                      <a:pt x="246" y="61"/>
                    </a:lnTo>
                    <a:lnTo>
                      <a:pt x="259" y="85"/>
                    </a:lnTo>
                    <a:lnTo>
                      <a:pt x="268" y="111"/>
                    </a:lnTo>
                    <a:lnTo>
                      <a:pt x="270" y="138"/>
                    </a:lnTo>
                    <a:lnTo>
                      <a:pt x="268" y="166"/>
                    </a:lnTo>
                    <a:lnTo>
                      <a:pt x="259" y="192"/>
                    </a:lnTo>
                    <a:lnTo>
                      <a:pt x="246" y="214"/>
                    </a:lnTo>
                    <a:lnTo>
                      <a:pt x="232" y="234"/>
                    </a:lnTo>
                    <a:lnTo>
                      <a:pt x="211" y="251"/>
                    </a:lnTo>
                    <a:lnTo>
                      <a:pt x="187" y="264"/>
                    </a:lnTo>
                    <a:lnTo>
                      <a:pt x="163" y="273"/>
                    </a:lnTo>
                    <a:lnTo>
                      <a:pt x="136" y="275"/>
                    </a:lnTo>
                    <a:lnTo>
                      <a:pt x="108" y="273"/>
                    </a:lnTo>
                    <a:lnTo>
                      <a:pt x="83" y="264"/>
                    </a:lnTo>
                    <a:lnTo>
                      <a:pt x="60" y="251"/>
                    </a:lnTo>
                    <a:lnTo>
                      <a:pt x="40" y="234"/>
                    </a:lnTo>
                    <a:lnTo>
                      <a:pt x="24" y="214"/>
                    </a:lnTo>
                    <a:lnTo>
                      <a:pt x="11" y="192"/>
                    </a:lnTo>
                    <a:lnTo>
                      <a:pt x="2" y="166"/>
                    </a:lnTo>
                    <a:lnTo>
                      <a:pt x="0" y="138"/>
                    </a:lnTo>
                    <a:lnTo>
                      <a:pt x="2" y="111"/>
                    </a:lnTo>
                    <a:lnTo>
                      <a:pt x="11" y="85"/>
                    </a:lnTo>
                    <a:lnTo>
                      <a:pt x="24" y="61"/>
                    </a:lnTo>
                    <a:lnTo>
                      <a:pt x="40" y="41"/>
                    </a:lnTo>
                    <a:lnTo>
                      <a:pt x="60" y="24"/>
                    </a:lnTo>
                    <a:lnTo>
                      <a:pt x="83" y="12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5" name="Freeform 109"/>
              <p:cNvSpPr>
                <a:spLocks/>
              </p:cNvSpPr>
              <p:nvPr/>
            </p:nvSpPr>
            <p:spPr bwMode="auto">
              <a:xfrm>
                <a:off x="2046" y="1378"/>
                <a:ext cx="252" cy="258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52" y="2"/>
                  </a:cxn>
                  <a:cxn ang="0">
                    <a:pos x="176" y="11"/>
                  </a:cxn>
                  <a:cxn ang="0">
                    <a:pos x="196" y="22"/>
                  </a:cxn>
                  <a:cxn ang="0">
                    <a:pos x="215" y="39"/>
                  </a:cxn>
                  <a:cxn ang="0">
                    <a:pos x="231" y="57"/>
                  </a:cxn>
                  <a:cxn ang="0">
                    <a:pos x="242" y="79"/>
                  </a:cxn>
                  <a:cxn ang="0">
                    <a:pos x="250" y="103"/>
                  </a:cxn>
                  <a:cxn ang="0">
                    <a:pos x="252" y="129"/>
                  </a:cxn>
                  <a:cxn ang="0">
                    <a:pos x="250" y="155"/>
                  </a:cxn>
                  <a:cxn ang="0">
                    <a:pos x="242" y="179"/>
                  </a:cxn>
                  <a:cxn ang="0">
                    <a:pos x="231" y="201"/>
                  </a:cxn>
                  <a:cxn ang="0">
                    <a:pos x="215" y="221"/>
                  </a:cxn>
                  <a:cxn ang="0">
                    <a:pos x="196" y="236"/>
                  </a:cxn>
                  <a:cxn ang="0">
                    <a:pos x="176" y="249"/>
                  </a:cxn>
                  <a:cxn ang="0">
                    <a:pos x="152" y="256"/>
                  </a:cxn>
                  <a:cxn ang="0">
                    <a:pos x="127" y="258"/>
                  </a:cxn>
                  <a:cxn ang="0">
                    <a:pos x="101" y="256"/>
                  </a:cxn>
                  <a:cxn ang="0">
                    <a:pos x="77" y="249"/>
                  </a:cxn>
                  <a:cxn ang="0">
                    <a:pos x="55" y="236"/>
                  </a:cxn>
                  <a:cxn ang="0">
                    <a:pos x="36" y="221"/>
                  </a:cxn>
                  <a:cxn ang="0">
                    <a:pos x="22" y="201"/>
                  </a:cxn>
                  <a:cxn ang="0">
                    <a:pos x="9" y="179"/>
                  </a:cxn>
                  <a:cxn ang="0">
                    <a:pos x="1" y="155"/>
                  </a:cxn>
                  <a:cxn ang="0">
                    <a:pos x="0" y="129"/>
                  </a:cxn>
                  <a:cxn ang="0">
                    <a:pos x="1" y="103"/>
                  </a:cxn>
                  <a:cxn ang="0">
                    <a:pos x="9" y="79"/>
                  </a:cxn>
                  <a:cxn ang="0">
                    <a:pos x="22" y="57"/>
                  </a:cxn>
                  <a:cxn ang="0">
                    <a:pos x="36" y="39"/>
                  </a:cxn>
                  <a:cxn ang="0">
                    <a:pos x="55" y="22"/>
                  </a:cxn>
                  <a:cxn ang="0">
                    <a:pos x="77" y="11"/>
                  </a:cxn>
                  <a:cxn ang="0">
                    <a:pos x="101" y="2"/>
                  </a:cxn>
                  <a:cxn ang="0">
                    <a:pos x="127" y="0"/>
                  </a:cxn>
                </a:cxnLst>
                <a:rect l="0" t="0" r="r" b="b"/>
                <a:pathLst>
                  <a:path w="252" h="258">
                    <a:moveTo>
                      <a:pt x="127" y="0"/>
                    </a:moveTo>
                    <a:lnTo>
                      <a:pt x="152" y="2"/>
                    </a:lnTo>
                    <a:lnTo>
                      <a:pt x="176" y="11"/>
                    </a:lnTo>
                    <a:lnTo>
                      <a:pt x="196" y="22"/>
                    </a:lnTo>
                    <a:lnTo>
                      <a:pt x="215" y="39"/>
                    </a:lnTo>
                    <a:lnTo>
                      <a:pt x="231" y="57"/>
                    </a:lnTo>
                    <a:lnTo>
                      <a:pt x="242" y="79"/>
                    </a:lnTo>
                    <a:lnTo>
                      <a:pt x="250" y="103"/>
                    </a:lnTo>
                    <a:lnTo>
                      <a:pt x="252" y="129"/>
                    </a:lnTo>
                    <a:lnTo>
                      <a:pt x="250" y="155"/>
                    </a:lnTo>
                    <a:lnTo>
                      <a:pt x="242" y="179"/>
                    </a:lnTo>
                    <a:lnTo>
                      <a:pt x="231" y="201"/>
                    </a:lnTo>
                    <a:lnTo>
                      <a:pt x="215" y="221"/>
                    </a:lnTo>
                    <a:lnTo>
                      <a:pt x="196" y="236"/>
                    </a:lnTo>
                    <a:lnTo>
                      <a:pt x="176" y="249"/>
                    </a:lnTo>
                    <a:lnTo>
                      <a:pt x="152" y="256"/>
                    </a:lnTo>
                    <a:lnTo>
                      <a:pt x="127" y="258"/>
                    </a:lnTo>
                    <a:lnTo>
                      <a:pt x="101" y="256"/>
                    </a:lnTo>
                    <a:lnTo>
                      <a:pt x="77" y="249"/>
                    </a:lnTo>
                    <a:lnTo>
                      <a:pt x="55" y="236"/>
                    </a:lnTo>
                    <a:lnTo>
                      <a:pt x="36" y="221"/>
                    </a:lnTo>
                    <a:lnTo>
                      <a:pt x="22" y="201"/>
                    </a:lnTo>
                    <a:lnTo>
                      <a:pt x="9" y="179"/>
                    </a:lnTo>
                    <a:lnTo>
                      <a:pt x="1" y="155"/>
                    </a:lnTo>
                    <a:lnTo>
                      <a:pt x="0" y="129"/>
                    </a:lnTo>
                    <a:lnTo>
                      <a:pt x="1" y="103"/>
                    </a:lnTo>
                    <a:lnTo>
                      <a:pt x="9" y="79"/>
                    </a:lnTo>
                    <a:lnTo>
                      <a:pt x="22" y="57"/>
                    </a:lnTo>
                    <a:lnTo>
                      <a:pt x="36" y="39"/>
                    </a:lnTo>
                    <a:lnTo>
                      <a:pt x="55" y="22"/>
                    </a:lnTo>
                    <a:lnTo>
                      <a:pt x="77" y="11"/>
                    </a:lnTo>
                    <a:lnTo>
                      <a:pt x="101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6" name="Freeform 110"/>
              <p:cNvSpPr>
                <a:spLocks/>
              </p:cNvSpPr>
              <p:nvPr/>
            </p:nvSpPr>
            <p:spPr bwMode="auto">
              <a:xfrm>
                <a:off x="2058" y="1382"/>
                <a:ext cx="236" cy="24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42" y="2"/>
                  </a:cxn>
                  <a:cxn ang="0">
                    <a:pos x="164" y="9"/>
                  </a:cxn>
                  <a:cxn ang="0">
                    <a:pos x="184" y="20"/>
                  </a:cxn>
                  <a:cxn ang="0">
                    <a:pos x="201" y="35"/>
                  </a:cxn>
                  <a:cxn ang="0">
                    <a:pos x="216" y="53"/>
                  </a:cxn>
                  <a:cxn ang="0">
                    <a:pos x="227" y="73"/>
                  </a:cxn>
                  <a:cxn ang="0">
                    <a:pos x="234" y="97"/>
                  </a:cxn>
                  <a:cxn ang="0">
                    <a:pos x="236" y="121"/>
                  </a:cxn>
                  <a:cxn ang="0">
                    <a:pos x="234" y="145"/>
                  </a:cxn>
                  <a:cxn ang="0">
                    <a:pos x="227" y="167"/>
                  </a:cxn>
                  <a:cxn ang="0">
                    <a:pos x="216" y="187"/>
                  </a:cxn>
                  <a:cxn ang="0">
                    <a:pos x="201" y="206"/>
                  </a:cxn>
                  <a:cxn ang="0">
                    <a:pos x="184" y="221"/>
                  </a:cxn>
                  <a:cxn ang="0">
                    <a:pos x="164" y="232"/>
                  </a:cxn>
                  <a:cxn ang="0">
                    <a:pos x="142" y="239"/>
                  </a:cxn>
                  <a:cxn ang="0">
                    <a:pos x="118" y="241"/>
                  </a:cxn>
                  <a:cxn ang="0">
                    <a:pos x="94" y="239"/>
                  </a:cxn>
                  <a:cxn ang="0">
                    <a:pos x="72" y="232"/>
                  </a:cxn>
                  <a:cxn ang="0">
                    <a:pos x="52" y="221"/>
                  </a:cxn>
                  <a:cxn ang="0">
                    <a:pos x="35" y="206"/>
                  </a:cxn>
                  <a:cxn ang="0">
                    <a:pos x="21" y="187"/>
                  </a:cxn>
                  <a:cxn ang="0">
                    <a:pos x="10" y="167"/>
                  </a:cxn>
                  <a:cxn ang="0">
                    <a:pos x="2" y="145"/>
                  </a:cxn>
                  <a:cxn ang="0">
                    <a:pos x="0" y="121"/>
                  </a:cxn>
                  <a:cxn ang="0">
                    <a:pos x="2" y="97"/>
                  </a:cxn>
                  <a:cxn ang="0">
                    <a:pos x="10" y="73"/>
                  </a:cxn>
                  <a:cxn ang="0">
                    <a:pos x="21" y="53"/>
                  </a:cxn>
                  <a:cxn ang="0">
                    <a:pos x="35" y="35"/>
                  </a:cxn>
                  <a:cxn ang="0">
                    <a:pos x="52" y="20"/>
                  </a:cxn>
                  <a:cxn ang="0">
                    <a:pos x="72" y="9"/>
                  </a:cxn>
                  <a:cxn ang="0">
                    <a:pos x="94" y="2"/>
                  </a:cxn>
                  <a:cxn ang="0">
                    <a:pos x="118" y="0"/>
                  </a:cxn>
                </a:cxnLst>
                <a:rect l="0" t="0" r="r" b="b"/>
                <a:pathLst>
                  <a:path w="236" h="241">
                    <a:moveTo>
                      <a:pt x="118" y="0"/>
                    </a:moveTo>
                    <a:lnTo>
                      <a:pt x="142" y="2"/>
                    </a:lnTo>
                    <a:lnTo>
                      <a:pt x="164" y="9"/>
                    </a:lnTo>
                    <a:lnTo>
                      <a:pt x="184" y="20"/>
                    </a:lnTo>
                    <a:lnTo>
                      <a:pt x="201" y="35"/>
                    </a:lnTo>
                    <a:lnTo>
                      <a:pt x="216" y="53"/>
                    </a:lnTo>
                    <a:lnTo>
                      <a:pt x="227" y="73"/>
                    </a:lnTo>
                    <a:lnTo>
                      <a:pt x="234" y="97"/>
                    </a:lnTo>
                    <a:lnTo>
                      <a:pt x="236" y="121"/>
                    </a:lnTo>
                    <a:lnTo>
                      <a:pt x="234" y="145"/>
                    </a:lnTo>
                    <a:lnTo>
                      <a:pt x="227" y="167"/>
                    </a:lnTo>
                    <a:lnTo>
                      <a:pt x="216" y="187"/>
                    </a:lnTo>
                    <a:lnTo>
                      <a:pt x="201" y="206"/>
                    </a:lnTo>
                    <a:lnTo>
                      <a:pt x="184" y="221"/>
                    </a:lnTo>
                    <a:lnTo>
                      <a:pt x="164" y="232"/>
                    </a:lnTo>
                    <a:lnTo>
                      <a:pt x="142" y="239"/>
                    </a:lnTo>
                    <a:lnTo>
                      <a:pt x="118" y="241"/>
                    </a:lnTo>
                    <a:lnTo>
                      <a:pt x="94" y="239"/>
                    </a:lnTo>
                    <a:lnTo>
                      <a:pt x="72" y="232"/>
                    </a:lnTo>
                    <a:lnTo>
                      <a:pt x="52" y="221"/>
                    </a:lnTo>
                    <a:lnTo>
                      <a:pt x="35" y="206"/>
                    </a:lnTo>
                    <a:lnTo>
                      <a:pt x="21" y="187"/>
                    </a:lnTo>
                    <a:lnTo>
                      <a:pt x="10" y="167"/>
                    </a:lnTo>
                    <a:lnTo>
                      <a:pt x="2" y="145"/>
                    </a:lnTo>
                    <a:lnTo>
                      <a:pt x="0" y="121"/>
                    </a:lnTo>
                    <a:lnTo>
                      <a:pt x="2" y="97"/>
                    </a:lnTo>
                    <a:lnTo>
                      <a:pt x="10" y="73"/>
                    </a:lnTo>
                    <a:lnTo>
                      <a:pt x="21" y="53"/>
                    </a:lnTo>
                    <a:lnTo>
                      <a:pt x="35" y="35"/>
                    </a:lnTo>
                    <a:lnTo>
                      <a:pt x="52" y="20"/>
                    </a:lnTo>
                    <a:lnTo>
                      <a:pt x="72" y="9"/>
                    </a:lnTo>
                    <a:lnTo>
                      <a:pt x="94" y="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7" name="Freeform 111"/>
              <p:cNvSpPr>
                <a:spLocks/>
              </p:cNvSpPr>
              <p:nvPr/>
            </p:nvSpPr>
            <p:spPr bwMode="auto">
              <a:xfrm>
                <a:off x="2071" y="1387"/>
                <a:ext cx="217" cy="221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31" y="2"/>
                  </a:cxn>
                  <a:cxn ang="0">
                    <a:pos x="151" y="10"/>
                  </a:cxn>
                  <a:cxn ang="0">
                    <a:pos x="170" y="21"/>
                  </a:cxn>
                  <a:cxn ang="0">
                    <a:pos x="186" y="33"/>
                  </a:cxn>
                  <a:cxn ang="0">
                    <a:pos x="199" y="50"/>
                  </a:cxn>
                  <a:cxn ang="0">
                    <a:pos x="208" y="70"/>
                  </a:cxn>
                  <a:cxn ang="0">
                    <a:pos x="216" y="90"/>
                  </a:cxn>
                  <a:cxn ang="0">
                    <a:pos x="217" y="113"/>
                  </a:cxn>
                  <a:cxn ang="0">
                    <a:pos x="216" y="135"/>
                  </a:cxn>
                  <a:cxn ang="0">
                    <a:pos x="208" y="155"/>
                  </a:cxn>
                  <a:cxn ang="0">
                    <a:pos x="199" y="173"/>
                  </a:cxn>
                  <a:cxn ang="0">
                    <a:pos x="186" y="190"/>
                  </a:cxn>
                  <a:cxn ang="0">
                    <a:pos x="170" y="203"/>
                  </a:cxn>
                  <a:cxn ang="0">
                    <a:pos x="151" y="212"/>
                  </a:cxn>
                  <a:cxn ang="0">
                    <a:pos x="131" y="219"/>
                  </a:cxn>
                  <a:cxn ang="0">
                    <a:pos x="109" y="221"/>
                  </a:cxn>
                  <a:cxn ang="0">
                    <a:pos x="87" y="219"/>
                  </a:cxn>
                  <a:cxn ang="0">
                    <a:pos x="67" y="212"/>
                  </a:cxn>
                  <a:cxn ang="0">
                    <a:pos x="48" y="203"/>
                  </a:cxn>
                  <a:cxn ang="0">
                    <a:pos x="32" y="190"/>
                  </a:cxn>
                  <a:cxn ang="0">
                    <a:pos x="19" y="173"/>
                  </a:cxn>
                  <a:cxn ang="0">
                    <a:pos x="10" y="155"/>
                  </a:cxn>
                  <a:cxn ang="0">
                    <a:pos x="2" y="135"/>
                  </a:cxn>
                  <a:cxn ang="0">
                    <a:pos x="0" y="113"/>
                  </a:cxn>
                  <a:cxn ang="0">
                    <a:pos x="2" y="90"/>
                  </a:cxn>
                  <a:cxn ang="0">
                    <a:pos x="10" y="70"/>
                  </a:cxn>
                  <a:cxn ang="0">
                    <a:pos x="19" y="50"/>
                  </a:cxn>
                  <a:cxn ang="0">
                    <a:pos x="32" y="33"/>
                  </a:cxn>
                  <a:cxn ang="0">
                    <a:pos x="48" y="21"/>
                  </a:cxn>
                  <a:cxn ang="0">
                    <a:pos x="67" y="10"/>
                  </a:cxn>
                  <a:cxn ang="0">
                    <a:pos x="87" y="2"/>
                  </a:cxn>
                  <a:cxn ang="0">
                    <a:pos x="109" y="0"/>
                  </a:cxn>
                </a:cxnLst>
                <a:rect l="0" t="0" r="r" b="b"/>
                <a:pathLst>
                  <a:path w="217" h="221">
                    <a:moveTo>
                      <a:pt x="109" y="0"/>
                    </a:moveTo>
                    <a:lnTo>
                      <a:pt x="131" y="2"/>
                    </a:lnTo>
                    <a:lnTo>
                      <a:pt x="151" y="10"/>
                    </a:lnTo>
                    <a:lnTo>
                      <a:pt x="170" y="21"/>
                    </a:lnTo>
                    <a:lnTo>
                      <a:pt x="186" y="33"/>
                    </a:lnTo>
                    <a:lnTo>
                      <a:pt x="199" y="50"/>
                    </a:lnTo>
                    <a:lnTo>
                      <a:pt x="208" y="70"/>
                    </a:lnTo>
                    <a:lnTo>
                      <a:pt x="216" y="90"/>
                    </a:lnTo>
                    <a:lnTo>
                      <a:pt x="217" y="113"/>
                    </a:lnTo>
                    <a:lnTo>
                      <a:pt x="216" y="135"/>
                    </a:lnTo>
                    <a:lnTo>
                      <a:pt x="208" y="155"/>
                    </a:lnTo>
                    <a:lnTo>
                      <a:pt x="199" y="173"/>
                    </a:lnTo>
                    <a:lnTo>
                      <a:pt x="186" y="190"/>
                    </a:lnTo>
                    <a:lnTo>
                      <a:pt x="170" y="203"/>
                    </a:lnTo>
                    <a:lnTo>
                      <a:pt x="151" y="212"/>
                    </a:lnTo>
                    <a:lnTo>
                      <a:pt x="131" y="219"/>
                    </a:lnTo>
                    <a:lnTo>
                      <a:pt x="109" y="221"/>
                    </a:lnTo>
                    <a:lnTo>
                      <a:pt x="87" y="219"/>
                    </a:lnTo>
                    <a:lnTo>
                      <a:pt x="67" y="212"/>
                    </a:lnTo>
                    <a:lnTo>
                      <a:pt x="48" y="203"/>
                    </a:lnTo>
                    <a:lnTo>
                      <a:pt x="32" y="190"/>
                    </a:lnTo>
                    <a:lnTo>
                      <a:pt x="19" y="173"/>
                    </a:lnTo>
                    <a:lnTo>
                      <a:pt x="10" y="155"/>
                    </a:lnTo>
                    <a:lnTo>
                      <a:pt x="2" y="135"/>
                    </a:lnTo>
                    <a:lnTo>
                      <a:pt x="0" y="113"/>
                    </a:lnTo>
                    <a:lnTo>
                      <a:pt x="2" y="90"/>
                    </a:lnTo>
                    <a:lnTo>
                      <a:pt x="10" y="70"/>
                    </a:lnTo>
                    <a:lnTo>
                      <a:pt x="19" y="50"/>
                    </a:lnTo>
                    <a:lnTo>
                      <a:pt x="32" y="33"/>
                    </a:lnTo>
                    <a:lnTo>
                      <a:pt x="48" y="21"/>
                    </a:lnTo>
                    <a:lnTo>
                      <a:pt x="67" y="10"/>
                    </a:lnTo>
                    <a:lnTo>
                      <a:pt x="87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8" name="Freeform 112"/>
              <p:cNvSpPr>
                <a:spLocks/>
              </p:cNvSpPr>
              <p:nvPr/>
            </p:nvSpPr>
            <p:spPr bwMode="auto">
              <a:xfrm>
                <a:off x="2084" y="1393"/>
                <a:ext cx="203" cy="20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20" y="2"/>
                  </a:cxn>
                  <a:cxn ang="0">
                    <a:pos x="138" y="7"/>
                  </a:cxn>
                  <a:cxn ang="0">
                    <a:pos x="157" y="18"/>
                  </a:cxn>
                  <a:cxn ang="0">
                    <a:pos x="171" y="29"/>
                  </a:cxn>
                  <a:cxn ang="0">
                    <a:pos x="184" y="46"/>
                  </a:cxn>
                  <a:cxn ang="0">
                    <a:pos x="193" y="62"/>
                  </a:cxn>
                  <a:cxn ang="0">
                    <a:pos x="201" y="83"/>
                  </a:cxn>
                  <a:cxn ang="0">
                    <a:pos x="203" y="103"/>
                  </a:cxn>
                  <a:cxn ang="0">
                    <a:pos x="201" y="123"/>
                  </a:cxn>
                  <a:cxn ang="0">
                    <a:pos x="193" y="142"/>
                  </a:cxn>
                  <a:cxn ang="0">
                    <a:pos x="184" y="160"/>
                  </a:cxn>
                  <a:cxn ang="0">
                    <a:pos x="171" y="175"/>
                  </a:cxn>
                  <a:cxn ang="0">
                    <a:pos x="157" y="188"/>
                  </a:cxn>
                  <a:cxn ang="0">
                    <a:pos x="138" y="197"/>
                  </a:cxn>
                  <a:cxn ang="0">
                    <a:pos x="120" y="202"/>
                  </a:cxn>
                  <a:cxn ang="0">
                    <a:pos x="100" y="204"/>
                  </a:cxn>
                  <a:cxn ang="0">
                    <a:pos x="79" y="202"/>
                  </a:cxn>
                  <a:cxn ang="0">
                    <a:pos x="61" y="197"/>
                  </a:cxn>
                  <a:cxn ang="0">
                    <a:pos x="44" y="188"/>
                  </a:cxn>
                  <a:cxn ang="0">
                    <a:pos x="30" y="175"/>
                  </a:cxn>
                  <a:cxn ang="0">
                    <a:pos x="17" y="160"/>
                  </a:cxn>
                  <a:cxn ang="0">
                    <a:pos x="8" y="142"/>
                  </a:cxn>
                  <a:cxn ang="0">
                    <a:pos x="2" y="123"/>
                  </a:cxn>
                  <a:cxn ang="0">
                    <a:pos x="0" y="103"/>
                  </a:cxn>
                  <a:cxn ang="0">
                    <a:pos x="2" y="83"/>
                  </a:cxn>
                  <a:cxn ang="0">
                    <a:pos x="8" y="62"/>
                  </a:cxn>
                  <a:cxn ang="0">
                    <a:pos x="17" y="46"/>
                  </a:cxn>
                  <a:cxn ang="0">
                    <a:pos x="30" y="29"/>
                  </a:cxn>
                  <a:cxn ang="0">
                    <a:pos x="44" y="18"/>
                  </a:cxn>
                  <a:cxn ang="0">
                    <a:pos x="61" y="7"/>
                  </a:cxn>
                  <a:cxn ang="0">
                    <a:pos x="79" y="2"/>
                  </a:cxn>
                  <a:cxn ang="0">
                    <a:pos x="100" y="0"/>
                  </a:cxn>
                </a:cxnLst>
                <a:rect l="0" t="0" r="r" b="b"/>
                <a:pathLst>
                  <a:path w="203" h="204">
                    <a:moveTo>
                      <a:pt x="100" y="0"/>
                    </a:moveTo>
                    <a:lnTo>
                      <a:pt x="120" y="2"/>
                    </a:lnTo>
                    <a:lnTo>
                      <a:pt x="138" y="7"/>
                    </a:lnTo>
                    <a:lnTo>
                      <a:pt x="157" y="18"/>
                    </a:lnTo>
                    <a:lnTo>
                      <a:pt x="171" y="29"/>
                    </a:lnTo>
                    <a:lnTo>
                      <a:pt x="184" y="46"/>
                    </a:lnTo>
                    <a:lnTo>
                      <a:pt x="193" y="62"/>
                    </a:lnTo>
                    <a:lnTo>
                      <a:pt x="201" y="83"/>
                    </a:lnTo>
                    <a:lnTo>
                      <a:pt x="203" y="103"/>
                    </a:lnTo>
                    <a:lnTo>
                      <a:pt x="201" y="123"/>
                    </a:lnTo>
                    <a:lnTo>
                      <a:pt x="193" y="142"/>
                    </a:lnTo>
                    <a:lnTo>
                      <a:pt x="184" y="160"/>
                    </a:lnTo>
                    <a:lnTo>
                      <a:pt x="171" y="175"/>
                    </a:lnTo>
                    <a:lnTo>
                      <a:pt x="157" y="188"/>
                    </a:lnTo>
                    <a:lnTo>
                      <a:pt x="138" y="197"/>
                    </a:lnTo>
                    <a:lnTo>
                      <a:pt x="120" y="202"/>
                    </a:lnTo>
                    <a:lnTo>
                      <a:pt x="100" y="204"/>
                    </a:lnTo>
                    <a:lnTo>
                      <a:pt x="79" y="202"/>
                    </a:lnTo>
                    <a:lnTo>
                      <a:pt x="61" y="197"/>
                    </a:lnTo>
                    <a:lnTo>
                      <a:pt x="44" y="188"/>
                    </a:lnTo>
                    <a:lnTo>
                      <a:pt x="30" y="175"/>
                    </a:lnTo>
                    <a:lnTo>
                      <a:pt x="17" y="160"/>
                    </a:lnTo>
                    <a:lnTo>
                      <a:pt x="8" y="142"/>
                    </a:lnTo>
                    <a:lnTo>
                      <a:pt x="2" y="123"/>
                    </a:lnTo>
                    <a:lnTo>
                      <a:pt x="0" y="103"/>
                    </a:lnTo>
                    <a:lnTo>
                      <a:pt x="2" y="83"/>
                    </a:lnTo>
                    <a:lnTo>
                      <a:pt x="8" y="62"/>
                    </a:lnTo>
                    <a:lnTo>
                      <a:pt x="17" y="46"/>
                    </a:lnTo>
                    <a:lnTo>
                      <a:pt x="30" y="29"/>
                    </a:lnTo>
                    <a:lnTo>
                      <a:pt x="44" y="18"/>
                    </a:lnTo>
                    <a:lnTo>
                      <a:pt x="61" y="7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9" name="Freeform 113"/>
              <p:cNvSpPr>
                <a:spLocks/>
              </p:cNvSpPr>
              <p:nvPr/>
            </p:nvSpPr>
            <p:spPr bwMode="auto">
              <a:xfrm>
                <a:off x="2095" y="1398"/>
                <a:ext cx="184" cy="186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1" y="2"/>
                  </a:cxn>
                  <a:cxn ang="0">
                    <a:pos x="129" y="8"/>
                  </a:cxn>
                  <a:cxn ang="0">
                    <a:pos x="144" y="17"/>
                  </a:cxn>
                  <a:cxn ang="0">
                    <a:pos x="159" y="28"/>
                  </a:cxn>
                  <a:cxn ang="0">
                    <a:pos x="170" y="43"/>
                  </a:cxn>
                  <a:cxn ang="0">
                    <a:pos x="177" y="57"/>
                  </a:cxn>
                  <a:cxn ang="0">
                    <a:pos x="182" y="76"/>
                  </a:cxn>
                  <a:cxn ang="0">
                    <a:pos x="184" y="94"/>
                  </a:cxn>
                  <a:cxn ang="0">
                    <a:pos x="182" y="113"/>
                  </a:cxn>
                  <a:cxn ang="0">
                    <a:pos x="177" y="131"/>
                  </a:cxn>
                  <a:cxn ang="0">
                    <a:pos x="170" y="146"/>
                  </a:cxn>
                  <a:cxn ang="0">
                    <a:pos x="159" y="159"/>
                  </a:cxn>
                  <a:cxn ang="0">
                    <a:pos x="144" y="171"/>
                  </a:cxn>
                  <a:cxn ang="0">
                    <a:pos x="129" y="179"/>
                  </a:cxn>
                  <a:cxn ang="0">
                    <a:pos x="111" y="184"/>
                  </a:cxn>
                  <a:cxn ang="0">
                    <a:pos x="92" y="186"/>
                  </a:cxn>
                  <a:cxn ang="0">
                    <a:pos x="74" y="184"/>
                  </a:cxn>
                  <a:cxn ang="0">
                    <a:pos x="57" y="179"/>
                  </a:cxn>
                  <a:cxn ang="0">
                    <a:pos x="41" y="171"/>
                  </a:cxn>
                  <a:cxn ang="0">
                    <a:pos x="28" y="159"/>
                  </a:cxn>
                  <a:cxn ang="0">
                    <a:pos x="17" y="146"/>
                  </a:cxn>
                  <a:cxn ang="0">
                    <a:pos x="8" y="131"/>
                  </a:cxn>
                  <a:cxn ang="0">
                    <a:pos x="2" y="113"/>
                  </a:cxn>
                  <a:cxn ang="0">
                    <a:pos x="0" y="94"/>
                  </a:cxn>
                  <a:cxn ang="0">
                    <a:pos x="2" y="76"/>
                  </a:cxn>
                  <a:cxn ang="0">
                    <a:pos x="8" y="57"/>
                  </a:cxn>
                  <a:cxn ang="0">
                    <a:pos x="17" y="43"/>
                  </a:cxn>
                  <a:cxn ang="0">
                    <a:pos x="28" y="28"/>
                  </a:cxn>
                  <a:cxn ang="0">
                    <a:pos x="41" y="17"/>
                  </a:cxn>
                  <a:cxn ang="0">
                    <a:pos x="57" y="8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4" h="186">
                    <a:moveTo>
                      <a:pt x="92" y="0"/>
                    </a:moveTo>
                    <a:lnTo>
                      <a:pt x="111" y="2"/>
                    </a:lnTo>
                    <a:lnTo>
                      <a:pt x="129" y="8"/>
                    </a:lnTo>
                    <a:lnTo>
                      <a:pt x="144" y="17"/>
                    </a:lnTo>
                    <a:lnTo>
                      <a:pt x="159" y="28"/>
                    </a:lnTo>
                    <a:lnTo>
                      <a:pt x="170" y="43"/>
                    </a:lnTo>
                    <a:lnTo>
                      <a:pt x="177" y="57"/>
                    </a:lnTo>
                    <a:lnTo>
                      <a:pt x="182" y="76"/>
                    </a:lnTo>
                    <a:lnTo>
                      <a:pt x="184" y="94"/>
                    </a:lnTo>
                    <a:lnTo>
                      <a:pt x="182" y="113"/>
                    </a:lnTo>
                    <a:lnTo>
                      <a:pt x="177" y="131"/>
                    </a:lnTo>
                    <a:lnTo>
                      <a:pt x="170" y="146"/>
                    </a:lnTo>
                    <a:lnTo>
                      <a:pt x="159" y="159"/>
                    </a:lnTo>
                    <a:lnTo>
                      <a:pt x="144" y="171"/>
                    </a:lnTo>
                    <a:lnTo>
                      <a:pt x="129" y="179"/>
                    </a:lnTo>
                    <a:lnTo>
                      <a:pt x="111" y="184"/>
                    </a:lnTo>
                    <a:lnTo>
                      <a:pt x="92" y="186"/>
                    </a:lnTo>
                    <a:lnTo>
                      <a:pt x="74" y="184"/>
                    </a:lnTo>
                    <a:lnTo>
                      <a:pt x="57" y="179"/>
                    </a:lnTo>
                    <a:lnTo>
                      <a:pt x="41" y="171"/>
                    </a:lnTo>
                    <a:lnTo>
                      <a:pt x="28" y="159"/>
                    </a:lnTo>
                    <a:lnTo>
                      <a:pt x="17" y="146"/>
                    </a:lnTo>
                    <a:lnTo>
                      <a:pt x="8" y="131"/>
                    </a:lnTo>
                    <a:lnTo>
                      <a:pt x="2" y="113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7"/>
                    </a:lnTo>
                    <a:lnTo>
                      <a:pt x="17" y="43"/>
                    </a:lnTo>
                    <a:lnTo>
                      <a:pt x="28" y="28"/>
                    </a:lnTo>
                    <a:lnTo>
                      <a:pt x="41" y="17"/>
                    </a:lnTo>
                    <a:lnTo>
                      <a:pt x="57" y="8"/>
                    </a:lnTo>
                    <a:lnTo>
                      <a:pt x="74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0" name="Freeform 114"/>
              <p:cNvSpPr>
                <a:spLocks/>
              </p:cNvSpPr>
              <p:nvPr/>
            </p:nvSpPr>
            <p:spPr bwMode="auto">
              <a:xfrm>
                <a:off x="2108" y="1402"/>
                <a:ext cx="168" cy="169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1" y="2"/>
                  </a:cxn>
                  <a:cxn ang="0">
                    <a:pos x="116" y="7"/>
                  </a:cxn>
                  <a:cxn ang="0">
                    <a:pos x="131" y="15"/>
                  </a:cxn>
                  <a:cxn ang="0">
                    <a:pos x="144" y="26"/>
                  </a:cxn>
                  <a:cxn ang="0">
                    <a:pos x="153" y="37"/>
                  </a:cxn>
                  <a:cxn ang="0">
                    <a:pos x="160" y="52"/>
                  </a:cxn>
                  <a:cxn ang="0">
                    <a:pos x="166" y="68"/>
                  </a:cxn>
                  <a:cxn ang="0">
                    <a:pos x="168" y="85"/>
                  </a:cxn>
                  <a:cxn ang="0">
                    <a:pos x="166" y="101"/>
                  </a:cxn>
                  <a:cxn ang="0">
                    <a:pos x="160" y="118"/>
                  </a:cxn>
                  <a:cxn ang="0">
                    <a:pos x="153" y="133"/>
                  </a:cxn>
                  <a:cxn ang="0">
                    <a:pos x="144" y="145"/>
                  </a:cxn>
                  <a:cxn ang="0">
                    <a:pos x="131" y="155"/>
                  </a:cxn>
                  <a:cxn ang="0">
                    <a:pos x="116" y="162"/>
                  </a:cxn>
                  <a:cxn ang="0">
                    <a:pos x="101" y="167"/>
                  </a:cxn>
                  <a:cxn ang="0">
                    <a:pos x="85" y="169"/>
                  </a:cxn>
                  <a:cxn ang="0">
                    <a:pos x="68" y="167"/>
                  </a:cxn>
                  <a:cxn ang="0">
                    <a:pos x="52" y="162"/>
                  </a:cxn>
                  <a:cxn ang="0">
                    <a:pos x="37" y="155"/>
                  </a:cxn>
                  <a:cxn ang="0">
                    <a:pos x="26" y="145"/>
                  </a:cxn>
                  <a:cxn ang="0">
                    <a:pos x="15" y="133"/>
                  </a:cxn>
                  <a:cxn ang="0">
                    <a:pos x="8" y="118"/>
                  </a:cxn>
                  <a:cxn ang="0">
                    <a:pos x="2" y="101"/>
                  </a:cxn>
                  <a:cxn ang="0">
                    <a:pos x="0" y="85"/>
                  </a:cxn>
                  <a:cxn ang="0">
                    <a:pos x="2" y="68"/>
                  </a:cxn>
                  <a:cxn ang="0">
                    <a:pos x="8" y="52"/>
                  </a:cxn>
                  <a:cxn ang="0">
                    <a:pos x="15" y="37"/>
                  </a:cxn>
                  <a:cxn ang="0">
                    <a:pos x="26" y="26"/>
                  </a:cxn>
                  <a:cxn ang="0">
                    <a:pos x="37" y="15"/>
                  </a:cxn>
                  <a:cxn ang="0">
                    <a:pos x="52" y="7"/>
                  </a:cxn>
                  <a:cxn ang="0">
                    <a:pos x="68" y="2"/>
                  </a:cxn>
                  <a:cxn ang="0">
                    <a:pos x="85" y="0"/>
                  </a:cxn>
                </a:cxnLst>
                <a:rect l="0" t="0" r="r" b="b"/>
                <a:pathLst>
                  <a:path w="168" h="169">
                    <a:moveTo>
                      <a:pt x="85" y="0"/>
                    </a:moveTo>
                    <a:lnTo>
                      <a:pt x="101" y="2"/>
                    </a:lnTo>
                    <a:lnTo>
                      <a:pt x="116" y="7"/>
                    </a:lnTo>
                    <a:lnTo>
                      <a:pt x="131" y="15"/>
                    </a:lnTo>
                    <a:lnTo>
                      <a:pt x="144" y="26"/>
                    </a:lnTo>
                    <a:lnTo>
                      <a:pt x="153" y="37"/>
                    </a:lnTo>
                    <a:lnTo>
                      <a:pt x="160" y="52"/>
                    </a:lnTo>
                    <a:lnTo>
                      <a:pt x="166" y="68"/>
                    </a:lnTo>
                    <a:lnTo>
                      <a:pt x="168" y="85"/>
                    </a:lnTo>
                    <a:lnTo>
                      <a:pt x="166" y="101"/>
                    </a:lnTo>
                    <a:lnTo>
                      <a:pt x="160" y="118"/>
                    </a:lnTo>
                    <a:lnTo>
                      <a:pt x="153" y="133"/>
                    </a:lnTo>
                    <a:lnTo>
                      <a:pt x="144" y="145"/>
                    </a:lnTo>
                    <a:lnTo>
                      <a:pt x="131" y="155"/>
                    </a:lnTo>
                    <a:lnTo>
                      <a:pt x="116" y="162"/>
                    </a:lnTo>
                    <a:lnTo>
                      <a:pt x="101" y="167"/>
                    </a:lnTo>
                    <a:lnTo>
                      <a:pt x="85" y="169"/>
                    </a:lnTo>
                    <a:lnTo>
                      <a:pt x="68" y="167"/>
                    </a:lnTo>
                    <a:lnTo>
                      <a:pt x="52" y="162"/>
                    </a:lnTo>
                    <a:lnTo>
                      <a:pt x="37" y="155"/>
                    </a:lnTo>
                    <a:lnTo>
                      <a:pt x="26" y="145"/>
                    </a:lnTo>
                    <a:lnTo>
                      <a:pt x="15" y="133"/>
                    </a:lnTo>
                    <a:lnTo>
                      <a:pt x="8" y="118"/>
                    </a:lnTo>
                    <a:lnTo>
                      <a:pt x="2" y="101"/>
                    </a:lnTo>
                    <a:lnTo>
                      <a:pt x="0" y="85"/>
                    </a:lnTo>
                    <a:lnTo>
                      <a:pt x="2" y="68"/>
                    </a:lnTo>
                    <a:lnTo>
                      <a:pt x="8" y="52"/>
                    </a:lnTo>
                    <a:lnTo>
                      <a:pt x="15" y="37"/>
                    </a:lnTo>
                    <a:lnTo>
                      <a:pt x="26" y="26"/>
                    </a:lnTo>
                    <a:lnTo>
                      <a:pt x="37" y="15"/>
                    </a:lnTo>
                    <a:lnTo>
                      <a:pt x="52" y="7"/>
                    </a:lnTo>
                    <a:lnTo>
                      <a:pt x="68" y="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1" name="Freeform 115"/>
              <p:cNvSpPr>
                <a:spLocks/>
              </p:cNvSpPr>
              <p:nvPr/>
            </p:nvSpPr>
            <p:spPr bwMode="auto">
              <a:xfrm>
                <a:off x="2121" y="1408"/>
                <a:ext cx="149" cy="150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5" y="5"/>
                  </a:cxn>
                  <a:cxn ang="0">
                    <a:pos x="116" y="12"/>
                  </a:cxn>
                  <a:cxn ang="0">
                    <a:pos x="127" y="22"/>
                  </a:cxn>
                  <a:cxn ang="0">
                    <a:pos x="136" y="33"/>
                  </a:cxn>
                  <a:cxn ang="0">
                    <a:pos x="144" y="46"/>
                  </a:cxn>
                  <a:cxn ang="0">
                    <a:pos x="147" y="60"/>
                  </a:cxn>
                  <a:cxn ang="0">
                    <a:pos x="149" y="75"/>
                  </a:cxn>
                  <a:cxn ang="0">
                    <a:pos x="147" y="90"/>
                  </a:cxn>
                  <a:cxn ang="0">
                    <a:pos x="144" y="104"/>
                  </a:cxn>
                  <a:cxn ang="0">
                    <a:pos x="136" y="117"/>
                  </a:cxn>
                  <a:cxn ang="0">
                    <a:pos x="127" y="128"/>
                  </a:cxn>
                  <a:cxn ang="0">
                    <a:pos x="116" y="138"/>
                  </a:cxn>
                  <a:cxn ang="0">
                    <a:pos x="105" y="145"/>
                  </a:cxn>
                  <a:cxn ang="0">
                    <a:pos x="90" y="149"/>
                  </a:cxn>
                  <a:cxn ang="0">
                    <a:pos x="75" y="150"/>
                  </a:cxn>
                  <a:cxn ang="0">
                    <a:pos x="61" y="149"/>
                  </a:cxn>
                  <a:cxn ang="0">
                    <a:pos x="46" y="145"/>
                  </a:cxn>
                  <a:cxn ang="0">
                    <a:pos x="33" y="138"/>
                  </a:cxn>
                  <a:cxn ang="0">
                    <a:pos x="22" y="128"/>
                  </a:cxn>
                  <a:cxn ang="0">
                    <a:pos x="13" y="117"/>
                  </a:cxn>
                  <a:cxn ang="0">
                    <a:pos x="6" y="104"/>
                  </a:cxn>
                  <a:cxn ang="0">
                    <a:pos x="2" y="90"/>
                  </a:cxn>
                  <a:cxn ang="0">
                    <a:pos x="0" y="75"/>
                  </a:cxn>
                  <a:cxn ang="0">
                    <a:pos x="2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2"/>
                  </a:cxn>
                  <a:cxn ang="0">
                    <a:pos x="46" y="5"/>
                  </a:cxn>
                  <a:cxn ang="0">
                    <a:pos x="61" y="1"/>
                  </a:cxn>
                  <a:cxn ang="0">
                    <a:pos x="75" y="0"/>
                  </a:cxn>
                </a:cxnLst>
                <a:rect l="0" t="0" r="r" b="b"/>
                <a:pathLst>
                  <a:path w="149" h="150">
                    <a:moveTo>
                      <a:pt x="75" y="0"/>
                    </a:moveTo>
                    <a:lnTo>
                      <a:pt x="90" y="1"/>
                    </a:lnTo>
                    <a:lnTo>
                      <a:pt x="105" y="5"/>
                    </a:lnTo>
                    <a:lnTo>
                      <a:pt x="116" y="12"/>
                    </a:lnTo>
                    <a:lnTo>
                      <a:pt x="127" y="22"/>
                    </a:lnTo>
                    <a:lnTo>
                      <a:pt x="136" y="33"/>
                    </a:lnTo>
                    <a:lnTo>
                      <a:pt x="144" y="46"/>
                    </a:lnTo>
                    <a:lnTo>
                      <a:pt x="147" y="60"/>
                    </a:lnTo>
                    <a:lnTo>
                      <a:pt x="149" y="75"/>
                    </a:lnTo>
                    <a:lnTo>
                      <a:pt x="147" y="90"/>
                    </a:lnTo>
                    <a:lnTo>
                      <a:pt x="144" y="104"/>
                    </a:lnTo>
                    <a:lnTo>
                      <a:pt x="136" y="117"/>
                    </a:lnTo>
                    <a:lnTo>
                      <a:pt x="127" y="128"/>
                    </a:lnTo>
                    <a:lnTo>
                      <a:pt x="116" y="138"/>
                    </a:lnTo>
                    <a:lnTo>
                      <a:pt x="105" y="145"/>
                    </a:lnTo>
                    <a:lnTo>
                      <a:pt x="90" y="149"/>
                    </a:lnTo>
                    <a:lnTo>
                      <a:pt x="75" y="150"/>
                    </a:lnTo>
                    <a:lnTo>
                      <a:pt x="61" y="149"/>
                    </a:lnTo>
                    <a:lnTo>
                      <a:pt x="46" y="145"/>
                    </a:lnTo>
                    <a:lnTo>
                      <a:pt x="33" y="138"/>
                    </a:lnTo>
                    <a:lnTo>
                      <a:pt x="22" y="128"/>
                    </a:lnTo>
                    <a:lnTo>
                      <a:pt x="13" y="117"/>
                    </a:lnTo>
                    <a:lnTo>
                      <a:pt x="6" y="104"/>
                    </a:lnTo>
                    <a:lnTo>
                      <a:pt x="2" y="90"/>
                    </a:lnTo>
                    <a:lnTo>
                      <a:pt x="0" y="75"/>
                    </a:lnTo>
                    <a:lnTo>
                      <a:pt x="2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2"/>
                    </a:lnTo>
                    <a:lnTo>
                      <a:pt x="46" y="5"/>
                    </a:lnTo>
                    <a:lnTo>
                      <a:pt x="61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2" name="Freeform 116"/>
              <p:cNvSpPr>
                <a:spLocks/>
              </p:cNvSpPr>
              <p:nvPr/>
            </p:nvSpPr>
            <p:spPr bwMode="auto">
              <a:xfrm>
                <a:off x="2134" y="1411"/>
                <a:ext cx="132" cy="13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2"/>
                  </a:cxn>
                  <a:cxn ang="0">
                    <a:pos x="92" y="6"/>
                  </a:cxn>
                  <a:cxn ang="0">
                    <a:pos x="103" y="11"/>
                  </a:cxn>
                  <a:cxn ang="0">
                    <a:pos x="114" y="20"/>
                  </a:cxn>
                  <a:cxn ang="0">
                    <a:pos x="121" y="32"/>
                  </a:cxn>
                  <a:cxn ang="0">
                    <a:pos x="127" y="43"/>
                  </a:cxn>
                  <a:cxn ang="0">
                    <a:pos x="131" y="55"/>
                  </a:cxn>
                  <a:cxn ang="0">
                    <a:pos x="132" y="68"/>
                  </a:cxn>
                  <a:cxn ang="0">
                    <a:pos x="131" y="81"/>
                  </a:cxn>
                  <a:cxn ang="0">
                    <a:pos x="127" y="94"/>
                  </a:cxn>
                  <a:cxn ang="0">
                    <a:pos x="121" y="105"/>
                  </a:cxn>
                  <a:cxn ang="0">
                    <a:pos x="114" y="114"/>
                  </a:cxn>
                  <a:cxn ang="0">
                    <a:pos x="103" y="124"/>
                  </a:cxn>
                  <a:cxn ang="0">
                    <a:pos x="92" y="129"/>
                  </a:cxn>
                  <a:cxn ang="0">
                    <a:pos x="79" y="133"/>
                  </a:cxn>
                  <a:cxn ang="0">
                    <a:pos x="66" y="135"/>
                  </a:cxn>
                  <a:cxn ang="0">
                    <a:pos x="53" y="133"/>
                  </a:cxn>
                  <a:cxn ang="0">
                    <a:pos x="40" y="129"/>
                  </a:cxn>
                  <a:cxn ang="0">
                    <a:pos x="29" y="124"/>
                  </a:cxn>
                  <a:cxn ang="0">
                    <a:pos x="20" y="114"/>
                  </a:cxn>
                  <a:cxn ang="0">
                    <a:pos x="11" y="105"/>
                  </a:cxn>
                  <a:cxn ang="0">
                    <a:pos x="5" y="94"/>
                  </a:cxn>
                  <a:cxn ang="0">
                    <a:pos x="2" y="81"/>
                  </a:cxn>
                  <a:cxn ang="0">
                    <a:pos x="0" y="68"/>
                  </a:cxn>
                  <a:cxn ang="0">
                    <a:pos x="2" y="55"/>
                  </a:cxn>
                  <a:cxn ang="0">
                    <a:pos x="5" y="43"/>
                  </a:cxn>
                  <a:cxn ang="0">
                    <a:pos x="11" y="32"/>
                  </a:cxn>
                  <a:cxn ang="0">
                    <a:pos x="20" y="20"/>
                  </a:cxn>
                  <a:cxn ang="0">
                    <a:pos x="29" y="11"/>
                  </a:cxn>
                  <a:cxn ang="0">
                    <a:pos x="40" y="6"/>
                  </a:cxn>
                  <a:cxn ang="0">
                    <a:pos x="53" y="2"/>
                  </a:cxn>
                  <a:cxn ang="0">
                    <a:pos x="66" y="0"/>
                  </a:cxn>
                </a:cxnLst>
                <a:rect l="0" t="0" r="r" b="b"/>
                <a:pathLst>
                  <a:path w="132" h="135">
                    <a:moveTo>
                      <a:pt x="66" y="0"/>
                    </a:moveTo>
                    <a:lnTo>
                      <a:pt x="79" y="2"/>
                    </a:lnTo>
                    <a:lnTo>
                      <a:pt x="92" y="6"/>
                    </a:lnTo>
                    <a:lnTo>
                      <a:pt x="103" y="11"/>
                    </a:lnTo>
                    <a:lnTo>
                      <a:pt x="114" y="20"/>
                    </a:lnTo>
                    <a:lnTo>
                      <a:pt x="121" y="32"/>
                    </a:lnTo>
                    <a:lnTo>
                      <a:pt x="127" y="43"/>
                    </a:lnTo>
                    <a:lnTo>
                      <a:pt x="131" y="55"/>
                    </a:lnTo>
                    <a:lnTo>
                      <a:pt x="132" y="68"/>
                    </a:lnTo>
                    <a:lnTo>
                      <a:pt x="131" y="81"/>
                    </a:lnTo>
                    <a:lnTo>
                      <a:pt x="127" y="94"/>
                    </a:lnTo>
                    <a:lnTo>
                      <a:pt x="121" y="105"/>
                    </a:lnTo>
                    <a:lnTo>
                      <a:pt x="114" y="114"/>
                    </a:lnTo>
                    <a:lnTo>
                      <a:pt x="103" y="124"/>
                    </a:lnTo>
                    <a:lnTo>
                      <a:pt x="92" y="129"/>
                    </a:lnTo>
                    <a:lnTo>
                      <a:pt x="79" y="133"/>
                    </a:lnTo>
                    <a:lnTo>
                      <a:pt x="66" y="135"/>
                    </a:lnTo>
                    <a:lnTo>
                      <a:pt x="53" y="133"/>
                    </a:lnTo>
                    <a:lnTo>
                      <a:pt x="40" y="129"/>
                    </a:lnTo>
                    <a:lnTo>
                      <a:pt x="29" y="124"/>
                    </a:lnTo>
                    <a:lnTo>
                      <a:pt x="20" y="114"/>
                    </a:lnTo>
                    <a:lnTo>
                      <a:pt x="11" y="105"/>
                    </a:lnTo>
                    <a:lnTo>
                      <a:pt x="5" y="94"/>
                    </a:lnTo>
                    <a:lnTo>
                      <a:pt x="2" y="81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5" y="43"/>
                    </a:lnTo>
                    <a:lnTo>
                      <a:pt x="11" y="32"/>
                    </a:lnTo>
                    <a:lnTo>
                      <a:pt x="20" y="20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53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3" name="Freeform 117"/>
              <p:cNvSpPr>
                <a:spLocks/>
              </p:cNvSpPr>
              <p:nvPr/>
            </p:nvSpPr>
            <p:spPr bwMode="auto">
              <a:xfrm>
                <a:off x="2147" y="1417"/>
                <a:ext cx="114" cy="11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8" y="2"/>
                  </a:cxn>
                  <a:cxn ang="0">
                    <a:pos x="79" y="3"/>
                  </a:cxn>
                  <a:cxn ang="0">
                    <a:pos x="88" y="9"/>
                  </a:cxn>
                  <a:cxn ang="0">
                    <a:pos x="97" y="16"/>
                  </a:cxn>
                  <a:cxn ang="0">
                    <a:pos x="105" y="26"/>
                  </a:cxn>
                  <a:cxn ang="0">
                    <a:pos x="110" y="35"/>
                  </a:cxn>
                  <a:cxn ang="0">
                    <a:pos x="112" y="46"/>
                  </a:cxn>
                  <a:cxn ang="0">
                    <a:pos x="114" y="59"/>
                  </a:cxn>
                  <a:cxn ang="0">
                    <a:pos x="112" y="70"/>
                  </a:cxn>
                  <a:cxn ang="0">
                    <a:pos x="110" y="81"/>
                  </a:cxn>
                  <a:cxn ang="0">
                    <a:pos x="105" y="90"/>
                  </a:cxn>
                  <a:cxn ang="0">
                    <a:pos x="97" y="99"/>
                  </a:cxn>
                  <a:cxn ang="0">
                    <a:pos x="88" y="106"/>
                  </a:cxn>
                  <a:cxn ang="0">
                    <a:pos x="79" y="112"/>
                  </a:cxn>
                  <a:cxn ang="0">
                    <a:pos x="68" y="114"/>
                  </a:cxn>
                  <a:cxn ang="0">
                    <a:pos x="57" y="116"/>
                  </a:cxn>
                  <a:cxn ang="0">
                    <a:pos x="46" y="114"/>
                  </a:cxn>
                  <a:cxn ang="0">
                    <a:pos x="35" y="112"/>
                  </a:cxn>
                  <a:cxn ang="0">
                    <a:pos x="26" y="106"/>
                  </a:cxn>
                  <a:cxn ang="0">
                    <a:pos x="16" y="99"/>
                  </a:cxn>
                  <a:cxn ang="0">
                    <a:pos x="9" y="90"/>
                  </a:cxn>
                  <a:cxn ang="0">
                    <a:pos x="3" y="81"/>
                  </a:cxn>
                  <a:cxn ang="0">
                    <a:pos x="2" y="70"/>
                  </a:cxn>
                  <a:cxn ang="0">
                    <a:pos x="0" y="59"/>
                  </a:cxn>
                  <a:cxn ang="0">
                    <a:pos x="2" y="46"/>
                  </a:cxn>
                  <a:cxn ang="0">
                    <a:pos x="3" y="35"/>
                  </a:cxn>
                  <a:cxn ang="0">
                    <a:pos x="9" y="26"/>
                  </a:cxn>
                  <a:cxn ang="0">
                    <a:pos x="16" y="16"/>
                  </a:cxn>
                  <a:cxn ang="0">
                    <a:pos x="26" y="9"/>
                  </a:cxn>
                  <a:cxn ang="0">
                    <a:pos x="35" y="3"/>
                  </a:cxn>
                  <a:cxn ang="0">
                    <a:pos x="46" y="2"/>
                  </a:cxn>
                  <a:cxn ang="0">
                    <a:pos x="57" y="0"/>
                  </a:cxn>
                </a:cxnLst>
                <a:rect l="0" t="0" r="r" b="b"/>
                <a:pathLst>
                  <a:path w="114" h="116">
                    <a:moveTo>
                      <a:pt x="57" y="0"/>
                    </a:moveTo>
                    <a:lnTo>
                      <a:pt x="68" y="2"/>
                    </a:lnTo>
                    <a:lnTo>
                      <a:pt x="79" y="3"/>
                    </a:lnTo>
                    <a:lnTo>
                      <a:pt x="88" y="9"/>
                    </a:lnTo>
                    <a:lnTo>
                      <a:pt x="97" y="16"/>
                    </a:lnTo>
                    <a:lnTo>
                      <a:pt x="105" y="26"/>
                    </a:lnTo>
                    <a:lnTo>
                      <a:pt x="110" y="35"/>
                    </a:lnTo>
                    <a:lnTo>
                      <a:pt x="112" y="46"/>
                    </a:lnTo>
                    <a:lnTo>
                      <a:pt x="114" y="59"/>
                    </a:lnTo>
                    <a:lnTo>
                      <a:pt x="112" y="70"/>
                    </a:lnTo>
                    <a:lnTo>
                      <a:pt x="110" y="81"/>
                    </a:lnTo>
                    <a:lnTo>
                      <a:pt x="105" y="90"/>
                    </a:lnTo>
                    <a:lnTo>
                      <a:pt x="97" y="99"/>
                    </a:lnTo>
                    <a:lnTo>
                      <a:pt x="88" y="106"/>
                    </a:lnTo>
                    <a:lnTo>
                      <a:pt x="79" y="112"/>
                    </a:lnTo>
                    <a:lnTo>
                      <a:pt x="68" y="114"/>
                    </a:lnTo>
                    <a:lnTo>
                      <a:pt x="57" y="116"/>
                    </a:lnTo>
                    <a:lnTo>
                      <a:pt x="46" y="114"/>
                    </a:lnTo>
                    <a:lnTo>
                      <a:pt x="35" y="112"/>
                    </a:lnTo>
                    <a:lnTo>
                      <a:pt x="26" y="106"/>
                    </a:lnTo>
                    <a:lnTo>
                      <a:pt x="16" y="99"/>
                    </a:lnTo>
                    <a:lnTo>
                      <a:pt x="9" y="90"/>
                    </a:lnTo>
                    <a:lnTo>
                      <a:pt x="3" y="81"/>
                    </a:lnTo>
                    <a:lnTo>
                      <a:pt x="2" y="70"/>
                    </a:lnTo>
                    <a:lnTo>
                      <a:pt x="0" y="59"/>
                    </a:lnTo>
                    <a:lnTo>
                      <a:pt x="2" y="46"/>
                    </a:lnTo>
                    <a:lnTo>
                      <a:pt x="3" y="35"/>
                    </a:lnTo>
                    <a:lnTo>
                      <a:pt x="9" y="26"/>
                    </a:lnTo>
                    <a:lnTo>
                      <a:pt x="16" y="16"/>
                    </a:lnTo>
                    <a:lnTo>
                      <a:pt x="26" y="9"/>
                    </a:lnTo>
                    <a:lnTo>
                      <a:pt x="35" y="3"/>
                    </a:lnTo>
                    <a:lnTo>
                      <a:pt x="46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4" name="Freeform 118"/>
              <p:cNvSpPr>
                <a:spLocks/>
              </p:cNvSpPr>
              <p:nvPr/>
            </p:nvSpPr>
            <p:spPr bwMode="auto">
              <a:xfrm>
                <a:off x="2160" y="1422"/>
                <a:ext cx="97" cy="10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8" y="4"/>
                  </a:cxn>
                  <a:cxn ang="0">
                    <a:pos x="82" y="15"/>
                  </a:cxn>
                  <a:cxn ang="0">
                    <a:pos x="94" y="30"/>
                  </a:cxn>
                  <a:cxn ang="0">
                    <a:pos x="97" y="50"/>
                  </a:cxn>
                  <a:cxn ang="0">
                    <a:pos x="94" y="68"/>
                  </a:cxn>
                  <a:cxn ang="0">
                    <a:pos x="82" y="85"/>
                  </a:cxn>
                  <a:cxn ang="0">
                    <a:pos x="68" y="96"/>
                  </a:cxn>
                  <a:cxn ang="0">
                    <a:pos x="48" y="100"/>
                  </a:cxn>
                  <a:cxn ang="0">
                    <a:pos x="29" y="96"/>
                  </a:cxn>
                  <a:cxn ang="0">
                    <a:pos x="14" y="85"/>
                  </a:cxn>
                  <a:cxn ang="0">
                    <a:pos x="3" y="68"/>
                  </a:cxn>
                  <a:cxn ang="0">
                    <a:pos x="0" y="50"/>
                  </a:cxn>
                  <a:cxn ang="0">
                    <a:pos x="3" y="30"/>
                  </a:cxn>
                  <a:cxn ang="0">
                    <a:pos x="14" y="15"/>
                  </a:cxn>
                  <a:cxn ang="0">
                    <a:pos x="29" y="4"/>
                  </a:cxn>
                  <a:cxn ang="0">
                    <a:pos x="48" y="0"/>
                  </a:cxn>
                </a:cxnLst>
                <a:rect l="0" t="0" r="r" b="b"/>
                <a:pathLst>
                  <a:path w="97" h="100">
                    <a:moveTo>
                      <a:pt x="48" y="0"/>
                    </a:moveTo>
                    <a:lnTo>
                      <a:pt x="68" y="4"/>
                    </a:lnTo>
                    <a:lnTo>
                      <a:pt x="82" y="15"/>
                    </a:lnTo>
                    <a:lnTo>
                      <a:pt x="94" y="30"/>
                    </a:lnTo>
                    <a:lnTo>
                      <a:pt x="97" y="50"/>
                    </a:lnTo>
                    <a:lnTo>
                      <a:pt x="94" y="68"/>
                    </a:lnTo>
                    <a:lnTo>
                      <a:pt x="82" y="85"/>
                    </a:lnTo>
                    <a:lnTo>
                      <a:pt x="68" y="96"/>
                    </a:lnTo>
                    <a:lnTo>
                      <a:pt x="48" y="100"/>
                    </a:lnTo>
                    <a:lnTo>
                      <a:pt x="29" y="96"/>
                    </a:lnTo>
                    <a:lnTo>
                      <a:pt x="14" y="85"/>
                    </a:lnTo>
                    <a:lnTo>
                      <a:pt x="3" y="68"/>
                    </a:lnTo>
                    <a:lnTo>
                      <a:pt x="0" y="50"/>
                    </a:lnTo>
                    <a:lnTo>
                      <a:pt x="3" y="30"/>
                    </a:lnTo>
                    <a:lnTo>
                      <a:pt x="14" y="15"/>
                    </a:lnTo>
                    <a:lnTo>
                      <a:pt x="29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5" name="Freeform 119"/>
              <p:cNvSpPr>
                <a:spLocks/>
              </p:cNvSpPr>
              <p:nvPr/>
            </p:nvSpPr>
            <p:spPr bwMode="auto">
              <a:xfrm>
                <a:off x="2173" y="1426"/>
                <a:ext cx="79" cy="8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55" y="4"/>
                  </a:cxn>
                  <a:cxn ang="0">
                    <a:pos x="68" y="11"/>
                  </a:cxn>
                  <a:cxn ang="0">
                    <a:pos x="75" y="24"/>
                  </a:cxn>
                  <a:cxn ang="0">
                    <a:pos x="79" y="40"/>
                  </a:cxn>
                  <a:cxn ang="0">
                    <a:pos x="75" y="57"/>
                  </a:cxn>
                  <a:cxn ang="0">
                    <a:pos x="68" y="70"/>
                  </a:cxn>
                  <a:cxn ang="0">
                    <a:pos x="55" y="79"/>
                  </a:cxn>
                  <a:cxn ang="0">
                    <a:pos x="38" y="83"/>
                  </a:cxn>
                  <a:cxn ang="0">
                    <a:pos x="23" y="79"/>
                  </a:cxn>
                  <a:cxn ang="0">
                    <a:pos x="11" y="70"/>
                  </a:cxn>
                  <a:cxn ang="0">
                    <a:pos x="3" y="57"/>
                  </a:cxn>
                  <a:cxn ang="0">
                    <a:pos x="0" y="40"/>
                  </a:cxn>
                  <a:cxn ang="0">
                    <a:pos x="3" y="24"/>
                  </a:cxn>
                  <a:cxn ang="0">
                    <a:pos x="11" y="11"/>
                  </a:cxn>
                  <a:cxn ang="0">
                    <a:pos x="23" y="4"/>
                  </a:cxn>
                  <a:cxn ang="0">
                    <a:pos x="38" y="0"/>
                  </a:cxn>
                </a:cxnLst>
                <a:rect l="0" t="0" r="r" b="b"/>
                <a:pathLst>
                  <a:path w="79" h="83">
                    <a:moveTo>
                      <a:pt x="38" y="0"/>
                    </a:moveTo>
                    <a:lnTo>
                      <a:pt x="55" y="4"/>
                    </a:lnTo>
                    <a:lnTo>
                      <a:pt x="68" y="11"/>
                    </a:lnTo>
                    <a:lnTo>
                      <a:pt x="75" y="24"/>
                    </a:lnTo>
                    <a:lnTo>
                      <a:pt x="79" y="40"/>
                    </a:lnTo>
                    <a:lnTo>
                      <a:pt x="75" y="57"/>
                    </a:lnTo>
                    <a:lnTo>
                      <a:pt x="68" y="70"/>
                    </a:lnTo>
                    <a:lnTo>
                      <a:pt x="55" y="79"/>
                    </a:lnTo>
                    <a:lnTo>
                      <a:pt x="38" y="83"/>
                    </a:lnTo>
                    <a:lnTo>
                      <a:pt x="23" y="79"/>
                    </a:lnTo>
                    <a:lnTo>
                      <a:pt x="11" y="70"/>
                    </a:lnTo>
                    <a:lnTo>
                      <a:pt x="3" y="57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1" y="11"/>
                    </a:lnTo>
                    <a:lnTo>
                      <a:pt x="23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6" name="Freeform 120"/>
              <p:cNvSpPr>
                <a:spLocks/>
              </p:cNvSpPr>
              <p:nvPr/>
            </p:nvSpPr>
            <p:spPr bwMode="auto">
              <a:xfrm>
                <a:off x="2285" y="1130"/>
                <a:ext cx="171" cy="17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101" y="2"/>
                  </a:cxn>
                  <a:cxn ang="0">
                    <a:pos x="118" y="7"/>
                  </a:cxn>
                  <a:cxn ang="0">
                    <a:pos x="132" y="14"/>
                  </a:cxn>
                  <a:cxn ang="0">
                    <a:pos x="145" y="26"/>
                  </a:cxn>
                  <a:cxn ang="0">
                    <a:pos x="156" y="38"/>
                  </a:cxn>
                  <a:cxn ang="0">
                    <a:pos x="164" y="53"/>
                  </a:cxn>
                  <a:cxn ang="0">
                    <a:pos x="169" y="70"/>
                  </a:cxn>
                  <a:cxn ang="0">
                    <a:pos x="171" y="88"/>
                  </a:cxn>
                  <a:cxn ang="0">
                    <a:pos x="169" y="105"/>
                  </a:cxn>
                  <a:cxn ang="0">
                    <a:pos x="164" y="121"/>
                  </a:cxn>
                  <a:cxn ang="0">
                    <a:pos x="156" y="136"/>
                  </a:cxn>
                  <a:cxn ang="0">
                    <a:pos x="145" y="149"/>
                  </a:cxn>
                  <a:cxn ang="0">
                    <a:pos x="132" y="160"/>
                  </a:cxn>
                  <a:cxn ang="0">
                    <a:pos x="118" y="167"/>
                  </a:cxn>
                  <a:cxn ang="0">
                    <a:pos x="101" y="173"/>
                  </a:cxn>
                  <a:cxn ang="0">
                    <a:pos x="84" y="175"/>
                  </a:cxn>
                  <a:cxn ang="0">
                    <a:pos x="68" y="173"/>
                  </a:cxn>
                  <a:cxn ang="0">
                    <a:pos x="51" y="167"/>
                  </a:cxn>
                  <a:cxn ang="0">
                    <a:pos x="37" y="160"/>
                  </a:cxn>
                  <a:cxn ang="0">
                    <a:pos x="26" y="149"/>
                  </a:cxn>
                  <a:cxn ang="0">
                    <a:pos x="15" y="136"/>
                  </a:cxn>
                  <a:cxn ang="0">
                    <a:pos x="7" y="121"/>
                  </a:cxn>
                  <a:cxn ang="0">
                    <a:pos x="2" y="105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7" y="53"/>
                  </a:cxn>
                  <a:cxn ang="0">
                    <a:pos x="15" y="38"/>
                  </a:cxn>
                  <a:cxn ang="0">
                    <a:pos x="26" y="26"/>
                  </a:cxn>
                  <a:cxn ang="0">
                    <a:pos x="37" y="14"/>
                  </a:cxn>
                  <a:cxn ang="0">
                    <a:pos x="51" y="7"/>
                  </a:cxn>
                  <a:cxn ang="0">
                    <a:pos x="68" y="2"/>
                  </a:cxn>
                  <a:cxn ang="0">
                    <a:pos x="84" y="0"/>
                  </a:cxn>
                </a:cxnLst>
                <a:rect l="0" t="0" r="r" b="b"/>
                <a:pathLst>
                  <a:path w="171" h="175">
                    <a:moveTo>
                      <a:pt x="84" y="0"/>
                    </a:moveTo>
                    <a:lnTo>
                      <a:pt x="101" y="2"/>
                    </a:lnTo>
                    <a:lnTo>
                      <a:pt x="118" y="7"/>
                    </a:lnTo>
                    <a:lnTo>
                      <a:pt x="132" y="14"/>
                    </a:lnTo>
                    <a:lnTo>
                      <a:pt x="145" y="26"/>
                    </a:lnTo>
                    <a:lnTo>
                      <a:pt x="156" y="38"/>
                    </a:lnTo>
                    <a:lnTo>
                      <a:pt x="164" y="53"/>
                    </a:lnTo>
                    <a:lnTo>
                      <a:pt x="169" y="70"/>
                    </a:lnTo>
                    <a:lnTo>
                      <a:pt x="171" y="88"/>
                    </a:lnTo>
                    <a:lnTo>
                      <a:pt x="169" y="105"/>
                    </a:lnTo>
                    <a:lnTo>
                      <a:pt x="164" y="121"/>
                    </a:lnTo>
                    <a:lnTo>
                      <a:pt x="156" y="136"/>
                    </a:lnTo>
                    <a:lnTo>
                      <a:pt x="145" y="149"/>
                    </a:lnTo>
                    <a:lnTo>
                      <a:pt x="132" y="160"/>
                    </a:lnTo>
                    <a:lnTo>
                      <a:pt x="118" y="167"/>
                    </a:lnTo>
                    <a:lnTo>
                      <a:pt x="101" y="173"/>
                    </a:lnTo>
                    <a:lnTo>
                      <a:pt x="84" y="175"/>
                    </a:lnTo>
                    <a:lnTo>
                      <a:pt x="68" y="173"/>
                    </a:lnTo>
                    <a:lnTo>
                      <a:pt x="51" y="167"/>
                    </a:lnTo>
                    <a:lnTo>
                      <a:pt x="37" y="160"/>
                    </a:lnTo>
                    <a:lnTo>
                      <a:pt x="26" y="149"/>
                    </a:lnTo>
                    <a:lnTo>
                      <a:pt x="15" y="136"/>
                    </a:lnTo>
                    <a:lnTo>
                      <a:pt x="7" y="121"/>
                    </a:lnTo>
                    <a:lnTo>
                      <a:pt x="2" y="105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7" y="53"/>
                    </a:lnTo>
                    <a:lnTo>
                      <a:pt x="15" y="38"/>
                    </a:lnTo>
                    <a:lnTo>
                      <a:pt x="26" y="26"/>
                    </a:lnTo>
                    <a:lnTo>
                      <a:pt x="37" y="14"/>
                    </a:lnTo>
                    <a:lnTo>
                      <a:pt x="51" y="7"/>
                    </a:lnTo>
                    <a:lnTo>
                      <a:pt x="68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7" name="Freeform 121"/>
              <p:cNvSpPr>
                <a:spLocks/>
              </p:cNvSpPr>
              <p:nvPr/>
            </p:nvSpPr>
            <p:spPr bwMode="auto">
              <a:xfrm>
                <a:off x="2290" y="1132"/>
                <a:ext cx="164" cy="16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00" y="1"/>
                  </a:cxn>
                  <a:cxn ang="0">
                    <a:pos x="114" y="7"/>
                  </a:cxn>
                  <a:cxn ang="0">
                    <a:pos x="127" y="14"/>
                  </a:cxn>
                  <a:cxn ang="0">
                    <a:pos x="140" y="24"/>
                  </a:cxn>
                  <a:cxn ang="0">
                    <a:pos x="149" y="36"/>
                  </a:cxn>
                  <a:cxn ang="0">
                    <a:pos x="159" y="51"/>
                  </a:cxn>
                  <a:cxn ang="0">
                    <a:pos x="162" y="66"/>
                  </a:cxn>
                  <a:cxn ang="0">
                    <a:pos x="164" y="82"/>
                  </a:cxn>
                  <a:cxn ang="0">
                    <a:pos x="162" y="99"/>
                  </a:cxn>
                  <a:cxn ang="0">
                    <a:pos x="159" y="116"/>
                  </a:cxn>
                  <a:cxn ang="0">
                    <a:pos x="149" y="128"/>
                  </a:cxn>
                  <a:cxn ang="0">
                    <a:pos x="140" y="141"/>
                  </a:cxn>
                  <a:cxn ang="0">
                    <a:pos x="127" y="150"/>
                  </a:cxn>
                  <a:cxn ang="0">
                    <a:pos x="114" y="158"/>
                  </a:cxn>
                  <a:cxn ang="0">
                    <a:pos x="100" y="163"/>
                  </a:cxn>
                  <a:cxn ang="0">
                    <a:pos x="83" y="165"/>
                  </a:cxn>
                  <a:cxn ang="0">
                    <a:pos x="67" y="163"/>
                  </a:cxn>
                  <a:cxn ang="0">
                    <a:pos x="50" y="158"/>
                  </a:cxn>
                  <a:cxn ang="0">
                    <a:pos x="37" y="150"/>
                  </a:cxn>
                  <a:cxn ang="0">
                    <a:pos x="24" y="141"/>
                  </a:cxn>
                  <a:cxn ang="0">
                    <a:pos x="15" y="128"/>
                  </a:cxn>
                  <a:cxn ang="0">
                    <a:pos x="8" y="116"/>
                  </a:cxn>
                  <a:cxn ang="0">
                    <a:pos x="2" y="99"/>
                  </a:cxn>
                  <a:cxn ang="0">
                    <a:pos x="0" y="82"/>
                  </a:cxn>
                  <a:cxn ang="0">
                    <a:pos x="2" y="66"/>
                  </a:cxn>
                  <a:cxn ang="0">
                    <a:pos x="8" y="51"/>
                  </a:cxn>
                  <a:cxn ang="0">
                    <a:pos x="15" y="36"/>
                  </a:cxn>
                  <a:cxn ang="0">
                    <a:pos x="24" y="24"/>
                  </a:cxn>
                  <a:cxn ang="0">
                    <a:pos x="37" y="14"/>
                  </a:cxn>
                  <a:cxn ang="0">
                    <a:pos x="50" y="7"/>
                  </a:cxn>
                  <a:cxn ang="0">
                    <a:pos x="67" y="1"/>
                  </a:cxn>
                  <a:cxn ang="0">
                    <a:pos x="83" y="0"/>
                  </a:cxn>
                </a:cxnLst>
                <a:rect l="0" t="0" r="r" b="b"/>
                <a:pathLst>
                  <a:path w="164" h="165">
                    <a:moveTo>
                      <a:pt x="83" y="0"/>
                    </a:moveTo>
                    <a:lnTo>
                      <a:pt x="100" y="1"/>
                    </a:lnTo>
                    <a:lnTo>
                      <a:pt x="114" y="7"/>
                    </a:lnTo>
                    <a:lnTo>
                      <a:pt x="127" y="14"/>
                    </a:lnTo>
                    <a:lnTo>
                      <a:pt x="140" y="24"/>
                    </a:lnTo>
                    <a:lnTo>
                      <a:pt x="149" y="36"/>
                    </a:lnTo>
                    <a:lnTo>
                      <a:pt x="159" y="51"/>
                    </a:lnTo>
                    <a:lnTo>
                      <a:pt x="162" y="66"/>
                    </a:lnTo>
                    <a:lnTo>
                      <a:pt x="164" y="82"/>
                    </a:lnTo>
                    <a:lnTo>
                      <a:pt x="162" y="99"/>
                    </a:lnTo>
                    <a:lnTo>
                      <a:pt x="159" y="116"/>
                    </a:lnTo>
                    <a:lnTo>
                      <a:pt x="149" y="128"/>
                    </a:lnTo>
                    <a:lnTo>
                      <a:pt x="140" y="141"/>
                    </a:lnTo>
                    <a:lnTo>
                      <a:pt x="127" y="150"/>
                    </a:lnTo>
                    <a:lnTo>
                      <a:pt x="114" y="158"/>
                    </a:lnTo>
                    <a:lnTo>
                      <a:pt x="100" y="163"/>
                    </a:lnTo>
                    <a:lnTo>
                      <a:pt x="83" y="165"/>
                    </a:lnTo>
                    <a:lnTo>
                      <a:pt x="67" y="163"/>
                    </a:lnTo>
                    <a:lnTo>
                      <a:pt x="50" y="158"/>
                    </a:lnTo>
                    <a:lnTo>
                      <a:pt x="37" y="150"/>
                    </a:lnTo>
                    <a:lnTo>
                      <a:pt x="24" y="141"/>
                    </a:lnTo>
                    <a:lnTo>
                      <a:pt x="15" y="128"/>
                    </a:lnTo>
                    <a:lnTo>
                      <a:pt x="8" y="116"/>
                    </a:lnTo>
                    <a:lnTo>
                      <a:pt x="2" y="99"/>
                    </a:lnTo>
                    <a:lnTo>
                      <a:pt x="0" y="82"/>
                    </a:lnTo>
                    <a:lnTo>
                      <a:pt x="2" y="66"/>
                    </a:lnTo>
                    <a:lnTo>
                      <a:pt x="8" y="51"/>
                    </a:lnTo>
                    <a:lnTo>
                      <a:pt x="15" y="36"/>
                    </a:lnTo>
                    <a:lnTo>
                      <a:pt x="24" y="24"/>
                    </a:lnTo>
                    <a:lnTo>
                      <a:pt x="37" y="14"/>
                    </a:lnTo>
                    <a:lnTo>
                      <a:pt x="50" y="7"/>
                    </a:lnTo>
                    <a:lnTo>
                      <a:pt x="67" y="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8" name="Freeform 122"/>
              <p:cNvSpPr>
                <a:spLocks/>
              </p:cNvSpPr>
              <p:nvPr/>
            </p:nvSpPr>
            <p:spPr bwMode="auto">
              <a:xfrm>
                <a:off x="2300" y="1135"/>
                <a:ext cx="150" cy="15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2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8" y="22"/>
                  </a:cxn>
                  <a:cxn ang="0">
                    <a:pos x="138" y="35"/>
                  </a:cxn>
                  <a:cxn ang="0">
                    <a:pos x="145" y="48"/>
                  </a:cxn>
                  <a:cxn ang="0">
                    <a:pos x="149" y="63"/>
                  </a:cxn>
                  <a:cxn ang="0">
                    <a:pos x="150" y="78"/>
                  </a:cxn>
                  <a:cxn ang="0">
                    <a:pos x="149" y="92"/>
                  </a:cxn>
                  <a:cxn ang="0">
                    <a:pos x="145" y="107"/>
                  </a:cxn>
                  <a:cxn ang="0">
                    <a:pos x="138" y="120"/>
                  </a:cxn>
                  <a:cxn ang="0">
                    <a:pos x="128" y="133"/>
                  </a:cxn>
                  <a:cxn ang="0">
                    <a:pos x="117" y="142"/>
                  </a:cxn>
                  <a:cxn ang="0">
                    <a:pos x="104" y="149"/>
                  </a:cxn>
                  <a:cxn ang="0">
                    <a:pos x="90" y="153"/>
                  </a:cxn>
                  <a:cxn ang="0">
                    <a:pos x="75" y="155"/>
                  </a:cxn>
                  <a:cxn ang="0">
                    <a:pos x="60" y="153"/>
                  </a:cxn>
                  <a:cxn ang="0">
                    <a:pos x="46" y="149"/>
                  </a:cxn>
                  <a:cxn ang="0">
                    <a:pos x="33" y="142"/>
                  </a:cxn>
                  <a:cxn ang="0">
                    <a:pos x="22" y="133"/>
                  </a:cxn>
                  <a:cxn ang="0">
                    <a:pos x="12" y="120"/>
                  </a:cxn>
                  <a:cxn ang="0">
                    <a:pos x="5" y="107"/>
                  </a:cxn>
                  <a:cxn ang="0">
                    <a:pos x="1" y="92"/>
                  </a:cxn>
                  <a:cxn ang="0">
                    <a:pos x="0" y="78"/>
                  </a:cxn>
                  <a:cxn ang="0">
                    <a:pos x="1" y="63"/>
                  </a:cxn>
                  <a:cxn ang="0">
                    <a:pos x="5" y="48"/>
                  </a:cxn>
                  <a:cxn ang="0">
                    <a:pos x="12" y="35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2"/>
                  </a:cxn>
                  <a:cxn ang="0">
                    <a:pos x="75" y="0"/>
                  </a:cxn>
                </a:cxnLst>
                <a:rect l="0" t="0" r="r" b="b"/>
                <a:pathLst>
                  <a:path w="150" h="155">
                    <a:moveTo>
                      <a:pt x="75" y="0"/>
                    </a:moveTo>
                    <a:lnTo>
                      <a:pt x="90" y="2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8" y="22"/>
                    </a:lnTo>
                    <a:lnTo>
                      <a:pt x="138" y="35"/>
                    </a:lnTo>
                    <a:lnTo>
                      <a:pt x="145" y="48"/>
                    </a:lnTo>
                    <a:lnTo>
                      <a:pt x="149" y="63"/>
                    </a:lnTo>
                    <a:lnTo>
                      <a:pt x="150" y="78"/>
                    </a:lnTo>
                    <a:lnTo>
                      <a:pt x="149" y="92"/>
                    </a:lnTo>
                    <a:lnTo>
                      <a:pt x="145" y="107"/>
                    </a:lnTo>
                    <a:lnTo>
                      <a:pt x="138" y="120"/>
                    </a:lnTo>
                    <a:lnTo>
                      <a:pt x="128" y="133"/>
                    </a:lnTo>
                    <a:lnTo>
                      <a:pt x="117" y="142"/>
                    </a:lnTo>
                    <a:lnTo>
                      <a:pt x="104" y="149"/>
                    </a:lnTo>
                    <a:lnTo>
                      <a:pt x="90" y="153"/>
                    </a:lnTo>
                    <a:lnTo>
                      <a:pt x="75" y="155"/>
                    </a:lnTo>
                    <a:lnTo>
                      <a:pt x="60" y="153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2" y="133"/>
                    </a:lnTo>
                    <a:lnTo>
                      <a:pt x="12" y="120"/>
                    </a:lnTo>
                    <a:lnTo>
                      <a:pt x="5" y="107"/>
                    </a:lnTo>
                    <a:lnTo>
                      <a:pt x="1" y="92"/>
                    </a:lnTo>
                    <a:lnTo>
                      <a:pt x="0" y="78"/>
                    </a:lnTo>
                    <a:lnTo>
                      <a:pt x="1" y="63"/>
                    </a:lnTo>
                    <a:lnTo>
                      <a:pt x="5" y="48"/>
                    </a:lnTo>
                    <a:lnTo>
                      <a:pt x="12" y="35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9" name="Freeform 123"/>
              <p:cNvSpPr>
                <a:spLocks/>
              </p:cNvSpPr>
              <p:nvPr/>
            </p:nvSpPr>
            <p:spPr bwMode="auto">
              <a:xfrm>
                <a:off x="2307" y="1139"/>
                <a:ext cx="142" cy="14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5" y="2"/>
                  </a:cxn>
                  <a:cxn ang="0">
                    <a:pos x="97" y="5"/>
                  </a:cxn>
                  <a:cxn ang="0">
                    <a:pos x="110" y="13"/>
                  </a:cxn>
                  <a:cxn ang="0">
                    <a:pos x="119" y="20"/>
                  </a:cxn>
                  <a:cxn ang="0">
                    <a:pos x="129" y="31"/>
                  </a:cxn>
                  <a:cxn ang="0">
                    <a:pos x="136" y="44"/>
                  </a:cxn>
                  <a:cxn ang="0">
                    <a:pos x="140" y="57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2"/>
                  </a:cxn>
                  <a:cxn ang="0">
                    <a:pos x="119" y="121"/>
                  </a:cxn>
                  <a:cxn ang="0">
                    <a:pos x="110" y="131"/>
                  </a:cxn>
                  <a:cxn ang="0">
                    <a:pos x="97" y="138"/>
                  </a:cxn>
                  <a:cxn ang="0">
                    <a:pos x="85" y="142"/>
                  </a:cxn>
                  <a:cxn ang="0">
                    <a:pos x="70" y="143"/>
                  </a:cxn>
                  <a:cxn ang="0">
                    <a:pos x="55" y="142"/>
                  </a:cxn>
                  <a:cxn ang="0">
                    <a:pos x="42" y="138"/>
                  </a:cxn>
                  <a:cxn ang="0">
                    <a:pos x="31" y="131"/>
                  </a:cxn>
                  <a:cxn ang="0">
                    <a:pos x="20" y="121"/>
                  </a:cxn>
                  <a:cxn ang="0">
                    <a:pos x="11" y="112"/>
                  </a:cxn>
                  <a:cxn ang="0">
                    <a:pos x="5" y="99"/>
                  </a:cxn>
                  <a:cxn ang="0">
                    <a:pos x="2" y="86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5" y="44"/>
                  </a:cxn>
                  <a:cxn ang="0">
                    <a:pos x="11" y="31"/>
                  </a:cxn>
                  <a:cxn ang="0">
                    <a:pos x="20" y="20"/>
                  </a:cxn>
                  <a:cxn ang="0">
                    <a:pos x="31" y="13"/>
                  </a:cxn>
                  <a:cxn ang="0">
                    <a:pos x="42" y="5"/>
                  </a:cxn>
                  <a:cxn ang="0">
                    <a:pos x="55" y="2"/>
                  </a:cxn>
                  <a:cxn ang="0">
                    <a:pos x="70" y="0"/>
                  </a:cxn>
                </a:cxnLst>
                <a:rect l="0" t="0" r="r" b="b"/>
                <a:pathLst>
                  <a:path w="142" h="143">
                    <a:moveTo>
                      <a:pt x="70" y="0"/>
                    </a:moveTo>
                    <a:lnTo>
                      <a:pt x="85" y="2"/>
                    </a:lnTo>
                    <a:lnTo>
                      <a:pt x="97" y="5"/>
                    </a:lnTo>
                    <a:lnTo>
                      <a:pt x="110" y="13"/>
                    </a:lnTo>
                    <a:lnTo>
                      <a:pt x="119" y="20"/>
                    </a:lnTo>
                    <a:lnTo>
                      <a:pt x="129" y="31"/>
                    </a:lnTo>
                    <a:lnTo>
                      <a:pt x="136" y="44"/>
                    </a:lnTo>
                    <a:lnTo>
                      <a:pt x="140" y="57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2"/>
                    </a:lnTo>
                    <a:lnTo>
                      <a:pt x="119" y="121"/>
                    </a:lnTo>
                    <a:lnTo>
                      <a:pt x="110" y="131"/>
                    </a:lnTo>
                    <a:lnTo>
                      <a:pt x="97" y="138"/>
                    </a:lnTo>
                    <a:lnTo>
                      <a:pt x="85" y="142"/>
                    </a:lnTo>
                    <a:lnTo>
                      <a:pt x="70" y="143"/>
                    </a:lnTo>
                    <a:lnTo>
                      <a:pt x="55" y="142"/>
                    </a:lnTo>
                    <a:lnTo>
                      <a:pt x="42" y="138"/>
                    </a:lnTo>
                    <a:lnTo>
                      <a:pt x="31" y="131"/>
                    </a:lnTo>
                    <a:lnTo>
                      <a:pt x="20" y="121"/>
                    </a:lnTo>
                    <a:lnTo>
                      <a:pt x="11" y="112"/>
                    </a:lnTo>
                    <a:lnTo>
                      <a:pt x="5" y="99"/>
                    </a:lnTo>
                    <a:lnTo>
                      <a:pt x="2" y="86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5" y="44"/>
                    </a:lnTo>
                    <a:lnTo>
                      <a:pt x="11" y="31"/>
                    </a:lnTo>
                    <a:lnTo>
                      <a:pt x="20" y="20"/>
                    </a:lnTo>
                    <a:lnTo>
                      <a:pt x="31" y="13"/>
                    </a:lnTo>
                    <a:lnTo>
                      <a:pt x="42" y="5"/>
                    </a:lnTo>
                    <a:lnTo>
                      <a:pt x="55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0" name="Freeform 124"/>
              <p:cNvSpPr>
                <a:spLocks/>
              </p:cNvSpPr>
              <p:nvPr/>
            </p:nvSpPr>
            <p:spPr bwMode="auto">
              <a:xfrm>
                <a:off x="2314" y="1141"/>
                <a:ext cx="131" cy="134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78" y="2"/>
                  </a:cxn>
                  <a:cxn ang="0">
                    <a:pos x="90" y="5"/>
                  </a:cxn>
                  <a:cxn ang="0">
                    <a:pos x="101" y="11"/>
                  </a:cxn>
                  <a:cxn ang="0">
                    <a:pos x="112" y="18"/>
                  </a:cxn>
                  <a:cxn ang="0">
                    <a:pos x="120" y="29"/>
                  </a:cxn>
                  <a:cxn ang="0">
                    <a:pos x="125" y="40"/>
                  </a:cxn>
                  <a:cxn ang="0">
                    <a:pos x="129" y="53"/>
                  </a:cxn>
                  <a:cxn ang="0">
                    <a:pos x="131" y="66"/>
                  </a:cxn>
                  <a:cxn ang="0">
                    <a:pos x="129" y="79"/>
                  </a:cxn>
                  <a:cxn ang="0">
                    <a:pos x="125" y="92"/>
                  </a:cxn>
                  <a:cxn ang="0">
                    <a:pos x="120" y="103"/>
                  </a:cxn>
                  <a:cxn ang="0">
                    <a:pos x="112" y="114"/>
                  </a:cxn>
                  <a:cxn ang="0">
                    <a:pos x="101" y="123"/>
                  </a:cxn>
                  <a:cxn ang="0">
                    <a:pos x="90" y="129"/>
                  </a:cxn>
                  <a:cxn ang="0">
                    <a:pos x="78" y="132"/>
                  </a:cxn>
                  <a:cxn ang="0">
                    <a:pos x="65" y="134"/>
                  </a:cxn>
                  <a:cxn ang="0">
                    <a:pos x="52" y="132"/>
                  </a:cxn>
                  <a:cxn ang="0">
                    <a:pos x="41" y="129"/>
                  </a:cxn>
                  <a:cxn ang="0">
                    <a:pos x="30" y="123"/>
                  </a:cxn>
                  <a:cxn ang="0">
                    <a:pos x="19" y="114"/>
                  </a:cxn>
                  <a:cxn ang="0">
                    <a:pos x="11" y="103"/>
                  </a:cxn>
                  <a:cxn ang="0">
                    <a:pos x="6" y="92"/>
                  </a:cxn>
                  <a:cxn ang="0">
                    <a:pos x="2" y="79"/>
                  </a:cxn>
                  <a:cxn ang="0">
                    <a:pos x="0" y="66"/>
                  </a:cxn>
                  <a:cxn ang="0">
                    <a:pos x="2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19" y="18"/>
                  </a:cxn>
                  <a:cxn ang="0">
                    <a:pos x="30" y="11"/>
                  </a:cxn>
                  <a:cxn ang="0">
                    <a:pos x="41" y="5"/>
                  </a:cxn>
                  <a:cxn ang="0">
                    <a:pos x="52" y="2"/>
                  </a:cxn>
                  <a:cxn ang="0">
                    <a:pos x="65" y="0"/>
                  </a:cxn>
                </a:cxnLst>
                <a:rect l="0" t="0" r="r" b="b"/>
                <a:pathLst>
                  <a:path w="131" h="134">
                    <a:moveTo>
                      <a:pt x="65" y="0"/>
                    </a:moveTo>
                    <a:lnTo>
                      <a:pt x="78" y="2"/>
                    </a:lnTo>
                    <a:lnTo>
                      <a:pt x="90" y="5"/>
                    </a:lnTo>
                    <a:lnTo>
                      <a:pt x="101" y="11"/>
                    </a:lnTo>
                    <a:lnTo>
                      <a:pt x="112" y="18"/>
                    </a:lnTo>
                    <a:lnTo>
                      <a:pt x="120" y="29"/>
                    </a:lnTo>
                    <a:lnTo>
                      <a:pt x="125" y="40"/>
                    </a:lnTo>
                    <a:lnTo>
                      <a:pt x="129" y="53"/>
                    </a:lnTo>
                    <a:lnTo>
                      <a:pt x="131" y="66"/>
                    </a:lnTo>
                    <a:lnTo>
                      <a:pt x="129" y="79"/>
                    </a:lnTo>
                    <a:lnTo>
                      <a:pt x="125" y="92"/>
                    </a:lnTo>
                    <a:lnTo>
                      <a:pt x="120" y="103"/>
                    </a:lnTo>
                    <a:lnTo>
                      <a:pt x="112" y="114"/>
                    </a:lnTo>
                    <a:lnTo>
                      <a:pt x="101" y="123"/>
                    </a:lnTo>
                    <a:lnTo>
                      <a:pt x="90" y="129"/>
                    </a:lnTo>
                    <a:lnTo>
                      <a:pt x="78" y="132"/>
                    </a:lnTo>
                    <a:lnTo>
                      <a:pt x="65" y="134"/>
                    </a:lnTo>
                    <a:lnTo>
                      <a:pt x="52" y="132"/>
                    </a:lnTo>
                    <a:lnTo>
                      <a:pt x="41" y="129"/>
                    </a:lnTo>
                    <a:lnTo>
                      <a:pt x="30" y="123"/>
                    </a:lnTo>
                    <a:lnTo>
                      <a:pt x="19" y="114"/>
                    </a:lnTo>
                    <a:lnTo>
                      <a:pt x="11" y="103"/>
                    </a:lnTo>
                    <a:lnTo>
                      <a:pt x="6" y="92"/>
                    </a:lnTo>
                    <a:lnTo>
                      <a:pt x="2" y="79"/>
                    </a:lnTo>
                    <a:lnTo>
                      <a:pt x="0" y="66"/>
                    </a:lnTo>
                    <a:lnTo>
                      <a:pt x="2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19" y="18"/>
                    </a:lnTo>
                    <a:lnTo>
                      <a:pt x="30" y="11"/>
                    </a:lnTo>
                    <a:lnTo>
                      <a:pt x="41" y="5"/>
                    </a:lnTo>
                    <a:lnTo>
                      <a:pt x="52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1" name="Freeform 125"/>
              <p:cNvSpPr>
                <a:spLocks/>
              </p:cNvSpPr>
              <p:nvPr/>
            </p:nvSpPr>
            <p:spPr bwMode="auto">
              <a:xfrm>
                <a:off x="2323" y="1144"/>
                <a:ext cx="120" cy="124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2" y="2"/>
                  </a:cxn>
                  <a:cxn ang="0">
                    <a:pos x="83" y="6"/>
                  </a:cxn>
                  <a:cxn ang="0">
                    <a:pos x="92" y="12"/>
                  </a:cxn>
                  <a:cxn ang="0">
                    <a:pos x="102" y="19"/>
                  </a:cxn>
                  <a:cxn ang="0">
                    <a:pos x="109" y="28"/>
                  </a:cxn>
                  <a:cxn ang="0">
                    <a:pos x="115" y="37"/>
                  </a:cxn>
                  <a:cxn ang="0">
                    <a:pos x="118" y="48"/>
                  </a:cxn>
                  <a:cxn ang="0">
                    <a:pos x="120" y="61"/>
                  </a:cxn>
                  <a:cxn ang="0">
                    <a:pos x="118" y="74"/>
                  </a:cxn>
                  <a:cxn ang="0">
                    <a:pos x="115" y="85"/>
                  </a:cxn>
                  <a:cxn ang="0">
                    <a:pos x="109" y="96"/>
                  </a:cxn>
                  <a:cxn ang="0">
                    <a:pos x="102" y="105"/>
                  </a:cxn>
                  <a:cxn ang="0">
                    <a:pos x="92" y="113"/>
                  </a:cxn>
                  <a:cxn ang="0">
                    <a:pos x="83" y="118"/>
                  </a:cxn>
                  <a:cxn ang="0">
                    <a:pos x="72" y="122"/>
                  </a:cxn>
                  <a:cxn ang="0">
                    <a:pos x="59" y="124"/>
                  </a:cxn>
                  <a:cxn ang="0">
                    <a:pos x="46" y="122"/>
                  </a:cxn>
                  <a:cxn ang="0">
                    <a:pos x="35" y="118"/>
                  </a:cxn>
                  <a:cxn ang="0">
                    <a:pos x="26" y="113"/>
                  </a:cxn>
                  <a:cxn ang="0">
                    <a:pos x="17" y="105"/>
                  </a:cxn>
                  <a:cxn ang="0">
                    <a:pos x="10" y="96"/>
                  </a:cxn>
                  <a:cxn ang="0">
                    <a:pos x="4" y="85"/>
                  </a:cxn>
                  <a:cxn ang="0">
                    <a:pos x="2" y="74"/>
                  </a:cxn>
                  <a:cxn ang="0">
                    <a:pos x="0" y="61"/>
                  </a:cxn>
                  <a:cxn ang="0">
                    <a:pos x="2" y="48"/>
                  </a:cxn>
                  <a:cxn ang="0">
                    <a:pos x="4" y="37"/>
                  </a:cxn>
                  <a:cxn ang="0">
                    <a:pos x="10" y="28"/>
                  </a:cxn>
                  <a:cxn ang="0">
                    <a:pos x="17" y="19"/>
                  </a:cxn>
                  <a:cxn ang="0">
                    <a:pos x="26" y="12"/>
                  </a:cxn>
                  <a:cxn ang="0">
                    <a:pos x="35" y="6"/>
                  </a:cxn>
                  <a:cxn ang="0">
                    <a:pos x="46" y="2"/>
                  </a:cxn>
                  <a:cxn ang="0">
                    <a:pos x="59" y="0"/>
                  </a:cxn>
                </a:cxnLst>
                <a:rect l="0" t="0" r="r" b="b"/>
                <a:pathLst>
                  <a:path w="120" h="124">
                    <a:moveTo>
                      <a:pt x="59" y="0"/>
                    </a:moveTo>
                    <a:lnTo>
                      <a:pt x="72" y="2"/>
                    </a:lnTo>
                    <a:lnTo>
                      <a:pt x="83" y="6"/>
                    </a:lnTo>
                    <a:lnTo>
                      <a:pt x="92" y="12"/>
                    </a:lnTo>
                    <a:lnTo>
                      <a:pt x="102" y="19"/>
                    </a:lnTo>
                    <a:lnTo>
                      <a:pt x="109" y="28"/>
                    </a:lnTo>
                    <a:lnTo>
                      <a:pt x="115" y="37"/>
                    </a:lnTo>
                    <a:lnTo>
                      <a:pt x="118" y="48"/>
                    </a:lnTo>
                    <a:lnTo>
                      <a:pt x="120" y="61"/>
                    </a:lnTo>
                    <a:lnTo>
                      <a:pt x="118" y="74"/>
                    </a:lnTo>
                    <a:lnTo>
                      <a:pt x="115" y="85"/>
                    </a:lnTo>
                    <a:lnTo>
                      <a:pt x="109" y="96"/>
                    </a:lnTo>
                    <a:lnTo>
                      <a:pt x="102" y="105"/>
                    </a:lnTo>
                    <a:lnTo>
                      <a:pt x="92" y="113"/>
                    </a:lnTo>
                    <a:lnTo>
                      <a:pt x="83" y="118"/>
                    </a:lnTo>
                    <a:lnTo>
                      <a:pt x="72" y="122"/>
                    </a:lnTo>
                    <a:lnTo>
                      <a:pt x="59" y="124"/>
                    </a:lnTo>
                    <a:lnTo>
                      <a:pt x="46" y="122"/>
                    </a:lnTo>
                    <a:lnTo>
                      <a:pt x="35" y="118"/>
                    </a:lnTo>
                    <a:lnTo>
                      <a:pt x="26" y="113"/>
                    </a:lnTo>
                    <a:lnTo>
                      <a:pt x="17" y="105"/>
                    </a:lnTo>
                    <a:lnTo>
                      <a:pt x="10" y="96"/>
                    </a:lnTo>
                    <a:lnTo>
                      <a:pt x="4" y="85"/>
                    </a:lnTo>
                    <a:lnTo>
                      <a:pt x="2" y="74"/>
                    </a:lnTo>
                    <a:lnTo>
                      <a:pt x="0" y="61"/>
                    </a:lnTo>
                    <a:lnTo>
                      <a:pt x="2" y="48"/>
                    </a:lnTo>
                    <a:lnTo>
                      <a:pt x="4" y="37"/>
                    </a:lnTo>
                    <a:lnTo>
                      <a:pt x="10" y="28"/>
                    </a:lnTo>
                    <a:lnTo>
                      <a:pt x="17" y="19"/>
                    </a:lnTo>
                    <a:lnTo>
                      <a:pt x="26" y="12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2" name="Freeform 126"/>
              <p:cNvSpPr>
                <a:spLocks/>
              </p:cNvSpPr>
              <p:nvPr/>
            </p:nvSpPr>
            <p:spPr bwMode="auto">
              <a:xfrm>
                <a:off x="2329" y="1146"/>
                <a:ext cx="110" cy="1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6" y="2"/>
                  </a:cxn>
                  <a:cxn ang="0">
                    <a:pos x="77" y="4"/>
                  </a:cxn>
                  <a:cxn ang="0">
                    <a:pos x="86" y="10"/>
                  </a:cxn>
                  <a:cxn ang="0">
                    <a:pos x="94" y="17"/>
                  </a:cxn>
                  <a:cxn ang="0">
                    <a:pos x="101" y="26"/>
                  </a:cxn>
                  <a:cxn ang="0">
                    <a:pos x="107" y="35"/>
                  </a:cxn>
                  <a:cxn ang="0">
                    <a:pos x="109" y="46"/>
                  </a:cxn>
                  <a:cxn ang="0">
                    <a:pos x="110" y="57"/>
                  </a:cxn>
                  <a:cxn ang="0">
                    <a:pos x="109" y="68"/>
                  </a:cxn>
                  <a:cxn ang="0">
                    <a:pos x="107" y="79"/>
                  </a:cxn>
                  <a:cxn ang="0">
                    <a:pos x="101" y="89"/>
                  </a:cxn>
                  <a:cxn ang="0">
                    <a:pos x="94" y="96"/>
                  </a:cxn>
                  <a:cxn ang="0">
                    <a:pos x="86" y="103"/>
                  </a:cxn>
                  <a:cxn ang="0">
                    <a:pos x="77" y="109"/>
                  </a:cxn>
                  <a:cxn ang="0">
                    <a:pos x="66" y="111"/>
                  </a:cxn>
                  <a:cxn ang="0">
                    <a:pos x="55" y="113"/>
                  </a:cxn>
                  <a:cxn ang="0">
                    <a:pos x="44" y="111"/>
                  </a:cxn>
                  <a:cxn ang="0">
                    <a:pos x="35" y="109"/>
                  </a:cxn>
                  <a:cxn ang="0">
                    <a:pos x="24" y="103"/>
                  </a:cxn>
                  <a:cxn ang="0">
                    <a:pos x="17" y="96"/>
                  </a:cxn>
                  <a:cxn ang="0">
                    <a:pos x="9" y="89"/>
                  </a:cxn>
                  <a:cxn ang="0">
                    <a:pos x="4" y="79"/>
                  </a:cxn>
                  <a:cxn ang="0">
                    <a:pos x="2" y="68"/>
                  </a:cxn>
                  <a:cxn ang="0">
                    <a:pos x="0" y="57"/>
                  </a:cxn>
                  <a:cxn ang="0">
                    <a:pos x="2" y="46"/>
                  </a:cxn>
                  <a:cxn ang="0">
                    <a:pos x="4" y="35"/>
                  </a:cxn>
                  <a:cxn ang="0">
                    <a:pos x="9" y="26"/>
                  </a:cxn>
                  <a:cxn ang="0">
                    <a:pos x="17" y="17"/>
                  </a:cxn>
                  <a:cxn ang="0">
                    <a:pos x="24" y="10"/>
                  </a:cxn>
                  <a:cxn ang="0">
                    <a:pos x="35" y="4"/>
                  </a:cxn>
                  <a:cxn ang="0">
                    <a:pos x="44" y="2"/>
                  </a:cxn>
                  <a:cxn ang="0">
                    <a:pos x="55" y="0"/>
                  </a:cxn>
                </a:cxnLst>
                <a:rect l="0" t="0" r="r" b="b"/>
                <a:pathLst>
                  <a:path w="110" h="113">
                    <a:moveTo>
                      <a:pt x="55" y="0"/>
                    </a:moveTo>
                    <a:lnTo>
                      <a:pt x="66" y="2"/>
                    </a:lnTo>
                    <a:lnTo>
                      <a:pt x="77" y="4"/>
                    </a:lnTo>
                    <a:lnTo>
                      <a:pt x="86" y="10"/>
                    </a:lnTo>
                    <a:lnTo>
                      <a:pt x="94" y="17"/>
                    </a:lnTo>
                    <a:lnTo>
                      <a:pt x="101" y="26"/>
                    </a:lnTo>
                    <a:lnTo>
                      <a:pt x="107" y="35"/>
                    </a:lnTo>
                    <a:lnTo>
                      <a:pt x="109" y="46"/>
                    </a:lnTo>
                    <a:lnTo>
                      <a:pt x="110" y="57"/>
                    </a:lnTo>
                    <a:lnTo>
                      <a:pt x="109" y="68"/>
                    </a:lnTo>
                    <a:lnTo>
                      <a:pt x="107" y="79"/>
                    </a:lnTo>
                    <a:lnTo>
                      <a:pt x="101" y="89"/>
                    </a:lnTo>
                    <a:lnTo>
                      <a:pt x="94" y="96"/>
                    </a:lnTo>
                    <a:lnTo>
                      <a:pt x="86" y="103"/>
                    </a:lnTo>
                    <a:lnTo>
                      <a:pt x="77" y="109"/>
                    </a:lnTo>
                    <a:lnTo>
                      <a:pt x="66" y="111"/>
                    </a:lnTo>
                    <a:lnTo>
                      <a:pt x="55" y="113"/>
                    </a:lnTo>
                    <a:lnTo>
                      <a:pt x="44" y="111"/>
                    </a:lnTo>
                    <a:lnTo>
                      <a:pt x="35" y="109"/>
                    </a:lnTo>
                    <a:lnTo>
                      <a:pt x="24" y="103"/>
                    </a:lnTo>
                    <a:lnTo>
                      <a:pt x="17" y="96"/>
                    </a:lnTo>
                    <a:lnTo>
                      <a:pt x="9" y="89"/>
                    </a:lnTo>
                    <a:lnTo>
                      <a:pt x="4" y="79"/>
                    </a:lnTo>
                    <a:lnTo>
                      <a:pt x="2" y="68"/>
                    </a:lnTo>
                    <a:lnTo>
                      <a:pt x="0" y="57"/>
                    </a:lnTo>
                    <a:lnTo>
                      <a:pt x="2" y="46"/>
                    </a:lnTo>
                    <a:lnTo>
                      <a:pt x="4" y="35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24" y="10"/>
                    </a:lnTo>
                    <a:lnTo>
                      <a:pt x="35" y="4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3" name="Freeform 127"/>
              <p:cNvSpPr>
                <a:spLocks/>
              </p:cNvSpPr>
              <p:nvPr/>
            </p:nvSpPr>
            <p:spPr bwMode="auto">
              <a:xfrm>
                <a:off x="2336" y="1150"/>
                <a:ext cx="102" cy="101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70" y="4"/>
                  </a:cxn>
                  <a:cxn ang="0">
                    <a:pos x="87" y="15"/>
                  </a:cxn>
                  <a:cxn ang="0">
                    <a:pos x="98" y="31"/>
                  </a:cxn>
                  <a:cxn ang="0">
                    <a:pos x="102" y="52"/>
                  </a:cxn>
                  <a:cxn ang="0">
                    <a:pos x="98" y="72"/>
                  </a:cxn>
                  <a:cxn ang="0">
                    <a:pos x="87" y="86"/>
                  </a:cxn>
                  <a:cxn ang="0">
                    <a:pos x="70" y="98"/>
                  </a:cxn>
                  <a:cxn ang="0">
                    <a:pos x="50" y="101"/>
                  </a:cxn>
                  <a:cxn ang="0">
                    <a:pos x="32" y="98"/>
                  </a:cxn>
                  <a:cxn ang="0">
                    <a:pos x="15" y="86"/>
                  </a:cxn>
                  <a:cxn ang="0">
                    <a:pos x="4" y="72"/>
                  </a:cxn>
                  <a:cxn ang="0">
                    <a:pos x="0" y="52"/>
                  </a:cxn>
                  <a:cxn ang="0">
                    <a:pos x="4" y="31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0" y="0"/>
                  </a:cxn>
                </a:cxnLst>
                <a:rect l="0" t="0" r="r" b="b"/>
                <a:pathLst>
                  <a:path w="102" h="101">
                    <a:moveTo>
                      <a:pt x="50" y="0"/>
                    </a:moveTo>
                    <a:lnTo>
                      <a:pt x="70" y="4"/>
                    </a:lnTo>
                    <a:lnTo>
                      <a:pt x="87" y="15"/>
                    </a:lnTo>
                    <a:lnTo>
                      <a:pt x="98" y="31"/>
                    </a:lnTo>
                    <a:lnTo>
                      <a:pt x="102" y="52"/>
                    </a:lnTo>
                    <a:lnTo>
                      <a:pt x="98" y="72"/>
                    </a:lnTo>
                    <a:lnTo>
                      <a:pt x="87" y="86"/>
                    </a:lnTo>
                    <a:lnTo>
                      <a:pt x="70" y="98"/>
                    </a:lnTo>
                    <a:lnTo>
                      <a:pt x="50" y="101"/>
                    </a:lnTo>
                    <a:lnTo>
                      <a:pt x="32" y="98"/>
                    </a:lnTo>
                    <a:lnTo>
                      <a:pt x="15" y="86"/>
                    </a:lnTo>
                    <a:lnTo>
                      <a:pt x="4" y="72"/>
                    </a:lnTo>
                    <a:lnTo>
                      <a:pt x="0" y="52"/>
                    </a:lnTo>
                    <a:lnTo>
                      <a:pt x="4" y="31"/>
                    </a:lnTo>
                    <a:lnTo>
                      <a:pt x="15" y="15"/>
                    </a:lnTo>
                    <a:lnTo>
                      <a:pt x="32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4" name="Freeform 128"/>
              <p:cNvSpPr>
                <a:spLocks/>
              </p:cNvSpPr>
              <p:nvPr/>
            </p:nvSpPr>
            <p:spPr bwMode="auto">
              <a:xfrm>
                <a:off x="2344" y="1152"/>
                <a:ext cx="90" cy="92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2" y="4"/>
                  </a:cxn>
                  <a:cxn ang="0">
                    <a:pos x="77" y="15"/>
                  </a:cxn>
                  <a:cxn ang="0">
                    <a:pos x="86" y="29"/>
                  </a:cxn>
                  <a:cxn ang="0">
                    <a:pos x="90" y="46"/>
                  </a:cxn>
                  <a:cxn ang="0">
                    <a:pos x="86" y="64"/>
                  </a:cxn>
                  <a:cxn ang="0">
                    <a:pos x="77" y="79"/>
                  </a:cxn>
                  <a:cxn ang="0">
                    <a:pos x="62" y="88"/>
                  </a:cxn>
                  <a:cxn ang="0">
                    <a:pos x="46" y="92"/>
                  </a:cxn>
                  <a:cxn ang="0">
                    <a:pos x="27" y="88"/>
                  </a:cxn>
                  <a:cxn ang="0">
                    <a:pos x="13" y="79"/>
                  </a:cxn>
                  <a:cxn ang="0">
                    <a:pos x="3" y="64"/>
                  </a:cxn>
                  <a:cxn ang="0">
                    <a:pos x="0" y="46"/>
                  </a:cxn>
                  <a:cxn ang="0">
                    <a:pos x="3" y="29"/>
                  </a:cxn>
                  <a:cxn ang="0">
                    <a:pos x="13" y="15"/>
                  </a:cxn>
                  <a:cxn ang="0">
                    <a:pos x="27" y="4"/>
                  </a:cxn>
                  <a:cxn ang="0">
                    <a:pos x="46" y="0"/>
                  </a:cxn>
                </a:cxnLst>
                <a:rect l="0" t="0" r="r" b="b"/>
                <a:pathLst>
                  <a:path w="90" h="92">
                    <a:moveTo>
                      <a:pt x="46" y="0"/>
                    </a:moveTo>
                    <a:lnTo>
                      <a:pt x="62" y="4"/>
                    </a:lnTo>
                    <a:lnTo>
                      <a:pt x="77" y="15"/>
                    </a:lnTo>
                    <a:lnTo>
                      <a:pt x="86" y="29"/>
                    </a:lnTo>
                    <a:lnTo>
                      <a:pt x="90" y="46"/>
                    </a:lnTo>
                    <a:lnTo>
                      <a:pt x="86" y="64"/>
                    </a:lnTo>
                    <a:lnTo>
                      <a:pt x="77" y="79"/>
                    </a:lnTo>
                    <a:lnTo>
                      <a:pt x="62" y="88"/>
                    </a:lnTo>
                    <a:lnTo>
                      <a:pt x="46" y="92"/>
                    </a:lnTo>
                    <a:lnTo>
                      <a:pt x="27" y="88"/>
                    </a:lnTo>
                    <a:lnTo>
                      <a:pt x="13" y="79"/>
                    </a:lnTo>
                    <a:lnTo>
                      <a:pt x="3" y="64"/>
                    </a:lnTo>
                    <a:lnTo>
                      <a:pt x="0" y="46"/>
                    </a:lnTo>
                    <a:lnTo>
                      <a:pt x="3" y="29"/>
                    </a:lnTo>
                    <a:lnTo>
                      <a:pt x="13" y="15"/>
                    </a:lnTo>
                    <a:lnTo>
                      <a:pt x="27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5" name="Freeform 129"/>
              <p:cNvSpPr>
                <a:spLocks/>
              </p:cNvSpPr>
              <p:nvPr/>
            </p:nvSpPr>
            <p:spPr bwMode="auto">
              <a:xfrm>
                <a:off x="2351" y="1154"/>
                <a:ext cx="81" cy="8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3"/>
                  </a:cxn>
                  <a:cxn ang="0">
                    <a:pos x="77" y="25"/>
                  </a:cxn>
                  <a:cxn ang="0">
                    <a:pos x="81" y="42"/>
                  </a:cxn>
                  <a:cxn ang="0">
                    <a:pos x="77" y="57"/>
                  </a:cxn>
                  <a:cxn ang="0">
                    <a:pos x="70" y="70"/>
                  </a:cxn>
                  <a:cxn ang="0">
                    <a:pos x="57" y="79"/>
                  </a:cxn>
                  <a:cxn ang="0">
                    <a:pos x="41" y="82"/>
                  </a:cxn>
                  <a:cxn ang="0">
                    <a:pos x="26" y="79"/>
                  </a:cxn>
                  <a:cxn ang="0">
                    <a:pos x="13" y="70"/>
                  </a:cxn>
                  <a:cxn ang="0">
                    <a:pos x="4" y="57"/>
                  </a:cxn>
                  <a:cxn ang="0">
                    <a:pos x="0" y="42"/>
                  </a:cxn>
                  <a:cxn ang="0">
                    <a:pos x="4" y="25"/>
                  </a:cxn>
                  <a:cxn ang="0">
                    <a:pos x="13" y="13"/>
                  </a:cxn>
                  <a:cxn ang="0">
                    <a:pos x="26" y="3"/>
                  </a:cxn>
                  <a:cxn ang="0">
                    <a:pos x="41" y="0"/>
                  </a:cxn>
                </a:cxnLst>
                <a:rect l="0" t="0" r="r" b="b"/>
                <a:pathLst>
                  <a:path w="81" h="82">
                    <a:moveTo>
                      <a:pt x="41" y="0"/>
                    </a:moveTo>
                    <a:lnTo>
                      <a:pt x="57" y="3"/>
                    </a:lnTo>
                    <a:lnTo>
                      <a:pt x="70" y="13"/>
                    </a:lnTo>
                    <a:lnTo>
                      <a:pt x="77" y="25"/>
                    </a:lnTo>
                    <a:lnTo>
                      <a:pt x="81" y="42"/>
                    </a:lnTo>
                    <a:lnTo>
                      <a:pt x="77" y="57"/>
                    </a:lnTo>
                    <a:lnTo>
                      <a:pt x="70" y="70"/>
                    </a:lnTo>
                    <a:lnTo>
                      <a:pt x="57" y="79"/>
                    </a:lnTo>
                    <a:lnTo>
                      <a:pt x="41" y="82"/>
                    </a:lnTo>
                    <a:lnTo>
                      <a:pt x="26" y="79"/>
                    </a:lnTo>
                    <a:lnTo>
                      <a:pt x="13" y="70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5"/>
                    </a:lnTo>
                    <a:lnTo>
                      <a:pt x="13" y="13"/>
                    </a:lnTo>
                    <a:lnTo>
                      <a:pt x="26" y="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6" name="Freeform 130"/>
              <p:cNvSpPr>
                <a:spLocks/>
              </p:cNvSpPr>
              <p:nvPr/>
            </p:nvSpPr>
            <p:spPr bwMode="auto">
              <a:xfrm>
                <a:off x="2362" y="1157"/>
                <a:ext cx="66" cy="7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6" y="4"/>
                  </a:cxn>
                  <a:cxn ang="0">
                    <a:pos x="57" y="11"/>
                  </a:cxn>
                  <a:cxn ang="0">
                    <a:pos x="64" y="22"/>
                  </a:cxn>
                  <a:cxn ang="0">
                    <a:pos x="66" y="37"/>
                  </a:cxn>
                  <a:cxn ang="0">
                    <a:pos x="64" y="50"/>
                  </a:cxn>
                  <a:cxn ang="0">
                    <a:pos x="57" y="61"/>
                  </a:cxn>
                  <a:cxn ang="0">
                    <a:pos x="46" y="68"/>
                  </a:cxn>
                  <a:cxn ang="0">
                    <a:pos x="31" y="72"/>
                  </a:cxn>
                  <a:cxn ang="0">
                    <a:pos x="18" y="68"/>
                  </a:cxn>
                  <a:cxn ang="0">
                    <a:pos x="9" y="61"/>
                  </a:cxn>
                  <a:cxn ang="0">
                    <a:pos x="2" y="50"/>
                  </a:cxn>
                  <a:cxn ang="0">
                    <a:pos x="0" y="37"/>
                  </a:cxn>
                  <a:cxn ang="0">
                    <a:pos x="2" y="22"/>
                  </a:cxn>
                  <a:cxn ang="0">
                    <a:pos x="9" y="11"/>
                  </a:cxn>
                  <a:cxn ang="0">
                    <a:pos x="18" y="4"/>
                  </a:cxn>
                  <a:cxn ang="0">
                    <a:pos x="31" y="0"/>
                  </a:cxn>
                </a:cxnLst>
                <a:rect l="0" t="0" r="r" b="b"/>
                <a:pathLst>
                  <a:path w="66" h="72">
                    <a:moveTo>
                      <a:pt x="31" y="0"/>
                    </a:moveTo>
                    <a:lnTo>
                      <a:pt x="46" y="4"/>
                    </a:lnTo>
                    <a:lnTo>
                      <a:pt x="57" y="11"/>
                    </a:lnTo>
                    <a:lnTo>
                      <a:pt x="64" y="22"/>
                    </a:lnTo>
                    <a:lnTo>
                      <a:pt x="66" y="37"/>
                    </a:lnTo>
                    <a:lnTo>
                      <a:pt x="64" y="50"/>
                    </a:lnTo>
                    <a:lnTo>
                      <a:pt x="57" y="61"/>
                    </a:lnTo>
                    <a:lnTo>
                      <a:pt x="46" y="68"/>
                    </a:lnTo>
                    <a:lnTo>
                      <a:pt x="31" y="72"/>
                    </a:lnTo>
                    <a:lnTo>
                      <a:pt x="18" y="68"/>
                    </a:lnTo>
                    <a:lnTo>
                      <a:pt x="9" y="61"/>
                    </a:lnTo>
                    <a:lnTo>
                      <a:pt x="2" y="50"/>
                    </a:lnTo>
                    <a:lnTo>
                      <a:pt x="0" y="37"/>
                    </a:lnTo>
                    <a:lnTo>
                      <a:pt x="2" y="22"/>
                    </a:lnTo>
                    <a:lnTo>
                      <a:pt x="9" y="11"/>
                    </a:lnTo>
                    <a:lnTo>
                      <a:pt x="18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7" name="Freeform 131"/>
              <p:cNvSpPr>
                <a:spLocks/>
              </p:cNvSpPr>
              <p:nvPr/>
            </p:nvSpPr>
            <p:spPr bwMode="auto">
              <a:xfrm>
                <a:off x="2368" y="1159"/>
                <a:ext cx="57" cy="6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0" y="2"/>
                  </a:cxn>
                  <a:cxn ang="0">
                    <a:pos x="49" y="9"/>
                  </a:cxn>
                  <a:cxn ang="0">
                    <a:pos x="55" y="20"/>
                  </a:cxn>
                  <a:cxn ang="0">
                    <a:pos x="57" y="31"/>
                  </a:cxn>
                  <a:cxn ang="0">
                    <a:pos x="55" y="43"/>
                  </a:cxn>
                  <a:cxn ang="0">
                    <a:pos x="49" y="52"/>
                  </a:cxn>
                  <a:cxn ang="0">
                    <a:pos x="40" y="59"/>
                  </a:cxn>
                  <a:cxn ang="0">
                    <a:pos x="31" y="61"/>
                  </a:cxn>
                  <a:cxn ang="0">
                    <a:pos x="18" y="59"/>
                  </a:cxn>
                  <a:cxn ang="0">
                    <a:pos x="9" y="52"/>
                  </a:cxn>
                  <a:cxn ang="0">
                    <a:pos x="1" y="43"/>
                  </a:cxn>
                  <a:cxn ang="0">
                    <a:pos x="0" y="31"/>
                  </a:cxn>
                  <a:cxn ang="0">
                    <a:pos x="1" y="20"/>
                  </a:cxn>
                  <a:cxn ang="0">
                    <a:pos x="9" y="9"/>
                  </a:cxn>
                  <a:cxn ang="0">
                    <a:pos x="18" y="2"/>
                  </a:cxn>
                  <a:cxn ang="0">
                    <a:pos x="31" y="0"/>
                  </a:cxn>
                </a:cxnLst>
                <a:rect l="0" t="0" r="r" b="b"/>
                <a:pathLst>
                  <a:path w="57" h="61">
                    <a:moveTo>
                      <a:pt x="31" y="0"/>
                    </a:moveTo>
                    <a:lnTo>
                      <a:pt x="40" y="2"/>
                    </a:lnTo>
                    <a:lnTo>
                      <a:pt x="49" y="9"/>
                    </a:lnTo>
                    <a:lnTo>
                      <a:pt x="55" y="20"/>
                    </a:lnTo>
                    <a:lnTo>
                      <a:pt x="57" y="31"/>
                    </a:lnTo>
                    <a:lnTo>
                      <a:pt x="55" y="43"/>
                    </a:lnTo>
                    <a:lnTo>
                      <a:pt x="49" y="52"/>
                    </a:lnTo>
                    <a:lnTo>
                      <a:pt x="40" y="59"/>
                    </a:lnTo>
                    <a:lnTo>
                      <a:pt x="31" y="61"/>
                    </a:lnTo>
                    <a:lnTo>
                      <a:pt x="18" y="59"/>
                    </a:lnTo>
                    <a:lnTo>
                      <a:pt x="9" y="52"/>
                    </a:lnTo>
                    <a:lnTo>
                      <a:pt x="1" y="43"/>
                    </a:lnTo>
                    <a:lnTo>
                      <a:pt x="0" y="31"/>
                    </a:lnTo>
                    <a:lnTo>
                      <a:pt x="1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8" name="Freeform 132"/>
              <p:cNvSpPr>
                <a:spLocks/>
              </p:cNvSpPr>
              <p:nvPr/>
            </p:nvSpPr>
            <p:spPr bwMode="auto">
              <a:xfrm>
                <a:off x="2375" y="1165"/>
                <a:ext cx="48" cy="4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3" y="2"/>
                  </a:cxn>
                  <a:cxn ang="0">
                    <a:pos x="40" y="7"/>
                  </a:cxn>
                  <a:cxn ang="0">
                    <a:pos x="46" y="14"/>
                  </a:cxn>
                  <a:cxn ang="0">
                    <a:pos x="48" y="24"/>
                  </a:cxn>
                  <a:cxn ang="0">
                    <a:pos x="46" y="33"/>
                  </a:cxn>
                  <a:cxn ang="0">
                    <a:pos x="40" y="40"/>
                  </a:cxn>
                  <a:cxn ang="0">
                    <a:pos x="33" y="46"/>
                  </a:cxn>
                  <a:cxn ang="0">
                    <a:pos x="24" y="48"/>
                  </a:cxn>
                  <a:cxn ang="0">
                    <a:pos x="15" y="46"/>
                  </a:cxn>
                  <a:cxn ang="0">
                    <a:pos x="7" y="40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7" y="7"/>
                  </a:cxn>
                  <a:cxn ang="0">
                    <a:pos x="15" y="2"/>
                  </a:cxn>
                  <a:cxn ang="0">
                    <a:pos x="24" y="0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33" y="2"/>
                    </a:lnTo>
                    <a:lnTo>
                      <a:pt x="40" y="7"/>
                    </a:lnTo>
                    <a:lnTo>
                      <a:pt x="46" y="14"/>
                    </a:lnTo>
                    <a:lnTo>
                      <a:pt x="48" y="24"/>
                    </a:lnTo>
                    <a:lnTo>
                      <a:pt x="46" y="33"/>
                    </a:lnTo>
                    <a:lnTo>
                      <a:pt x="40" y="40"/>
                    </a:lnTo>
                    <a:lnTo>
                      <a:pt x="33" y="46"/>
                    </a:lnTo>
                    <a:lnTo>
                      <a:pt x="24" y="48"/>
                    </a:lnTo>
                    <a:lnTo>
                      <a:pt x="15" y="46"/>
                    </a:lnTo>
                    <a:lnTo>
                      <a:pt x="7" y="40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9" name="Freeform 133"/>
              <p:cNvSpPr>
                <a:spLocks/>
              </p:cNvSpPr>
              <p:nvPr/>
            </p:nvSpPr>
            <p:spPr bwMode="auto">
              <a:xfrm>
                <a:off x="2495" y="1016"/>
                <a:ext cx="244" cy="252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47" y="2"/>
                  </a:cxn>
                  <a:cxn ang="0">
                    <a:pos x="171" y="9"/>
                  </a:cxn>
                  <a:cxn ang="0">
                    <a:pos x="191" y="22"/>
                  </a:cxn>
                  <a:cxn ang="0">
                    <a:pos x="209" y="37"/>
                  </a:cxn>
                  <a:cxn ang="0">
                    <a:pos x="224" y="55"/>
                  </a:cxn>
                  <a:cxn ang="0">
                    <a:pos x="235" y="77"/>
                  </a:cxn>
                  <a:cxn ang="0">
                    <a:pos x="242" y="101"/>
                  </a:cxn>
                  <a:cxn ang="0">
                    <a:pos x="244" y="127"/>
                  </a:cxn>
                  <a:cxn ang="0">
                    <a:pos x="242" y="152"/>
                  </a:cxn>
                  <a:cxn ang="0">
                    <a:pos x="235" y="174"/>
                  </a:cxn>
                  <a:cxn ang="0">
                    <a:pos x="224" y="197"/>
                  </a:cxn>
                  <a:cxn ang="0">
                    <a:pos x="209" y="215"/>
                  </a:cxn>
                  <a:cxn ang="0">
                    <a:pos x="191" y="230"/>
                  </a:cxn>
                  <a:cxn ang="0">
                    <a:pos x="171" y="243"/>
                  </a:cxn>
                  <a:cxn ang="0">
                    <a:pos x="147" y="250"/>
                  </a:cxn>
                  <a:cxn ang="0">
                    <a:pos x="123" y="252"/>
                  </a:cxn>
                  <a:cxn ang="0">
                    <a:pos x="97" y="250"/>
                  </a:cxn>
                  <a:cxn ang="0">
                    <a:pos x="75" y="243"/>
                  </a:cxn>
                  <a:cxn ang="0">
                    <a:pos x="55" y="230"/>
                  </a:cxn>
                  <a:cxn ang="0">
                    <a:pos x="36" y="215"/>
                  </a:cxn>
                  <a:cxn ang="0">
                    <a:pos x="20" y="197"/>
                  </a:cxn>
                  <a:cxn ang="0">
                    <a:pos x="9" y="174"/>
                  </a:cxn>
                  <a:cxn ang="0">
                    <a:pos x="1" y="152"/>
                  </a:cxn>
                  <a:cxn ang="0">
                    <a:pos x="0" y="127"/>
                  </a:cxn>
                  <a:cxn ang="0">
                    <a:pos x="1" y="101"/>
                  </a:cxn>
                  <a:cxn ang="0">
                    <a:pos x="9" y="77"/>
                  </a:cxn>
                  <a:cxn ang="0">
                    <a:pos x="20" y="55"/>
                  </a:cxn>
                  <a:cxn ang="0">
                    <a:pos x="36" y="37"/>
                  </a:cxn>
                  <a:cxn ang="0">
                    <a:pos x="55" y="22"/>
                  </a:cxn>
                  <a:cxn ang="0">
                    <a:pos x="75" y="9"/>
                  </a:cxn>
                  <a:cxn ang="0">
                    <a:pos x="97" y="2"/>
                  </a:cxn>
                  <a:cxn ang="0">
                    <a:pos x="123" y="0"/>
                  </a:cxn>
                </a:cxnLst>
                <a:rect l="0" t="0" r="r" b="b"/>
                <a:pathLst>
                  <a:path w="244" h="252">
                    <a:moveTo>
                      <a:pt x="123" y="0"/>
                    </a:moveTo>
                    <a:lnTo>
                      <a:pt x="147" y="2"/>
                    </a:lnTo>
                    <a:lnTo>
                      <a:pt x="171" y="9"/>
                    </a:lnTo>
                    <a:lnTo>
                      <a:pt x="191" y="22"/>
                    </a:lnTo>
                    <a:lnTo>
                      <a:pt x="209" y="37"/>
                    </a:lnTo>
                    <a:lnTo>
                      <a:pt x="224" y="55"/>
                    </a:lnTo>
                    <a:lnTo>
                      <a:pt x="235" y="77"/>
                    </a:lnTo>
                    <a:lnTo>
                      <a:pt x="242" y="101"/>
                    </a:lnTo>
                    <a:lnTo>
                      <a:pt x="244" y="127"/>
                    </a:lnTo>
                    <a:lnTo>
                      <a:pt x="242" y="152"/>
                    </a:lnTo>
                    <a:lnTo>
                      <a:pt x="235" y="174"/>
                    </a:lnTo>
                    <a:lnTo>
                      <a:pt x="224" y="197"/>
                    </a:lnTo>
                    <a:lnTo>
                      <a:pt x="209" y="215"/>
                    </a:lnTo>
                    <a:lnTo>
                      <a:pt x="191" y="230"/>
                    </a:lnTo>
                    <a:lnTo>
                      <a:pt x="171" y="243"/>
                    </a:lnTo>
                    <a:lnTo>
                      <a:pt x="147" y="250"/>
                    </a:lnTo>
                    <a:lnTo>
                      <a:pt x="123" y="252"/>
                    </a:lnTo>
                    <a:lnTo>
                      <a:pt x="97" y="250"/>
                    </a:lnTo>
                    <a:lnTo>
                      <a:pt x="75" y="243"/>
                    </a:lnTo>
                    <a:lnTo>
                      <a:pt x="55" y="230"/>
                    </a:lnTo>
                    <a:lnTo>
                      <a:pt x="36" y="215"/>
                    </a:lnTo>
                    <a:lnTo>
                      <a:pt x="20" y="197"/>
                    </a:lnTo>
                    <a:lnTo>
                      <a:pt x="9" y="174"/>
                    </a:lnTo>
                    <a:lnTo>
                      <a:pt x="1" y="152"/>
                    </a:lnTo>
                    <a:lnTo>
                      <a:pt x="0" y="127"/>
                    </a:lnTo>
                    <a:lnTo>
                      <a:pt x="1" y="101"/>
                    </a:lnTo>
                    <a:lnTo>
                      <a:pt x="9" y="77"/>
                    </a:lnTo>
                    <a:lnTo>
                      <a:pt x="20" y="55"/>
                    </a:lnTo>
                    <a:lnTo>
                      <a:pt x="36" y="37"/>
                    </a:lnTo>
                    <a:lnTo>
                      <a:pt x="55" y="22"/>
                    </a:lnTo>
                    <a:lnTo>
                      <a:pt x="75" y="9"/>
                    </a:lnTo>
                    <a:lnTo>
                      <a:pt x="97" y="2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0" name="Freeform 134"/>
              <p:cNvSpPr>
                <a:spLocks/>
              </p:cNvSpPr>
              <p:nvPr/>
            </p:nvSpPr>
            <p:spPr bwMode="auto">
              <a:xfrm>
                <a:off x="2506" y="1019"/>
                <a:ext cx="228" cy="23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39" y="2"/>
                  </a:cxn>
                  <a:cxn ang="0">
                    <a:pos x="160" y="10"/>
                  </a:cxn>
                  <a:cxn ang="0">
                    <a:pos x="180" y="21"/>
                  </a:cxn>
                  <a:cxn ang="0">
                    <a:pos x="196" y="35"/>
                  </a:cxn>
                  <a:cxn ang="0">
                    <a:pos x="209" y="54"/>
                  </a:cxn>
                  <a:cxn ang="0">
                    <a:pos x="219" y="74"/>
                  </a:cxn>
                  <a:cxn ang="0">
                    <a:pos x="226" y="96"/>
                  </a:cxn>
                  <a:cxn ang="0">
                    <a:pos x="228" y="120"/>
                  </a:cxn>
                  <a:cxn ang="0">
                    <a:pos x="226" y="144"/>
                  </a:cxn>
                  <a:cxn ang="0">
                    <a:pos x="219" y="166"/>
                  </a:cxn>
                  <a:cxn ang="0">
                    <a:pos x="209" y="186"/>
                  </a:cxn>
                  <a:cxn ang="0">
                    <a:pos x="196" y="203"/>
                  </a:cxn>
                  <a:cxn ang="0">
                    <a:pos x="180" y="217"/>
                  </a:cxn>
                  <a:cxn ang="0">
                    <a:pos x="160" y="229"/>
                  </a:cxn>
                  <a:cxn ang="0">
                    <a:pos x="139" y="236"/>
                  </a:cxn>
                  <a:cxn ang="0">
                    <a:pos x="116" y="238"/>
                  </a:cxn>
                  <a:cxn ang="0">
                    <a:pos x="93" y="236"/>
                  </a:cxn>
                  <a:cxn ang="0">
                    <a:pos x="71" y="229"/>
                  </a:cxn>
                  <a:cxn ang="0">
                    <a:pos x="51" y="217"/>
                  </a:cxn>
                  <a:cxn ang="0">
                    <a:pos x="35" y="203"/>
                  </a:cxn>
                  <a:cxn ang="0">
                    <a:pos x="20" y="186"/>
                  </a:cxn>
                  <a:cxn ang="0">
                    <a:pos x="9" y="166"/>
                  </a:cxn>
                  <a:cxn ang="0">
                    <a:pos x="1" y="144"/>
                  </a:cxn>
                  <a:cxn ang="0">
                    <a:pos x="0" y="120"/>
                  </a:cxn>
                  <a:cxn ang="0">
                    <a:pos x="1" y="96"/>
                  </a:cxn>
                  <a:cxn ang="0">
                    <a:pos x="9" y="74"/>
                  </a:cxn>
                  <a:cxn ang="0">
                    <a:pos x="20" y="54"/>
                  </a:cxn>
                  <a:cxn ang="0">
                    <a:pos x="35" y="35"/>
                  </a:cxn>
                  <a:cxn ang="0">
                    <a:pos x="51" y="21"/>
                  </a:cxn>
                  <a:cxn ang="0">
                    <a:pos x="71" y="10"/>
                  </a:cxn>
                  <a:cxn ang="0">
                    <a:pos x="93" y="2"/>
                  </a:cxn>
                  <a:cxn ang="0">
                    <a:pos x="116" y="0"/>
                  </a:cxn>
                </a:cxnLst>
                <a:rect l="0" t="0" r="r" b="b"/>
                <a:pathLst>
                  <a:path w="228" h="238">
                    <a:moveTo>
                      <a:pt x="116" y="0"/>
                    </a:moveTo>
                    <a:lnTo>
                      <a:pt x="139" y="2"/>
                    </a:lnTo>
                    <a:lnTo>
                      <a:pt x="160" y="10"/>
                    </a:lnTo>
                    <a:lnTo>
                      <a:pt x="180" y="21"/>
                    </a:lnTo>
                    <a:lnTo>
                      <a:pt x="196" y="35"/>
                    </a:lnTo>
                    <a:lnTo>
                      <a:pt x="209" y="54"/>
                    </a:lnTo>
                    <a:lnTo>
                      <a:pt x="219" y="74"/>
                    </a:lnTo>
                    <a:lnTo>
                      <a:pt x="226" y="96"/>
                    </a:lnTo>
                    <a:lnTo>
                      <a:pt x="228" y="120"/>
                    </a:lnTo>
                    <a:lnTo>
                      <a:pt x="226" y="144"/>
                    </a:lnTo>
                    <a:lnTo>
                      <a:pt x="219" y="166"/>
                    </a:lnTo>
                    <a:lnTo>
                      <a:pt x="209" y="186"/>
                    </a:lnTo>
                    <a:lnTo>
                      <a:pt x="196" y="203"/>
                    </a:lnTo>
                    <a:lnTo>
                      <a:pt x="180" y="217"/>
                    </a:lnTo>
                    <a:lnTo>
                      <a:pt x="160" y="229"/>
                    </a:lnTo>
                    <a:lnTo>
                      <a:pt x="139" y="236"/>
                    </a:lnTo>
                    <a:lnTo>
                      <a:pt x="116" y="238"/>
                    </a:lnTo>
                    <a:lnTo>
                      <a:pt x="93" y="236"/>
                    </a:lnTo>
                    <a:lnTo>
                      <a:pt x="71" y="229"/>
                    </a:lnTo>
                    <a:lnTo>
                      <a:pt x="51" y="217"/>
                    </a:lnTo>
                    <a:lnTo>
                      <a:pt x="35" y="203"/>
                    </a:lnTo>
                    <a:lnTo>
                      <a:pt x="20" y="186"/>
                    </a:lnTo>
                    <a:lnTo>
                      <a:pt x="9" y="166"/>
                    </a:lnTo>
                    <a:lnTo>
                      <a:pt x="1" y="144"/>
                    </a:lnTo>
                    <a:lnTo>
                      <a:pt x="0" y="120"/>
                    </a:lnTo>
                    <a:lnTo>
                      <a:pt x="1" y="96"/>
                    </a:lnTo>
                    <a:lnTo>
                      <a:pt x="9" y="74"/>
                    </a:lnTo>
                    <a:lnTo>
                      <a:pt x="20" y="54"/>
                    </a:lnTo>
                    <a:lnTo>
                      <a:pt x="35" y="35"/>
                    </a:lnTo>
                    <a:lnTo>
                      <a:pt x="51" y="21"/>
                    </a:lnTo>
                    <a:lnTo>
                      <a:pt x="71" y="10"/>
                    </a:lnTo>
                    <a:lnTo>
                      <a:pt x="93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1" name="Freeform 135"/>
              <p:cNvSpPr>
                <a:spLocks/>
              </p:cNvSpPr>
              <p:nvPr/>
            </p:nvSpPr>
            <p:spPr bwMode="auto">
              <a:xfrm>
                <a:off x="2517" y="1025"/>
                <a:ext cx="213" cy="221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30" y="2"/>
                  </a:cxn>
                  <a:cxn ang="0">
                    <a:pos x="151" y="9"/>
                  </a:cxn>
                  <a:cxn ang="0">
                    <a:pos x="169" y="18"/>
                  </a:cxn>
                  <a:cxn ang="0">
                    <a:pos x="184" y="33"/>
                  </a:cxn>
                  <a:cxn ang="0">
                    <a:pos x="197" y="50"/>
                  </a:cxn>
                  <a:cxn ang="0">
                    <a:pos x="206" y="68"/>
                  </a:cxn>
                  <a:cxn ang="0">
                    <a:pos x="211" y="88"/>
                  </a:cxn>
                  <a:cxn ang="0">
                    <a:pos x="213" y="110"/>
                  </a:cxn>
                  <a:cxn ang="0">
                    <a:pos x="211" y="132"/>
                  </a:cxn>
                  <a:cxn ang="0">
                    <a:pos x="206" y="153"/>
                  </a:cxn>
                  <a:cxn ang="0">
                    <a:pos x="197" y="171"/>
                  </a:cxn>
                  <a:cxn ang="0">
                    <a:pos x="184" y="188"/>
                  </a:cxn>
                  <a:cxn ang="0">
                    <a:pos x="169" y="202"/>
                  </a:cxn>
                  <a:cxn ang="0">
                    <a:pos x="151" y="211"/>
                  </a:cxn>
                  <a:cxn ang="0">
                    <a:pos x="130" y="219"/>
                  </a:cxn>
                  <a:cxn ang="0">
                    <a:pos x="108" y="221"/>
                  </a:cxn>
                  <a:cxn ang="0">
                    <a:pos x="86" y="219"/>
                  </a:cxn>
                  <a:cxn ang="0">
                    <a:pos x="66" y="211"/>
                  </a:cxn>
                  <a:cxn ang="0">
                    <a:pos x="47" y="202"/>
                  </a:cxn>
                  <a:cxn ang="0">
                    <a:pos x="33" y="188"/>
                  </a:cxn>
                  <a:cxn ang="0">
                    <a:pos x="18" y="171"/>
                  </a:cxn>
                  <a:cxn ang="0">
                    <a:pos x="9" y="153"/>
                  </a:cxn>
                  <a:cxn ang="0">
                    <a:pos x="1" y="132"/>
                  </a:cxn>
                  <a:cxn ang="0">
                    <a:pos x="0" y="110"/>
                  </a:cxn>
                  <a:cxn ang="0">
                    <a:pos x="1" y="88"/>
                  </a:cxn>
                  <a:cxn ang="0">
                    <a:pos x="9" y="68"/>
                  </a:cxn>
                  <a:cxn ang="0">
                    <a:pos x="18" y="50"/>
                  </a:cxn>
                  <a:cxn ang="0">
                    <a:pos x="33" y="33"/>
                  </a:cxn>
                  <a:cxn ang="0">
                    <a:pos x="47" y="18"/>
                  </a:cxn>
                  <a:cxn ang="0">
                    <a:pos x="66" y="9"/>
                  </a:cxn>
                  <a:cxn ang="0">
                    <a:pos x="86" y="2"/>
                  </a:cxn>
                  <a:cxn ang="0">
                    <a:pos x="108" y="0"/>
                  </a:cxn>
                </a:cxnLst>
                <a:rect l="0" t="0" r="r" b="b"/>
                <a:pathLst>
                  <a:path w="213" h="221">
                    <a:moveTo>
                      <a:pt x="108" y="0"/>
                    </a:moveTo>
                    <a:lnTo>
                      <a:pt x="130" y="2"/>
                    </a:lnTo>
                    <a:lnTo>
                      <a:pt x="151" y="9"/>
                    </a:lnTo>
                    <a:lnTo>
                      <a:pt x="169" y="18"/>
                    </a:lnTo>
                    <a:lnTo>
                      <a:pt x="184" y="33"/>
                    </a:lnTo>
                    <a:lnTo>
                      <a:pt x="197" y="50"/>
                    </a:lnTo>
                    <a:lnTo>
                      <a:pt x="206" y="68"/>
                    </a:lnTo>
                    <a:lnTo>
                      <a:pt x="211" y="88"/>
                    </a:lnTo>
                    <a:lnTo>
                      <a:pt x="213" y="110"/>
                    </a:lnTo>
                    <a:lnTo>
                      <a:pt x="211" y="132"/>
                    </a:lnTo>
                    <a:lnTo>
                      <a:pt x="206" y="153"/>
                    </a:lnTo>
                    <a:lnTo>
                      <a:pt x="197" y="171"/>
                    </a:lnTo>
                    <a:lnTo>
                      <a:pt x="184" y="188"/>
                    </a:lnTo>
                    <a:lnTo>
                      <a:pt x="169" y="202"/>
                    </a:lnTo>
                    <a:lnTo>
                      <a:pt x="151" y="211"/>
                    </a:lnTo>
                    <a:lnTo>
                      <a:pt x="130" y="219"/>
                    </a:lnTo>
                    <a:lnTo>
                      <a:pt x="108" y="221"/>
                    </a:lnTo>
                    <a:lnTo>
                      <a:pt x="86" y="219"/>
                    </a:lnTo>
                    <a:lnTo>
                      <a:pt x="66" y="211"/>
                    </a:lnTo>
                    <a:lnTo>
                      <a:pt x="47" y="202"/>
                    </a:lnTo>
                    <a:lnTo>
                      <a:pt x="33" y="188"/>
                    </a:lnTo>
                    <a:lnTo>
                      <a:pt x="18" y="171"/>
                    </a:lnTo>
                    <a:lnTo>
                      <a:pt x="9" y="153"/>
                    </a:lnTo>
                    <a:lnTo>
                      <a:pt x="1" y="132"/>
                    </a:lnTo>
                    <a:lnTo>
                      <a:pt x="0" y="110"/>
                    </a:lnTo>
                    <a:lnTo>
                      <a:pt x="1" y="88"/>
                    </a:lnTo>
                    <a:lnTo>
                      <a:pt x="9" y="68"/>
                    </a:lnTo>
                    <a:lnTo>
                      <a:pt x="18" y="50"/>
                    </a:lnTo>
                    <a:lnTo>
                      <a:pt x="33" y="33"/>
                    </a:lnTo>
                    <a:lnTo>
                      <a:pt x="47" y="18"/>
                    </a:lnTo>
                    <a:lnTo>
                      <a:pt x="66" y="9"/>
                    </a:lnTo>
                    <a:lnTo>
                      <a:pt x="86" y="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2" name="Freeform 136"/>
              <p:cNvSpPr>
                <a:spLocks/>
              </p:cNvSpPr>
              <p:nvPr/>
            </p:nvSpPr>
            <p:spPr bwMode="auto">
              <a:xfrm>
                <a:off x="2528" y="1029"/>
                <a:ext cx="198" cy="206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121" y="1"/>
                  </a:cxn>
                  <a:cxn ang="0">
                    <a:pos x="140" y="7"/>
                  </a:cxn>
                  <a:cxn ang="0">
                    <a:pos x="156" y="18"/>
                  </a:cxn>
                  <a:cxn ang="0">
                    <a:pos x="171" y="29"/>
                  </a:cxn>
                  <a:cxn ang="0">
                    <a:pos x="182" y="46"/>
                  </a:cxn>
                  <a:cxn ang="0">
                    <a:pos x="191" y="62"/>
                  </a:cxn>
                  <a:cxn ang="0">
                    <a:pos x="197" y="82"/>
                  </a:cxn>
                  <a:cxn ang="0">
                    <a:pos x="198" y="103"/>
                  </a:cxn>
                  <a:cxn ang="0">
                    <a:pos x="197" y="123"/>
                  </a:cxn>
                  <a:cxn ang="0">
                    <a:pos x="191" y="143"/>
                  </a:cxn>
                  <a:cxn ang="0">
                    <a:pos x="182" y="160"/>
                  </a:cxn>
                  <a:cxn ang="0">
                    <a:pos x="171" y="176"/>
                  </a:cxn>
                  <a:cxn ang="0">
                    <a:pos x="156" y="187"/>
                  </a:cxn>
                  <a:cxn ang="0">
                    <a:pos x="140" y="198"/>
                  </a:cxn>
                  <a:cxn ang="0">
                    <a:pos x="121" y="204"/>
                  </a:cxn>
                  <a:cxn ang="0">
                    <a:pos x="101" y="206"/>
                  </a:cxn>
                  <a:cxn ang="0">
                    <a:pos x="81" y="204"/>
                  </a:cxn>
                  <a:cxn ang="0">
                    <a:pos x="62" y="198"/>
                  </a:cxn>
                  <a:cxn ang="0">
                    <a:pos x="44" y="187"/>
                  </a:cxn>
                  <a:cxn ang="0">
                    <a:pos x="29" y="176"/>
                  </a:cxn>
                  <a:cxn ang="0">
                    <a:pos x="16" y="160"/>
                  </a:cxn>
                  <a:cxn ang="0">
                    <a:pos x="7" y="143"/>
                  </a:cxn>
                  <a:cxn ang="0">
                    <a:pos x="2" y="123"/>
                  </a:cxn>
                  <a:cxn ang="0">
                    <a:pos x="0" y="103"/>
                  </a:cxn>
                  <a:cxn ang="0">
                    <a:pos x="2" y="82"/>
                  </a:cxn>
                  <a:cxn ang="0">
                    <a:pos x="7" y="62"/>
                  </a:cxn>
                  <a:cxn ang="0">
                    <a:pos x="16" y="46"/>
                  </a:cxn>
                  <a:cxn ang="0">
                    <a:pos x="29" y="29"/>
                  </a:cxn>
                  <a:cxn ang="0">
                    <a:pos x="44" y="18"/>
                  </a:cxn>
                  <a:cxn ang="0">
                    <a:pos x="62" y="7"/>
                  </a:cxn>
                  <a:cxn ang="0">
                    <a:pos x="81" y="1"/>
                  </a:cxn>
                  <a:cxn ang="0">
                    <a:pos x="101" y="0"/>
                  </a:cxn>
                </a:cxnLst>
                <a:rect l="0" t="0" r="r" b="b"/>
                <a:pathLst>
                  <a:path w="198" h="206">
                    <a:moveTo>
                      <a:pt x="101" y="0"/>
                    </a:moveTo>
                    <a:lnTo>
                      <a:pt x="121" y="1"/>
                    </a:lnTo>
                    <a:lnTo>
                      <a:pt x="140" y="7"/>
                    </a:lnTo>
                    <a:lnTo>
                      <a:pt x="156" y="18"/>
                    </a:lnTo>
                    <a:lnTo>
                      <a:pt x="171" y="29"/>
                    </a:lnTo>
                    <a:lnTo>
                      <a:pt x="182" y="46"/>
                    </a:lnTo>
                    <a:lnTo>
                      <a:pt x="191" y="62"/>
                    </a:lnTo>
                    <a:lnTo>
                      <a:pt x="197" y="82"/>
                    </a:lnTo>
                    <a:lnTo>
                      <a:pt x="198" y="103"/>
                    </a:lnTo>
                    <a:lnTo>
                      <a:pt x="197" y="123"/>
                    </a:lnTo>
                    <a:lnTo>
                      <a:pt x="191" y="143"/>
                    </a:lnTo>
                    <a:lnTo>
                      <a:pt x="182" y="160"/>
                    </a:lnTo>
                    <a:lnTo>
                      <a:pt x="171" y="176"/>
                    </a:lnTo>
                    <a:lnTo>
                      <a:pt x="156" y="187"/>
                    </a:lnTo>
                    <a:lnTo>
                      <a:pt x="140" y="198"/>
                    </a:lnTo>
                    <a:lnTo>
                      <a:pt x="121" y="204"/>
                    </a:lnTo>
                    <a:lnTo>
                      <a:pt x="101" y="206"/>
                    </a:lnTo>
                    <a:lnTo>
                      <a:pt x="81" y="204"/>
                    </a:lnTo>
                    <a:lnTo>
                      <a:pt x="62" y="198"/>
                    </a:lnTo>
                    <a:lnTo>
                      <a:pt x="44" y="187"/>
                    </a:lnTo>
                    <a:lnTo>
                      <a:pt x="29" y="176"/>
                    </a:lnTo>
                    <a:lnTo>
                      <a:pt x="16" y="160"/>
                    </a:lnTo>
                    <a:lnTo>
                      <a:pt x="7" y="143"/>
                    </a:lnTo>
                    <a:lnTo>
                      <a:pt x="2" y="123"/>
                    </a:lnTo>
                    <a:lnTo>
                      <a:pt x="0" y="103"/>
                    </a:lnTo>
                    <a:lnTo>
                      <a:pt x="2" y="82"/>
                    </a:lnTo>
                    <a:lnTo>
                      <a:pt x="7" y="62"/>
                    </a:lnTo>
                    <a:lnTo>
                      <a:pt x="16" y="46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2" y="7"/>
                    </a:lnTo>
                    <a:lnTo>
                      <a:pt x="81" y="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3" name="Freeform 137"/>
              <p:cNvSpPr>
                <a:spLocks/>
              </p:cNvSpPr>
              <p:nvPr/>
            </p:nvSpPr>
            <p:spPr bwMode="auto">
              <a:xfrm>
                <a:off x="2539" y="1032"/>
                <a:ext cx="184" cy="19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2" y="2"/>
                  </a:cxn>
                  <a:cxn ang="0">
                    <a:pos x="129" y="8"/>
                  </a:cxn>
                  <a:cxn ang="0">
                    <a:pos x="145" y="17"/>
                  </a:cxn>
                  <a:cxn ang="0">
                    <a:pos x="158" y="28"/>
                  </a:cxn>
                  <a:cxn ang="0">
                    <a:pos x="169" y="43"/>
                  </a:cxn>
                  <a:cxn ang="0">
                    <a:pos x="176" y="59"/>
                  </a:cxn>
                  <a:cxn ang="0">
                    <a:pos x="182" y="76"/>
                  </a:cxn>
                  <a:cxn ang="0">
                    <a:pos x="184" y="96"/>
                  </a:cxn>
                  <a:cxn ang="0">
                    <a:pos x="182" y="116"/>
                  </a:cxn>
                  <a:cxn ang="0">
                    <a:pos x="176" y="133"/>
                  </a:cxn>
                  <a:cxn ang="0">
                    <a:pos x="169" y="149"/>
                  </a:cxn>
                  <a:cxn ang="0">
                    <a:pos x="158" y="164"/>
                  </a:cxn>
                  <a:cxn ang="0">
                    <a:pos x="145" y="175"/>
                  </a:cxn>
                  <a:cxn ang="0">
                    <a:pos x="129" y="184"/>
                  </a:cxn>
                  <a:cxn ang="0">
                    <a:pos x="112" y="190"/>
                  </a:cxn>
                  <a:cxn ang="0">
                    <a:pos x="94" y="192"/>
                  </a:cxn>
                  <a:cxn ang="0">
                    <a:pos x="75" y="190"/>
                  </a:cxn>
                  <a:cxn ang="0">
                    <a:pos x="57" y="184"/>
                  </a:cxn>
                  <a:cxn ang="0">
                    <a:pos x="42" y="175"/>
                  </a:cxn>
                  <a:cxn ang="0">
                    <a:pos x="27" y="164"/>
                  </a:cxn>
                  <a:cxn ang="0">
                    <a:pos x="16" y="149"/>
                  </a:cxn>
                  <a:cxn ang="0">
                    <a:pos x="7" y="133"/>
                  </a:cxn>
                  <a:cxn ang="0">
                    <a:pos x="2" y="116"/>
                  </a:cxn>
                  <a:cxn ang="0">
                    <a:pos x="0" y="96"/>
                  </a:cxn>
                  <a:cxn ang="0">
                    <a:pos x="2" y="76"/>
                  </a:cxn>
                  <a:cxn ang="0">
                    <a:pos x="7" y="59"/>
                  </a:cxn>
                  <a:cxn ang="0">
                    <a:pos x="16" y="43"/>
                  </a:cxn>
                  <a:cxn ang="0">
                    <a:pos x="27" y="28"/>
                  </a:cxn>
                  <a:cxn ang="0">
                    <a:pos x="42" y="17"/>
                  </a:cxn>
                  <a:cxn ang="0">
                    <a:pos x="57" y="8"/>
                  </a:cxn>
                  <a:cxn ang="0">
                    <a:pos x="75" y="2"/>
                  </a:cxn>
                  <a:cxn ang="0">
                    <a:pos x="94" y="0"/>
                  </a:cxn>
                </a:cxnLst>
                <a:rect l="0" t="0" r="r" b="b"/>
                <a:pathLst>
                  <a:path w="184" h="192">
                    <a:moveTo>
                      <a:pt x="94" y="0"/>
                    </a:moveTo>
                    <a:lnTo>
                      <a:pt x="112" y="2"/>
                    </a:lnTo>
                    <a:lnTo>
                      <a:pt x="129" y="8"/>
                    </a:lnTo>
                    <a:lnTo>
                      <a:pt x="145" y="17"/>
                    </a:lnTo>
                    <a:lnTo>
                      <a:pt x="158" y="28"/>
                    </a:lnTo>
                    <a:lnTo>
                      <a:pt x="169" y="43"/>
                    </a:lnTo>
                    <a:lnTo>
                      <a:pt x="176" y="59"/>
                    </a:lnTo>
                    <a:lnTo>
                      <a:pt x="182" y="76"/>
                    </a:lnTo>
                    <a:lnTo>
                      <a:pt x="184" y="96"/>
                    </a:lnTo>
                    <a:lnTo>
                      <a:pt x="182" y="116"/>
                    </a:lnTo>
                    <a:lnTo>
                      <a:pt x="176" y="133"/>
                    </a:lnTo>
                    <a:lnTo>
                      <a:pt x="169" y="149"/>
                    </a:lnTo>
                    <a:lnTo>
                      <a:pt x="158" y="164"/>
                    </a:lnTo>
                    <a:lnTo>
                      <a:pt x="145" y="175"/>
                    </a:lnTo>
                    <a:lnTo>
                      <a:pt x="129" y="184"/>
                    </a:lnTo>
                    <a:lnTo>
                      <a:pt x="112" y="190"/>
                    </a:lnTo>
                    <a:lnTo>
                      <a:pt x="94" y="192"/>
                    </a:lnTo>
                    <a:lnTo>
                      <a:pt x="75" y="190"/>
                    </a:lnTo>
                    <a:lnTo>
                      <a:pt x="57" y="184"/>
                    </a:lnTo>
                    <a:lnTo>
                      <a:pt x="42" y="175"/>
                    </a:lnTo>
                    <a:lnTo>
                      <a:pt x="27" y="164"/>
                    </a:lnTo>
                    <a:lnTo>
                      <a:pt x="16" y="149"/>
                    </a:lnTo>
                    <a:lnTo>
                      <a:pt x="7" y="133"/>
                    </a:lnTo>
                    <a:lnTo>
                      <a:pt x="2" y="116"/>
                    </a:lnTo>
                    <a:lnTo>
                      <a:pt x="0" y="96"/>
                    </a:lnTo>
                    <a:lnTo>
                      <a:pt x="2" y="76"/>
                    </a:lnTo>
                    <a:lnTo>
                      <a:pt x="7" y="59"/>
                    </a:lnTo>
                    <a:lnTo>
                      <a:pt x="16" y="43"/>
                    </a:lnTo>
                    <a:lnTo>
                      <a:pt x="27" y="28"/>
                    </a:lnTo>
                    <a:lnTo>
                      <a:pt x="42" y="17"/>
                    </a:lnTo>
                    <a:lnTo>
                      <a:pt x="57" y="8"/>
                    </a:lnTo>
                    <a:lnTo>
                      <a:pt x="75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4" name="Freeform 138"/>
              <p:cNvSpPr>
                <a:spLocks/>
              </p:cNvSpPr>
              <p:nvPr/>
            </p:nvSpPr>
            <p:spPr bwMode="auto">
              <a:xfrm>
                <a:off x="2550" y="1036"/>
                <a:ext cx="169" cy="177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03" y="2"/>
                  </a:cxn>
                  <a:cxn ang="0">
                    <a:pos x="119" y="7"/>
                  </a:cxn>
                  <a:cxn ang="0">
                    <a:pos x="134" y="15"/>
                  </a:cxn>
                  <a:cxn ang="0">
                    <a:pos x="145" y="26"/>
                  </a:cxn>
                  <a:cxn ang="0">
                    <a:pos x="156" y="39"/>
                  </a:cxn>
                  <a:cxn ang="0">
                    <a:pos x="164" y="53"/>
                  </a:cxn>
                  <a:cxn ang="0">
                    <a:pos x="167" y="70"/>
                  </a:cxn>
                  <a:cxn ang="0">
                    <a:pos x="169" y="88"/>
                  </a:cxn>
                  <a:cxn ang="0">
                    <a:pos x="167" y="107"/>
                  </a:cxn>
                  <a:cxn ang="0">
                    <a:pos x="164" y="123"/>
                  </a:cxn>
                  <a:cxn ang="0">
                    <a:pos x="156" y="138"/>
                  </a:cxn>
                  <a:cxn ang="0">
                    <a:pos x="145" y="151"/>
                  </a:cxn>
                  <a:cxn ang="0">
                    <a:pos x="134" y="162"/>
                  </a:cxn>
                  <a:cxn ang="0">
                    <a:pos x="119" y="169"/>
                  </a:cxn>
                  <a:cxn ang="0">
                    <a:pos x="103" y="175"/>
                  </a:cxn>
                  <a:cxn ang="0">
                    <a:pos x="86" y="177"/>
                  </a:cxn>
                  <a:cxn ang="0">
                    <a:pos x="70" y="175"/>
                  </a:cxn>
                  <a:cxn ang="0">
                    <a:pos x="53" y="169"/>
                  </a:cxn>
                  <a:cxn ang="0">
                    <a:pos x="38" y="162"/>
                  </a:cxn>
                  <a:cxn ang="0">
                    <a:pos x="26" y="151"/>
                  </a:cxn>
                  <a:cxn ang="0">
                    <a:pos x="14" y="138"/>
                  </a:cxn>
                  <a:cxn ang="0">
                    <a:pos x="7" y="123"/>
                  </a:cxn>
                  <a:cxn ang="0">
                    <a:pos x="2" y="107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7" y="53"/>
                  </a:cxn>
                  <a:cxn ang="0">
                    <a:pos x="14" y="39"/>
                  </a:cxn>
                  <a:cxn ang="0">
                    <a:pos x="26" y="26"/>
                  </a:cxn>
                  <a:cxn ang="0">
                    <a:pos x="38" y="15"/>
                  </a:cxn>
                  <a:cxn ang="0">
                    <a:pos x="53" y="7"/>
                  </a:cxn>
                  <a:cxn ang="0">
                    <a:pos x="70" y="2"/>
                  </a:cxn>
                  <a:cxn ang="0">
                    <a:pos x="86" y="0"/>
                  </a:cxn>
                </a:cxnLst>
                <a:rect l="0" t="0" r="r" b="b"/>
                <a:pathLst>
                  <a:path w="169" h="177">
                    <a:moveTo>
                      <a:pt x="86" y="0"/>
                    </a:moveTo>
                    <a:lnTo>
                      <a:pt x="103" y="2"/>
                    </a:lnTo>
                    <a:lnTo>
                      <a:pt x="119" y="7"/>
                    </a:lnTo>
                    <a:lnTo>
                      <a:pt x="134" y="15"/>
                    </a:lnTo>
                    <a:lnTo>
                      <a:pt x="145" y="26"/>
                    </a:lnTo>
                    <a:lnTo>
                      <a:pt x="156" y="39"/>
                    </a:lnTo>
                    <a:lnTo>
                      <a:pt x="164" y="53"/>
                    </a:lnTo>
                    <a:lnTo>
                      <a:pt x="167" y="70"/>
                    </a:lnTo>
                    <a:lnTo>
                      <a:pt x="169" y="88"/>
                    </a:lnTo>
                    <a:lnTo>
                      <a:pt x="167" y="107"/>
                    </a:lnTo>
                    <a:lnTo>
                      <a:pt x="164" y="123"/>
                    </a:lnTo>
                    <a:lnTo>
                      <a:pt x="156" y="138"/>
                    </a:lnTo>
                    <a:lnTo>
                      <a:pt x="145" y="151"/>
                    </a:lnTo>
                    <a:lnTo>
                      <a:pt x="134" y="162"/>
                    </a:lnTo>
                    <a:lnTo>
                      <a:pt x="119" y="169"/>
                    </a:lnTo>
                    <a:lnTo>
                      <a:pt x="103" y="175"/>
                    </a:lnTo>
                    <a:lnTo>
                      <a:pt x="86" y="177"/>
                    </a:lnTo>
                    <a:lnTo>
                      <a:pt x="70" y="175"/>
                    </a:lnTo>
                    <a:lnTo>
                      <a:pt x="53" y="169"/>
                    </a:lnTo>
                    <a:lnTo>
                      <a:pt x="38" y="162"/>
                    </a:lnTo>
                    <a:lnTo>
                      <a:pt x="26" y="151"/>
                    </a:lnTo>
                    <a:lnTo>
                      <a:pt x="14" y="138"/>
                    </a:lnTo>
                    <a:lnTo>
                      <a:pt x="7" y="123"/>
                    </a:lnTo>
                    <a:lnTo>
                      <a:pt x="2" y="107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7" y="53"/>
                    </a:lnTo>
                    <a:lnTo>
                      <a:pt x="14" y="39"/>
                    </a:lnTo>
                    <a:lnTo>
                      <a:pt x="26" y="26"/>
                    </a:lnTo>
                    <a:lnTo>
                      <a:pt x="38" y="15"/>
                    </a:lnTo>
                    <a:lnTo>
                      <a:pt x="53" y="7"/>
                    </a:lnTo>
                    <a:lnTo>
                      <a:pt x="7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5" name="Freeform 139"/>
              <p:cNvSpPr>
                <a:spLocks/>
              </p:cNvSpPr>
              <p:nvPr/>
            </p:nvSpPr>
            <p:spPr bwMode="auto">
              <a:xfrm>
                <a:off x="2561" y="1041"/>
                <a:ext cx="154" cy="16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4" y="2"/>
                  </a:cxn>
                  <a:cxn ang="0">
                    <a:pos x="108" y="6"/>
                  </a:cxn>
                  <a:cxn ang="0">
                    <a:pos x="121" y="13"/>
                  </a:cxn>
                  <a:cxn ang="0">
                    <a:pos x="132" y="23"/>
                  </a:cxn>
                  <a:cxn ang="0">
                    <a:pos x="141" y="34"/>
                  </a:cxn>
                  <a:cxn ang="0">
                    <a:pos x="149" y="48"/>
                  </a:cxn>
                  <a:cxn ang="0">
                    <a:pos x="153" y="63"/>
                  </a:cxn>
                  <a:cxn ang="0">
                    <a:pos x="154" y="80"/>
                  </a:cxn>
                  <a:cxn ang="0">
                    <a:pos x="153" y="96"/>
                  </a:cxn>
                  <a:cxn ang="0">
                    <a:pos x="149" y="111"/>
                  </a:cxn>
                  <a:cxn ang="0">
                    <a:pos x="141" y="124"/>
                  </a:cxn>
                  <a:cxn ang="0">
                    <a:pos x="132" y="137"/>
                  </a:cxn>
                  <a:cxn ang="0">
                    <a:pos x="121" y="146"/>
                  </a:cxn>
                  <a:cxn ang="0">
                    <a:pos x="108" y="153"/>
                  </a:cxn>
                  <a:cxn ang="0">
                    <a:pos x="94" y="159"/>
                  </a:cxn>
                  <a:cxn ang="0">
                    <a:pos x="79" y="161"/>
                  </a:cxn>
                  <a:cxn ang="0">
                    <a:pos x="62" y="159"/>
                  </a:cxn>
                  <a:cxn ang="0">
                    <a:pos x="48" y="153"/>
                  </a:cxn>
                  <a:cxn ang="0">
                    <a:pos x="35" y="146"/>
                  </a:cxn>
                  <a:cxn ang="0">
                    <a:pos x="24" y="137"/>
                  </a:cxn>
                  <a:cxn ang="0">
                    <a:pos x="13" y="124"/>
                  </a:cxn>
                  <a:cxn ang="0">
                    <a:pos x="5" y="111"/>
                  </a:cxn>
                  <a:cxn ang="0">
                    <a:pos x="2" y="96"/>
                  </a:cxn>
                  <a:cxn ang="0">
                    <a:pos x="0" y="80"/>
                  </a:cxn>
                  <a:cxn ang="0">
                    <a:pos x="2" y="63"/>
                  </a:cxn>
                  <a:cxn ang="0">
                    <a:pos x="5" y="48"/>
                  </a:cxn>
                  <a:cxn ang="0">
                    <a:pos x="13" y="34"/>
                  </a:cxn>
                  <a:cxn ang="0">
                    <a:pos x="24" y="23"/>
                  </a:cxn>
                  <a:cxn ang="0">
                    <a:pos x="35" y="13"/>
                  </a:cxn>
                  <a:cxn ang="0">
                    <a:pos x="48" y="6"/>
                  </a:cxn>
                  <a:cxn ang="0">
                    <a:pos x="62" y="2"/>
                  </a:cxn>
                  <a:cxn ang="0">
                    <a:pos x="79" y="0"/>
                  </a:cxn>
                </a:cxnLst>
                <a:rect l="0" t="0" r="r" b="b"/>
                <a:pathLst>
                  <a:path w="154" h="161">
                    <a:moveTo>
                      <a:pt x="79" y="0"/>
                    </a:moveTo>
                    <a:lnTo>
                      <a:pt x="94" y="2"/>
                    </a:lnTo>
                    <a:lnTo>
                      <a:pt x="108" y="6"/>
                    </a:lnTo>
                    <a:lnTo>
                      <a:pt x="121" y="13"/>
                    </a:lnTo>
                    <a:lnTo>
                      <a:pt x="132" y="23"/>
                    </a:lnTo>
                    <a:lnTo>
                      <a:pt x="141" y="34"/>
                    </a:lnTo>
                    <a:lnTo>
                      <a:pt x="149" y="48"/>
                    </a:lnTo>
                    <a:lnTo>
                      <a:pt x="153" y="63"/>
                    </a:lnTo>
                    <a:lnTo>
                      <a:pt x="154" y="80"/>
                    </a:lnTo>
                    <a:lnTo>
                      <a:pt x="153" y="96"/>
                    </a:lnTo>
                    <a:lnTo>
                      <a:pt x="149" y="111"/>
                    </a:lnTo>
                    <a:lnTo>
                      <a:pt x="141" y="124"/>
                    </a:lnTo>
                    <a:lnTo>
                      <a:pt x="132" y="137"/>
                    </a:lnTo>
                    <a:lnTo>
                      <a:pt x="121" y="146"/>
                    </a:lnTo>
                    <a:lnTo>
                      <a:pt x="108" y="153"/>
                    </a:lnTo>
                    <a:lnTo>
                      <a:pt x="94" y="159"/>
                    </a:lnTo>
                    <a:lnTo>
                      <a:pt x="79" y="161"/>
                    </a:lnTo>
                    <a:lnTo>
                      <a:pt x="62" y="159"/>
                    </a:lnTo>
                    <a:lnTo>
                      <a:pt x="48" y="153"/>
                    </a:lnTo>
                    <a:lnTo>
                      <a:pt x="35" y="146"/>
                    </a:lnTo>
                    <a:lnTo>
                      <a:pt x="24" y="137"/>
                    </a:lnTo>
                    <a:lnTo>
                      <a:pt x="13" y="124"/>
                    </a:lnTo>
                    <a:lnTo>
                      <a:pt x="5" y="111"/>
                    </a:lnTo>
                    <a:lnTo>
                      <a:pt x="2" y="96"/>
                    </a:lnTo>
                    <a:lnTo>
                      <a:pt x="0" y="80"/>
                    </a:lnTo>
                    <a:lnTo>
                      <a:pt x="2" y="63"/>
                    </a:lnTo>
                    <a:lnTo>
                      <a:pt x="5" y="48"/>
                    </a:lnTo>
                    <a:lnTo>
                      <a:pt x="13" y="34"/>
                    </a:lnTo>
                    <a:lnTo>
                      <a:pt x="24" y="23"/>
                    </a:lnTo>
                    <a:lnTo>
                      <a:pt x="35" y="13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6" name="Freeform 140"/>
              <p:cNvSpPr>
                <a:spLocks/>
              </p:cNvSpPr>
              <p:nvPr/>
            </p:nvSpPr>
            <p:spPr bwMode="auto">
              <a:xfrm>
                <a:off x="2572" y="1045"/>
                <a:ext cx="138" cy="145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4" y="2"/>
                  </a:cxn>
                  <a:cxn ang="0">
                    <a:pos x="97" y="6"/>
                  </a:cxn>
                  <a:cxn ang="0">
                    <a:pos x="108" y="13"/>
                  </a:cxn>
                  <a:cxn ang="0">
                    <a:pos x="119" y="22"/>
                  </a:cxn>
                  <a:cxn ang="0">
                    <a:pos x="127" y="31"/>
                  </a:cxn>
                  <a:cxn ang="0">
                    <a:pos x="132" y="44"/>
                  </a:cxn>
                  <a:cxn ang="0">
                    <a:pos x="136" y="57"/>
                  </a:cxn>
                  <a:cxn ang="0">
                    <a:pos x="138" y="72"/>
                  </a:cxn>
                  <a:cxn ang="0">
                    <a:pos x="136" y="87"/>
                  </a:cxn>
                  <a:cxn ang="0">
                    <a:pos x="132" y="101"/>
                  </a:cxn>
                  <a:cxn ang="0">
                    <a:pos x="127" y="112"/>
                  </a:cxn>
                  <a:cxn ang="0">
                    <a:pos x="119" y="123"/>
                  </a:cxn>
                  <a:cxn ang="0">
                    <a:pos x="108" y="133"/>
                  </a:cxn>
                  <a:cxn ang="0">
                    <a:pos x="97" y="140"/>
                  </a:cxn>
                  <a:cxn ang="0">
                    <a:pos x="84" y="144"/>
                  </a:cxn>
                  <a:cxn ang="0">
                    <a:pos x="70" y="145"/>
                  </a:cxn>
                  <a:cxn ang="0">
                    <a:pos x="55" y="144"/>
                  </a:cxn>
                  <a:cxn ang="0">
                    <a:pos x="42" y="140"/>
                  </a:cxn>
                  <a:cxn ang="0">
                    <a:pos x="31" y="133"/>
                  </a:cxn>
                  <a:cxn ang="0">
                    <a:pos x="20" y="123"/>
                  </a:cxn>
                  <a:cxn ang="0">
                    <a:pos x="11" y="112"/>
                  </a:cxn>
                  <a:cxn ang="0">
                    <a:pos x="5" y="101"/>
                  </a:cxn>
                  <a:cxn ang="0">
                    <a:pos x="2" y="87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5" y="44"/>
                  </a:cxn>
                  <a:cxn ang="0">
                    <a:pos x="11" y="31"/>
                  </a:cxn>
                  <a:cxn ang="0">
                    <a:pos x="20" y="22"/>
                  </a:cxn>
                  <a:cxn ang="0">
                    <a:pos x="31" y="13"/>
                  </a:cxn>
                  <a:cxn ang="0">
                    <a:pos x="42" y="6"/>
                  </a:cxn>
                  <a:cxn ang="0">
                    <a:pos x="55" y="2"/>
                  </a:cxn>
                  <a:cxn ang="0">
                    <a:pos x="70" y="0"/>
                  </a:cxn>
                </a:cxnLst>
                <a:rect l="0" t="0" r="r" b="b"/>
                <a:pathLst>
                  <a:path w="138" h="145">
                    <a:moveTo>
                      <a:pt x="70" y="0"/>
                    </a:moveTo>
                    <a:lnTo>
                      <a:pt x="84" y="2"/>
                    </a:lnTo>
                    <a:lnTo>
                      <a:pt x="97" y="6"/>
                    </a:lnTo>
                    <a:lnTo>
                      <a:pt x="108" y="13"/>
                    </a:lnTo>
                    <a:lnTo>
                      <a:pt x="119" y="22"/>
                    </a:lnTo>
                    <a:lnTo>
                      <a:pt x="127" y="31"/>
                    </a:lnTo>
                    <a:lnTo>
                      <a:pt x="132" y="44"/>
                    </a:lnTo>
                    <a:lnTo>
                      <a:pt x="136" y="57"/>
                    </a:lnTo>
                    <a:lnTo>
                      <a:pt x="138" y="72"/>
                    </a:lnTo>
                    <a:lnTo>
                      <a:pt x="136" y="87"/>
                    </a:lnTo>
                    <a:lnTo>
                      <a:pt x="132" y="101"/>
                    </a:lnTo>
                    <a:lnTo>
                      <a:pt x="127" y="112"/>
                    </a:lnTo>
                    <a:lnTo>
                      <a:pt x="119" y="123"/>
                    </a:lnTo>
                    <a:lnTo>
                      <a:pt x="108" y="133"/>
                    </a:lnTo>
                    <a:lnTo>
                      <a:pt x="97" y="140"/>
                    </a:lnTo>
                    <a:lnTo>
                      <a:pt x="84" y="144"/>
                    </a:lnTo>
                    <a:lnTo>
                      <a:pt x="70" y="145"/>
                    </a:lnTo>
                    <a:lnTo>
                      <a:pt x="55" y="144"/>
                    </a:lnTo>
                    <a:lnTo>
                      <a:pt x="42" y="140"/>
                    </a:lnTo>
                    <a:lnTo>
                      <a:pt x="31" y="133"/>
                    </a:lnTo>
                    <a:lnTo>
                      <a:pt x="20" y="123"/>
                    </a:lnTo>
                    <a:lnTo>
                      <a:pt x="11" y="112"/>
                    </a:lnTo>
                    <a:lnTo>
                      <a:pt x="5" y="101"/>
                    </a:lnTo>
                    <a:lnTo>
                      <a:pt x="2" y="87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5" y="44"/>
                    </a:lnTo>
                    <a:lnTo>
                      <a:pt x="11" y="31"/>
                    </a:lnTo>
                    <a:lnTo>
                      <a:pt x="20" y="22"/>
                    </a:lnTo>
                    <a:lnTo>
                      <a:pt x="31" y="13"/>
                    </a:lnTo>
                    <a:lnTo>
                      <a:pt x="42" y="6"/>
                    </a:lnTo>
                    <a:lnTo>
                      <a:pt x="55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7" name="Freeform 141"/>
              <p:cNvSpPr>
                <a:spLocks/>
              </p:cNvSpPr>
              <p:nvPr/>
            </p:nvSpPr>
            <p:spPr bwMode="auto">
              <a:xfrm>
                <a:off x="2581" y="1049"/>
                <a:ext cx="125" cy="13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77" y="2"/>
                  </a:cxn>
                  <a:cxn ang="0">
                    <a:pos x="88" y="5"/>
                  </a:cxn>
                  <a:cxn ang="0">
                    <a:pos x="99" y="11"/>
                  </a:cxn>
                  <a:cxn ang="0">
                    <a:pos x="109" y="18"/>
                  </a:cxn>
                  <a:cxn ang="0">
                    <a:pos x="116" y="29"/>
                  </a:cxn>
                  <a:cxn ang="0">
                    <a:pos x="121" y="40"/>
                  </a:cxn>
                  <a:cxn ang="0">
                    <a:pos x="123" y="53"/>
                  </a:cxn>
                  <a:cxn ang="0">
                    <a:pos x="125" y="66"/>
                  </a:cxn>
                  <a:cxn ang="0">
                    <a:pos x="123" y="79"/>
                  </a:cxn>
                  <a:cxn ang="0">
                    <a:pos x="121" y="90"/>
                  </a:cxn>
                  <a:cxn ang="0">
                    <a:pos x="116" y="101"/>
                  </a:cxn>
                  <a:cxn ang="0">
                    <a:pos x="109" y="112"/>
                  </a:cxn>
                  <a:cxn ang="0">
                    <a:pos x="99" y="119"/>
                  </a:cxn>
                  <a:cxn ang="0">
                    <a:pos x="88" y="125"/>
                  </a:cxn>
                  <a:cxn ang="0">
                    <a:pos x="77" y="129"/>
                  </a:cxn>
                  <a:cxn ang="0">
                    <a:pos x="64" y="130"/>
                  </a:cxn>
                  <a:cxn ang="0">
                    <a:pos x="52" y="129"/>
                  </a:cxn>
                  <a:cxn ang="0">
                    <a:pos x="41" y="125"/>
                  </a:cxn>
                  <a:cxn ang="0">
                    <a:pos x="29" y="119"/>
                  </a:cxn>
                  <a:cxn ang="0">
                    <a:pos x="18" y="112"/>
                  </a:cxn>
                  <a:cxn ang="0">
                    <a:pos x="11" y="101"/>
                  </a:cxn>
                  <a:cxn ang="0">
                    <a:pos x="6" y="90"/>
                  </a:cxn>
                  <a:cxn ang="0">
                    <a:pos x="2" y="79"/>
                  </a:cxn>
                  <a:cxn ang="0">
                    <a:pos x="0" y="66"/>
                  </a:cxn>
                  <a:cxn ang="0">
                    <a:pos x="2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18" y="18"/>
                  </a:cxn>
                  <a:cxn ang="0">
                    <a:pos x="29" y="11"/>
                  </a:cxn>
                  <a:cxn ang="0">
                    <a:pos x="41" y="5"/>
                  </a:cxn>
                  <a:cxn ang="0">
                    <a:pos x="52" y="2"/>
                  </a:cxn>
                  <a:cxn ang="0">
                    <a:pos x="64" y="0"/>
                  </a:cxn>
                </a:cxnLst>
                <a:rect l="0" t="0" r="r" b="b"/>
                <a:pathLst>
                  <a:path w="125" h="130">
                    <a:moveTo>
                      <a:pt x="64" y="0"/>
                    </a:moveTo>
                    <a:lnTo>
                      <a:pt x="77" y="2"/>
                    </a:lnTo>
                    <a:lnTo>
                      <a:pt x="88" y="5"/>
                    </a:lnTo>
                    <a:lnTo>
                      <a:pt x="99" y="11"/>
                    </a:lnTo>
                    <a:lnTo>
                      <a:pt x="109" y="18"/>
                    </a:lnTo>
                    <a:lnTo>
                      <a:pt x="116" y="29"/>
                    </a:lnTo>
                    <a:lnTo>
                      <a:pt x="121" y="40"/>
                    </a:lnTo>
                    <a:lnTo>
                      <a:pt x="123" y="53"/>
                    </a:lnTo>
                    <a:lnTo>
                      <a:pt x="125" y="66"/>
                    </a:lnTo>
                    <a:lnTo>
                      <a:pt x="123" y="79"/>
                    </a:lnTo>
                    <a:lnTo>
                      <a:pt x="121" y="90"/>
                    </a:lnTo>
                    <a:lnTo>
                      <a:pt x="116" y="101"/>
                    </a:lnTo>
                    <a:lnTo>
                      <a:pt x="109" y="112"/>
                    </a:lnTo>
                    <a:lnTo>
                      <a:pt x="99" y="119"/>
                    </a:lnTo>
                    <a:lnTo>
                      <a:pt x="88" y="125"/>
                    </a:lnTo>
                    <a:lnTo>
                      <a:pt x="77" y="129"/>
                    </a:lnTo>
                    <a:lnTo>
                      <a:pt x="64" y="130"/>
                    </a:lnTo>
                    <a:lnTo>
                      <a:pt x="52" y="129"/>
                    </a:lnTo>
                    <a:lnTo>
                      <a:pt x="41" y="125"/>
                    </a:lnTo>
                    <a:lnTo>
                      <a:pt x="29" y="119"/>
                    </a:lnTo>
                    <a:lnTo>
                      <a:pt x="18" y="112"/>
                    </a:lnTo>
                    <a:lnTo>
                      <a:pt x="11" y="101"/>
                    </a:lnTo>
                    <a:lnTo>
                      <a:pt x="6" y="90"/>
                    </a:lnTo>
                    <a:lnTo>
                      <a:pt x="2" y="79"/>
                    </a:lnTo>
                    <a:lnTo>
                      <a:pt x="0" y="66"/>
                    </a:lnTo>
                    <a:lnTo>
                      <a:pt x="2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18" y="18"/>
                    </a:lnTo>
                    <a:lnTo>
                      <a:pt x="29" y="11"/>
                    </a:lnTo>
                    <a:lnTo>
                      <a:pt x="41" y="5"/>
                    </a:lnTo>
                    <a:lnTo>
                      <a:pt x="52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8" name="Freeform 142"/>
              <p:cNvSpPr>
                <a:spLocks/>
              </p:cNvSpPr>
              <p:nvPr/>
            </p:nvSpPr>
            <p:spPr bwMode="auto">
              <a:xfrm>
                <a:off x="2592" y="1053"/>
                <a:ext cx="110" cy="11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79" y="3"/>
                  </a:cxn>
                  <a:cxn ang="0">
                    <a:pos x="96" y="16"/>
                  </a:cxn>
                  <a:cxn ang="0">
                    <a:pos x="107" y="34"/>
                  </a:cxn>
                  <a:cxn ang="0">
                    <a:pos x="110" y="58"/>
                  </a:cxn>
                  <a:cxn ang="0">
                    <a:pos x="107" y="80"/>
                  </a:cxn>
                  <a:cxn ang="0">
                    <a:pos x="96" y="99"/>
                  </a:cxn>
                  <a:cxn ang="0">
                    <a:pos x="79" y="112"/>
                  </a:cxn>
                  <a:cxn ang="0">
                    <a:pos x="57" y="115"/>
                  </a:cxn>
                  <a:cxn ang="0">
                    <a:pos x="46" y="114"/>
                  </a:cxn>
                  <a:cxn ang="0">
                    <a:pos x="35" y="112"/>
                  </a:cxn>
                  <a:cxn ang="0">
                    <a:pos x="26" y="106"/>
                  </a:cxn>
                  <a:cxn ang="0">
                    <a:pos x="17" y="99"/>
                  </a:cxn>
                  <a:cxn ang="0">
                    <a:pos x="9" y="90"/>
                  </a:cxn>
                  <a:cxn ang="0">
                    <a:pos x="4" y="80"/>
                  </a:cxn>
                  <a:cxn ang="0">
                    <a:pos x="2" y="69"/>
                  </a:cxn>
                  <a:cxn ang="0">
                    <a:pos x="0" y="58"/>
                  </a:cxn>
                  <a:cxn ang="0">
                    <a:pos x="2" y="45"/>
                  </a:cxn>
                  <a:cxn ang="0">
                    <a:pos x="4" y="34"/>
                  </a:cxn>
                  <a:cxn ang="0">
                    <a:pos x="9" y="25"/>
                  </a:cxn>
                  <a:cxn ang="0">
                    <a:pos x="17" y="16"/>
                  </a:cxn>
                  <a:cxn ang="0">
                    <a:pos x="26" y="9"/>
                  </a:cxn>
                  <a:cxn ang="0">
                    <a:pos x="35" y="3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0" h="115">
                    <a:moveTo>
                      <a:pt x="57" y="0"/>
                    </a:moveTo>
                    <a:lnTo>
                      <a:pt x="79" y="3"/>
                    </a:lnTo>
                    <a:lnTo>
                      <a:pt x="96" y="16"/>
                    </a:lnTo>
                    <a:lnTo>
                      <a:pt x="107" y="34"/>
                    </a:lnTo>
                    <a:lnTo>
                      <a:pt x="110" y="58"/>
                    </a:lnTo>
                    <a:lnTo>
                      <a:pt x="107" y="80"/>
                    </a:lnTo>
                    <a:lnTo>
                      <a:pt x="96" y="99"/>
                    </a:lnTo>
                    <a:lnTo>
                      <a:pt x="79" y="112"/>
                    </a:lnTo>
                    <a:lnTo>
                      <a:pt x="57" y="115"/>
                    </a:lnTo>
                    <a:lnTo>
                      <a:pt x="46" y="114"/>
                    </a:lnTo>
                    <a:lnTo>
                      <a:pt x="35" y="112"/>
                    </a:lnTo>
                    <a:lnTo>
                      <a:pt x="26" y="106"/>
                    </a:lnTo>
                    <a:lnTo>
                      <a:pt x="17" y="99"/>
                    </a:lnTo>
                    <a:lnTo>
                      <a:pt x="9" y="90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2" y="45"/>
                    </a:lnTo>
                    <a:lnTo>
                      <a:pt x="4" y="34"/>
                    </a:lnTo>
                    <a:lnTo>
                      <a:pt x="9" y="25"/>
                    </a:lnTo>
                    <a:lnTo>
                      <a:pt x="17" y="16"/>
                    </a:lnTo>
                    <a:lnTo>
                      <a:pt x="26" y="9"/>
                    </a:lnTo>
                    <a:lnTo>
                      <a:pt x="35" y="3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9" name="Freeform 143"/>
              <p:cNvSpPr>
                <a:spLocks/>
              </p:cNvSpPr>
              <p:nvPr/>
            </p:nvSpPr>
            <p:spPr bwMode="auto">
              <a:xfrm>
                <a:off x="2603" y="1056"/>
                <a:ext cx="99" cy="101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70" y="4"/>
                  </a:cxn>
                  <a:cxn ang="0">
                    <a:pos x="85" y="15"/>
                  </a:cxn>
                  <a:cxn ang="0">
                    <a:pos x="96" y="31"/>
                  </a:cxn>
                  <a:cxn ang="0">
                    <a:pos x="99" y="52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8"/>
                  </a:cxn>
                  <a:cxn ang="0">
                    <a:pos x="50" y="101"/>
                  </a:cxn>
                  <a:cxn ang="0">
                    <a:pos x="30" y="98"/>
                  </a:cxn>
                  <a:cxn ang="0">
                    <a:pos x="15" y="87"/>
                  </a:cxn>
                  <a:cxn ang="0">
                    <a:pos x="4" y="72"/>
                  </a:cxn>
                  <a:cxn ang="0">
                    <a:pos x="0" y="52"/>
                  </a:cxn>
                  <a:cxn ang="0">
                    <a:pos x="4" y="31"/>
                  </a:cxn>
                  <a:cxn ang="0">
                    <a:pos x="15" y="15"/>
                  </a:cxn>
                  <a:cxn ang="0">
                    <a:pos x="30" y="4"/>
                  </a:cxn>
                  <a:cxn ang="0">
                    <a:pos x="50" y="0"/>
                  </a:cxn>
                </a:cxnLst>
                <a:rect l="0" t="0" r="r" b="b"/>
                <a:pathLst>
                  <a:path w="99" h="101">
                    <a:moveTo>
                      <a:pt x="50" y="0"/>
                    </a:moveTo>
                    <a:lnTo>
                      <a:pt x="70" y="4"/>
                    </a:lnTo>
                    <a:lnTo>
                      <a:pt x="85" y="15"/>
                    </a:lnTo>
                    <a:lnTo>
                      <a:pt x="96" y="31"/>
                    </a:lnTo>
                    <a:lnTo>
                      <a:pt x="99" y="52"/>
                    </a:lnTo>
                    <a:lnTo>
                      <a:pt x="96" y="72"/>
                    </a:lnTo>
                    <a:lnTo>
                      <a:pt x="85" y="87"/>
                    </a:lnTo>
                    <a:lnTo>
                      <a:pt x="70" y="98"/>
                    </a:lnTo>
                    <a:lnTo>
                      <a:pt x="50" y="101"/>
                    </a:lnTo>
                    <a:lnTo>
                      <a:pt x="30" y="98"/>
                    </a:lnTo>
                    <a:lnTo>
                      <a:pt x="15" y="87"/>
                    </a:lnTo>
                    <a:lnTo>
                      <a:pt x="4" y="72"/>
                    </a:lnTo>
                    <a:lnTo>
                      <a:pt x="0" y="52"/>
                    </a:lnTo>
                    <a:lnTo>
                      <a:pt x="4" y="31"/>
                    </a:lnTo>
                    <a:lnTo>
                      <a:pt x="15" y="15"/>
                    </a:lnTo>
                    <a:lnTo>
                      <a:pt x="30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0" name="Freeform 144"/>
              <p:cNvSpPr>
                <a:spLocks/>
              </p:cNvSpPr>
              <p:nvPr/>
            </p:nvSpPr>
            <p:spPr bwMode="auto">
              <a:xfrm>
                <a:off x="2614" y="1062"/>
                <a:ext cx="85" cy="8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9" y="3"/>
                  </a:cxn>
                  <a:cxn ang="0">
                    <a:pos x="72" y="11"/>
                  </a:cxn>
                  <a:cxn ang="0">
                    <a:pos x="81" y="24"/>
                  </a:cxn>
                  <a:cxn ang="0">
                    <a:pos x="85" y="42"/>
                  </a:cxn>
                  <a:cxn ang="0">
                    <a:pos x="81" y="59"/>
                  </a:cxn>
                  <a:cxn ang="0">
                    <a:pos x="72" y="71"/>
                  </a:cxn>
                  <a:cxn ang="0">
                    <a:pos x="59" y="81"/>
                  </a:cxn>
                  <a:cxn ang="0">
                    <a:pos x="42" y="84"/>
                  </a:cxn>
                  <a:cxn ang="0">
                    <a:pos x="26" y="81"/>
                  </a:cxn>
                  <a:cxn ang="0">
                    <a:pos x="13" y="71"/>
                  </a:cxn>
                  <a:cxn ang="0">
                    <a:pos x="4" y="59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3" y="11"/>
                  </a:cxn>
                  <a:cxn ang="0">
                    <a:pos x="26" y="3"/>
                  </a:cxn>
                  <a:cxn ang="0">
                    <a:pos x="42" y="0"/>
                  </a:cxn>
                </a:cxnLst>
                <a:rect l="0" t="0" r="r" b="b"/>
                <a:pathLst>
                  <a:path w="85" h="84">
                    <a:moveTo>
                      <a:pt x="42" y="0"/>
                    </a:moveTo>
                    <a:lnTo>
                      <a:pt x="59" y="3"/>
                    </a:lnTo>
                    <a:lnTo>
                      <a:pt x="72" y="11"/>
                    </a:lnTo>
                    <a:lnTo>
                      <a:pt x="81" y="24"/>
                    </a:lnTo>
                    <a:lnTo>
                      <a:pt x="85" y="42"/>
                    </a:lnTo>
                    <a:lnTo>
                      <a:pt x="81" y="59"/>
                    </a:lnTo>
                    <a:lnTo>
                      <a:pt x="72" y="71"/>
                    </a:lnTo>
                    <a:lnTo>
                      <a:pt x="59" y="81"/>
                    </a:lnTo>
                    <a:lnTo>
                      <a:pt x="42" y="84"/>
                    </a:lnTo>
                    <a:lnTo>
                      <a:pt x="26" y="81"/>
                    </a:lnTo>
                    <a:lnTo>
                      <a:pt x="13" y="71"/>
                    </a:lnTo>
                    <a:lnTo>
                      <a:pt x="4" y="59"/>
                    </a:lnTo>
                    <a:lnTo>
                      <a:pt x="0" y="42"/>
                    </a:lnTo>
                    <a:lnTo>
                      <a:pt x="4" y="24"/>
                    </a:lnTo>
                    <a:lnTo>
                      <a:pt x="13" y="11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1" name="Freeform 145"/>
              <p:cNvSpPr>
                <a:spLocks/>
              </p:cNvSpPr>
              <p:nvPr/>
            </p:nvSpPr>
            <p:spPr bwMode="auto">
              <a:xfrm>
                <a:off x="2625" y="1065"/>
                <a:ext cx="68" cy="7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8" y="2"/>
                  </a:cxn>
                  <a:cxn ang="0">
                    <a:pos x="59" y="10"/>
                  </a:cxn>
                  <a:cxn ang="0">
                    <a:pos x="66" y="21"/>
                  </a:cxn>
                  <a:cxn ang="0">
                    <a:pos x="68" y="35"/>
                  </a:cxn>
                  <a:cxn ang="0">
                    <a:pos x="66" y="48"/>
                  </a:cxn>
                  <a:cxn ang="0">
                    <a:pos x="59" y="59"/>
                  </a:cxn>
                  <a:cxn ang="0">
                    <a:pos x="48" y="67"/>
                  </a:cxn>
                  <a:cxn ang="0">
                    <a:pos x="35" y="70"/>
                  </a:cxn>
                  <a:cxn ang="0">
                    <a:pos x="20" y="67"/>
                  </a:cxn>
                  <a:cxn ang="0">
                    <a:pos x="9" y="59"/>
                  </a:cxn>
                  <a:cxn ang="0">
                    <a:pos x="2" y="48"/>
                  </a:cxn>
                  <a:cxn ang="0">
                    <a:pos x="0" y="35"/>
                  </a:cxn>
                  <a:cxn ang="0">
                    <a:pos x="2" y="21"/>
                  </a:cxn>
                  <a:cxn ang="0">
                    <a:pos x="9" y="10"/>
                  </a:cxn>
                  <a:cxn ang="0">
                    <a:pos x="20" y="2"/>
                  </a:cxn>
                  <a:cxn ang="0">
                    <a:pos x="35" y="0"/>
                  </a:cxn>
                </a:cxnLst>
                <a:rect l="0" t="0" r="r" b="b"/>
                <a:pathLst>
                  <a:path w="68" h="70">
                    <a:moveTo>
                      <a:pt x="35" y="0"/>
                    </a:moveTo>
                    <a:lnTo>
                      <a:pt x="48" y="2"/>
                    </a:lnTo>
                    <a:lnTo>
                      <a:pt x="59" y="10"/>
                    </a:lnTo>
                    <a:lnTo>
                      <a:pt x="66" y="21"/>
                    </a:lnTo>
                    <a:lnTo>
                      <a:pt x="68" y="35"/>
                    </a:lnTo>
                    <a:lnTo>
                      <a:pt x="66" y="48"/>
                    </a:lnTo>
                    <a:lnTo>
                      <a:pt x="59" y="59"/>
                    </a:lnTo>
                    <a:lnTo>
                      <a:pt x="48" y="67"/>
                    </a:lnTo>
                    <a:lnTo>
                      <a:pt x="35" y="70"/>
                    </a:lnTo>
                    <a:lnTo>
                      <a:pt x="20" y="67"/>
                    </a:lnTo>
                    <a:lnTo>
                      <a:pt x="9" y="59"/>
                    </a:lnTo>
                    <a:lnTo>
                      <a:pt x="2" y="48"/>
                    </a:lnTo>
                    <a:lnTo>
                      <a:pt x="0" y="35"/>
                    </a:lnTo>
                    <a:lnTo>
                      <a:pt x="2" y="21"/>
                    </a:lnTo>
                    <a:lnTo>
                      <a:pt x="9" y="10"/>
                    </a:lnTo>
                    <a:lnTo>
                      <a:pt x="20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2" name="Freeform 146"/>
              <p:cNvSpPr>
                <a:spLocks/>
              </p:cNvSpPr>
              <p:nvPr/>
            </p:nvSpPr>
            <p:spPr bwMode="auto">
              <a:xfrm>
                <a:off x="2835" y="3656"/>
                <a:ext cx="88" cy="123"/>
              </a:xfrm>
              <a:custGeom>
                <a:avLst/>
                <a:gdLst/>
                <a:ahLst/>
                <a:cxnLst>
                  <a:cxn ang="0">
                    <a:pos x="88" y="123"/>
                  </a:cxn>
                  <a:cxn ang="0">
                    <a:pos x="88" y="0"/>
                  </a:cxn>
                  <a:cxn ang="0">
                    <a:pos x="0" y="84"/>
                  </a:cxn>
                  <a:cxn ang="0">
                    <a:pos x="88" y="123"/>
                  </a:cxn>
                </a:cxnLst>
                <a:rect l="0" t="0" r="r" b="b"/>
                <a:pathLst>
                  <a:path w="88" h="123">
                    <a:moveTo>
                      <a:pt x="88" y="123"/>
                    </a:moveTo>
                    <a:lnTo>
                      <a:pt x="88" y="0"/>
                    </a:lnTo>
                    <a:lnTo>
                      <a:pt x="0" y="84"/>
                    </a:lnTo>
                    <a:lnTo>
                      <a:pt x="88" y="123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3" name="Freeform 147"/>
              <p:cNvSpPr>
                <a:spLocks/>
              </p:cNvSpPr>
              <p:nvPr/>
            </p:nvSpPr>
            <p:spPr bwMode="auto">
              <a:xfrm>
                <a:off x="2213" y="1790"/>
                <a:ext cx="734" cy="745"/>
              </a:xfrm>
              <a:custGeom>
                <a:avLst/>
                <a:gdLst/>
                <a:ahLst/>
                <a:cxnLst>
                  <a:cxn ang="0">
                    <a:pos x="510" y="265"/>
                  </a:cxn>
                  <a:cxn ang="0">
                    <a:pos x="510" y="0"/>
                  </a:cxn>
                  <a:cxn ang="0">
                    <a:pos x="449" y="214"/>
                  </a:cxn>
                  <a:cxn ang="0">
                    <a:pos x="241" y="0"/>
                  </a:cxn>
                  <a:cxn ang="0">
                    <a:pos x="353" y="230"/>
                  </a:cxn>
                  <a:cxn ang="0">
                    <a:pos x="160" y="177"/>
                  </a:cxn>
                  <a:cxn ang="0">
                    <a:pos x="0" y="177"/>
                  </a:cxn>
                  <a:cxn ang="0">
                    <a:pos x="225" y="282"/>
                  </a:cxn>
                  <a:cxn ang="0">
                    <a:pos x="48" y="409"/>
                  </a:cxn>
                  <a:cxn ang="0">
                    <a:pos x="320" y="409"/>
                  </a:cxn>
                  <a:cxn ang="0">
                    <a:pos x="208" y="745"/>
                  </a:cxn>
                  <a:cxn ang="0">
                    <a:pos x="368" y="567"/>
                  </a:cxn>
                  <a:cxn ang="0">
                    <a:pos x="432" y="479"/>
                  </a:cxn>
                  <a:cxn ang="0">
                    <a:pos x="482" y="639"/>
                  </a:cxn>
                  <a:cxn ang="0">
                    <a:pos x="493" y="425"/>
                  </a:cxn>
                  <a:cxn ang="0">
                    <a:pos x="734" y="460"/>
                  </a:cxn>
                  <a:cxn ang="0">
                    <a:pos x="591" y="319"/>
                  </a:cxn>
                  <a:cxn ang="0">
                    <a:pos x="510" y="265"/>
                  </a:cxn>
                </a:cxnLst>
                <a:rect l="0" t="0" r="r" b="b"/>
                <a:pathLst>
                  <a:path w="734" h="745">
                    <a:moveTo>
                      <a:pt x="510" y="265"/>
                    </a:moveTo>
                    <a:lnTo>
                      <a:pt x="510" y="0"/>
                    </a:lnTo>
                    <a:lnTo>
                      <a:pt x="449" y="214"/>
                    </a:lnTo>
                    <a:lnTo>
                      <a:pt x="241" y="0"/>
                    </a:lnTo>
                    <a:lnTo>
                      <a:pt x="353" y="230"/>
                    </a:lnTo>
                    <a:lnTo>
                      <a:pt x="160" y="177"/>
                    </a:lnTo>
                    <a:lnTo>
                      <a:pt x="0" y="177"/>
                    </a:lnTo>
                    <a:lnTo>
                      <a:pt x="225" y="282"/>
                    </a:lnTo>
                    <a:lnTo>
                      <a:pt x="48" y="409"/>
                    </a:lnTo>
                    <a:lnTo>
                      <a:pt x="320" y="409"/>
                    </a:lnTo>
                    <a:lnTo>
                      <a:pt x="208" y="745"/>
                    </a:lnTo>
                    <a:lnTo>
                      <a:pt x="368" y="567"/>
                    </a:lnTo>
                    <a:lnTo>
                      <a:pt x="432" y="479"/>
                    </a:lnTo>
                    <a:lnTo>
                      <a:pt x="482" y="639"/>
                    </a:lnTo>
                    <a:lnTo>
                      <a:pt x="493" y="425"/>
                    </a:lnTo>
                    <a:lnTo>
                      <a:pt x="734" y="460"/>
                    </a:lnTo>
                    <a:lnTo>
                      <a:pt x="591" y="319"/>
                    </a:lnTo>
                    <a:lnTo>
                      <a:pt x="510" y="265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4" name="Freeform 148"/>
              <p:cNvSpPr>
                <a:spLocks/>
              </p:cNvSpPr>
              <p:nvPr/>
            </p:nvSpPr>
            <p:spPr bwMode="auto">
              <a:xfrm>
                <a:off x="2434" y="1943"/>
                <a:ext cx="359" cy="351"/>
              </a:xfrm>
              <a:custGeom>
                <a:avLst/>
                <a:gdLst/>
                <a:ahLst/>
                <a:cxnLst>
                  <a:cxn ang="0">
                    <a:pos x="246" y="189"/>
                  </a:cxn>
                  <a:cxn ang="0">
                    <a:pos x="153" y="15"/>
                  </a:cxn>
                  <a:cxn ang="0">
                    <a:pos x="189" y="112"/>
                  </a:cxn>
                  <a:cxn ang="0">
                    <a:pos x="44" y="105"/>
                  </a:cxn>
                  <a:cxn ang="0">
                    <a:pos x="108" y="147"/>
                  </a:cxn>
                  <a:cxn ang="0">
                    <a:pos x="0" y="189"/>
                  </a:cxn>
                  <a:cxn ang="0">
                    <a:pos x="171" y="204"/>
                  </a:cxn>
                  <a:cxn ang="0">
                    <a:pos x="119" y="351"/>
                  </a:cxn>
                  <a:cxn ang="0">
                    <a:pos x="241" y="267"/>
                  </a:cxn>
                  <a:cxn ang="0">
                    <a:pos x="254" y="322"/>
                  </a:cxn>
                  <a:cxn ang="0">
                    <a:pos x="267" y="239"/>
                  </a:cxn>
                  <a:cxn ang="0">
                    <a:pos x="359" y="245"/>
                  </a:cxn>
                  <a:cxn ang="0">
                    <a:pos x="289" y="182"/>
                  </a:cxn>
                  <a:cxn ang="0">
                    <a:pos x="267" y="0"/>
                  </a:cxn>
                  <a:cxn ang="0">
                    <a:pos x="246" y="189"/>
                  </a:cxn>
                </a:cxnLst>
                <a:rect l="0" t="0" r="r" b="b"/>
                <a:pathLst>
                  <a:path w="359" h="351">
                    <a:moveTo>
                      <a:pt x="246" y="189"/>
                    </a:moveTo>
                    <a:lnTo>
                      <a:pt x="153" y="15"/>
                    </a:lnTo>
                    <a:lnTo>
                      <a:pt x="189" y="112"/>
                    </a:lnTo>
                    <a:lnTo>
                      <a:pt x="44" y="105"/>
                    </a:lnTo>
                    <a:lnTo>
                      <a:pt x="108" y="147"/>
                    </a:lnTo>
                    <a:lnTo>
                      <a:pt x="0" y="189"/>
                    </a:lnTo>
                    <a:lnTo>
                      <a:pt x="171" y="204"/>
                    </a:lnTo>
                    <a:lnTo>
                      <a:pt x="119" y="351"/>
                    </a:lnTo>
                    <a:lnTo>
                      <a:pt x="241" y="267"/>
                    </a:lnTo>
                    <a:lnTo>
                      <a:pt x="254" y="322"/>
                    </a:lnTo>
                    <a:lnTo>
                      <a:pt x="267" y="239"/>
                    </a:lnTo>
                    <a:lnTo>
                      <a:pt x="359" y="245"/>
                    </a:lnTo>
                    <a:lnTo>
                      <a:pt x="289" y="182"/>
                    </a:lnTo>
                    <a:lnTo>
                      <a:pt x="267" y="0"/>
                    </a:lnTo>
                    <a:lnTo>
                      <a:pt x="246" y="189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1045" name="Group 149"/>
              <p:cNvGrpSpPr>
                <a:grpSpLocks/>
              </p:cNvGrpSpPr>
              <p:nvPr/>
            </p:nvGrpSpPr>
            <p:grpSpPr bwMode="auto">
              <a:xfrm rot="-1304729">
                <a:off x="1110" y="1200"/>
                <a:ext cx="2741" cy="1944"/>
                <a:chOff x="1205" y="1000"/>
                <a:chExt cx="2741" cy="1944"/>
              </a:xfrm>
            </p:grpSpPr>
            <p:sp>
              <p:nvSpPr>
                <p:cNvPr id="81046" name="Oval 150"/>
                <p:cNvSpPr>
                  <a:spLocks noChangeArrowheads="1"/>
                </p:cNvSpPr>
                <p:nvPr/>
              </p:nvSpPr>
              <p:spPr bwMode="auto">
                <a:xfrm rot="-1770275">
                  <a:off x="1205" y="1443"/>
                  <a:ext cx="2646" cy="1021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047" name="AutoShape 151"/>
                <p:cNvSpPr>
                  <a:spLocks noChangeArrowheads="1"/>
                </p:cNvSpPr>
                <p:nvPr/>
              </p:nvSpPr>
              <p:spPr bwMode="auto">
                <a:xfrm rot="-955685">
                  <a:off x="1215" y="1175"/>
                  <a:ext cx="2731" cy="1524"/>
                </a:xfrm>
                <a:prstGeom prst="irregularSeal2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048" name="WordArt 15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69" y="1000"/>
                  <a:ext cx="2226" cy="1944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55556"/>
                    </a:avLst>
                  </a:prstTxWarp>
                </a:bodyPr>
                <a:lstStyle/>
                <a:p>
                  <a:pPr algn="ctr"/>
                  <a:r>
                    <a:rPr lang="en-US" sz="3600" b="1" kern="10" dirty="0" smtClean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chemeClr val="folHlink"/>
                      </a:solidFill>
                      <a:effectLst>
                        <a:prstShdw prst="shdw18" dist="17961" dir="13500000">
                          <a:schemeClr val="folHlink">
                            <a:gamma/>
                            <a:shade val="60000"/>
                            <a:invGamma/>
                            <a:alpha val="74998"/>
                          </a:schemeClr>
                        </a:prstShdw>
                      </a:effectLst>
                      <a:latin typeface="Arial"/>
                      <a:ea typeface="Arial"/>
                      <a:cs typeface="Arial"/>
                    </a:rPr>
                    <a:t>Smoke &amp; Mirrors</a:t>
                  </a:r>
                </a:p>
                <a:p>
                  <a:pPr algn="ctr"/>
                  <a:r>
                    <a:rPr lang="en-US" sz="3600" b="1" kern="10" dirty="0" smtClean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chemeClr val="folHlink"/>
                      </a:solidFill>
                      <a:effectLst>
                        <a:prstShdw prst="shdw18" dist="17961" dir="13500000">
                          <a:schemeClr val="folHlink">
                            <a:gamma/>
                            <a:shade val="60000"/>
                            <a:invGamma/>
                            <a:alpha val="74998"/>
                          </a:schemeClr>
                        </a:prstShdw>
                      </a:effectLst>
                      <a:latin typeface="Arial"/>
                      <a:ea typeface="Arial"/>
                      <a:cs typeface="Arial"/>
                    </a:rPr>
                    <a:t>2000 </a:t>
                  </a:r>
                  <a:endPara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prstShdw prst="shdw18" dist="17961" dir="13500000">
                        <a:schemeClr val="folHlink">
                          <a:gamma/>
                          <a:shade val="60000"/>
                          <a:invGamma/>
                          <a:alpha val="74998"/>
                        </a:schemeClr>
                      </a:prstShdw>
                    </a:effectLst>
                    <a:latin typeface="Arial"/>
                    <a:ea typeface="Arial"/>
                    <a:cs typeface="Arial"/>
                  </a:endParaRPr>
                </a:p>
              </p:txBody>
            </p:sp>
          </p:grpSp>
          <p:pic>
            <p:nvPicPr>
              <p:cNvPr id="81049" name="Picture 153" descr="j0215845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2" y="2831"/>
                <a:ext cx="1025" cy="92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80" name="Group 179"/>
          <p:cNvGrpSpPr/>
          <p:nvPr/>
        </p:nvGrpSpPr>
        <p:grpSpPr>
          <a:xfrm>
            <a:off x="5503719" y="333021"/>
            <a:ext cx="3413232" cy="2650519"/>
            <a:chOff x="5503719" y="4002236"/>
            <a:chExt cx="3413232" cy="2650519"/>
          </a:xfrm>
        </p:grpSpPr>
        <p:sp>
          <p:nvSpPr>
            <p:cNvPr id="174" name="16-Point Star 173"/>
            <p:cNvSpPr/>
            <p:nvPr/>
          </p:nvSpPr>
          <p:spPr>
            <a:xfrm>
              <a:off x="5503719" y="4002236"/>
              <a:ext cx="3413232" cy="2650519"/>
            </a:xfrm>
            <a:prstGeom prst="star16">
              <a:avLst/>
            </a:prstGeom>
            <a:solidFill>
              <a:srgbClr val="9BBB59"/>
            </a:solidFill>
            <a:ln w="508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>
              <a:outerShdw blurRad="127000" dist="63500" dir="2700000">
                <a:srgbClr val="000000">
                  <a:alpha val="7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uLnTx/>
                <a:uFillTx/>
                <a:latin typeface="Impact"/>
                <a:ea typeface="+mn-ea"/>
                <a:cs typeface="Impact"/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6055375" y="4321585"/>
              <a:ext cx="2251314" cy="1825069"/>
              <a:chOff x="6055375" y="4321585"/>
              <a:chExt cx="2251314" cy="1825069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6459424" y="4321585"/>
                <a:ext cx="1521084" cy="634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effectLst>
                      <a:outerShdw blurRad="127000" dist="63500" dir="2700000">
                        <a:srgbClr val="000000">
                          <a:alpha val="75000"/>
                        </a:srgbClr>
                      </a:outerShdw>
                    </a:effectLst>
                    <a:uLnTx/>
                    <a:uFillTx/>
                    <a:latin typeface="Arial Bold"/>
                    <a:cs typeface="Arial Bold"/>
                  </a:rPr>
                  <a:t>Just 5 easy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effectLst>
                      <a:outerShdw blurRad="127000" dist="63500" dir="2700000">
                        <a:srgbClr val="000000">
                          <a:alpha val="75000"/>
                        </a:srgbClr>
                      </a:outerShdw>
                    </a:effectLst>
                    <a:uLnTx/>
                    <a:uFillTx/>
                    <a:latin typeface="Arial Bold"/>
                    <a:cs typeface="Arial Bold"/>
                  </a:rPr>
                  <a:t>payments of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effectLst>
                      <a:outerShdw blurRad="127000" dist="63500" dir="2700000">
                        <a:srgbClr val="000000">
                          <a:alpha val="75000"/>
                        </a:srgbClr>
                      </a:outerShdw>
                    </a:effectLst>
                    <a:uLnTx/>
                    <a:uFillTx/>
                  </a:rPr>
                  <a:t> 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6055375" y="4823215"/>
                <a:ext cx="181672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0" kern="0" dirty="0">
                    <a:solidFill>
                      <a:sysClr val="window" lastClr="FFFFFF"/>
                    </a:solidFill>
                    <a:effectLst>
                      <a:outerShdw blurRad="127000" dist="63500" dir="2700000">
                        <a:srgbClr val="000000">
                          <a:alpha val="75000"/>
                        </a:srgbClr>
                      </a:outerShdw>
                    </a:effectLst>
                    <a:latin typeface="Impact"/>
                    <a:cs typeface="Impact"/>
                  </a:rPr>
                  <a:t>$29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7695355" y="4981409"/>
                <a:ext cx="611334" cy="579023"/>
              </a:xfrm>
              <a:prstGeom prst="rect">
                <a:avLst/>
              </a:prstGeom>
              <a:noFill/>
              <a:effectLst>
                <a:outerShdw blurRad="127000" dist="63500" dir="2700000">
                  <a:srgbClr val="000000">
                    <a:alpha val="75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mpact"/>
                    <a:cs typeface="Impact"/>
                  </a:rPr>
                  <a:t>95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7764753" y="5450141"/>
                <a:ext cx="493756" cy="463219"/>
              </a:xfrm>
              <a:prstGeom prst="rect">
                <a:avLst/>
              </a:prstGeom>
              <a:noFill/>
              <a:effectLst>
                <a:outerShdw blurRad="127000" dist="63500" dir="2700000">
                  <a:srgbClr val="000000">
                    <a:alpha val="75000"/>
                  </a:srgbClr>
                </a:outerShdw>
              </a:effectLst>
            </p:spPr>
            <p:txBody>
              <a:bodyPr wrap="none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mpact"/>
                    <a:cs typeface="Impact"/>
                  </a:rPr>
                  <a:t>plus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mpact"/>
                    <a:cs typeface="Impact"/>
                  </a:rPr>
                  <a:t>S&amp;H</a:t>
                </a:r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844108" y="4990029"/>
            <a:ext cx="5571808" cy="1710393"/>
            <a:chOff x="1513201" y="4470737"/>
            <a:chExt cx="5571808" cy="1710393"/>
          </a:xfrm>
        </p:grpSpPr>
        <p:sp>
          <p:nvSpPr>
            <p:cNvPr id="181" name="TextBox 180"/>
            <p:cNvSpPr txBox="1"/>
            <p:nvPr/>
          </p:nvSpPr>
          <p:spPr>
            <a:xfrm>
              <a:off x="1513201" y="5257800"/>
              <a:ext cx="55718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  <a:effectLst>
                    <a:outerShdw blurRad="127000" dist="63500" dir="2700000">
                      <a:srgbClr val="000000">
                        <a:alpha val="75000"/>
                      </a:srgbClr>
                    </a:outerShdw>
                  </a:effectLst>
                  <a:latin typeface="Arial Bold"/>
                  <a:cs typeface="Arial Bold"/>
                </a:rPr>
                <a:t>1-800-SMOKE-IT</a:t>
              </a:r>
              <a:endParaRPr lang="en-US" sz="5400" b="1" dirty="0">
                <a:solidFill>
                  <a:srgbClr val="FFFF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 Bold"/>
                <a:cs typeface="Arial Bold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752600" y="4470737"/>
              <a:ext cx="48008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127000" dist="63500" dir="2700000">
                      <a:srgbClr val="000000">
                        <a:alpha val="75000"/>
                      </a:srgbClr>
                    </a:outerShdw>
                  </a:effectLst>
                  <a:latin typeface="Arial Bold"/>
                  <a:cs typeface="Arial Bold"/>
                </a:rPr>
                <a:t>ORDER NOW!</a:t>
              </a:r>
              <a:endParaRPr lang="en-US" sz="5400" b="1" dirty="0">
                <a:solidFill>
                  <a:srgbClr val="FF00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 Bold"/>
                <a:cs typeface="Arial Bold"/>
              </a:endParaRPr>
            </a:p>
          </p:txBody>
        </p:sp>
      </p:grpSp>
      <p:graphicFrame>
        <p:nvGraphicFramePr>
          <p:cNvPr id="81054" name="Object 158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81054" name="ビットマップ イメージ" r:id="rId6" imgW="7752381" imgH="5439534" progId="">
              <p:embed/>
            </p:oleObj>
          </a:graphicData>
        </a:graphic>
      </p:graphicFrame>
      <p:sp>
        <p:nvSpPr>
          <p:cNvPr id="185" name="Rectangle 184"/>
          <p:cNvSpPr/>
          <p:nvPr/>
        </p:nvSpPr>
        <p:spPr>
          <a:xfrm>
            <a:off x="4485767" y="3223985"/>
            <a:ext cx="457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</a:rPr>
              <a:t>INCLUDES:</a:t>
            </a:r>
          </a:p>
          <a:p>
            <a:pPr>
              <a:buFont typeface="Arial"/>
              <a:buChar char="•"/>
            </a:pPr>
            <a: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</a:rPr>
              <a:t>Volumetric Radiance Caching</a:t>
            </a:r>
          </a:p>
          <a:p>
            <a:pPr>
              <a:buFont typeface="Arial"/>
              <a:buChar char="•"/>
            </a:pPr>
            <a: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</a:rPr>
              <a:t>Radiance Gradients</a:t>
            </a:r>
          </a:p>
          <a:p>
            <a:pPr>
              <a:buFont typeface="Arial"/>
              <a:buChar char="•"/>
            </a:pPr>
            <a: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</a:rPr>
              <a:t>Exponential Extrapolation</a:t>
            </a:r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127000" dist="63500" dir="2700000">
                  <a:srgbClr val="000000">
                    <a:alpha val="75000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</p:spTree>
    <p:custDataLst>
      <p:tags r:id="rId2"/>
    </p:custDataLst>
  </p:cSld>
  <p:clrMapOvr>
    <a:masterClrMapping/>
  </p:clrMapOvr>
  <p:transition advTm="138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5|2.4|2.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5|3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A47F33"/>
      </a:dk1>
      <a:lt1>
        <a:srgbClr val="FFFFFF"/>
      </a:lt1>
      <a:dk2>
        <a:srgbClr val="483225"/>
      </a:dk2>
      <a:lt2>
        <a:srgbClr val="FFFFFF"/>
      </a:lt2>
      <a:accent1>
        <a:srgbClr val="92BFEB"/>
      </a:accent1>
      <a:accent2>
        <a:srgbClr val="F99D1C"/>
      </a:accent2>
      <a:accent3>
        <a:srgbClr val="B1ADAC"/>
      </a:accent3>
      <a:accent4>
        <a:srgbClr val="DADADA"/>
      </a:accent4>
      <a:accent5>
        <a:srgbClr val="C7DCF3"/>
      </a:accent5>
      <a:accent6>
        <a:srgbClr val="E28E18"/>
      </a:accent6>
      <a:hlink>
        <a:srgbClr val="A4D767"/>
      </a:hlink>
      <a:folHlink>
        <a:srgbClr val="00308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300</Words>
  <Application>Microsoft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Custom Design</vt:lpstr>
      <vt:lpstr>ビットマップ イメージ</vt:lpstr>
      <vt:lpstr>数式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Overby</dc:creator>
  <cp:lastModifiedBy>Wojciech Jarosz</cp:lastModifiedBy>
  <cp:revision>87</cp:revision>
  <dcterms:created xsi:type="dcterms:W3CDTF">2008-07-11T00:46:56Z</dcterms:created>
  <dcterms:modified xsi:type="dcterms:W3CDTF">2008-07-11T01:00:28Z</dcterms:modified>
</cp:coreProperties>
</file>