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28.xml" ContentType="application/vnd.openxmlformats-officedocument.presentationml.tags+xml"/>
  <Override PartName="/ppt/notesSlides/notesSlide30.xml" ContentType="application/vnd.openxmlformats-officedocument.presentationml.notesSlide+xml"/>
  <Override PartName="/ppt/tags/tag29.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1" r:id="rId2"/>
  </p:sldMasterIdLst>
  <p:notesMasterIdLst>
    <p:notesMasterId r:id="rId34"/>
  </p:notesMasterIdLst>
  <p:handoutMasterIdLst>
    <p:handoutMasterId r:id="rId35"/>
  </p:handoutMasterIdLst>
  <p:sldIdLst>
    <p:sldId id="276" r:id="rId3"/>
    <p:sldId id="638" r:id="rId4"/>
    <p:sldId id="637" r:id="rId5"/>
    <p:sldId id="640" r:id="rId6"/>
    <p:sldId id="729" r:id="rId7"/>
    <p:sldId id="671" r:id="rId8"/>
    <p:sldId id="674" r:id="rId9"/>
    <p:sldId id="682" r:id="rId10"/>
    <p:sldId id="678" r:id="rId11"/>
    <p:sldId id="647" r:id="rId12"/>
    <p:sldId id="602" r:id="rId13"/>
    <p:sldId id="728" r:id="rId14"/>
    <p:sldId id="666" r:id="rId15"/>
    <p:sldId id="607" r:id="rId16"/>
    <p:sldId id="727" r:id="rId17"/>
    <p:sldId id="705" r:id="rId18"/>
    <p:sldId id="712" r:id="rId19"/>
    <p:sldId id="718" r:id="rId20"/>
    <p:sldId id="721" r:id="rId21"/>
    <p:sldId id="724" r:id="rId22"/>
    <p:sldId id="656" r:id="rId23"/>
    <p:sldId id="627" r:id="rId24"/>
    <p:sldId id="628" r:id="rId25"/>
    <p:sldId id="661" r:id="rId26"/>
    <p:sldId id="566" r:id="rId27"/>
    <p:sldId id="629" r:id="rId28"/>
    <p:sldId id="586" r:id="rId29"/>
    <p:sldId id="587" r:id="rId30"/>
    <p:sldId id="631" r:id="rId31"/>
    <p:sldId id="662" r:id="rId32"/>
    <p:sldId id="592" r:id="rId33"/>
  </p:sldIdLst>
  <p:sldSz cx="12192000" cy="6858000"/>
  <p:notesSz cx="6858000" cy="9144000"/>
  <p:defaultTextStyle>
    <a:defPPr>
      <a:defRPr lang="en-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08D4A"/>
    <a:srgbClr val="91C571"/>
    <a:srgbClr val="000000"/>
    <a:srgbClr val="B1B1A7"/>
    <a:srgbClr val="79645F"/>
    <a:srgbClr val="846663"/>
    <a:srgbClr val="BEBCB4"/>
    <a:srgbClr val="92D05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보통 스타일 2 - 강조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72106" autoAdjust="0"/>
  </p:normalViewPr>
  <p:slideViewPr>
    <p:cSldViewPr snapToGrid="0" snapToObjects="1">
      <p:cViewPr varScale="1">
        <p:scale>
          <a:sx n="59" d="100"/>
          <a:sy n="59" d="100"/>
        </p:scale>
        <p:origin x="1454" y="62"/>
      </p:cViewPr>
      <p:guideLst/>
    </p:cSldViewPr>
  </p:slideViewPr>
  <p:outlineViewPr>
    <p:cViewPr>
      <p:scale>
        <a:sx n="33" d="100"/>
        <a:sy n="33" d="100"/>
      </p:scale>
      <p:origin x="0" y="-4661"/>
    </p:cViewPr>
  </p:outlineViewPr>
  <p:notesTextViewPr>
    <p:cViewPr>
      <p:scale>
        <a:sx n="100" d="100"/>
        <a:sy n="100" d="100"/>
      </p:scale>
      <p:origin x="0" y="0"/>
    </p:cViewPr>
  </p:notesTextViewPr>
  <p:notesViewPr>
    <p:cSldViewPr snapToGrid="0" snapToObjects="1">
      <p:cViewPr varScale="1">
        <p:scale>
          <a:sx n="62" d="100"/>
          <a:sy n="62" d="100"/>
        </p:scale>
        <p:origin x="322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jdek\Desktop\Papers\Doppler%20ToF%20Rendering\Doppler%20Figures\3_4_doppler_tof_conceptual\sine_wav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88FA-49D6-87BE-391B2FA0BA05}"/>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9669-3C47-9CF6-AF012C903355}"/>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0A49-0548-826E-834F5CCA8FAD}"/>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D5B3-C04B-ACE5-E6C4A8B16B45}"/>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4AC9-2347-8D28-029C35D2D24C}"/>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4272-B74D-A816-9FF39B48613D}"/>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D7D2-E145-83D7-4F79B0CBA741}"/>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1165-D044-813F-02EA6D7B42D6}"/>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3264-814F-9791-CF59A8DCD2A1}"/>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B36C-804E-90D4-3DEC465B1E63}"/>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02AE-7A46-AF69-2CE749ABBC7C}"/>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9DFD-49FA-9735-B9A66C515EDC}"/>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rgbClr val="4472C4"/>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ABAB-C348-B3CD-E5DD3E8D3B1B}"/>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5E12-4950-8981-85315FE6F0BB}"/>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1"/>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4BE8-44B1-BEB0-68FDE9FC1B5F}"/>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1"/>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A61D-4D74-A98F-58F8E6D8EA19}"/>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9D32-5642-8C3B-337E45EEE972}"/>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72D8-E64C-917A-A32F04319D8C}"/>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8BA9-9047-AB74-5866033C1CEF}"/>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lineChart>
        <c:grouping val="standard"/>
        <c:varyColors val="0"/>
        <c:ser>
          <c:idx val="0"/>
          <c:order val="0"/>
          <c:spPr>
            <a:ln w="28575" cap="rnd">
              <a:solidFill>
                <a:schemeClr val="accent2"/>
              </a:solidFill>
              <a:round/>
            </a:ln>
            <a:effectLst/>
          </c:spPr>
          <c:marker>
            <c:symbol val="none"/>
          </c:marker>
          <c:cat>
            <c:numRef>
              <c:f>Sheet1!$A$1:$A$180</c:f>
              <c:numCache>
                <c:formatCode>General</c:formatCode>
                <c:ptCount val="18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numCache>
            </c:numRef>
          </c:cat>
          <c:val>
            <c:numRef>
              <c:f>Sheet1!$B$1:$B$180</c:f>
              <c:numCache>
                <c:formatCode>General</c:formatCode>
                <c:ptCount val="180"/>
                <c:pt idx="0">
                  <c:v>1</c:v>
                </c:pt>
                <c:pt idx="1">
                  <c:v>0.99452189536827329</c:v>
                </c:pt>
                <c:pt idx="2">
                  <c:v>0.97814760073380569</c:v>
                </c:pt>
                <c:pt idx="3">
                  <c:v>0.95105651629515353</c:v>
                </c:pt>
                <c:pt idx="4">
                  <c:v>0.91354545764260087</c:v>
                </c:pt>
                <c:pt idx="5">
                  <c:v>0.86602540378443871</c:v>
                </c:pt>
                <c:pt idx="6">
                  <c:v>0.80901699437494745</c:v>
                </c:pt>
                <c:pt idx="7">
                  <c:v>0.74314482547739424</c:v>
                </c:pt>
                <c:pt idx="8">
                  <c:v>0.66913060635885824</c:v>
                </c:pt>
                <c:pt idx="9">
                  <c:v>0.58778525229247314</c:v>
                </c:pt>
                <c:pt idx="10">
                  <c:v>0.50000000000000011</c:v>
                </c:pt>
                <c:pt idx="11">
                  <c:v>0.40673664307580037</c:v>
                </c:pt>
                <c:pt idx="12">
                  <c:v>0.30901699437494745</c:v>
                </c:pt>
                <c:pt idx="13">
                  <c:v>0.20791169081775923</c:v>
                </c:pt>
                <c:pt idx="14">
                  <c:v>0.10452846326765346</c:v>
                </c:pt>
                <c:pt idx="15">
                  <c:v>2.8330202767046231E-16</c:v>
                </c:pt>
                <c:pt idx="16">
                  <c:v>-0.10452846326765333</c:v>
                </c:pt>
                <c:pt idx="17">
                  <c:v>-0.20791169081775934</c:v>
                </c:pt>
                <c:pt idx="18">
                  <c:v>-0.30901699437494734</c:v>
                </c:pt>
                <c:pt idx="19">
                  <c:v>-0.40673664307580004</c:v>
                </c:pt>
                <c:pt idx="20">
                  <c:v>-0.49999999999999978</c:v>
                </c:pt>
                <c:pt idx="21">
                  <c:v>-0.58778525229247303</c:v>
                </c:pt>
                <c:pt idx="22">
                  <c:v>-0.6691306063588579</c:v>
                </c:pt>
                <c:pt idx="23">
                  <c:v>-0.74314482547739402</c:v>
                </c:pt>
                <c:pt idx="24">
                  <c:v>-0.80901699437494734</c:v>
                </c:pt>
                <c:pt idx="25">
                  <c:v>-0.86602540378443871</c:v>
                </c:pt>
                <c:pt idx="26">
                  <c:v>-0.91354545764260098</c:v>
                </c:pt>
                <c:pt idx="27">
                  <c:v>-0.95105651629515353</c:v>
                </c:pt>
                <c:pt idx="28">
                  <c:v>-0.97814760073380569</c:v>
                </c:pt>
                <c:pt idx="29">
                  <c:v>-0.9945218953682734</c:v>
                </c:pt>
                <c:pt idx="30">
                  <c:v>-1</c:v>
                </c:pt>
                <c:pt idx="31">
                  <c:v>-0.9945218953682734</c:v>
                </c:pt>
                <c:pt idx="32">
                  <c:v>-0.97814760073380569</c:v>
                </c:pt>
                <c:pt idx="33">
                  <c:v>-0.95105651629515364</c:v>
                </c:pt>
                <c:pt idx="34">
                  <c:v>-0.91354545764260087</c:v>
                </c:pt>
                <c:pt idx="35">
                  <c:v>-0.86602540378443882</c:v>
                </c:pt>
                <c:pt idx="36">
                  <c:v>-0.80901699437494756</c:v>
                </c:pt>
                <c:pt idx="37">
                  <c:v>-0.74314482547739424</c:v>
                </c:pt>
                <c:pt idx="38">
                  <c:v>-0.66913060635885846</c:v>
                </c:pt>
                <c:pt idx="39">
                  <c:v>-0.58778525229247325</c:v>
                </c:pt>
                <c:pt idx="40">
                  <c:v>-0.50000000000000044</c:v>
                </c:pt>
                <c:pt idx="41">
                  <c:v>-0.40673664307580087</c:v>
                </c:pt>
                <c:pt idx="42">
                  <c:v>-0.30901699437494756</c:v>
                </c:pt>
                <c:pt idx="43">
                  <c:v>-0.20791169081775979</c:v>
                </c:pt>
                <c:pt idx="44">
                  <c:v>-0.10452846326765423</c:v>
                </c:pt>
                <c:pt idx="45">
                  <c:v>-1.83772268236293E-16</c:v>
                </c:pt>
                <c:pt idx="46">
                  <c:v>0.10452846326765299</c:v>
                </c:pt>
                <c:pt idx="47">
                  <c:v>0.20791169081775943</c:v>
                </c:pt>
                <c:pt idx="48">
                  <c:v>0.30901699437494723</c:v>
                </c:pt>
                <c:pt idx="49">
                  <c:v>0.40673664307579976</c:v>
                </c:pt>
                <c:pt idx="50">
                  <c:v>0.50000000000000011</c:v>
                </c:pt>
                <c:pt idx="51">
                  <c:v>0.58778525229247292</c:v>
                </c:pt>
                <c:pt idx="52">
                  <c:v>0.66913060635885846</c:v>
                </c:pt>
                <c:pt idx="53">
                  <c:v>0.74314482547739424</c:v>
                </c:pt>
                <c:pt idx="54">
                  <c:v>0.80901699437494734</c:v>
                </c:pt>
                <c:pt idx="55">
                  <c:v>0.86602540378443882</c:v>
                </c:pt>
                <c:pt idx="56">
                  <c:v>0.91354545764260098</c:v>
                </c:pt>
                <c:pt idx="57">
                  <c:v>0.95105651629515353</c:v>
                </c:pt>
                <c:pt idx="58">
                  <c:v>0.97814760073380569</c:v>
                </c:pt>
                <c:pt idx="59">
                  <c:v>0.99452189536827329</c:v>
                </c:pt>
                <c:pt idx="60">
                  <c:v>1</c:v>
                </c:pt>
                <c:pt idx="61">
                  <c:v>0.9945218953682734</c:v>
                </c:pt>
                <c:pt idx="62">
                  <c:v>0.9781476007338058</c:v>
                </c:pt>
                <c:pt idx="63">
                  <c:v>0.95105651629515364</c:v>
                </c:pt>
                <c:pt idx="64">
                  <c:v>0.91354545764260109</c:v>
                </c:pt>
                <c:pt idx="65">
                  <c:v>0.86602540378443904</c:v>
                </c:pt>
                <c:pt idx="66">
                  <c:v>0.80901699437494756</c:v>
                </c:pt>
                <c:pt idx="67">
                  <c:v>0.74314482547739458</c:v>
                </c:pt>
                <c:pt idx="68">
                  <c:v>0.66913060635885824</c:v>
                </c:pt>
                <c:pt idx="69">
                  <c:v>0.58778525229247336</c:v>
                </c:pt>
                <c:pt idx="70">
                  <c:v>0.50000000000000056</c:v>
                </c:pt>
                <c:pt idx="71">
                  <c:v>0.40673664307580021</c:v>
                </c:pt>
                <c:pt idx="72">
                  <c:v>0.30901699437494773</c:v>
                </c:pt>
                <c:pt idx="73">
                  <c:v>0.20791169081775993</c:v>
                </c:pt>
                <c:pt idx="74">
                  <c:v>0.10452846326765347</c:v>
                </c:pt>
                <c:pt idx="75">
                  <c:v>3.06287113727155E-16</c:v>
                </c:pt>
                <c:pt idx="76">
                  <c:v>-0.10452846326765287</c:v>
                </c:pt>
                <c:pt idx="77">
                  <c:v>-0.20791169081775845</c:v>
                </c:pt>
                <c:pt idx="78">
                  <c:v>-0.30901699437494712</c:v>
                </c:pt>
                <c:pt idx="79">
                  <c:v>-0.40673664307580043</c:v>
                </c:pt>
                <c:pt idx="80">
                  <c:v>-0.49999999999999922</c:v>
                </c:pt>
                <c:pt idx="81">
                  <c:v>-0.58778525229247292</c:v>
                </c:pt>
                <c:pt idx="82">
                  <c:v>-0.66913060635885713</c:v>
                </c:pt>
                <c:pt idx="83">
                  <c:v>-0.7431448254773948</c:v>
                </c:pt>
                <c:pt idx="84">
                  <c:v>-0.80901699437494723</c:v>
                </c:pt>
                <c:pt idx="85">
                  <c:v>-0.86602540378443882</c:v>
                </c:pt>
                <c:pt idx="86">
                  <c:v>-0.91354545764260053</c:v>
                </c:pt>
                <c:pt idx="87">
                  <c:v>-0.95105651629515342</c:v>
                </c:pt>
                <c:pt idx="88">
                  <c:v>-0.97814760073380536</c:v>
                </c:pt>
                <c:pt idx="89">
                  <c:v>-0.9945218953682734</c:v>
                </c:pt>
                <c:pt idx="90">
                  <c:v>-1</c:v>
                </c:pt>
                <c:pt idx="91">
                  <c:v>-0.99452189536827329</c:v>
                </c:pt>
                <c:pt idx="92">
                  <c:v>-0.9781476007338058</c:v>
                </c:pt>
                <c:pt idx="93">
                  <c:v>-0.95105651629515364</c:v>
                </c:pt>
                <c:pt idx="94">
                  <c:v>-0.91354545764260076</c:v>
                </c:pt>
                <c:pt idx="95">
                  <c:v>-0.86602540378443826</c:v>
                </c:pt>
                <c:pt idx="96">
                  <c:v>-0.80901699437494767</c:v>
                </c:pt>
                <c:pt idx="97">
                  <c:v>-0.74314482547739524</c:v>
                </c:pt>
                <c:pt idx="98">
                  <c:v>-0.6691306063588589</c:v>
                </c:pt>
                <c:pt idx="99">
                  <c:v>-0.58778525229247347</c:v>
                </c:pt>
                <c:pt idx="100">
                  <c:v>-0.49999999999999983</c:v>
                </c:pt>
                <c:pt idx="101">
                  <c:v>-0.40673664307580115</c:v>
                </c:pt>
                <c:pt idx="102">
                  <c:v>-0.30901699437494784</c:v>
                </c:pt>
                <c:pt idx="103">
                  <c:v>-0.2079116908177609</c:v>
                </c:pt>
                <c:pt idx="104">
                  <c:v>-0.10452846326765272</c:v>
                </c:pt>
                <c:pt idx="105">
                  <c:v>-4.28801959218017E-16</c:v>
                </c:pt>
                <c:pt idx="106">
                  <c:v>0.10452846326765362</c:v>
                </c:pt>
                <c:pt idx="107">
                  <c:v>0.20791169081775834</c:v>
                </c:pt>
                <c:pt idx="108">
                  <c:v>0.30901699437494701</c:v>
                </c:pt>
                <c:pt idx="109">
                  <c:v>0.40673664307579871</c:v>
                </c:pt>
                <c:pt idx="110">
                  <c:v>0.50000000000000067</c:v>
                </c:pt>
                <c:pt idx="111">
                  <c:v>0.5877852522924728</c:v>
                </c:pt>
                <c:pt idx="112">
                  <c:v>0.66913060635885835</c:v>
                </c:pt>
                <c:pt idx="113">
                  <c:v>0.74314482547739358</c:v>
                </c:pt>
                <c:pt idx="114">
                  <c:v>0.80901699437494712</c:v>
                </c:pt>
                <c:pt idx="115">
                  <c:v>0.86602540378443871</c:v>
                </c:pt>
                <c:pt idx="116">
                  <c:v>0.9135454576426012</c:v>
                </c:pt>
                <c:pt idx="117">
                  <c:v>0.95105651629515342</c:v>
                </c:pt>
                <c:pt idx="118">
                  <c:v>0.97814760073380569</c:v>
                </c:pt>
                <c:pt idx="119">
                  <c:v>0.99452189536827318</c:v>
                </c:pt>
                <c:pt idx="120">
                  <c:v>1</c:v>
                </c:pt>
                <c:pt idx="121">
                  <c:v>0.99452189536827329</c:v>
                </c:pt>
                <c:pt idx="122">
                  <c:v>0.97814760073380591</c:v>
                </c:pt>
                <c:pt idx="123">
                  <c:v>0.95105651629515375</c:v>
                </c:pt>
                <c:pt idx="124">
                  <c:v>0.91354545764260153</c:v>
                </c:pt>
                <c:pt idx="125">
                  <c:v>0.86602540378443915</c:v>
                </c:pt>
                <c:pt idx="126">
                  <c:v>0.80901699437494767</c:v>
                </c:pt>
                <c:pt idx="127">
                  <c:v>0.74314482547739413</c:v>
                </c:pt>
                <c:pt idx="128">
                  <c:v>0.66913060635885901</c:v>
                </c:pt>
                <c:pt idx="129">
                  <c:v>0.58778525229247358</c:v>
                </c:pt>
                <c:pt idx="130">
                  <c:v>0.50000000000000144</c:v>
                </c:pt>
                <c:pt idx="131">
                  <c:v>0.4067366430757996</c:v>
                </c:pt>
                <c:pt idx="132">
                  <c:v>0.30901699437494795</c:v>
                </c:pt>
                <c:pt idx="133">
                  <c:v>0.20791169081775929</c:v>
                </c:pt>
                <c:pt idx="134">
                  <c:v>0.10452846326765461</c:v>
                </c:pt>
                <c:pt idx="135">
                  <c:v>5.51316804708879E-16</c:v>
                </c:pt>
                <c:pt idx="136">
                  <c:v>-0.10452846326765351</c:v>
                </c:pt>
                <c:pt idx="137">
                  <c:v>-0.20791169081775995</c:v>
                </c:pt>
                <c:pt idx="138">
                  <c:v>-0.3090169943749469</c:v>
                </c:pt>
                <c:pt idx="139">
                  <c:v>-0.40673664307580021</c:v>
                </c:pt>
                <c:pt idx="140">
                  <c:v>-0.499999999999999</c:v>
                </c:pt>
                <c:pt idx="141">
                  <c:v>-0.58778525229247269</c:v>
                </c:pt>
                <c:pt idx="142">
                  <c:v>-0.66913060635885824</c:v>
                </c:pt>
                <c:pt idx="143">
                  <c:v>-0.74314482547739469</c:v>
                </c:pt>
                <c:pt idx="144">
                  <c:v>-0.80901699437494712</c:v>
                </c:pt>
                <c:pt idx="145">
                  <c:v>-0.86602540378443771</c:v>
                </c:pt>
                <c:pt idx="146">
                  <c:v>-0.91354545764260042</c:v>
                </c:pt>
                <c:pt idx="147">
                  <c:v>-0.95105651629515342</c:v>
                </c:pt>
                <c:pt idx="148">
                  <c:v>-0.97814760073380569</c:v>
                </c:pt>
                <c:pt idx="149">
                  <c:v>-0.99452189536827318</c:v>
                </c:pt>
                <c:pt idx="150">
                  <c:v>-1</c:v>
                </c:pt>
                <c:pt idx="151">
                  <c:v>-0.99452189536827351</c:v>
                </c:pt>
                <c:pt idx="152">
                  <c:v>-0.97814760073380591</c:v>
                </c:pt>
                <c:pt idx="153">
                  <c:v>-0.9510565162951532</c:v>
                </c:pt>
                <c:pt idx="154">
                  <c:v>-0.91354545764260164</c:v>
                </c:pt>
                <c:pt idx="155">
                  <c:v>-0.86602540378443926</c:v>
                </c:pt>
                <c:pt idx="156">
                  <c:v>-0.80901699437494778</c:v>
                </c:pt>
                <c:pt idx="157">
                  <c:v>-0.74314482547739424</c:v>
                </c:pt>
                <c:pt idx="158">
                  <c:v>-0.66913060635885779</c:v>
                </c:pt>
                <c:pt idx="159">
                  <c:v>-0.58778525229247225</c:v>
                </c:pt>
                <c:pt idx="160">
                  <c:v>-0.50000000000000155</c:v>
                </c:pt>
                <c:pt idx="161">
                  <c:v>-0.40673664307580137</c:v>
                </c:pt>
                <c:pt idx="162">
                  <c:v>-0.30901699437494806</c:v>
                </c:pt>
                <c:pt idx="163">
                  <c:v>-0.2079116908177594</c:v>
                </c:pt>
                <c:pt idx="164">
                  <c:v>-0.1045284632676565</c:v>
                </c:pt>
                <c:pt idx="165">
                  <c:v>-2.4501884895999915E-15</c:v>
                </c:pt>
                <c:pt idx="166">
                  <c:v>0.10452846326765515</c:v>
                </c:pt>
                <c:pt idx="167">
                  <c:v>0.20791169081776156</c:v>
                </c:pt>
                <c:pt idx="168">
                  <c:v>0.30901699437494679</c:v>
                </c:pt>
                <c:pt idx="169">
                  <c:v>0.4067366430758001</c:v>
                </c:pt>
                <c:pt idx="170">
                  <c:v>0.50000000000000044</c:v>
                </c:pt>
                <c:pt idx="171">
                  <c:v>0.58778525229247114</c:v>
                </c:pt>
                <c:pt idx="172">
                  <c:v>0.66913060635885679</c:v>
                </c:pt>
                <c:pt idx="173">
                  <c:v>0.74314482547739336</c:v>
                </c:pt>
                <c:pt idx="174">
                  <c:v>0.80901699437494701</c:v>
                </c:pt>
                <c:pt idx="175">
                  <c:v>0.86602540378443682</c:v>
                </c:pt>
                <c:pt idx="176">
                  <c:v>0.91354545764259965</c:v>
                </c:pt>
                <c:pt idx="177">
                  <c:v>0.95105651629515386</c:v>
                </c:pt>
                <c:pt idx="178">
                  <c:v>0.97814760073380602</c:v>
                </c:pt>
                <c:pt idx="179">
                  <c:v>0.99452189536827318</c:v>
                </c:pt>
              </c:numCache>
            </c:numRef>
          </c:val>
          <c:smooth val="0"/>
          <c:extLst>
            <c:ext xmlns:c16="http://schemas.microsoft.com/office/drawing/2014/chart" uri="{C3380CC4-5D6E-409C-BE32-E72D297353CC}">
              <c16:uniqueId val="{00000000-981C-7E4A-BCA1-BBD03E2B9140}"/>
            </c:ext>
          </c:extLst>
        </c:ser>
        <c:dLbls>
          <c:showLegendKey val="0"/>
          <c:showVal val="0"/>
          <c:showCatName val="0"/>
          <c:showSerName val="0"/>
          <c:showPercent val="0"/>
          <c:showBubbleSize val="0"/>
        </c:dLbls>
        <c:smooth val="0"/>
        <c:axId val="1521006000"/>
        <c:axId val="1521023280"/>
      </c:lineChart>
      <c:catAx>
        <c:axId val="1521006000"/>
        <c:scaling>
          <c:orientation val="minMax"/>
        </c:scaling>
        <c:delete val="1"/>
        <c:axPos val="b"/>
        <c:numFmt formatCode="General" sourceLinked="1"/>
        <c:majorTickMark val="none"/>
        <c:minorTickMark val="none"/>
        <c:tickLblPos val="nextTo"/>
        <c:crossAx val="1521023280"/>
        <c:crosses val="autoZero"/>
        <c:auto val="1"/>
        <c:lblAlgn val="ctr"/>
        <c:lblOffset val="100"/>
        <c:noMultiLvlLbl val="0"/>
      </c:catAx>
      <c:valAx>
        <c:axId val="1521023280"/>
        <c:scaling>
          <c:orientation val="minMax"/>
        </c:scaling>
        <c:delete val="1"/>
        <c:axPos val="l"/>
        <c:numFmt formatCode="General" sourceLinked="1"/>
        <c:majorTickMark val="none"/>
        <c:minorTickMark val="none"/>
        <c:tickLblPos val="nextTo"/>
        <c:crossAx val="152100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65793E54-BB99-33E8-9DBA-98F9ACF05CE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a:extLst>
              <a:ext uri="{FF2B5EF4-FFF2-40B4-BE49-F238E27FC236}">
                <a16:creationId xmlns:a16="http://schemas.microsoft.com/office/drawing/2014/main" id="{80F24083-5597-DEA2-0595-87DA5CCA10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A260CA-3833-444E-A1E3-3284C3997BE9}" type="datetimeFigureOut">
              <a:rPr lang="ko-KR" altLang="en-US" smtClean="0"/>
              <a:t>2025-08-27</a:t>
            </a:fld>
            <a:endParaRPr lang="ko-KR" altLang="en-US"/>
          </a:p>
        </p:txBody>
      </p:sp>
      <p:sp>
        <p:nvSpPr>
          <p:cNvPr id="4" name="바닥글 개체 틀 3">
            <a:extLst>
              <a:ext uri="{FF2B5EF4-FFF2-40B4-BE49-F238E27FC236}">
                <a16:creationId xmlns:a16="http://schemas.microsoft.com/office/drawing/2014/main" id="{D5DFB45C-D251-F067-6EEF-8019220F74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93975932-15BC-DA6A-B542-09373AB9A5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E99D57-2C6C-4FD3-9D77-75D782A2BB07}" type="slidenum">
              <a:rPr lang="ko-KR" altLang="en-US" smtClean="0"/>
              <a:t>‹#›</a:t>
            </a:fld>
            <a:endParaRPr lang="ko-KR" altLang="en-US"/>
          </a:p>
        </p:txBody>
      </p:sp>
    </p:spTree>
    <p:extLst>
      <p:ext uri="{BB962C8B-B14F-4D97-AF65-F5344CB8AC3E}">
        <p14:creationId xmlns:p14="http://schemas.microsoft.com/office/powerpoint/2010/main" val="6172957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7377BD-CF94-7D47-BC29-48BD10775D30}" type="datetimeFigureOut">
              <a:rPr lang="en-KR" smtClean="0"/>
              <a:t>08/27/2025</a:t>
            </a:fld>
            <a:endParaRPr lang="en-K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DEFA7-6E0D-DE4A-A225-5C217FFB81D2}" type="slidenum">
              <a:rPr lang="en-KR" smtClean="0"/>
              <a:t>‹#›</a:t>
            </a:fld>
            <a:endParaRPr lang="en-KR"/>
          </a:p>
        </p:txBody>
      </p:sp>
    </p:spTree>
    <p:extLst>
      <p:ext uri="{BB962C8B-B14F-4D97-AF65-F5344CB8AC3E}">
        <p14:creationId xmlns:p14="http://schemas.microsoft.com/office/powerpoint/2010/main" val="3442801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Hi, today I will present our work titled a Monte Carlo rendering framework for simulating optical heterodyne detection</a:t>
            </a:r>
            <a:endParaRPr lang="ko-KR" altLang="en-US" dirty="0"/>
          </a:p>
        </p:txBody>
      </p:sp>
      <p:sp>
        <p:nvSpPr>
          <p:cNvPr id="4" name="슬라이드 번호 개체 틀 3"/>
          <p:cNvSpPr>
            <a:spLocks noGrp="1"/>
          </p:cNvSpPr>
          <p:nvPr>
            <p:ph type="sldNum" sz="quarter" idx="5"/>
          </p:nvPr>
        </p:nvSpPr>
        <p:spPr/>
        <p:txBody>
          <a:bodyPr/>
          <a:lstStyle/>
          <a:p>
            <a:fld id="{567DEFA7-6E0D-DE4A-A225-5C217FFB81D2}" type="slidenum">
              <a:rPr lang="en-KR" smtClean="0"/>
              <a:t>1</a:t>
            </a:fld>
            <a:endParaRPr lang="en-KR"/>
          </a:p>
        </p:txBody>
      </p:sp>
    </p:spTree>
    <p:extLst>
      <p:ext uri="{BB962C8B-B14F-4D97-AF65-F5344CB8AC3E}">
        <p14:creationId xmlns:p14="http://schemas.microsoft.com/office/powerpoint/2010/main" val="2576631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74110-7BB9-8040-1F6B-B3068E9541F1}"/>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204A8C3-2692-0270-1840-86CB32474064}"/>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D6DEF46-B67A-CE5E-4E08-DAB02040AD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In contrast, our proposed algorithm—based on a path integral formulation that closely resembles the well-known expression from Veach in standard rendering—can leverage existing Monte Carlo path tracers, providing significant scalability across a wide range of OHD scenarios.</a:t>
            </a:r>
            <a:endParaRPr lang="ko-KR" altLang="en-US" dirty="0"/>
          </a:p>
        </p:txBody>
      </p:sp>
      <p:sp>
        <p:nvSpPr>
          <p:cNvPr id="4" name="슬라이드 번호 개체 틀 3">
            <a:extLst>
              <a:ext uri="{FF2B5EF4-FFF2-40B4-BE49-F238E27FC236}">
                <a16:creationId xmlns:a16="http://schemas.microsoft.com/office/drawing/2014/main" id="{4328A4F5-EF24-EB33-264A-A511151F147B}"/>
              </a:ext>
            </a:extLst>
          </p:cNvPr>
          <p:cNvSpPr>
            <a:spLocks noGrp="1"/>
          </p:cNvSpPr>
          <p:nvPr>
            <p:ph type="sldNum" sz="quarter" idx="5"/>
          </p:nvPr>
        </p:nvSpPr>
        <p:spPr/>
        <p:txBody>
          <a:bodyPr/>
          <a:lstStyle/>
          <a:p>
            <a:fld id="{567DEFA7-6E0D-DE4A-A225-5C217FFB81D2}" type="slidenum">
              <a:rPr lang="en-KR" smtClean="0"/>
              <a:t>10</a:t>
            </a:fld>
            <a:endParaRPr lang="en-KR"/>
          </a:p>
        </p:txBody>
      </p:sp>
    </p:spTree>
    <p:extLst>
      <p:ext uri="{BB962C8B-B14F-4D97-AF65-F5344CB8AC3E}">
        <p14:creationId xmlns:p14="http://schemas.microsoft.com/office/powerpoint/2010/main" val="1574329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567DEFA7-6E0D-DE4A-A225-5C217FFB81D2}" type="slidenum">
              <a:rPr lang="en-KR" smtClean="0"/>
              <a:t>11</a:t>
            </a:fld>
            <a:endParaRPr lang="en-KR"/>
          </a:p>
        </p:txBody>
      </p:sp>
    </p:spTree>
    <p:extLst>
      <p:ext uri="{BB962C8B-B14F-4D97-AF65-F5344CB8AC3E}">
        <p14:creationId xmlns:p14="http://schemas.microsoft.com/office/powerpoint/2010/main" val="2100102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27C67-7CE4-21BA-81DF-70315E427C52}"/>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7A99F16-0ED7-2706-447C-3F4A763C83FD}"/>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2F5CE502-8B39-CE84-9D18-1336A4EE64EB}"/>
              </a:ext>
            </a:extLst>
          </p:cNvPr>
          <p:cNvSpPr>
            <a:spLocks noGrp="1"/>
          </p:cNvSpPr>
          <p:nvPr>
            <p:ph type="body" idx="1"/>
          </p:nvPr>
        </p:nvSpPr>
        <p:spPr/>
        <p:txBody>
          <a:bodyPr/>
          <a:lstStyle/>
          <a:p>
            <a:r>
              <a:rPr lang="en-US" altLang="ko-KR" dirty="0"/>
              <a:t>Let’s begin with the principle of OHD.  A laser emits light at a frequency f_0, which is split by a beam splitter: one path reflects from a reference mirror, the other from the object. If the object is moving, the reflected light will have a Doppler-shifted frequency f. This shift is typically very small and is challenging to measure directly. </a:t>
            </a:r>
          </a:p>
          <a:p>
            <a:r>
              <a:rPr lang="en-US" altLang="ko-KR" dirty="0"/>
              <a:t>However, </a:t>
            </a:r>
            <a:r>
              <a:rPr lang="en-US" dirty="0"/>
              <a:t>by interfering the reference and object beams, the photodetector produces measurements which oscillate at a frequency difference or beat frequency that is measurable by electronic devices.</a:t>
            </a:r>
          </a:p>
          <a:p>
            <a:r>
              <a:rPr lang="en-US" altLang="ko-KR" dirty="0"/>
              <a:t>By applying an FFT to the temporal measurements and finding the peak frequency, we compute the object’s velocity.</a:t>
            </a:r>
            <a:endParaRPr lang="en-US" dirty="0"/>
          </a:p>
        </p:txBody>
      </p:sp>
      <p:sp>
        <p:nvSpPr>
          <p:cNvPr id="4" name="슬라이드 번호 개체 틀 3">
            <a:extLst>
              <a:ext uri="{FF2B5EF4-FFF2-40B4-BE49-F238E27FC236}">
                <a16:creationId xmlns:a16="http://schemas.microsoft.com/office/drawing/2014/main" id="{0D7DE590-A2EB-80BE-D9E3-525B16EA95F9}"/>
              </a:ext>
            </a:extLst>
          </p:cNvPr>
          <p:cNvSpPr>
            <a:spLocks noGrp="1"/>
          </p:cNvSpPr>
          <p:nvPr>
            <p:ph type="sldNum" sz="quarter" idx="5"/>
          </p:nvPr>
        </p:nvSpPr>
        <p:spPr/>
        <p:txBody>
          <a:bodyPr/>
          <a:lstStyle/>
          <a:p>
            <a:fld id="{567DEFA7-6E0D-DE4A-A225-5C217FFB81D2}" type="slidenum">
              <a:rPr lang="en-KR" smtClean="0"/>
              <a:t>12</a:t>
            </a:fld>
            <a:endParaRPr lang="en-KR"/>
          </a:p>
        </p:txBody>
      </p:sp>
    </p:spTree>
    <p:extLst>
      <p:ext uri="{BB962C8B-B14F-4D97-AF65-F5344CB8AC3E}">
        <p14:creationId xmlns:p14="http://schemas.microsoft.com/office/powerpoint/2010/main" val="3563084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B86FF-9F47-09AD-C823-1DB54ECAE73E}"/>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0F13E7F0-CC95-89D2-F03C-34C45C5CE599}"/>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5D13D9B0-DD52-492F-57BD-E58C88CF04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Using a swept-frequency laser, we can measure not only object velocity from Doppler shift but also object distance, as the linearly varying frequency encodes both in the beat signal. FMCW lidar often uses triangular chirps to separate these two components.</a:t>
            </a:r>
          </a:p>
        </p:txBody>
      </p:sp>
      <p:sp>
        <p:nvSpPr>
          <p:cNvPr id="4" name="슬라이드 번호 개체 틀 3">
            <a:extLst>
              <a:ext uri="{FF2B5EF4-FFF2-40B4-BE49-F238E27FC236}">
                <a16:creationId xmlns:a16="http://schemas.microsoft.com/office/drawing/2014/main" id="{676EFE80-4471-65AD-3CC1-FAF56E15968A}"/>
              </a:ext>
            </a:extLst>
          </p:cNvPr>
          <p:cNvSpPr>
            <a:spLocks noGrp="1"/>
          </p:cNvSpPr>
          <p:nvPr>
            <p:ph type="sldNum" sz="quarter" idx="5"/>
          </p:nvPr>
        </p:nvSpPr>
        <p:spPr/>
        <p:txBody>
          <a:bodyPr/>
          <a:lstStyle/>
          <a:p>
            <a:fld id="{567DEFA7-6E0D-DE4A-A225-5C217FFB81D2}" type="slidenum">
              <a:rPr lang="en-KR" smtClean="0"/>
              <a:t>13</a:t>
            </a:fld>
            <a:endParaRPr lang="en-KR"/>
          </a:p>
        </p:txBody>
      </p:sp>
    </p:spTree>
    <p:extLst>
      <p:ext uri="{BB962C8B-B14F-4D97-AF65-F5344CB8AC3E}">
        <p14:creationId xmlns:p14="http://schemas.microsoft.com/office/powerpoint/2010/main" val="1441922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Many OHD applications adopt a simple single-bounce model, which produces a single peak depending on the object’s velocity and distance. However, this model fails in the presence of complex geometry and global illumination. Such scenarios typically occur in non-line-of-sight imaging, when scanning glossy surfaces, or dense particles such as red blood cells or aerosols.</a:t>
            </a:r>
          </a:p>
        </p:txBody>
      </p:sp>
      <p:sp>
        <p:nvSpPr>
          <p:cNvPr id="4" name="슬라이드 번호 개체 틀 3"/>
          <p:cNvSpPr>
            <a:spLocks noGrp="1"/>
          </p:cNvSpPr>
          <p:nvPr>
            <p:ph type="sldNum" sz="quarter" idx="5"/>
          </p:nvPr>
        </p:nvSpPr>
        <p:spPr/>
        <p:txBody>
          <a:bodyPr/>
          <a:lstStyle/>
          <a:p>
            <a:fld id="{567DEFA7-6E0D-DE4A-A225-5C217FFB81D2}" type="slidenum">
              <a:rPr lang="en-KR" smtClean="0"/>
              <a:t>14</a:t>
            </a:fld>
            <a:endParaRPr lang="en-KR"/>
          </a:p>
        </p:txBody>
      </p:sp>
    </p:spTree>
    <p:extLst>
      <p:ext uri="{BB962C8B-B14F-4D97-AF65-F5344CB8AC3E}">
        <p14:creationId xmlns:p14="http://schemas.microsoft.com/office/powerpoint/2010/main" val="1843676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554D6-DF3A-1E79-829F-27C132FAD68B}"/>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DBBBDBC4-D414-935E-E02E-13E9BE0164E6}"/>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7400859-582B-E233-225E-6D429FD2ED46}"/>
              </a:ext>
            </a:extLst>
          </p:cNvPr>
          <p:cNvSpPr>
            <a:spLocks noGrp="1"/>
          </p:cNvSpPr>
          <p:nvPr>
            <p:ph type="body" idx="1"/>
          </p:nvPr>
        </p:nvSpPr>
        <p:spPr/>
        <p:txBody>
          <a:bodyPr/>
          <a:lstStyle/>
          <a:p>
            <a:r>
              <a:rPr lang="en-US" altLang="ko-KR" dirty="0"/>
              <a:t>To collectively address all of these scenarios, we derived a general and unified formulation for OHD measurements, which we call the </a:t>
            </a:r>
            <a:r>
              <a:rPr lang="en-US" altLang="ko-KR" b="1" dirty="0"/>
              <a:t>OHD path integral</a:t>
            </a:r>
            <a:r>
              <a:rPr lang="en-US" altLang="ko-KR" dirty="0"/>
              <a:t>.</a:t>
            </a:r>
          </a:p>
          <a:p>
            <a:r>
              <a:rPr lang="en-US" altLang="ko-KR" dirty="0"/>
              <a:t>The derivation includes many details, but the conclusion is very simple and intuitive.</a:t>
            </a:r>
            <a:br>
              <a:rPr lang="en-US" altLang="ko-KR" dirty="0"/>
            </a:br>
            <a:r>
              <a:rPr lang="en-US" altLang="ko-KR" dirty="0"/>
              <a:t>It evaluates the power spectral density of the OHD signal by accounting for all possible path contributions in the scene at all measurement frequencies.</a:t>
            </a:r>
            <a:br>
              <a:rPr lang="en-US" altLang="ko-KR" dirty="0"/>
            </a:br>
            <a:r>
              <a:rPr lang="en-US" altLang="ko-KR" dirty="0"/>
              <a:t>Importantly, f here is </a:t>
            </a:r>
            <a:r>
              <a:rPr lang="en-US" altLang="ko-KR" b="1" dirty="0"/>
              <a:t>radiometric throughput</a:t>
            </a:r>
            <a:r>
              <a:rPr lang="en-US" altLang="ko-KR" dirty="0"/>
              <a:t>—rather than complex field amplitudes—so we can leverage existing path tracers with minimal modifications to simulate OHD.</a:t>
            </a:r>
          </a:p>
        </p:txBody>
      </p:sp>
      <p:sp>
        <p:nvSpPr>
          <p:cNvPr id="4" name="슬라이드 번호 개체 틀 3">
            <a:extLst>
              <a:ext uri="{FF2B5EF4-FFF2-40B4-BE49-F238E27FC236}">
                <a16:creationId xmlns:a16="http://schemas.microsoft.com/office/drawing/2014/main" id="{2966CF33-57E8-2E36-422B-EAA1F9AF15AB}"/>
              </a:ext>
            </a:extLst>
          </p:cNvPr>
          <p:cNvSpPr>
            <a:spLocks noGrp="1"/>
          </p:cNvSpPr>
          <p:nvPr>
            <p:ph type="sldNum" sz="quarter" idx="5"/>
          </p:nvPr>
        </p:nvSpPr>
        <p:spPr/>
        <p:txBody>
          <a:bodyPr/>
          <a:lstStyle/>
          <a:p>
            <a:fld id="{567DEFA7-6E0D-DE4A-A225-5C217FFB81D2}" type="slidenum">
              <a:rPr lang="en-KR" smtClean="0"/>
              <a:t>15</a:t>
            </a:fld>
            <a:endParaRPr lang="en-KR"/>
          </a:p>
        </p:txBody>
      </p:sp>
    </p:spTree>
    <p:extLst>
      <p:ext uri="{BB962C8B-B14F-4D97-AF65-F5344CB8AC3E}">
        <p14:creationId xmlns:p14="http://schemas.microsoft.com/office/powerpoint/2010/main" val="2397987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AB990-B7D5-C3B4-34C4-7F79A5418B53}"/>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6628CF81-6AEE-BE34-52BF-048B99F6D6D3}"/>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4E8904D-E7E5-0C43-3784-CA7D35749C93}"/>
              </a:ext>
            </a:extLst>
          </p:cNvPr>
          <p:cNvSpPr>
            <a:spLocks noGrp="1"/>
          </p:cNvSpPr>
          <p:nvPr>
            <p:ph type="body" idx="1"/>
          </p:nvPr>
        </p:nvSpPr>
        <p:spPr/>
        <p:txBody>
          <a:bodyPr/>
          <a:lstStyle/>
          <a:p>
            <a:r>
              <a:rPr lang="en-US" altLang="ko-KR" dirty="0"/>
              <a:t>Standard path tracer uses Monte Carlo method to synthesize an image like this, by accumulating the sampled path throughput at each pixel. Many renderers provide libraries that include various reflection and geometry models, as well as lots of efficient sampling techniques.</a:t>
            </a:r>
          </a:p>
        </p:txBody>
      </p:sp>
      <p:sp>
        <p:nvSpPr>
          <p:cNvPr id="4" name="슬라이드 번호 개체 틀 3">
            <a:extLst>
              <a:ext uri="{FF2B5EF4-FFF2-40B4-BE49-F238E27FC236}">
                <a16:creationId xmlns:a16="http://schemas.microsoft.com/office/drawing/2014/main" id="{E6680075-E115-50DF-F445-034F813E6F3D}"/>
              </a:ext>
            </a:extLst>
          </p:cNvPr>
          <p:cNvSpPr>
            <a:spLocks noGrp="1"/>
          </p:cNvSpPr>
          <p:nvPr>
            <p:ph type="sldNum" sz="quarter" idx="5"/>
          </p:nvPr>
        </p:nvSpPr>
        <p:spPr/>
        <p:txBody>
          <a:bodyPr/>
          <a:lstStyle/>
          <a:p>
            <a:fld id="{567DEFA7-6E0D-DE4A-A225-5C217FFB81D2}" type="slidenum">
              <a:rPr lang="en-KR" smtClean="0"/>
              <a:t>16</a:t>
            </a:fld>
            <a:endParaRPr lang="en-KR"/>
          </a:p>
        </p:txBody>
      </p:sp>
    </p:spTree>
    <p:extLst>
      <p:ext uri="{BB962C8B-B14F-4D97-AF65-F5344CB8AC3E}">
        <p14:creationId xmlns:p14="http://schemas.microsoft.com/office/powerpoint/2010/main" val="3701822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52B10-9C97-0FE7-80C9-7754D8A41806}"/>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D42629E-E335-09AC-BA1D-FC96AD1A5D9A}"/>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0D14F7B1-AA6B-4607-7C63-139F379548AD}"/>
              </a:ext>
            </a:extLst>
          </p:cNvPr>
          <p:cNvSpPr>
            <a:spLocks noGrp="1"/>
          </p:cNvSpPr>
          <p:nvPr>
            <p:ph type="body" idx="1"/>
          </p:nvPr>
        </p:nvSpPr>
        <p:spPr/>
        <p:txBody>
          <a:bodyPr/>
          <a:lstStyle/>
          <a:p>
            <a:r>
              <a:rPr lang="en-US" altLang="ko-KR" dirty="0"/>
              <a:t>For OHD rendering, we still use existing path tracer but need to modify two things.</a:t>
            </a:r>
          </a:p>
          <a:p>
            <a:r>
              <a:rPr lang="en-US" altLang="ko-KR" dirty="0"/>
              <a:t>First, instead of single image, we output a sequence of image, or histogram at each pixel. </a:t>
            </a:r>
          </a:p>
          <a:p>
            <a:r>
              <a:rPr lang="en-US" altLang="ko-KR" dirty="0"/>
              <a:t>Second, for each sampled path, we also record path length and velocity at each path vertices.</a:t>
            </a:r>
          </a:p>
          <a:p>
            <a:r>
              <a:rPr lang="en-US" altLang="ko-KR" dirty="0"/>
              <a:t>Then, we build a histogram by accumulating path throughput to corresponding frequency bin, which is calculated from path length and path velocity which we recorded before.</a:t>
            </a:r>
          </a:p>
          <a:p>
            <a:r>
              <a:rPr lang="en-US" altLang="ko-KR" dirty="0"/>
              <a:t>And this eventually gives the PSD.</a:t>
            </a:r>
          </a:p>
          <a:p>
            <a:r>
              <a:rPr lang="en-US" altLang="ko-KR" dirty="0"/>
              <a:t>Again, we can make use of all of the features in existing standard path tracer also for OHD rendering!</a:t>
            </a:r>
          </a:p>
        </p:txBody>
      </p:sp>
      <p:sp>
        <p:nvSpPr>
          <p:cNvPr id="4" name="슬라이드 번호 개체 틀 3">
            <a:extLst>
              <a:ext uri="{FF2B5EF4-FFF2-40B4-BE49-F238E27FC236}">
                <a16:creationId xmlns:a16="http://schemas.microsoft.com/office/drawing/2014/main" id="{59191AB4-33FF-35E4-9001-67F488D574C6}"/>
              </a:ext>
            </a:extLst>
          </p:cNvPr>
          <p:cNvSpPr>
            <a:spLocks noGrp="1"/>
          </p:cNvSpPr>
          <p:nvPr>
            <p:ph type="sldNum" sz="quarter" idx="5"/>
          </p:nvPr>
        </p:nvSpPr>
        <p:spPr/>
        <p:txBody>
          <a:bodyPr/>
          <a:lstStyle/>
          <a:p>
            <a:fld id="{567DEFA7-6E0D-DE4A-A225-5C217FFB81D2}" type="slidenum">
              <a:rPr lang="en-KR" smtClean="0"/>
              <a:t>17</a:t>
            </a:fld>
            <a:endParaRPr lang="en-KR"/>
          </a:p>
        </p:txBody>
      </p:sp>
    </p:spTree>
    <p:extLst>
      <p:ext uri="{BB962C8B-B14F-4D97-AF65-F5344CB8AC3E}">
        <p14:creationId xmlns:p14="http://schemas.microsoft.com/office/powerpoint/2010/main" val="3173913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E8AF5-0410-1058-C147-FB3475C4B99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E444905-1A16-0FEA-8EED-179658158E15}"/>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8F7DA82F-47DB-6A09-4CB6-5CE7FC91DA1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In fact, OHD rendering is very similar to transient rendering that generates time-resolved image sequence or histogram at each pixel.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But unlike transient rendering which is resolved in time, OHD rendering is resolved in frequency domain as a power spectrum.</a:t>
            </a:r>
          </a:p>
        </p:txBody>
      </p:sp>
      <p:sp>
        <p:nvSpPr>
          <p:cNvPr id="4" name="슬라이드 번호 개체 틀 3">
            <a:extLst>
              <a:ext uri="{FF2B5EF4-FFF2-40B4-BE49-F238E27FC236}">
                <a16:creationId xmlns:a16="http://schemas.microsoft.com/office/drawing/2014/main" id="{9C1163BE-D608-46AD-857F-A9AF6D0F60FD}"/>
              </a:ext>
            </a:extLst>
          </p:cNvPr>
          <p:cNvSpPr>
            <a:spLocks noGrp="1"/>
          </p:cNvSpPr>
          <p:nvPr>
            <p:ph type="sldNum" sz="quarter" idx="5"/>
          </p:nvPr>
        </p:nvSpPr>
        <p:spPr/>
        <p:txBody>
          <a:bodyPr/>
          <a:lstStyle/>
          <a:p>
            <a:fld id="{567DEFA7-6E0D-DE4A-A225-5C217FFB81D2}" type="slidenum">
              <a:rPr lang="en-KR" smtClean="0"/>
              <a:t>18</a:t>
            </a:fld>
            <a:endParaRPr lang="en-KR"/>
          </a:p>
        </p:txBody>
      </p:sp>
    </p:spTree>
    <p:extLst>
      <p:ext uri="{BB962C8B-B14F-4D97-AF65-F5344CB8AC3E}">
        <p14:creationId xmlns:p14="http://schemas.microsoft.com/office/powerpoint/2010/main" val="1258919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8B5F2-12DE-A2E2-36B9-3A4813CF67B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8647A810-64BF-259B-9999-B45D7D4A61D9}"/>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3EAF478E-4F46-57D2-39F3-034C078680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Also when determining bin index for sampled path, transient rendering uses only </a:t>
            </a:r>
            <a:r>
              <a:rPr lang="en-US" altLang="ko-KR" b="1" dirty="0"/>
              <a:t>path length</a:t>
            </a:r>
            <a:r>
              <a:rPr lang="en-US" altLang="ko-KR" dirty="0"/>
              <a:t>, while OHD rendering considers </a:t>
            </a:r>
            <a:r>
              <a:rPr lang="en-US" altLang="ko-KR" b="1" dirty="0"/>
              <a:t>both path length and path velocity.</a:t>
            </a:r>
            <a:endParaRPr lang="en-US" altLang="ko-KR" dirty="0"/>
          </a:p>
        </p:txBody>
      </p:sp>
      <p:sp>
        <p:nvSpPr>
          <p:cNvPr id="4" name="슬라이드 번호 개체 틀 3">
            <a:extLst>
              <a:ext uri="{FF2B5EF4-FFF2-40B4-BE49-F238E27FC236}">
                <a16:creationId xmlns:a16="http://schemas.microsoft.com/office/drawing/2014/main" id="{E3D83693-BF41-5FA5-48D4-55DF487062EA}"/>
              </a:ext>
            </a:extLst>
          </p:cNvPr>
          <p:cNvSpPr>
            <a:spLocks noGrp="1"/>
          </p:cNvSpPr>
          <p:nvPr>
            <p:ph type="sldNum" sz="quarter" idx="5"/>
          </p:nvPr>
        </p:nvSpPr>
        <p:spPr/>
        <p:txBody>
          <a:bodyPr/>
          <a:lstStyle/>
          <a:p>
            <a:fld id="{567DEFA7-6E0D-DE4A-A225-5C217FFB81D2}" type="slidenum">
              <a:rPr lang="en-KR" smtClean="0"/>
              <a:t>19</a:t>
            </a:fld>
            <a:endParaRPr lang="en-KR"/>
          </a:p>
        </p:txBody>
      </p:sp>
    </p:spTree>
    <p:extLst>
      <p:ext uri="{BB962C8B-B14F-4D97-AF65-F5344CB8AC3E}">
        <p14:creationId xmlns:p14="http://schemas.microsoft.com/office/powerpoint/2010/main" val="297844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dirty="0"/>
              <a:t>I believe many of you in this room are engaged in the field of computational imaging. Over the past few decades, this field has advanced rapidly, leading to advances in techniques such as single-photon imaging, time-of-flight sensing, polarization imaging, speckle imaging, interferometry, and holography—several of which are</a:t>
            </a:r>
            <a:r>
              <a:rPr lang="ko-KR" altLang="en-US" dirty="0"/>
              <a:t> </a:t>
            </a:r>
            <a:r>
              <a:rPr lang="en-US" dirty="0"/>
              <a:t>featured in today’s talks.</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a:t>
            </a:fld>
            <a:endParaRPr lang="en-KR"/>
          </a:p>
        </p:txBody>
      </p:sp>
    </p:spTree>
    <p:extLst>
      <p:ext uri="{BB962C8B-B14F-4D97-AF65-F5344CB8AC3E}">
        <p14:creationId xmlns:p14="http://schemas.microsoft.com/office/powerpoint/2010/main" val="3444462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723F3-6F1C-7A8E-21DD-13E6984CB8F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0153215A-EDA0-3160-8074-F51568A5CBC4}"/>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92B84A68-4474-AA4A-1B17-705219CBEB16}"/>
              </a:ext>
            </a:extLst>
          </p:cNvPr>
          <p:cNvSpPr>
            <a:spLocks noGrp="1"/>
          </p:cNvSpPr>
          <p:nvPr>
            <p:ph type="body" idx="1"/>
          </p:nvPr>
        </p:nvSpPr>
        <p:spPr/>
        <p:txBody>
          <a:bodyPr/>
          <a:lstStyle/>
          <a:p>
            <a:r>
              <a:rPr lang="en-US" altLang="ko-KR" dirty="0"/>
              <a:t>Here is organized comparison between standard, transient and our proposed OHD rendering with governing path integrals.</a:t>
            </a:r>
          </a:p>
          <a:p>
            <a:r>
              <a:rPr lang="en-US" altLang="ko-KR" dirty="0"/>
              <a:t>Standard rendering outputs a single value, while transient and OHD both produce histogram, but in different manner.</a:t>
            </a:r>
          </a:p>
        </p:txBody>
      </p:sp>
      <p:sp>
        <p:nvSpPr>
          <p:cNvPr id="4" name="슬라이드 번호 개체 틀 3">
            <a:extLst>
              <a:ext uri="{FF2B5EF4-FFF2-40B4-BE49-F238E27FC236}">
                <a16:creationId xmlns:a16="http://schemas.microsoft.com/office/drawing/2014/main" id="{657BE92D-CC51-C8C2-28ED-E3BCBD2038D0}"/>
              </a:ext>
            </a:extLst>
          </p:cNvPr>
          <p:cNvSpPr>
            <a:spLocks noGrp="1"/>
          </p:cNvSpPr>
          <p:nvPr>
            <p:ph type="sldNum" sz="quarter" idx="5"/>
          </p:nvPr>
        </p:nvSpPr>
        <p:spPr/>
        <p:txBody>
          <a:bodyPr/>
          <a:lstStyle/>
          <a:p>
            <a:fld id="{567DEFA7-6E0D-DE4A-A225-5C217FFB81D2}" type="slidenum">
              <a:rPr lang="en-KR" smtClean="0"/>
              <a:t>20</a:t>
            </a:fld>
            <a:endParaRPr lang="en-KR"/>
          </a:p>
        </p:txBody>
      </p:sp>
    </p:spTree>
    <p:extLst>
      <p:ext uri="{BB962C8B-B14F-4D97-AF65-F5344CB8AC3E}">
        <p14:creationId xmlns:p14="http://schemas.microsoft.com/office/powerpoint/2010/main" val="3435452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Meanwhile, since OHD uses a coherent light source, its measurements are inherently affected by speckle noise when interacting with rough surfaces. To reproduce OHD speckle in our simulation, we propose two approaches: sampling from the previously evaluated PSD or directly calculating the optical field with added random phase.</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21</a:t>
            </a:fld>
            <a:endParaRPr lang="en-KR"/>
          </a:p>
        </p:txBody>
      </p:sp>
    </p:spTree>
    <p:extLst>
      <p:ext uri="{BB962C8B-B14F-4D97-AF65-F5344CB8AC3E}">
        <p14:creationId xmlns:p14="http://schemas.microsoft.com/office/powerpoint/2010/main" val="2088629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Both methods converge to the same result but differ in their appropriate use cases. For more details, please refer to the main paper.</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22</a:t>
            </a:fld>
            <a:endParaRPr lang="en-KR"/>
          </a:p>
        </p:txBody>
      </p:sp>
    </p:spTree>
    <p:extLst>
      <p:ext uri="{BB962C8B-B14F-4D97-AF65-F5344CB8AC3E}">
        <p14:creationId xmlns:p14="http://schemas.microsoft.com/office/powerpoint/2010/main" val="2377395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Now, we demonstrate our simulation algorithm across three different OHD applications.</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23</a:t>
            </a:fld>
            <a:endParaRPr lang="en-KR"/>
          </a:p>
        </p:txBody>
      </p:sp>
    </p:spTree>
    <p:extLst>
      <p:ext uri="{BB962C8B-B14F-4D97-AF65-F5344CB8AC3E}">
        <p14:creationId xmlns:p14="http://schemas.microsoft.com/office/powerpoint/2010/main" val="901563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First, for FMCW lidar, we compare our simulation with a real experiment in a scenario where a shiny copper surface is observed, with a treadmill moving behind it. </a:t>
            </a:r>
            <a:endParaRPr lang="ko-KR" altLang="en-US" dirty="0"/>
          </a:p>
        </p:txBody>
      </p:sp>
      <p:sp>
        <p:nvSpPr>
          <p:cNvPr id="4" name="슬라이드 번호 개체 틀 3"/>
          <p:cNvSpPr>
            <a:spLocks noGrp="1"/>
          </p:cNvSpPr>
          <p:nvPr>
            <p:ph type="sldNum" sz="quarter" idx="5"/>
          </p:nvPr>
        </p:nvSpPr>
        <p:spPr/>
        <p:txBody>
          <a:bodyPr/>
          <a:lstStyle/>
          <a:p>
            <a:fld id="{567DEFA7-6E0D-DE4A-A225-5C217FFB81D2}" type="slidenum">
              <a:rPr lang="en-KR" smtClean="0"/>
              <a:t>24</a:t>
            </a:fld>
            <a:endParaRPr lang="en-KR"/>
          </a:p>
        </p:txBody>
      </p:sp>
    </p:spTree>
    <p:extLst>
      <p:ext uri="{BB962C8B-B14F-4D97-AF65-F5344CB8AC3E}">
        <p14:creationId xmlns:p14="http://schemas.microsoft.com/office/powerpoint/2010/main" val="27432747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We found that our simulator faithfully reproduces the real experiment in both distance and velocity reconstruction.</a:t>
            </a:r>
            <a:br>
              <a:rPr lang="en-US" altLang="ko-KR" dirty="0"/>
            </a:br>
            <a:r>
              <a:rPr lang="en-US" altLang="ko-KR" dirty="0"/>
              <a:t>One interesting observation is the presence of </a:t>
            </a:r>
            <a:r>
              <a:rPr lang="en-US" altLang="ko-KR" b="1" dirty="0"/>
              <a:t>transition regions</a:t>
            </a:r>
            <a:r>
              <a:rPr lang="en-US" altLang="ko-KR" dirty="0"/>
              <a:t>, where blurry reflection causes inaccurate reconstruction. </a:t>
            </a:r>
          </a:p>
          <a:p>
            <a:r>
              <a:rPr lang="en-US" altLang="ko-KR" dirty="0"/>
              <a:t>Our simulator is also capable to replicate these regions, with matching power spectrum.</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25</a:t>
            </a:fld>
            <a:endParaRPr lang="en-KR"/>
          </a:p>
        </p:txBody>
      </p:sp>
    </p:spTree>
    <p:extLst>
      <p:ext uri="{BB962C8B-B14F-4D97-AF65-F5344CB8AC3E}">
        <p14:creationId xmlns:p14="http://schemas.microsoft.com/office/powerpoint/2010/main" val="1862460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9BFF0-2A11-B613-8D97-D2D796EC0515}"/>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8BCB290C-EE3C-BCBD-02FC-9BA253E6C87C}"/>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249A6590-C7D3-2EE6-A4C9-D082957CADB8}"/>
              </a:ext>
            </a:extLst>
          </p:cNvPr>
          <p:cNvSpPr>
            <a:spLocks noGrp="1"/>
          </p:cNvSpPr>
          <p:nvPr>
            <p:ph type="body" idx="1"/>
          </p:nvPr>
        </p:nvSpPr>
        <p:spPr/>
        <p:txBody>
          <a:bodyPr/>
          <a:lstStyle/>
          <a:p>
            <a:r>
              <a:rPr lang="en-US" altLang="ko-KR" dirty="0"/>
              <a:t>Second, we simulate a non-invasive blood flow measurement scenario. Our simulator faithfully reproduces the results reported in a prior work on retinal blood flow measurement, capturing key features such as multi-bounce components in the Doppler spectrum.</a:t>
            </a:r>
            <a:endParaRPr lang="ko-KR" altLang="en-US" dirty="0"/>
          </a:p>
        </p:txBody>
      </p:sp>
      <p:sp>
        <p:nvSpPr>
          <p:cNvPr id="4" name="슬라이드 번호 개체 틀 3">
            <a:extLst>
              <a:ext uri="{FF2B5EF4-FFF2-40B4-BE49-F238E27FC236}">
                <a16:creationId xmlns:a16="http://schemas.microsoft.com/office/drawing/2014/main" id="{DDC08B06-F3F8-F7ED-B54E-8CFA641BE769}"/>
              </a:ext>
            </a:extLst>
          </p:cNvPr>
          <p:cNvSpPr>
            <a:spLocks noGrp="1"/>
          </p:cNvSpPr>
          <p:nvPr>
            <p:ph type="sldNum" sz="quarter" idx="5"/>
          </p:nvPr>
        </p:nvSpPr>
        <p:spPr/>
        <p:txBody>
          <a:bodyPr/>
          <a:lstStyle/>
          <a:p>
            <a:fld id="{567DEFA7-6E0D-DE4A-A225-5C217FFB81D2}" type="slidenum">
              <a:rPr lang="en-KR" smtClean="0"/>
              <a:t>26</a:t>
            </a:fld>
            <a:endParaRPr lang="en-KR"/>
          </a:p>
        </p:txBody>
      </p:sp>
    </p:spTree>
    <p:extLst>
      <p:ext uri="{BB962C8B-B14F-4D97-AF65-F5344CB8AC3E}">
        <p14:creationId xmlns:p14="http://schemas.microsoft.com/office/powerpoint/2010/main" val="2036280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or OHD speckle patterns with respect to the number of FFT windows.</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27</a:t>
            </a:fld>
            <a:endParaRPr lang="en-KR"/>
          </a:p>
        </p:txBody>
      </p:sp>
    </p:spTree>
    <p:extLst>
      <p:ext uri="{BB962C8B-B14F-4D97-AF65-F5344CB8AC3E}">
        <p14:creationId xmlns:p14="http://schemas.microsoft.com/office/powerpoint/2010/main" val="20000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Finally, we simulate an atmospheric sensing scenario. Again, we find that our simulator closely matches results reported in prior work on wind and rainfall detection. Notably, our simulator also provides information that is not available in real-world—such as the decomposition of direct and multi-bounce components.</a:t>
            </a:r>
          </a:p>
        </p:txBody>
      </p:sp>
      <p:sp>
        <p:nvSpPr>
          <p:cNvPr id="4" name="슬라이드 번호 개체 틀 3"/>
          <p:cNvSpPr>
            <a:spLocks noGrp="1"/>
          </p:cNvSpPr>
          <p:nvPr>
            <p:ph type="sldNum" sz="quarter" idx="5"/>
          </p:nvPr>
        </p:nvSpPr>
        <p:spPr/>
        <p:txBody>
          <a:bodyPr/>
          <a:lstStyle/>
          <a:p>
            <a:fld id="{567DEFA7-6E0D-DE4A-A225-5C217FFB81D2}" type="slidenum">
              <a:rPr lang="en-KR" smtClean="0"/>
              <a:t>28</a:t>
            </a:fld>
            <a:endParaRPr lang="en-KR"/>
          </a:p>
        </p:txBody>
      </p:sp>
    </p:spTree>
    <p:extLst>
      <p:ext uri="{BB962C8B-B14F-4D97-AF65-F5344CB8AC3E}">
        <p14:creationId xmlns:p14="http://schemas.microsoft.com/office/powerpoint/2010/main" val="35234996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0B545-CE9A-9BFD-9F8C-B4F1CCE06D1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A7C0953F-719E-95DE-F0BC-BE61DCF243F2}"/>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DC47A2D9-070C-9DD5-F1E3-09930C204A63}"/>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773DDD75-C26D-A68A-4418-ABAE8ADBD0BF}"/>
              </a:ext>
            </a:extLst>
          </p:cNvPr>
          <p:cNvSpPr>
            <a:spLocks noGrp="1"/>
          </p:cNvSpPr>
          <p:nvPr>
            <p:ph type="sldNum" sz="quarter" idx="5"/>
          </p:nvPr>
        </p:nvSpPr>
        <p:spPr/>
        <p:txBody>
          <a:bodyPr/>
          <a:lstStyle/>
          <a:p>
            <a:fld id="{567DEFA7-6E0D-DE4A-A225-5C217FFB81D2}" type="slidenum">
              <a:rPr lang="en-KR" smtClean="0"/>
              <a:t>29</a:t>
            </a:fld>
            <a:endParaRPr lang="en-KR"/>
          </a:p>
        </p:txBody>
      </p:sp>
    </p:spTree>
    <p:extLst>
      <p:ext uri="{BB962C8B-B14F-4D97-AF65-F5344CB8AC3E}">
        <p14:creationId xmlns:p14="http://schemas.microsoft.com/office/powerpoint/2010/main" val="2450466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Like this, computational imaging typically aims to design novel hardware systems enhanced by advanced computational algorithms. However, the work I’ll be presenting today is slightly different from traditional computational imaging research. It is more closely aligned with rendering—what I call </a:t>
            </a:r>
            <a:r>
              <a:rPr lang="en-US" altLang="ko-KR" i="1" dirty="0"/>
              <a:t>rendering for computational imaging</a:t>
            </a:r>
            <a:r>
              <a:rPr lang="en-US" altLang="ko-KR" dirty="0"/>
              <a:t>. In this line of work, instead of building hardware, we build digital twins that closely replicate the imaging measurements using efficient and physically accurate rendering algorithms.</a:t>
            </a:r>
            <a:endParaRPr lang="ko-KR" altLang="en-US" dirty="0"/>
          </a:p>
        </p:txBody>
      </p:sp>
      <p:sp>
        <p:nvSpPr>
          <p:cNvPr id="4" name="슬라이드 번호 개체 틀 3"/>
          <p:cNvSpPr>
            <a:spLocks noGrp="1"/>
          </p:cNvSpPr>
          <p:nvPr>
            <p:ph type="sldNum" sz="quarter" idx="5"/>
          </p:nvPr>
        </p:nvSpPr>
        <p:spPr/>
        <p:txBody>
          <a:bodyPr/>
          <a:lstStyle/>
          <a:p>
            <a:fld id="{567DEFA7-6E0D-DE4A-A225-5C217FFB81D2}" type="slidenum">
              <a:rPr lang="en-KR" smtClean="0"/>
              <a:t>3</a:t>
            </a:fld>
            <a:endParaRPr lang="en-KR"/>
          </a:p>
        </p:txBody>
      </p:sp>
    </p:spTree>
    <p:extLst>
      <p:ext uri="{BB962C8B-B14F-4D97-AF65-F5344CB8AC3E}">
        <p14:creationId xmlns:p14="http://schemas.microsoft.com/office/powerpoint/2010/main" val="32198744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D3F26-CACE-FEE2-531F-39D8D8D8D685}"/>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F7F27550-2334-B206-368F-3A6CB67CA4A4}"/>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4F27DC48-0AB9-4B06-697A-533F8AFAC272}"/>
              </a:ext>
            </a:extLst>
          </p:cNvPr>
          <p:cNvSpPr>
            <a:spLocks noGrp="1"/>
          </p:cNvSpPr>
          <p:nvPr>
            <p:ph type="body" idx="1"/>
          </p:nvPr>
        </p:nvSpPr>
        <p:spPr/>
        <p:txBody>
          <a:bodyPr/>
          <a:lstStyle/>
          <a:p>
            <a:r>
              <a:rPr lang="en-US" altLang="ko-KR" dirty="0"/>
              <a:t>In conclusion, we propose a scalable Monte Carlo rendering algorithm for simulating optical heterodyne detection. Combined with our previous work on Intensity Doppler we now have a comprehensive simulation tool for modeling Doppler effects in computational imaging.</a:t>
            </a:r>
          </a:p>
        </p:txBody>
      </p:sp>
      <p:sp>
        <p:nvSpPr>
          <p:cNvPr id="4" name="슬라이드 번호 개체 틀 3">
            <a:extLst>
              <a:ext uri="{FF2B5EF4-FFF2-40B4-BE49-F238E27FC236}">
                <a16:creationId xmlns:a16="http://schemas.microsoft.com/office/drawing/2014/main" id="{8980A45B-1E93-63E3-FCAE-6D3BB34571AD}"/>
              </a:ext>
            </a:extLst>
          </p:cNvPr>
          <p:cNvSpPr>
            <a:spLocks noGrp="1"/>
          </p:cNvSpPr>
          <p:nvPr>
            <p:ph type="sldNum" sz="quarter" idx="5"/>
          </p:nvPr>
        </p:nvSpPr>
        <p:spPr/>
        <p:txBody>
          <a:bodyPr/>
          <a:lstStyle/>
          <a:p>
            <a:fld id="{567DEFA7-6E0D-DE4A-A225-5C217FFB81D2}" type="slidenum">
              <a:rPr lang="en-KR" smtClean="0"/>
              <a:t>30</a:t>
            </a:fld>
            <a:endParaRPr lang="en-KR"/>
          </a:p>
        </p:txBody>
      </p:sp>
    </p:spTree>
    <p:extLst>
      <p:ext uri="{BB962C8B-B14F-4D97-AF65-F5344CB8AC3E}">
        <p14:creationId xmlns:p14="http://schemas.microsoft.com/office/powerpoint/2010/main" val="3573963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5317-8C27-575C-0C9E-2085A03DE56E}"/>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BE0F08FC-7117-0D14-5ABD-C830B3F33085}"/>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6437EE91-8BE6-1B98-EBBF-3AFF08CB0019}"/>
              </a:ext>
            </a:extLst>
          </p:cNvPr>
          <p:cNvSpPr>
            <a:spLocks noGrp="1"/>
          </p:cNvSpPr>
          <p:nvPr>
            <p:ph type="body" idx="1"/>
          </p:nvPr>
        </p:nvSpPr>
        <p:spPr/>
        <p:txBody>
          <a:bodyPr/>
          <a:lstStyle/>
          <a:p>
            <a:r>
              <a:rPr lang="en-US" altLang="ko-KR" dirty="0"/>
              <a:t>Thank you for listening.</a:t>
            </a:r>
          </a:p>
          <a:p>
            <a:r>
              <a:rPr lang="en-US" altLang="ko-KR" dirty="0"/>
              <a:t>Please checkout the project page for code and tutorials.</a:t>
            </a:r>
            <a:endParaRPr lang="ko-KR" altLang="en-US" dirty="0"/>
          </a:p>
        </p:txBody>
      </p:sp>
      <p:sp>
        <p:nvSpPr>
          <p:cNvPr id="4" name="슬라이드 번호 개체 틀 3">
            <a:extLst>
              <a:ext uri="{FF2B5EF4-FFF2-40B4-BE49-F238E27FC236}">
                <a16:creationId xmlns:a16="http://schemas.microsoft.com/office/drawing/2014/main" id="{42AD7814-1063-A3AB-BB8C-95AFC5775F6B}"/>
              </a:ext>
            </a:extLst>
          </p:cNvPr>
          <p:cNvSpPr>
            <a:spLocks noGrp="1"/>
          </p:cNvSpPr>
          <p:nvPr>
            <p:ph type="sldNum" sz="quarter" idx="5"/>
          </p:nvPr>
        </p:nvSpPr>
        <p:spPr/>
        <p:txBody>
          <a:bodyPr/>
          <a:lstStyle/>
          <a:p>
            <a:fld id="{567DEFA7-6E0D-DE4A-A225-5C217FFB81D2}" type="slidenum">
              <a:rPr lang="en-KR" smtClean="0"/>
              <a:t>31</a:t>
            </a:fld>
            <a:endParaRPr lang="en-KR"/>
          </a:p>
        </p:txBody>
      </p:sp>
    </p:spTree>
    <p:extLst>
      <p:ext uri="{BB962C8B-B14F-4D97-AF65-F5344CB8AC3E}">
        <p14:creationId xmlns:p14="http://schemas.microsoft.com/office/powerpoint/2010/main" val="1241996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 well-known example would be rendering transient or time-gated sensors. Several techniques—such as kernel density estimation, ellipsoidal path connection, and temporally sliced photon primitives—have been proposed for this. </a:t>
            </a:r>
          </a:p>
          <a:p>
            <a:r>
              <a:rPr lang="en-US" altLang="ko-KR" dirty="0"/>
              <a:t>We also have well-established rendering theories for simulating polarized cameras, which are already integrated into renderers like Mitsuba. More recently, Monte Carlo frameworks for simulating speckle in far- and near-field have also been introduced. However, there is one important area that remained largely overlooked by rendering researchers until just a few years ago: </a:t>
            </a:r>
            <a:r>
              <a:rPr lang="en-US" altLang="ko-KR" b="1" dirty="0"/>
              <a:t>Doppler imaging</a:t>
            </a:r>
            <a:r>
              <a:rPr lang="en-US" altLang="ko-KR" dirty="0"/>
              <a:t>, for which no general-purpose scalable simulator exists. </a:t>
            </a:r>
          </a:p>
        </p:txBody>
      </p:sp>
      <p:sp>
        <p:nvSpPr>
          <p:cNvPr id="4" name="슬라이드 번호 개체 틀 3"/>
          <p:cNvSpPr>
            <a:spLocks noGrp="1"/>
          </p:cNvSpPr>
          <p:nvPr>
            <p:ph type="sldNum" sz="quarter" idx="5"/>
          </p:nvPr>
        </p:nvSpPr>
        <p:spPr/>
        <p:txBody>
          <a:bodyPr/>
          <a:lstStyle/>
          <a:p>
            <a:fld id="{567DEFA7-6E0D-DE4A-A225-5C217FFB81D2}" type="slidenum">
              <a:rPr lang="en-KR" smtClean="0"/>
              <a:t>4</a:t>
            </a:fld>
            <a:endParaRPr lang="en-KR"/>
          </a:p>
        </p:txBody>
      </p:sp>
    </p:spTree>
    <p:extLst>
      <p:ext uri="{BB962C8B-B14F-4D97-AF65-F5344CB8AC3E}">
        <p14:creationId xmlns:p14="http://schemas.microsoft.com/office/powerpoint/2010/main" val="104996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B9555-48E3-D6EC-4C4B-C249F90029CA}"/>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02B0C56-9937-CD50-3F8A-EB56007CE788}"/>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E40B904B-04A6-56B5-1A39-A5245C847B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a:t>So, what is the Doppler effect? It is a phenomenon in which the frequency of a wave changes due to the relative motion between the source and the observer.</a:t>
            </a:r>
            <a:br>
              <a:rPr lang="en-US" altLang="ko-KR" dirty="0"/>
            </a:br>
            <a:r>
              <a:rPr lang="en-US" altLang="ko-KR" dirty="0"/>
              <a:t>A common example is the shift in pitch you hear from a moving sound source, like an ambulance.</a:t>
            </a:r>
            <a:endParaRPr lang="ko-KR" altLang="en-US" dirty="0"/>
          </a:p>
        </p:txBody>
      </p:sp>
      <p:sp>
        <p:nvSpPr>
          <p:cNvPr id="4" name="슬라이드 번호 개체 틀 3">
            <a:extLst>
              <a:ext uri="{FF2B5EF4-FFF2-40B4-BE49-F238E27FC236}">
                <a16:creationId xmlns:a16="http://schemas.microsoft.com/office/drawing/2014/main" id="{A2F04CC4-16B5-84A4-8992-A74B31D26AB7}"/>
              </a:ext>
            </a:extLst>
          </p:cNvPr>
          <p:cNvSpPr>
            <a:spLocks noGrp="1"/>
          </p:cNvSpPr>
          <p:nvPr>
            <p:ph type="sldNum" sz="quarter" idx="5"/>
          </p:nvPr>
        </p:nvSpPr>
        <p:spPr/>
        <p:txBody>
          <a:bodyPr/>
          <a:lstStyle/>
          <a:p>
            <a:fld id="{567DEFA7-6E0D-DE4A-A225-5C217FFB81D2}" type="slidenum">
              <a:rPr lang="en-KR" smtClean="0"/>
              <a:t>5</a:t>
            </a:fld>
            <a:endParaRPr lang="en-KR"/>
          </a:p>
        </p:txBody>
      </p:sp>
    </p:spTree>
    <p:extLst>
      <p:ext uri="{BB962C8B-B14F-4D97-AF65-F5344CB8AC3E}">
        <p14:creationId xmlns:p14="http://schemas.microsoft.com/office/powerpoint/2010/main" val="4277455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FB4A9-0EC1-BBD9-BD30-398DD0A9D58C}"/>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E500FB21-E0A8-6D6A-2DD2-5B6F6C9DF582}"/>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AEA40602-8CC5-89F0-6927-873BE90C00F3}"/>
              </a:ext>
            </a:extLst>
          </p:cNvPr>
          <p:cNvSpPr>
            <a:spLocks noGrp="1"/>
          </p:cNvSpPr>
          <p:nvPr>
            <p:ph type="body" idx="1"/>
          </p:nvPr>
        </p:nvSpPr>
        <p:spPr/>
        <p:txBody>
          <a:bodyPr/>
          <a:lstStyle/>
          <a:p>
            <a:r>
              <a:rPr lang="en-US" altLang="ko-KR" dirty="0"/>
              <a:t>In optical imaging systems, the Doppler effect manifests in two ways. The first is </a:t>
            </a:r>
            <a:r>
              <a:rPr lang="en-US" altLang="ko-KR" b="1" dirty="0"/>
              <a:t>intensity Doppler</a:t>
            </a:r>
            <a:r>
              <a:rPr lang="en-US" altLang="ko-KR" dirty="0"/>
              <a:t>, where the effect appears as a modulation in the intensity of the light source. Doppler Time-of-Flight imaging systems leverage this phenomenon, and two years ago, our group proposed an effective Monte Carlo simulator to model it.</a:t>
            </a:r>
          </a:p>
        </p:txBody>
      </p:sp>
      <p:sp>
        <p:nvSpPr>
          <p:cNvPr id="4" name="슬라이드 번호 개체 틀 3">
            <a:extLst>
              <a:ext uri="{FF2B5EF4-FFF2-40B4-BE49-F238E27FC236}">
                <a16:creationId xmlns:a16="http://schemas.microsoft.com/office/drawing/2014/main" id="{4DA072E8-4059-10FF-3868-150355F6B3D1}"/>
              </a:ext>
            </a:extLst>
          </p:cNvPr>
          <p:cNvSpPr>
            <a:spLocks noGrp="1"/>
          </p:cNvSpPr>
          <p:nvPr>
            <p:ph type="sldNum" sz="quarter" idx="5"/>
          </p:nvPr>
        </p:nvSpPr>
        <p:spPr/>
        <p:txBody>
          <a:bodyPr/>
          <a:lstStyle/>
          <a:p>
            <a:fld id="{567DEFA7-6E0D-DE4A-A225-5C217FFB81D2}" type="slidenum">
              <a:rPr lang="en-KR" smtClean="0"/>
              <a:t>6</a:t>
            </a:fld>
            <a:endParaRPr lang="en-KR"/>
          </a:p>
        </p:txBody>
      </p:sp>
    </p:spTree>
    <p:extLst>
      <p:ext uri="{BB962C8B-B14F-4D97-AF65-F5344CB8AC3E}">
        <p14:creationId xmlns:p14="http://schemas.microsoft.com/office/powerpoint/2010/main" val="4203553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78929-CBE1-A66C-7130-FB384875CD9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3FD054E0-BA5C-6FD7-4E0B-82F8DAE8882F}"/>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289B65CA-9665-6E64-0FE1-C9CEEDC72B46}"/>
              </a:ext>
            </a:extLst>
          </p:cNvPr>
          <p:cNvSpPr>
            <a:spLocks noGrp="1"/>
          </p:cNvSpPr>
          <p:nvPr>
            <p:ph type="body" idx="1"/>
          </p:nvPr>
        </p:nvSpPr>
        <p:spPr/>
        <p:txBody>
          <a:bodyPr/>
          <a:lstStyle/>
          <a:p>
            <a:r>
              <a:rPr lang="en-US" altLang="ko-KR" dirty="0"/>
              <a:t>The second is </a:t>
            </a:r>
            <a:r>
              <a:rPr lang="en-US" altLang="ko-KR" b="1" dirty="0"/>
              <a:t>field Doppler</a:t>
            </a:r>
            <a:r>
              <a:rPr lang="en-US" altLang="ko-KR" dirty="0"/>
              <a:t>, where the Doppler effect occurs in the electromagnetic field of the light itself. A well-known example is the red and blue shift observed in astronomy. However, this shift also occurs at smaller scales in applications such as Doppler lidar, blood or wind velocimetry. These techniques that rely on optical interference are collectively referred to as </a:t>
            </a:r>
            <a:r>
              <a:rPr lang="en-US" altLang="ko-KR" b="1" dirty="0"/>
              <a:t>optical heterodyne detection. </a:t>
            </a:r>
            <a:r>
              <a:rPr lang="en-US" altLang="ko-KR" dirty="0"/>
              <a:t>In this work, we present a scalable renderer for simulating such applications.</a:t>
            </a:r>
          </a:p>
        </p:txBody>
      </p:sp>
      <p:sp>
        <p:nvSpPr>
          <p:cNvPr id="4" name="슬라이드 번호 개체 틀 3">
            <a:extLst>
              <a:ext uri="{FF2B5EF4-FFF2-40B4-BE49-F238E27FC236}">
                <a16:creationId xmlns:a16="http://schemas.microsoft.com/office/drawing/2014/main" id="{BD7178BA-4442-B2EF-B7E7-94DAA8155420}"/>
              </a:ext>
            </a:extLst>
          </p:cNvPr>
          <p:cNvSpPr>
            <a:spLocks noGrp="1"/>
          </p:cNvSpPr>
          <p:nvPr>
            <p:ph type="sldNum" sz="quarter" idx="5"/>
          </p:nvPr>
        </p:nvSpPr>
        <p:spPr/>
        <p:txBody>
          <a:bodyPr/>
          <a:lstStyle/>
          <a:p>
            <a:fld id="{567DEFA7-6E0D-DE4A-A225-5C217FFB81D2}" type="slidenum">
              <a:rPr lang="en-KR" smtClean="0"/>
              <a:t>7</a:t>
            </a:fld>
            <a:endParaRPr lang="en-KR"/>
          </a:p>
        </p:txBody>
      </p:sp>
    </p:spTree>
    <p:extLst>
      <p:ext uri="{BB962C8B-B14F-4D97-AF65-F5344CB8AC3E}">
        <p14:creationId xmlns:p14="http://schemas.microsoft.com/office/powerpoint/2010/main" val="3784874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E765E-3A18-E72D-B2F0-DDA5AE9C3D47}"/>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A03BB788-5BB4-A99E-118B-1266C672F6FF}"/>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9E34B1DE-C8F2-ADA5-3E37-FA701CAA9750}"/>
              </a:ext>
            </a:extLst>
          </p:cNvPr>
          <p:cNvSpPr>
            <a:spLocks noGrp="1"/>
          </p:cNvSpPr>
          <p:nvPr>
            <p:ph type="body" idx="1"/>
          </p:nvPr>
        </p:nvSpPr>
        <p:spPr/>
        <p:txBody>
          <a:bodyPr/>
          <a:lstStyle/>
          <a:p>
            <a:r>
              <a:rPr lang="en-US" altLang="ko-KR" dirty="0"/>
              <a:t>So why do we need different renderers? These two types of Doppler effects fundamentally measure different physical quantities due to their large wavelength difference. </a:t>
            </a:r>
            <a:r>
              <a:rPr lang="en-US" altLang="ko-KR" b="1" dirty="0"/>
              <a:t>Intensity Doppler</a:t>
            </a:r>
            <a:r>
              <a:rPr lang="en-US" altLang="ko-KR" dirty="0"/>
              <a:t> captures macroscopic velocity, while </a:t>
            </a:r>
            <a:r>
              <a:rPr lang="en-US" altLang="ko-KR" b="1" dirty="0"/>
              <a:t>Field Doppler</a:t>
            </a:r>
            <a:r>
              <a:rPr lang="en-US" altLang="ko-KR" dirty="0"/>
              <a:t> detects microscopic velocity. As a result, we found that they require distinct simulation strategies. Actually, there are more interesting discussion on this comparison like shift mapping in rendering literature, but please refer to the paper for the details.</a:t>
            </a:r>
          </a:p>
        </p:txBody>
      </p:sp>
      <p:sp>
        <p:nvSpPr>
          <p:cNvPr id="4" name="슬라이드 번호 개체 틀 3">
            <a:extLst>
              <a:ext uri="{FF2B5EF4-FFF2-40B4-BE49-F238E27FC236}">
                <a16:creationId xmlns:a16="http://schemas.microsoft.com/office/drawing/2014/main" id="{8BB6F9A3-2E6B-BE9A-341A-56163145F164}"/>
              </a:ext>
            </a:extLst>
          </p:cNvPr>
          <p:cNvSpPr>
            <a:spLocks noGrp="1"/>
          </p:cNvSpPr>
          <p:nvPr>
            <p:ph type="sldNum" sz="quarter" idx="5"/>
          </p:nvPr>
        </p:nvSpPr>
        <p:spPr/>
        <p:txBody>
          <a:bodyPr/>
          <a:lstStyle/>
          <a:p>
            <a:fld id="{567DEFA7-6E0D-DE4A-A225-5C217FFB81D2}" type="slidenum">
              <a:rPr lang="en-KR" smtClean="0"/>
              <a:t>8</a:t>
            </a:fld>
            <a:endParaRPr lang="en-KR"/>
          </a:p>
        </p:txBody>
      </p:sp>
    </p:spTree>
    <p:extLst>
      <p:ext uri="{BB962C8B-B14F-4D97-AF65-F5344CB8AC3E}">
        <p14:creationId xmlns:p14="http://schemas.microsoft.com/office/powerpoint/2010/main" val="2382126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C8C7C-4D41-E8AE-2FE5-3DAC6E771247}"/>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628163CF-09EB-0400-7D05-16E4BA86A8AF}"/>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C69BC857-EAF4-331E-7284-8126BD3DE276}"/>
              </a:ext>
            </a:extLst>
          </p:cNvPr>
          <p:cNvSpPr>
            <a:spLocks noGrp="1"/>
          </p:cNvSpPr>
          <p:nvPr>
            <p:ph type="body" idx="1"/>
          </p:nvPr>
        </p:nvSpPr>
        <p:spPr/>
        <p:txBody>
          <a:bodyPr/>
          <a:lstStyle/>
          <a:p>
            <a:r>
              <a:rPr lang="en-US" altLang="ko-KR" dirty="0"/>
              <a:t>So going back to OHD simulation, there are several prior works that have explored OHD modeling or simulation, but they are limited in scope often relying on over-simplified, domain-specific assumptions.</a:t>
            </a:r>
          </a:p>
        </p:txBody>
      </p:sp>
      <p:sp>
        <p:nvSpPr>
          <p:cNvPr id="4" name="슬라이드 번호 개체 틀 3">
            <a:extLst>
              <a:ext uri="{FF2B5EF4-FFF2-40B4-BE49-F238E27FC236}">
                <a16:creationId xmlns:a16="http://schemas.microsoft.com/office/drawing/2014/main" id="{118B1BDC-CCE5-E804-ED02-93C0CC6E2DA0}"/>
              </a:ext>
            </a:extLst>
          </p:cNvPr>
          <p:cNvSpPr>
            <a:spLocks noGrp="1"/>
          </p:cNvSpPr>
          <p:nvPr>
            <p:ph type="sldNum" sz="quarter" idx="5"/>
          </p:nvPr>
        </p:nvSpPr>
        <p:spPr/>
        <p:txBody>
          <a:bodyPr/>
          <a:lstStyle/>
          <a:p>
            <a:fld id="{567DEFA7-6E0D-DE4A-A225-5C217FFB81D2}" type="slidenum">
              <a:rPr lang="en-KR" smtClean="0"/>
              <a:t>9</a:t>
            </a:fld>
            <a:endParaRPr lang="en-KR"/>
          </a:p>
        </p:txBody>
      </p:sp>
    </p:spTree>
    <p:extLst>
      <p:ext uri="{BB962C8B-B14F-4D97-AF65-F5344CB8AC3E}">
        <p14:creationId xmlns:p14="http://schemas.microsoft.com/office/powerpoint/2010/main" val="299826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B7CA-4149-A04F-B325-9CEA57384809}"/>
              </a:ext>
            </a:extLst>
          </p:cNvPr>
          <p:cNvSpPr>
            <a:spLocks noGrp="1"/>
          </p:cNvSpPr>
          <p:nvPr>
            <p:ph type="ctrTitle"/>
          </p:nvPr>
        </p:nvSpPr>
        <p:spPr>
          <a:xfrm>
            <a:off x="1224049" y="750314"/>
            <a:ext cx="9743902" cy="1655762"/>
          </a:xfrm>
          <a:prstGeom prst="rect">
            <a:avLst/>
          </a:prstGeom>
        </p:spPr>
        <p:txBody>
          <a:bodyPr anchor="b">
            <a:normAutofit/>
          </a:bodyPr>
          <a:lstStyle>
            <a:lvl1pPr algn="ctr">
              <a:defRPr sz="4000" b="1" i="0">
                <a:solidFill>
                  <a:schemeClr val="tx1"/>
                </a:solidFill>
                <a:latin typeface="NanumGothic" panose="020D0604000000000000" pitchFamily="34" charset="-127"/>
                <a:ea typeface="NanumGothic" panose="020D0604000000000000" pitchFamily="34" charset="-127"/>
              </a:defRPr>
            </a:lvl1pPr>
          </a:lstStyle>
          <a:p>
            <a:r>
              <a:rPr lang="en-US" dirty="0"/>
              <a:t>Click to edit Master title style</a:t>
            </a:r>
            <a:endParaRPr lang="en-KR" dirty="0"/>
          </a:p>
        </p:txBody>
      </p:sp>
      <p:sp>
        <p:nvSpPr>
          <p:cNvPr id="3" name="Subtitle 2">
            <a:extLst>
              <a:ext uri="{FF2B5EF4-FFF2-40B4-BE49-F238E27FC236}">
                <a16:creationId xmlns:a16="http://schemas.microsoft.com/office/drawing/2014/main" id="{6672A4E1-1D24-DD47-ADF3-978A8167589F}"/>
              </a:ext>
            </a:extLst>
          </p:cNvPr>
          <p:cNvSpPr>
            <a:spLocks noGrp="1"/>
          </p:cNvSpPr>
          <p:nvPr>
            <p:ph type="subTitle" idx="1"/>
          </p:nvPr>
        </p:nvSpPr>
        <p:spPr>
          <a:xfrm>
            <a:off x="1660237" y="4250742"/>
            <a:ext cx="9144000" cy="1655762"/>
          </a:xfrm>
          <a:prstGeom prst="rect">
            <a:avLst/>
          </a:prstGeom>
        </p:spPr>
        <p:txBody>
          <a:bodyPr/>
          <a:lstStyle>
            <a:lvl1pPr marL="0" indent="0" algn="ctr">
              <a:buNone/>
              <a:defRPr sz="2400" b="1">
                <a:solidFill>
                  <a:schemeClr val="tx1"/>
                </a:solidFill>
                <a:latin typeface="NanumGothic" panose="020D0604000000000000" pitchFamily="34" charset="-127"/>
                <a:ea typeface="NanumGothic" panose="020D0604000000000000" pitchFamily="34"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5" name="Straight Connector 4">
            <a:extLst>
              <a:ext uri="{FF2B5EF4-FFF2-40B4-BE49-F238E27FC236}">
                <a16:creationId xmlns:a16="http://schemas.microsoft.com/office/drawing/2014/main" id="{DAE3BBA1-CF8E-B34B-94CA-08B8E7A0F0A6}"/>
              </a:ext>
            </a:extLst>
          </p:cNvPr>
          <p:cNvCxnSpPr>
            <a:cxnSpLocks/>
          </p:cNvCxnSpPr>
          <p:nvPr userDrawn="1"/>
        </p:nvCxnSpPr>
        <p:spPr>
          <a:xfrm>
            <a:off x="838200" y="2607258"/>
            <a:ext cx="106426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698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1EDC-2F15-054D-9BD4-BFF90EE3130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KR"/>
          </a:p>
        </p:txBody>
      </p:sp>
      <p:sp>
        <p:nvSpPr>
          <p:cNvPr id="3" name="Vertical Text Placeholder 2">
            <a:extLst>
              <a:ext uri="{FF2B5EF4-FFF2-40B4-BE49-F238E27FC236}">
                <a16:creationId xmlns:a16="http://schemas.microsoft.com/office/drawing/2014/main" id="{BBAEDCBB-0EF4-3F4D-9E29-A6F7F41E8FB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B11D8D18-26FE-6548-8303-8C01F4E1ECB6}"/>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5" name="Footer Placeholder 4">
            <a:extLst>
              <a:ext uri="{FF2B5EF4-FFF2-40B4-BE49-F238E27FC236}">
                <a16:creationId xmlns:a16="http://schemas.microsoft.com/office/drawing/2014/main" id="{AB1B7B06-D584-6F43-867A-674A3A8B0BB5}"/>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6" name="Slide Number Placeholder 5">
            <a:extLst>
              <a:ext uri="{FF2B5EF4-FFF2-40B4-BE49-F238E27FC236}">
                <a16:creationId xmlns:a16="http://schemas.microsoft.com/office/drawing/2014/main" id="{F99B262F-453F-1941-B7CF-91AEB3E8E5A2}"/>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2671676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10EEDB-640C-D54E-97FA-4716C513331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KR"/>
          </a:p>
        </p:txBody>
      </p:sp>
      <p:sp>
        <p:nvSpPr>
          <p:cNvPr id="3" name="Vertical Text Placeholder 2">
            <a:extLst>
              <a:ext uri="{FF2B5EF4-FFF2-40B4-BE49-F238E27FC236}">
                <a16:creationId xmlns:a16="http://schemas.microsoft.com/office/drawing/2014/main" id="{0DE78B4A-6AB7-464D-BF25-70BAF51F44A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5FBBF781-74B6-DB43-9C0A-3FE18950FE16}"/>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5" name="Footer Placeholder 4">
            <a:extLst>
              <a:ext uri="{FF2B5EF4-FFF2-40B4-BE49-F238E27FC236}">
                <a16:creationId xmlns:a16="http://schemas.microsoft.com/office/drawing/2014/main" id="{A597F20D-60B2-094F-A703-15312B8474F4}"/>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6" name="Slide Number Placeholder 5">
            <a:extLst>
              <a:ext uri="{FF2B5EF4-FFF2-40B4-BE49-F238E27FC236}">
                <a16:creationId xmlns:a16="http://schemas.microsoft.com/office/drawing/2014/main" id="{C482CE55-11D6-C14F-B9F7-FAECD22B803F}"/>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1604323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
        <p:cNvGrpSpPr/>
        <p:nvPr/>
      </p:nvGrpSpPr>
      <p:grpSpPr>
        <a:xfrm>
          <a:off x="0" y="0"/>
          <a:ext cx="0" cy="0"/>
          <a:chOff x="0" y="0"/>
          <a:chExt cx="0" cy="0"/>
        </a:xfrm>
      </p:grpSpPr>
      <p:sp>
        <p:nvSpPr>
          <p:cNvPr id="15" name="Google Shape;15;p4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44"/>
          <p:cNvSpPr txBox="1">
            <a:spLocks noGrp="1"/>
          </p:cNvSpPr>
          <p:nvPr>
            <p:ph type="body" idx="1"/>
          </p:nvPr>
        </p:nvSpPr>
        <p:spPr>
          <a:xfrm>
            <a:off x="415600" y="1536633"/>
            <a:ext cx="11360800" cy="39896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44"/>
          <p:cNvSpPr txBox="1">
            <a:spLocks noGrp="1"/>
          </p:cNvSpPr>
          <p:nvPr>
            <p:ph type="sldNum" idx="12"/>
          </p:nvPr>
        </p:nvSpPr>
        <p:spPr>
          <a:xfrm>
            <a:off x="105041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88017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4" name="Picture 13" descr="A close-up of a cigarette&#10;&#10;Description automatically generated">
            <a:extLst>
              <a:ext uri="{FF2B5EF4-FFF2-40B4-BE49-F238E27FC236}">
                <a16:creationId xmlns:a16="http://schemas.microsoft.com/office/drawing/2014/main" id="{6F4BC503-3035-976F-A465-3CCE37C76FAE}"/>
              </a:ext>
            </a:extLst>
          </p:cNvPr>
          <p:cNvPicPr>
            <a:picLocks noChangeAspect="1"/>
          </p:cNvPicPr>
          <p:nvPr userDrawn="1"/>
        </p:nvPicPr>
        <p:blipFill>
          <a:blip r:embed="rId2"/>
          <a:stretch>
            <a:fillRect/>
          </a:stretch>
        </p:blipFill>
        <p:spPr>
          <a:xfrm>
            <a:off x="1524" y="-2190"/>
            <a:ext cx="12188952" cy="6862380"/>
          </a:xfrm>
          <a:prstGeom prst="rect">
            <a:avLst/>
          </a:prstGeom>
        </p:spPr>
      </p:pic>
      <p:pic>
        <p:nvPicPr>
          <p:cNvPr id="6" name="Picture 5">
            <a:extLst>
              <a:ext uri="{FF2B5EF4-FFF2-40B4-BE49-F238E27FC236}">
                <a16:creationId xmlns:a16="http://schemas.microsoft.com/office/drawing/2014/main" id="{3BCA33C4-8629-6C82-B2DA-F759821FE734}"/>
              </a:ext>
            </a:extLst>
          </p:cNvPr>
          <p:cNvPicPr>
            <a:picLocks noChangeAspect="1"/>
          </p:cNvPicPr>
          <p:nvPr userDrawn="1"/>
        </p:nvPicPr>
        <p:blipFill>
          <a:blip r:embed="rId3"/>
          <a:srcRect/>
          <a:stretch/>
        </p:blipFill>
        <p:spPr>
          <a:xfrm>
            <a:off x="1524" y="858"/>
            <a:ext cx="12188952" cy="6856285"/>
          </a:xfrm>
          <a:prstGeom prst="rect">
            <a:avLst/>
          </a:prstGeom>
        </p:spPr>
      </p:pic>
      <p:sp>
        <p:nvSpPr>
          <p:cNvPr id="3" name="Subtitle 2">
            <a:extLst>
              <a:ext uri="{FF2B5EF4-FFF2-40B4-BE49-F238E27FC236}">
                <a16:creationId xmlns:a16="http://schemas.microsoft.com/office/drawing/2014/main" id="{5FF2FB88-6B91-D743-BA6E-54ED0BB15285}"/>
              </a:ext>
            </a:extLst>
          </p:cNvPr>
          <p:cNvSpPr>
            <a:spLocks noGrp="1"/>
          </p:cNvSpPr>
          <p:nvPr>
            <p:ph type="subTitle" idx="1" hasCustomPrompt="1"/>
          </p:nvPr>
        </p:nvSpPr>
        <p:spPr>
          <a:xfrm>
            <a:off x="929860" y="5341292"/>
            <a:ext cx="10332281" cy="956638"/>
          </a:xfrm>
          <a:noFill/>
        </p:spPr>
        <p:txBody>
          <a:bodyPr wrap="square" lIns="182880" tIns="0" rIns="182880" bIns="91440" anchor="t" anchorCtr="0">
            <a:normAutofit/>
          </a:bodyPr>
          <a:lstStyle>
            <a:lvl1pPr marL="0" indent="0" algn="ctr">
              <a:lnSpc>
                <a:spcPct val="100000"/>
              </a:lnSpc>
              <a:spcBef>
                <a:spcPts val="0"/>
              </a:spcBef>
              <a:spcAft>
                <a:spcPts val="0"/>
              </a:spcAft>
              <a:buNone/>
              <a:defRPr sz="3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SAMPLE SUBTITLE</a:t>
            </a:r>
          </a:p>
        </p:txBody>
      </p:sp>
      <p:sp>
        <p:nvSpPr>
          <p:cNvPr id="2" name="Title 1">
            <a:extLst>
              <a:ext uri="{FF2B5EF4-FFF2-40B4-BE49-F238E27FC236}">
                <a16:creationId xmlns:a16="http://schemas.microsoft.com/office/drawing/2014/main" id="{74DFBD02-CF50-7340-82BF-C660C02CE342}"/>
              </a:ext>
            </a:extLst>
          </p:cNvPr>
          <p:cNvSpPr>
            <a:spLocks noGrp="1"/>
          </p:cNvSpPr>
          <p:nvPr>
            <p:ph type="ctrTitle" hasCustomPrompt="1"/>
          </p:nvPr>
        </p:nvSpPr>
        <p:spPr>
          <a:xfrm>
            <a:off x="908796" y="3304703"/>
            <a:ext cx="10374409" cy="1598767"/>
          </a:xfrm>
          <a:noFill/>
          <a:effectLst>
            <a:outerShdw blurRad="494903" dist="36783" dir="5400000" algn="t" rotWithShape="0">
              <a:prstClr val="black">
                <a:alpha val="72000"/>
              </a:prstClr>
            </a:outerShdw>
          </a:effectLst>
        </p:spPr>
        <p:txBody>
          <a:bodyPr wrap="square" lIns="182880" tIns="45720" rIns="182880" bIns="0" anchor="t" anchorCtr="0">
            <a:normAutofit/>
          </a:bodyPr>
          <a:lstStyle>
            <a:lvl1pPr algn="ctr">
              <a:lnSpc>
                <a:spcPct val="100000"/>
              </a:lnSpc>
              <a:defRPr sz="5400" b="1" i="0" cap="all" baseline="0">
                <a:solidFill>
                  <a:schemeClr val="bg1"/>
                </a:solidFill>
              </a:defRPr>
            </a:lvl1pPr>
          </a:lstStyle>
          <a:p>
            <a:r>
              <a:rPr lang="en-US" dirty="0"/>
              <a:t>Presentation title here</a:t>
            </a:r>
          </a:p>
        </p:txBody>
      </p:sp>
      <p:sp>
        <p:nvSpPr>
          <p:cNvPr id="4" name="Footer Placeholder 3">
            <a:extLst>
              <a:ext uri="{FF2B5EF4-FFF2-40B4-BE49-F238E27FC236}">
                <a16:creationId xmlns:a16="http://schemas.microsoft.com/office/drawing/2014/main" id="{8F581A35-6266-B114-049D-C068264F8386}"/>
              </a:ext>
            </a:extLst>
          </p:cNvPr>
          <p:cNvSpPr>
            <a:spLocks noGrp="1"/>
          </p:cNvSpPr>
          <p:nvPr>
            <p:ph type="ftr" sz="quarter" idx="10"/>
          </p:nvPr>
        </p:nvSpPr>
        <p:spPr>
          <a:xfrm>
            <a:off x="346710" y="6422390"/>
            <a:ext cx="4114800" cy="308610"/>
          </a:xfrm>
        </p:spPr>
        <p:txBody>
          <a:bodyPr/>
          <a:lstStyle>
            <a:lvl1pPr>
              <a:defRPr sz="700">
                <a:solidFill>
                  <a:schemeClr val="bg1"/>
                </a:solidFill>
              </a:defRPr>
            </a:lvl1pPr>
          </a:lstStyle>
          <a:p>
            <a:r>
              <a:rPr lang="en-US"/>
              <a:t>© 2025 SIGGRAPH. All Rights Reserved.</a:t>
            </a:r>
            <a:endParaRPr lang="en-US" dirty="0"/>
          </a:p>
        </p:txBody>
      </p:sp>
    </p:spTree>
    <p:extLst>
      <p:ext uri="{BB962C8B-B14F-4D97-AF65-F5344CB8AC3E}">
        <p14:creationId xmlns:p14="http://schemas.microsoft.com/office/powerpoint/2010/main" val="3848095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42C43FE-6208-752D-2E7D-4A8CDA3A931D}"/>
              </a:ext>
            </a:extLst>
          </p:cNvPr>
          <p:cNvPicPr>
            <a:picLocks noChangeAspect="1"/>
          </p:cNvPicPr>
          <p:nvPr userDrawn="1"/>
        </p:nvPicPr>
        <p:blipFill>
          <a:blip r:embed="rId2"/>
          <a:srcRect/>
          <a:stretch/>
        </p:blipFill>
        <p:spPr>
          <a:xfrm>
            <a:off x="1524" y="857"/>
            <a:ext cx="12188952" cy="6856285"/>
          </a:xfrm>
          <a:prstGeom prst="rect">
            <a:avLst/>
          </a:prstGeom>
        </p:spPr>
      </p:pic>
      <p:sp>
        <p:nvSpPr>
          <p:cNvPr id="3" name="Subtitle 2">
            <a:extLst>
              <a:ext uri="{FF2B5EF4-FFF2-40B4-BE49-F238E27FC236}">
                <a16:creationId xmlns:a16="http://schemas.microsoft.com/office/drawing/2014/main" id="{5FF2FB88-6B91-D743-BA6E-54ED0BB15285}"/>
              </a:ext>
            </a:extLst>
          </p:cNvPr>
          <p:cNvSpPr>
            <a:spLocks noGrp="1"/>
          </p:cNvSpPr>
          <p:nvPr>
            <p:ph type="subTitle" idx="1" hasCustomPrompt="1"/>
          </p:nvPr>
        </p:nvSpPr>
        <p:spPr>
          <a:xfrm>
            <a:off x="4795871" y="3525521"/>
            <a:ext cx="6359809" cy="1941778"/>
          </a:xfrm>
          <a:noFill/>
        </p:spPr>
        <p:txBody>
          <a:bodyPr wrap="square" lIns="182880" tIns="0" rIns="182880" bIns="91440" anchor="t" anchorCtr="0">
            <a:normAutofit/>
          </a:bodyPr>
          <a:lstStyle>
            <a:lvl1pPr marL="0" indent="0" algn="l">
              <a:lnSpc>
                <a:spcPct val="100000"/>
              </a:lnSpc>
              <a:spcBef>
                <a:spcPts val="0"/>
              </a:spcBef>
              <a:spcAft>
                <a:spcPts val="0"/>
              </a:spcAft>
              <a:buNone/>
              <a:defRPr sz="3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SAMPLE DIVIDER SUBTITLE</a:t>
            </a:r>
          </a:p>
        </p:txBody>
      </p:sp>
      <p:sp>
        <p:nvSpPr>
          <p:cNvPr id="2" name="Title 1">
            <a:extLst>
              <a:ext uri="{FF2B5EF4-FFF2-40B4-BE49-F238E27FC236}">
                <a16:creationId xmlns:a16="http://schemas.microsoft.com/office/drawing/2014/main" id="{74DFBD02-CF50-7340-82BF-C660C02CE342}"/>
              </a:ext>
            </a:extLst>
          </p:cNvPr>
          <p:cNvSpPr>
            <a:spLocks noGrp="1"/>
          </p:cNvSpPr>
          <p:nvPr>
            <p:ph type="ctrTitle" hasCustomPrompt="1"/>
          </p:nvPr>
        </p:nvSpPr>
        <p:spPr>
          <a:xfrm>
            <a:off x="4795871" y="1245870"/>
            <a:ext cx="6359809" cy="2228851"/>
          </a:xfrm>
          <a:noFill/>
        </p:spPr>
        <p:txBody>
          <a:bodyPr wrap="square" lIns="182880" tIns="45720" rIns="182880" bIns="0" anchor="b" anchorCtr="0">
            <a:normAutofit/>
          </a:bodyPr>
          <a:lstStyle>
            <a:lvl1pPr algn="l">
              <a:lnSpc>
                <a:spcPct val="100000"/>
              </a:lnSpc>
              <a:defRPr sz="5000" b="1" i="0" cap="all" baseline="0">
                <a:solidFill>
                  <a:schemeClr val="bg1"/>
                </a:solidFill>
              </a:defRPr>
            </a:lvl1pPr>
          </a:lstStyle>
          <a:p>
            <a:r>
              <a:rPr lang="en-US" dirty="0"/>
              <a:t>DIVIDER title</a:t>
            </a:r>
          </a:p>
        </p:txBody>
      </p:sp>
      <p:sp>
        <p:nvSpPr>
          <p:cNvPr id="4" name="Footer Placeholder 3">
            <a:extLst>
              <a:ext uri="{FF2B5EF4-FFF2-40B4-BE49-F238E27FC236}">
                <a16:creationId xmlns:a16="http://schemas.microsoft.com/office/drawing/2014/main" id="{CE77C107-FA5B-68BB-4538-0F0EDF348745}"/>
              </a:ext>
            </a:extLst>
          </p:cNvPr>
          <p:cNvSpPr>
            <a:spLocks noGrp="1"/>
          </p:cNvSpPr>
          <p:nvPr>
            <p:ph type="ftr" sz="quarter" idx="10"/>
          </p:nvPr>
        </p:nvSpPr>
        <p:spPr>
          <a:xfrm>
            <a:off x="346710" y="6422390"/>
            <a:ext cx="4114800" cy="308610"/>
          </a:xfrm>
        </p:spPr>
        <p:txBody>
          <a:bodyPr/>
          <a:lstStyle>
            <a:lvl1pPr>
              <a:defRPr sz="700">
                <a:solidFill>
                  <a:schemeClr val="bg1"/>
                </a:solidFill>
              </a:defRPr>
            </a:lvl1pPr>
          </a:lstStyle>
          <a:p>
            <a:r>
              <a:rPr lang="en-US"/>
              <a:t>© 2025 SIGGRAPH. All Rights Reserved.</a:t>
            </a:r>
            <a:endParaRPr lang="en-US" dirty="0"/>
          </a:p>
        </p:txBody>
      </p:sp>
      <p:pic>
        <p:nvPicPr>
          <p:cNvPr id="8" name="Picture 7" descr="A black and white sign with white text&#10;&#10;Description automatically generated">
            <a:extLst>
              <a:ext uri="{FF2B5EF4-FFF2-40B4-BE49-F238E27FC236}">
                <a16:creationId xmlns:a16="http://schemas.microsoft.com/office/drawing/2014/main" id="{393B22CA-1860-87CB-ED73-68F1E5266D01}"/>
              </a:ext>
            </a:extLst>
          </p:cNvPr>
          <p:cNvPicPr>
            <a:picLocks noChangeAspect="1"/>
          </p:cNvPicPr>
          <p:nvPr userDrawn="1"/>
        </p:nvPicPr>
        <p:blipFill>
          <a:blip r:embed="rId3">
            <a:alphaModFix/>
          </a:blip>
          <a:stretch>
            <a:fillRect/>
          </a:stretch>
        </p:blipFill>
        <p:spPr>
          <a:xfrm>
            <a:off x="9626789" y="297180"/>
            <a:ext cx="2131711" cy="490632"/>
          </a:xfrm>
          <a:prstGeom prst="rect">
            <a:avLst/>
          </a:prstGeom>
        </p:spPr>
      </p:pic>
    </p:spTree>
    <p:extLst>
      <p:ext uri="{BB962C8B-B14F-4D97-AF65-F5344CB8AC3E}">
        <p14:creationId xmlns:p14="http://schemas.microsoft.com/office/powerpoint/2010/main" val="234689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Up Nex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716E2E2-D167-EA48-A3B7-E8457B84FCCC}"/>
              </a:ext>
            </a:extLst>
          </p:cNvPr>
          <p:cNvSpPr>
            <a:spLocks noGrp="1"/>
          </p:cNvSpPr>
          <p:nvPr>
            <p:ph type="title" hasCustomPrompt="1"/>
          </p:nvPr>
        </p:nvSpPr>
        <p:spPr>
          <a:xfrm>
            <a:off x="429207" y="2290319"/>
            <a:ext cx="11347703" cy="986588"/>
          </a:xfrm>
        </p:spPr>
        <p:txBody>
          <a:bodyPr anchor="b">
            <a:normAutofit/>
          </a:bodyPr>
          <a:lstStyle>
            <a:lvl1pPr algn="ctr">
              <a:defRPr sz="5000"/>
            </a:lvl1pPr>
          </a:lstStyle>
          <a:p>
            <a:r>
              <a:rPr lang="en-US" dirty="0"/>
              <a:t>Up Next:</a:t>
            </a:r>
          </a:p>
        </p:txBody>
      </p:sp>
      <p:sp>
        <p:nvSpPr>
          <p:cNvPr id="3" name="Content Placeholder 2">
            <a:extLst>
              <a:ext uri="{FF2B5EF4-FFF2-40B4-BE49-F238E27FC236}">
                <a16:creationId xmlns:a16="http://schemas.microsoft.com/office/drawing/2014/main" id="{445840E6-40B3-9841-A4A2-CA99B2CC3316}"/>
              </a:ext>
            </a:extLst>
          </p:cNvPr>
          <p:cNvSpPr>
            <a:spLocks noGrp="1"/>
          </p:cNvSpPr>
          <p:nvPr>
            <p:ph idx="1" hasCustomPrompt="1"/>
          </p:nvPr>
        </p:nvSpPr>
        <p:spPr>
          <a:xfrm>
            <a:off x="429207" y="3148076"/>
            <a:ext cx="11347704" cy="2058924"/>
          </a:xfrm>
        </p:spPr>
        <p:txBody>
          <a:bodyPr>
            <a:normAutofit/>
          </a:bodyPr>
          <a:lstStyle>
            <a:lvl1pPr marL="0" indent="0" algn="ctr">
              <a:buNone/>
              <a:defRPr sz="6200" b="1" cap="all" baseline="0">
                <a:solidFill>
                  <a:schemeClr val="bg1"/>
                </a:solidFill>
              </a:defRPr>
            </a:lvl1pPr>
            <a:lvl2pPr marL="228600" indent="0">
              <a:buNone/>
              <a:defRPr>
                <a:solidFill>
                  <a:schemeClr val="bg1"/>
                </a:solidFill>
              </a:defRPr>
            </a:lvl2pPr>
            <a:lvl3pPr marL="457200" indent="0">
              <a:buNone/>
              <a:defRPr>
                <a:solidFill>
                  <a:schemeClr val="bg1"/>
                </a:solidFill>
              </a:defRPr>
            </a:lvl3pPr>
            <a:lvl4pPr marL="685800" indent="0">
              <a:buNone/>
              <a:defRPr>
                <a:solidFill>
                  <a:schemeClr val="bg1"/>
                </a:solidFill>
              </a:defRPr>
            </a:lvl4pPr>
            <a:lvl5pPr marL="914400" indent="0">
              <a:buNone/>
              <a:defRPr>
                <a:solidFill>
                  <a:schemeClr val="bg1"/>
                </a:solidFill>
              </a:defRPr>
            </a:lvl5pPr>
          </a:lstStyle>
          <a:p>
            <a:pPr lvl="0"/>
            <a:r>
              <a:rPr lang="en-US" dirty="0"/>
              <a:t>Session Name</a:t>
            </a:r>
          </a:p>
        </p:txBody>
      </p:sp>
      <p:sp>
        <p:nvSpPr>
          <p:cNvPr id="4" name="Footer Placeholder 3">
            <a:extLst>
              <a:ext uri="{FF2B5EF4-FFF2-40B4-BE49-F238E27FC236}">
                <a16:creationId xmlns:a16="http://schemas.microsoft.com/office/drawing/2014/main" id="{BFEB7A3C-E1C4-9F25-27B9-1EADF44F4E9F}"/>
              </a:ext>
            </a:extLst>
          </p:cNvPr>
          <p:cNvSpPr>
            <a:spLocks noGrp="1"/>
          </p:cNvSpPr>
          <p:nvPr>
            <p:ph type="ftr" sz="quarter" idx="10"/>
          </p:nvPr>
        </p:nvSpPr>
        <p:spPr/>
        <p:txBody>
          <a:bodyPr/>
          <a:lstStyle/>
          <a:p>
            <a:r>
              <a:rPr lang="en-US"/>
              <a:t>© 2025 SIGGRAPH. All Rights Reserved.</a:t>
            </a:r>
            <a:endParaRPr lang="en-US" dirty="0"/>
          </a:p>
        </p:txBody>
      </p:sp>
      <p:sp>
        <p:nvSpPr>
          <p:cNvPr id="5" name="Slide Number Placeholder 4">
            <a:extLst>
              <a:ext uri="{FF2B5EF4-FFF2-40B4-BE49-F238E27FC236}">
                <a16:creationId xmlns:a16="http://schemas.microsoft.com/office/drawing/2014/main" id="{F5766AE5-1292-FF25-3ECE-49BC004E85F1}"/>
              </a:ext>
            </a:extLst>
          </p:cNvPr>
          <p:cNvSpPr>
            <a:spLocks noGrp="1"/>
          </p:cNvSpPr>
          <p:nvPr>
            <p:ph type="sldNum" sz="quarter" idx="11"/>
          </p:nvPr>
        </p:nvSpPr>
        <p:spPr/>
        <p:txBody>
          <a:bodyPr/>
          <a:lstStyle/>
          <a:p>
            <a:fld id="{C4424D3E-E720-AF46-A7EB-A9B428C5A8BA}" type="slidenum">
              <a:rPr lang="en-US" smtClean="0"/>
              <a:pPr/>
              <a:t>‹#›</a:t>
            </a:fld>
            <a:endParaRPr lang="en-US" dirty="0"/>
          </a:p>
        </p:txBody>
      </p:sp>
      <p:pic>
        <p:nvPicPr>
          <p:cNvPr id="10" name="Picture 9" descr="A black and white sign with white text&#10;&#10;Description automatically generated">
            <a:extLst>
              <a:ext uri="{FF2B5EF4-FFF2-40B4-BE49-F238E27FC236}">
                <a16:creationId xmlns:a16="http://schemas.microsoft.com/office/drawing/2014/main" id="{23D5709B-32A0-AABC-15C0-7EA0433293AF}"/>
              </a:ext>
            </a:extLst>
          </p:cNvPr>
          <p:cNvPicPr>
            <a:picLocks noChangeAspect="1"/>
          </p:cNvPicPr>
          <p:nvPr userDrawn="1"/>
        </p:nvPicPr>
        <p:blipFill>
          <a:blip r:embed="rId3">
            <a:alphaModFix/>
          </a:blip>
          <a:stretch>
            <a:fillRect/>
          </a:stretch>
        </p:blipFill>
        <p:spPr>
          <a:xfrm>
            <a:off x="429207" y="297180"/>
            <a:ext cx="2131711" cy="490632"/>
          </a:xfrm>
          <a:prstGeom prst="rect">
            <a:avLst/>
          </a:prstGeom>
        </p:spPr>
      </p:pic>
      <p:pic>
        <p:nvPicPr>
          <p:cNvPr id="12" name="Picture 11" descr="A logo for a sports event&#10;&#10;Description automatically generated">
            <a:extLst>
              <a:ext uri="{FF2B5EF4-FFF2-40B4-BE49-F238E27FC236}">
                <a16:creationId xmlns:a16="http://schemas.microsoft.com/office/drawing/2014/main" id="{4A89516F-A0A4-7C4E-1402-B3ACFCB22B8D}"/>
              </a:ext>
            </a:extLst>
          </p:cNvPr>
          <p:cNvPicPr>
            <a:picLocks noChangeAspect="1"/>
          </p:cNvPicPr>
          <p:nvPr userDrawn="1"/>
        </p:nvPicPr>
        <p:blipFill>
          <a:blip r:embed="rId4"/>
          <a:stretch>
            <a:fillRect/>
          </a:stretch>
        </p:blipFill>
        <p:spPr>
          <a:xfrm>
            <a:off x="429206" y="5982445"/>
            <a:ext cx="1747913" cy="342728"/>
          </a:xfrm>
          <a:prstGeom prst="rect">
            <a:avLst/>
          </a:prstGeom>
        </p:spPr>
      </p:pic>
      <p:sp>
        <p:nvSpPr>
          <p:cNvPr id="13" name="TextBox 12">
            <a:extLst>
              <a:ext uri="{FF2B5EF4-FFF2-40B4-BE49-F238E27FC236}">
                <a16:creationId xmlns:a16="http://schemas.microsoft.com/office/drawing/2014/main" id="{884EE40C-E5D4-9863-1254-C560DF93998D}"/>
              </a:ext>
            </a:extLst>
          </p:cNvPr>
          <p:cNvSpPr txBox="1"/>
          <p:nvPr userDrawn="1"/>
        </p:nvSpPr>
        <p:spPr>
          <a:xfrm>
            <a:off x="429768" y="5449824"/>
            <a:ext cx="2441448" cy="384721"/>
          </a:xfrm>
          <a:prstGeom prst="rect">
            <a:avLst/>
          </a:prstGeom>
          <a:noFill/>
        </p:spPr>
        <p:txBody>
          <a:bodyPr wrap="square" lIns="0" rtlCol="0">
            <a:spAutoFit/>
          </a:bodyPr>
          <a:lstStyle/>
          <a:p>
            <a:pPr marL="0" marR="0" indent="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None/>
              <a:tabLst/>
              <a:defRPr/>
            </a:pPr>
            <a:r>
              <a:rPr lang="en-US" sz="920" dirty="0">
                <a:solidFill>
                  <a:schemeClr val="bg1"/>
                </a:solidFill>
              </a:rPr>
              <a:t>Proud to be a Special Interest Group Within the Association for Computing Machinery.</a:t>
            </a:r>
          </a:p>
        </p:txBody>
      </p:sp>
      <p:sp>
        <p:nvSpPr>
          <p:cNvPr id="14" name="TextBox 13">
            <a:extLst>
              <a:ext uri="{FF2B5EF4-FFF2-40B4-BE49-F238E27FC236}">
                <a16:creationId xmlns:a16="http://schemas.microsoft.com/office/drawing/2014/main" id="{E4E6AFC8-ECA8-1741-28A5-5D215FF9D33B}"/>
              </a:ext>
            </a:extLst>
          </p:cNvPr>
          <p:cNvSpPr txBox="1"/>
          <p:nvPr userDrawn="1"/>
        </p:nvSpPr>
        <p:spPr>
          <a:xfrm>
            <a:off x="8166537" y="196316"/>
            <a:ext cx="3673756" cy="414729"/>
          </a:xfrm>
          <a:prstGeom prst="rect">
            <a:avLst/>
          </a:prstGeom>
          <a:noFill/>
        </p:spPr>
        <p:txBody>
          <a:bodyPr wrap="square" lIns="0" rtlCol="0">
            <a:spAutoFit/>
          </a:bodyPr>
          <a:lstStyle/>
          <a:p>
            <a:pPr marL="0" marR="0" indent="0" algn="r" defTabSz="914400" rtl="0" eaLnBrk="1" fontAlgn="auto" latinLnBrk="0" hangingPunct="1">
              <a:lnSpc>
                <a:spcPct val="130000"/>
              </a:lnSpc>
              <a:spcBef>
                <a:spcPts val="0"/>
              </a:spcBef>
              <a:spcAft>
                <a:spcPts val="600"/>
              </a:spcAft>
              <a:buClr>
                <a:schemeClr val="accent2"/>
              </a:buClr>
              <a:buSzTx/>
              <a:buFont typeface="Arial" panose="020B0604020202020204" pitchFamily="34" charset="0"/>
              <a:buNone/>
              <a:tabLst/>
              <a:defRPr/>
            </a:pPr>
            <a:r>
              <a:rPr lang="en-US" sz="850" b="1" cap="all" spc="100" baseline="0" dirty="0">
                <a:solidFill>
                  <a:schemeClr val="bg1"/>
                </a:solidFill>
              </a:rPr>
              <a:t>The Premier Conference &amp; Exhibition on Computer Graphics &amp; Interactive Techniques</a:t>
            </a:r>
          </a:p>
        </p:txBody>
      </p:sp>
    </p:spTree>
    <p:extLst>
      <p:ext uri="{BB962C8B-B14F-4D97-AF65-F5344CB8AC3E}">
        <p14:creationId xmlns:p14="http://schemas.microsoft.com/office/powerpoint/2010/main" val="2781851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559374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6E2E2-D167-EA48-A3B7-E8457B84FCC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45840E6-40B3-9841-A4A2-CA99B2CC3316}"/>
              </a:ext>
            </a:extLst>
          </p:cNvPr>
          <p:cNvSpPr>
            <a:spLocks noGrp="1"/>
          </p:cNvSpPr>
          <p:nvPr>
            <p:ph idx="1"/>
          </p:nvPr>
        </p:nvSpPr>
        <p:spPr>
          <a:xfrm>
            <a:off x="429207" y="1865376"/>
            <a:ext cx="11347704" cy="38953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BFEB7A3C-E1C4-9F25-27B9-1EADF44F4E9F}"/>
              </a:ext>
            </a:extLst>
          </p:cNvPr>
          <p:cNvSpPr>
            <a:spLocks noGrp="1"/>
          </p:cNvSpPr>
          <p:nvPr>
            <p:ph type="ftr" sz="quarter" idx="10"/>
          </p:nvPr>
        </p:nvSpPr>
        <p:spPr/>
        <p:txBody>
          <a:bodyPr/>
          <a:lstStyle/>
          <a:p>
            <a:r>
              <a:rPr lang="en-US"/>
              <a:t>© 2025 SIGGRAPH. All Rights Reserved.</a:t>
            </a:r>
            <a:endParaRPr lang="en-US" dirty="0"/>
          </a:p>
        </p:txBody>
      </p:sp>
      <p:sp>
        <p:nvSpPr>
          <p:cNvPr id="5" name="Slide Number Placeholder 4">
            <a:extLst>
              <a:ext uri="{FF2B5EF4-FFF2-40B4-BE49-F238E27FC236}">
                <a16:creationId xmlns:a16="http://schemas.microsoft.com/office/drawing/2014/main" id="{F5766AE5-1292-FF25-3ECE-49BC004E85F1}"/>
              </a:ext>
            </a:extLst>
          </p:cNvPr>
          <p:cNvSpPr>
            <a:spLocks noGrp="1"/>
          </p:cNvSpPr>
          <p:nvPr>
            <p:ph type="sldNum" sz="quarter" idx="1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99600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37EDB7-7A9A-C047-B20A-95D1C96A3FDB}"/>
              </a:ext>
            </a:extLst>
          </p:cNvPr>
          <p:cNvSpPr>
            <a:spLocks noGrp="1"/>
          </p:cNvSpPr>
          <p:nvPr>
            <p:ph type="body" idx="1"/>
          </p:nvPr>
        </p:nvSpPr>
        <p:spPr>
          <a:xfrm>
            <a:off x="429208" y="1848676"/>
            <a:ext cx="5440680" cy="369332"/>
          </a:xfrm>
          <a:noFill/>
        </p:spPr>
        <p:txBody>
          <a:bodyPr wrap="square" lIns="0" anchor="t" anchorCtr="0">
            <a:normAutofit/>
          </a:bodyPr>
          <a:lstStyle>
            <a:lvl1pPr marL="0" indent="0" algn="l">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E906AF-FA12-D142-9F73-F1D171262B23}"/>
              </a:ext>
            </a:extLst>
          </p:cNvPr>
          <p:cNvSpPr>
            <a:spLocks noGrp="1"/>
          </p:cNvSpPr>
          <p:nvPr>
            <p:ph sz="half" idx="2"/>
          </p:nvPr>
        </p:nvSpPr>
        <p:spPr>
          <a:xfrm>
            <a:off x="429207" y="2355004"/>
            <a:ext cx="5443273" cy="34469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EB970D8E-8E23-DECC-7913-018D6EA38C02}"/>
              </a:ext>
            </a:extLst>
          </p:cNvPr>
          <p:cNvSpPr>
            <a:spLocks noGrp="1"/>
          </p:cNvSpPr>
          <p:nvPr>
            <p:ph type="title"/>
          </p:nvPr>
        </p:nvSpPr>
        <p:spPr>
          <a:xfrm>
            <a:off x="429208" y="-5193"/>
            <a:ext cx="8055740" cy="1307592"/>
          </a:xfrm>
        </p:spPr>
        <p:txBody>
          <a:bodyPr/>
          <a:lstStyle/>
          <a:p>
            <a:r>
              <a:rPr lang="en-US" dirty="0"/>
              <a:t>Click to edit Master title style</a:t>
            </a:r>
          </a:p>
        </p:txBody>
      </p:sp>
      <p:sp>
        <p:nvSpPr>
          <p:cNvPr id="8" name="Text Placeholder 4">
            <a:extLst>
              <a:ext uri="{FF2B5EF4-FFF2-40B4-BE49-F238E27FC236}">
                <a16:creationId xmlns:a16="http://schemas.microsoft.com/office/drawing/2014/main" id="{9694374D-4F11-2EC2-3A20-D2AC50148143}"/>
              </a:ext>
            </a:extLst>
          </p:cNvPr>
          <p:cNvSpPr>
            <a:spLocks noGrp="1"/>
          </p:cNvSpPr>
          <p:nvPr>
            <p:ph type="body" sz="quarter" idx="3"/>
          </p:nvPr>
        </p:nvSpPr>
        <p:spPr>
          <a:xfrm>
            <a:off x="6329682" y="1848676"/>
            <a:ext cx="5440680" cy="369332"/>
          </a:xfrm>
          <a:noFill/>
        </p:spPr>
        <p:txBody>
          <a:bodyPr wrap="square" lIns="0" anchor="t" anchorCtr="0">
            <a:normAutofit/>
          </a:bodyPr>
          <a:lstStyle>
            <a:lvl1pPr marL="0" indent="0">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Content Placeholder 5">
            <a:extLst>
              <a:ext uri="{FF2B5EF4-FFF2-40B4-BE49-F238E27FC236}">
                <a16:creationId xmlns:a16="http://schemas.microsoft.com/office/drawing/2014/main" id="{C6BCA647-8D1D-B10E-DFEC-8FE11E7FE489}"/>
              </a:ext>
            </a:extLst>
          </p:cNvPr>
          <p:cNvSpPr>
            <a:spLocks noGrp="1"/>
          </p:cNvSpPr>
          <p:nvPr>
            <p:ph sz="quarter" idx="4"/>
          </p:nvPr>
        </p:nvSpPr>
        <p:spPr>
          <a:xfrm>
            <a:off x="6329682" y="2355005"/>
            <a:ext cx="5440680" cy="34224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0F70FAB-38FC-0370-2829-3E49935D63A2}"/>
              </a:ext>
            </a:extLst>
          </p:cNvPr>
          <p:cNvSpPr>
            <a:spLocks noGrp="1"/>
          </p:cNvSpPr>
          <p:nvPr>
            <p:ph type="ftr" sz="quarter" idx="10"/>
          </p:nvPr>
        </p:nvSpPr>
        <p:spPr/>
        <p:txBody>
          <a:bodyPr/>
          <a:lstStyle/>
          <a:p>
            <a:r>
              <a:rPr lang="en-US"/>
              <a:t>© 2025 SIGGRAPH. All Rights Reserved.</a:t>
            </a:r>
            <a:endParaRPr lang="en-US" dirty="0"/>
          </a:p>
        </p:txBody>
      </p:sp>
      <p:sp>
        <p:nvSpPr>
          <p:cNvPr id="6" name="Slide Number Placeholder 5">
            <a:extLst>
              <a:ext uri="{FF2B5EF4-FFF2-40B4-BE49-F238E27FC236}">
                <a16:creationId xmlns:a16="http://schemas.microsoft.com/office/drawing/2014/main" id="{2D5B3F92-46BC-810B-5CE3-728E7E27D683}"/>
              </a:ext>
            </a:extLst>
          </p:cNvPr>
          <p:cNvSpPr>
            <a:spLocks noGrp="1"/>
          </p:cNvSpPr>
          <p:nvPr>
            <p:ph type="sldNum" sz="quarter" idx="1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148970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with Cop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E0F0C34-462A-4246-ACA0-C2D99E835869}"/>
              </a:ext>
            </a:extLst>
          </p:cNvPr>
          <p:cNvSpPr>
            <a:spLocks noGrp="1"/>
          </p:cNvSpPr>
          <p:nvPr>
            <p:ph type="pic" sz="quarter" idx="15"/>
          </p:nvPr>
        </p:nvSpPr>
        <p:spPr>
          <a:xfrm>
            <a:off x="429206" y="1865377"/>
            <a:ext cx="5666793" cy="3895343"/>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
        <p:nvSpPr>
          <p:cNvPr id="14" name="Text Placeholder 4">
            <a:extLst>
              <a:ext uri="{FF2B5EF4-FFF2-40B4-BE49-F238E27FC236}">
                <a16:creationId xmlns:a16="http://schemas.microsoft.com/office/drawing/2014/main" id="{D7DAE450-45DB-C040-9EDB-19F5751A4723}"/>
              </a:ext>
            </a:extLst>
          </p:cNvPr>
          <p:cNvSpPr>
            <a:spLocks noGrp="1"/>
          </p:cNvSpPr>
          <p:nvPr>
            <p:ph type="body" sz="quarter" idx="3"/>
          </p:nvPr>
        </p:nvSpPr>
        <p:spPr>
          <a:xfrm>
            <a:off x="6329682" y="1865376"/>
            <a:ext cx="5440680" cy="369332"/>
          </a:xfrm>
          <a:noFill/>
        </p:spPr>
        <p:txBody>
          <a:bodyPr wrap="square" lIns="0" anchor="t" anchorCtr="0">
            <a:normAutofit/>
          </a:bodyPr>
          <a:lstStyle>
            <a:lvl1pPr marL="0" indent="0">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 name="Title 1">
            <a:extLst>
              <a:ext uri="{FF2B5EF4-FFF2-40B4-BE49-F238E27FC236}">
                <a16:creationId xmlns:a16="http://schemas.microsoft.com/office/drawing/2014/main" id="{77A17D93-BC04-77BF-40D2-5F98734E39EA}"/>
              </a:ext>
            </a:extLst>
          </p:cNvPr>
          <p:cNvSpPr>
            <a:spLocks noGrp="1"/>
          </p:cNvSpPr>
          <p:nvPr>
            <p:ph type="title"/>
          </p:nvPr>
        </p:nvSpPr>
        <p:spPr>
          <a:xfrm>
            <a:off x="429208" y="-5193"/>
            <a:ext cx="8055740" cy="1307592"/>
          </a:xfrm>
        </p:spPr>
        <p:txBody>
          <a:bodyPr/>
          <a:lstStyle/>
          <a:p>
            <a:r>
              <a:rPr lang="en-US" dirty="0"/>
              <a:t>Click to edit Master title style</a:t>
            </a:r>
          </a:p>
        </p:txBody>
      </p:sp>
      <p:sp>
        <p:nvSpPr>
          <p:cNvPr id="6" name="Content Placeholder 5">
            <a:extLst>
              <a:ext uri="{FF2B5EF4-FFF2-40B4-BE49-F238E27FC236}">
                <a16:creationId xmlns:a16="http://schemas.microsoft.com/office/drawing/2014/main" id="{716AA8BE-C1FF-30E3-293A-44DD5228ED2D}"/>
              </a:ext>
            </a:extLst>
          </p:cNvPr>
          <p:cNvSpPr>
            <a:spLocks noGrp="1"/>
          </p:cNvSpPr>
          <p:nvPr>
            <p:ph sz="quarter" idx="4"/>
          </p:nvPr>
        </p:nvSpPr>
        <p:spPr>
          <a:xfrm>
            <a:off x="6329682" y="2371705"/>
            <a:ext cx="5440680" cy="33890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9E7F9B6D-B395-38D4-ECEC-E5A1E9EA39D0}"/>
              </a:ext>
            </a:extLst>
          </p:cNvPr>
          <p:cNvSpPr>
            <a:spLocks noGrp="1"/>
          </p:cNvSpPr>
          <p:nvPr>
            <p:ph type="ftr" sz="quarter" idx="16"/>
          </p:nvPr>
        </p:nvSpPr>
        <p:spPr/>
        <p:txBody>
          <a:bodyPr/>
          <a:lstStyle/>
          <a:p>
            <a:r>
              <a:rPr lang="en-US"/>
              <a:t>© 2025 SIGGRAPH. All Rights Reserved.</a:t>
            </a:r>
            <a:endParaRPr lang="en-US" dirty="0"/>
          </a:p>
        </p:txBody>
      </p:sp>
      <p:sp>
        <p:nvSpPr>
          <p:cNvPr id="4" name="Slide Number Placeholder 3">
            <a:extLst>
              <a:ext uri="{FF2B5EF4-FFF2-40B4-BE49-F238E27FC236}">
                <a16:creationId xmlns:a16="http://schemas.microsoft.com/office/drawing/2014/main" id="{61508EA8-82EA-ACF8-C159-D5B385FBC98F}"/>
              </a:ext>
            </a:extLst>
          </p:cNvPr>
          <p:cNvSpPr>
            <a:spLocks noGrp="1"/>
          </p:cNvSpPr>
          <p:nvPr>
            <p:ph type="sldNum" sz="quarter" idx="17"/>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349303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1B3E5-2862-4D4D-BEC8-9B1C54050779}"/>
              </a:ext>
            </a:extLst>
          </p:cNvPr>
          <p:cNvSpPr>
            <a:spLocks noGrp="1"/>
          </p:cNvSpPr>
          <p:nvPr>
            <p:ph type="title"/>
          </p:nvPr>
        </p:nvSpPr>
        <p:spPr>
          <a:xfrm>
            <a:off x="259080" y="136525"/>
            <a:ext cx="9949357" cy="843915"/>
          </a:xfrm>
          <a:prstGeom prst="rect">
            <a:avLst/>
          </a:prstGeom>
        </p:spPr>
        <p:txBody>
          <a:bodyPr>
            <a:normAutofit/>
          </a:bodyPr>
          <a:lstStyle>
            <a:lvl1pPr>
              <a:defRPr sz="3000" b="1">
                <a:solidFill>
                  <a:schemeClr val="tx1"/>
                </a:solidFill>
                <a:latin typeface="+mj-lt"/>
                <a:ea typeface="NanumGothic" panose="020D0604000000000000" pitchFamily="34" charset="-127"/>
              </a:defRPr>
            </a:lvl1pPr>
          </a:lstStyle>
          <a:p>
            <a:r>
              <a:rPr lang="en-US" dirty="0"/>
              <a:t>Click to edit Master title style</a:t>
            </a:r>
            <a:endParaRPr lang="en-KR" dirty="0"/>
          </a:p>
        </p:txBody>
      </p:sp>
      <p:sp>
        <p:nvSpPr>
          <p:cNvPr id="3" name="Content Placeholder 2">
            <a:extLst>
              <a:ext uri="{FF2B5EF4-FFF2-40B4-BE49-F238E27FC236}">
                <a16:creationId xmlns:a16="http://schemas.microsoft.com/office/drawing/2014/main" id="{7155EDBA-B0E4-E045-BE4D-BB98A77E1AC7}"/>
              </a:ext>
            </a:extLst>
          </p:cNvPr>
          <p:cNvSpPr>
            <a:spLocks noGrp="1"/>
          </p:cNvSpPr>
          <p:nvPr>
            <p:ph idx="1"/>
          </p:nvPr>
        </p:nvSpPr>
        <p:spPr>
          <a:xfrm>
            <a:off x="259080" y="1253330"/>
            <a:ext cx="11648440" cy="4791869"/>
          </a:xfrm>
          <a:prstGeom prst="rect">
            <a:avLst/>
          </a:prstGeom>
        </p:spPr>
        <p:txBody>
          <a:bodyPr/>
          <a:lstStyle>
            <a:lvl1pPr marL="228600" indent="-228600">
              <a:buFont typeface="Wingdings" pitchFamily="2" charset="2"/>
              <a:buChar char="§"/>
              <a:defRPr sz="2000">
                <a:latin typeface="+mj-lt"/>
                <a:ea typeface="NanumGothic" panose="020D0604000000000000" pitchFamily="34" charset="-127"/>
              </a:defRPr>
            </a:lvl1pPr>
            <a:lvl2pPr marL="685800" indent="-228600">
              <a:buFont typeface="Wingdings" pitchFamily="2" charset="2"/>
              <a:buChar char="§"/>
              <a:defRPr sz="1800">
                <a:latin typeface="+mj-lt"/>
                <a:ea typeface="NanumGothic" panose="020D0604000000000000" pitchFamily="34" charset="-127"/>
              </a:defRPr>
            </a:lvl2pPr>
            <a:lvl3pPr marL="1143000" indent="-228600">
              <a:buFont typeface="Wingdings" pitchFamily="2" charset="2"/>
              <a:buChar char="§"/>
              <a:defRPr sz="1600">
                <a:latin typeface="+mj-lt"/>
                <a:ea typeface="NanumGothic" panose="020D0604000000000000" pitchFamily="34" charset="-127"/>
              </a:defRPr>
            </a:lvl3pPr>
            <a:lvl4pPr marL="1600200" indent="-228600">
              <a:buFont typeface="Wingdings" pitchFamily="2" charset="2"/>
              <a:buChar char="§"/>
              <a:defRPr sz="1400">
                <a:latin typeface="+mj-lt"/>
                <a:ea typeface="NanumGothic" panose="020D0604000000000000" pitchFamily="34" charset="-127"/>
              </a:defRPr>
            </a:lvl4pPr>
            <a:lvl5pPr marL="2057400" indent="-228600">
              <a:buFont typeface="Wingdings" pitchFamily="2" charset="2"/>
              <a:buChar char="§"/>
              <a:defRPr sz="1200">
                <a:latin typeface="+mj-lt"/>
                <a:ea typeface="NanumGothic" panose="020D0604000000000000" pitchFamily="34" charset="-12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KR" dirty="0"/>
          </a:p>
        </p:txBody>
      </p:sp>
      <p:sp>
        <p:nvSpPr>
          <p:cNvPr id="5" name="Footer Placeholder 4">
            <a:extLst>
              <a:ext uri="{FF2B5EF4-FFF2-40B4-BE49-F238E27FC236}">
                <a16:creationId xmlns:a16="http://schemas.microsoft.com/office/drawing/2014/main" id="{0FABD9BF-5CCE-3A4E-8229-C76B813F19E5}"/>
              </a:ext>
            </a:extLst>
          </p:cNvPr>
          <p:cNvSpPr>
            <a:spLocks noGrp="1"/>
          </p:cNvSpPr>
          <p:nvPr>
            <p:ph type="ftr" sz="quarter" idx="11"/>
          </p:nvPr>
        </p:nvSpPr>
        <p:spPr>
          <a:xfrm>
            <a:off x="284480" y="6361269"/>
            <a:ext cx="4114800" cy="365125"/>
          </a:xfrm>
          <a:prstGeom prst="rect">
            <a:avLst/>
          </a:prstGeom>
        </p:spPr>
        <p:txBody>
          <a:bodyPr/>
          <a:lstStyle>
            <a:lvl1pPr algn="l">
              <a:defRPr sz="1800" i="1">
                <a:latin typeface="Times New Roman" panose="02020603050405020304" pitchFamily="18" charset="0"/>
                <a:cs typeface="Times New Roman" panose="02020603050405020304" pitchFamily="18" charset="0"/>
              </a:defRPr>
            </a:lvl1pPr>
          </a:lstStyle>
          <a:p>
            <a:r>
              <a:rPr lang="en-US" dirty="0"/>
              <a:t>Juhyeon Kim</a:t>
            </a:r>
            <a:endParaRPr lang="en-KR" dirty="0"/>
          </a:p>
        </p:txBody>
      </p:sp>
      <p:sp>
        <p:nvSpPr>
          <p:cNvPr id="6" name="Slide Number Placeholder 5">
            <a:extLst>
              <a:ext uri="{FF2B5EF4-FFF2-40B4-BE49-F238E27FC236}">
                <a16:creationId xmlns:a16="http://schemas.microsoft.com/office/drawing/2014/main" id="{E55A1853-017D-B249-A15D-2DD0895B24D1}"/>
              </a:ext>
            </a:extLst>
          </p:cNvPr>
          <p:cNvSpPr>
            <a:spLocks noGrp="1"/>
          </p:cNvSpPr>
          <p:nvPr>
            <p:ph type="sldNum" sz="quarter" idx="12"/>
          </p:nvPr>
        </p:nvSpPr>
        <p:spPr>
          <a:xfrm>
            <a:off x="9164320" y="6344759"/>
            <a:ext cx="2743200" cy="365125"/>
          </a:xfrm>
          <a:prstGeom prst="rect">
            <a:avLst/>
          </a:prstGeom>
        </p:spPr>
        <p:txBody>
          <a:bodyPr/>
          <a:lstStyle>
            <a:lvl1pPr>
              <a:defRPr sz="1600">
                <a:latin typeface="+mj-lt"/>
              </a:defRPr>
            </a:lvl1pPr>
          </a:lstStyle>
          <a:p>
            <a:fld id="{8DF240CA-39A6-8942-A819-E48F9D8A9D50}" type="slidenum">
              <a:rPr lang="en-KR" smtClean="0"/>
              <a:pPr/>
              <a:t>‹#›</a:t>
            </a:fld>
            <a:endParaRPr lang="en-KR" dirty="0"/>
          </a:p>
        </p:txBody>
      </p:sp>
      <p:sp>
        <p:nvSpPr>
          <p:cNvPr id="9" name="직사각형 8">
            <a:extLst>
              <a:ext uri="{FF2B5EF4-FFF2-40B4-BE49-F238E27FC236}">
                <a16:creationId xmlns:a16="http://schemas.microsoft.com/office/drawing/2014/main" id="{0AD9B8ED-070D-677C-C392-DC1341EF1AE7}"/>
              </a:ext>
            </a:extLst>
          </p:cNvPr>
          <p:cNvSpPr/>
          <p:nvPr userDrawn="1"/>
        </p:nvSpPr>
        <p:spPr>
          <a:xfrm>
            <a:off x="0" y="136525"/>
            <a:ext cx="186386" cy="843915"/>
          </a:xfrm>
          <a:prstGeom prst="rect">
            <a:avLst/>
          </a:prstGeom>
          <a:solidFill>
            <a:schemeClr val="accent4"/>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pic>
        <p:nvPicPr>
          <p:cNvPr id="4" name="그림 3" descr="그래픽, 그래픽 디자인, 예술, 원이(가) 표시된 사진&#10;&#10;자동 생성된 설명">
            <a:extLst>
              <a:ext uri="{FF2B5EF4-FFF2-40B4-BE49-F238E27FC236}">
                <a16:creationId xmlns:a16="http://schemas.microsoft.com/office/drawing/2014/main" id="{3A329371-0097-B030-F624-65DFD423AF7D}"/>
              </a:ext>
            </a:extLst>
          </p:cNvPr>
          <p:cNvPicPr>
            <a:picLocks noChangeAspect="1"/>
          </p:cNvPicPr>
          <p:nvPr userDrawn="1"/>
        </p:nvPicPr>
        <p:blipFill>
          <a:blip r:embed="rId2">
            <a:lum bright="70000" contrast="-70000"/>
          </a:blip>
          <a:stretch>
            <a:fillRect/>
          </a:stretch>
        </p:blipFill>
        <p:spPr>
          <a:xfrm>
            <a:off x="27708" y="6280809"/>
            <a:ext cx="2119869" cy="529967"/>
          </a:xfrm>
          <a:prstGeom prst="rect">
            <a:avLst/>
          </a:prstGeom>
        </p:spPr>
      </p:pic>
    </p:spTree>
    <p:extLst>
      <p:ext uri="{BB962C8B-B14F-4D97-AF65-F5344CB8AC3E}">
        <p14:creationId xmlns:p14="http://schemas.microsoft.com/office/powerpoint/2010/main" val="1529294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Collage with Copy">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D5895EC3-B274-E949-A866-C2D2C90FFE0D}"/>
              </a:ext>
            </a:extLst>
          </p:cNvPr>
          <p:cNvSpPr>
            <a:spLocks noGrp="1"/>
          </p:cNvSpPr>
          <p:nvPr>
            <p:ph type="body" sz="quarter" idx="3"/>
          </p:nvPr>
        </p:nvSpPr>
        <p:spPr>
          <a:xfrm>
            <a:off x="6329682" y="1865376"/>
            <a:ext cx="5440680" cy="369332"/>
          </a:xfrm>
          <a:noFill/>
        </p:spPr>
        <p:txBody>
          <a:bodyPr wrap="square" lIns="0" anchor="t" anchorCtr="0">
            <a:normAutofit/>
          </a:bodyPr>
          <a:lstStyle>
            <a:lvl1pPr marL="0" indent="0">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5">
            <a:extLst>
              <a:ext uri="{FF2B5EF4-FFF2-40B4-BE49-F238E27FC236}">
                <a16:creationId xmlns:a16="http://schemas.microsoft.com/office/drawing/2014/main" id="{25A4AC91-4E0A-A942-A707-B569DE658B34}"/>
              </a:ext>
            </a:extLst>
          </p:cNvPr>
          <p:cNvSpPr>
            <a:spLocks noGrp="1"/>
          </p:cNvSpPr>
          <p:nvPr>
            <p:ph sz="quarter" idx="4"/>
          </p:nvPr>
        </p:nvSpPr>
        <p:spPr>
          <a:xfrm>
            <a:off x="6329682" y="2371705"/>
            <a:ext cx="5440680" cy="33890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786A43BD-F3FD-AC6C-7560-49A9E3D1D75D}"/>
              </a:ext>
            </a:extLst>
          </p:cNvPr>
          <p:cNvSpPr>
            <a:spLocks noGrp="1"/>
          </p:cNvSpPr>
          <p:nvPr>
            <p:ph type="title"/>
          </p:nvPr>
        </p:nvSpPr>
        <p:spPr>
          <a:xfrm>
            <a:off x="429208" y="-5193"/>
            <a:ext cx="8055740" cy="1307592"/>
          </a:xfrm>
        </p:spPr>
        <p:txBody>
          <a:bodyPr/>
          <a:lstStyle/>
          <a:p>
            <a:r>
              <a:rPr lang="en-US"/>
              <a:t>Click to edit Master title style</a:t>
            </a:r>
          </a:p>
        </p:txBody>
      </p:sp>
      <p:sp>
        <p:nvSpPr>
          <p:cNvPr id="5" name="Picture Placeholder 9">
            <a:extLst>
              <a:ext uri="{FF2B5EF4-FFF2-40B4-BE49-F238E27FC236}">
                <a16:creationId xmlns:a16="http://schemas.microsoft.com/office/drawing/2014/main" id="{DDFA1C57-5223-8169-5268-845364606778}"/>
              </a:ext>
            </a:extLst>
          </p:cNvPr>
          <p:cNvSpPr>
            <a:spLocks noGrp="1"/>
          </p:cNvSpPr>
          <p:nvPr>
            <p:ph type="pic" sz="quarter" idx="18"/>
          </p:nvPr>
        </p:nvSpPr>
        <p:spPr>
          <a:xfrm>
            <a:off x="429206" y="1865377"/>
            <a:ext cx="3190293" cy="3906773"/>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
        <p:nvSpPr>
          <p:cNvPr id="6" name="Picture Placeholder 9">
            <a:extLst>
              <a:ext uri="{FF2B5EF4-FFF2-40B4-BE49-F238E27FC236}">
                <a16:creationId xmlns:a16="http://schemas.microsoft.com/office/drawing/2014/main" id="{2FC02BAC-79C7-ACA6-A9DD-82122DE6060F}"/>
              </a:ext>
            </a:extLst>
          </p:cNvPr>
          <p:cNvSpPr>
            <a:spLocks noGrp="1"/>
          </p:cNvSpPr>
          <p:nvPr>
            <p:ph type="pic" sz="quarter" idx="15"/>
          </p:nvPr>
        </p:nvSpPr>
        <p:spPr>
          <a:xfrm>
            <a:off x="3809384" y="3906774"/>
            <a:ext cx="2286615" cy="1865376"/>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
        <p:nvSpPr>
          <p:cNvPr id="7" name="Picture Placeholder 9">
            <a:extLst>
              <a:ext uri="{FF2B5EF4-FFF2-40B4-BE49-F238E27FC236}">
                <a16:creationId xmlns:a16="http://schemas.microsoft.com/office/drawing/2014/main" id="{0B6CFDC3-423B-4C3C-050A-AE2E1BA55C7D}"/>
              </a:ext>
            </a:extLst>
          </p:cNvPr>
          <p:cNvSpPr>
            <a:spLocks noGrp="1"/>
          </p:cNvSpPr>
          <p:nvPr>
            <p:ph type="pic" sz="quarter" idx="19"/>
          </p:nvPr>
        </p:nvSpPr>
        <p:spPr>
          <a:xfrm>
            <a:off x="3809384" y="1865377"/>
            <a:ext cx="2286615" cy="1868423"/>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
        <p:nvSpPr>
          <p:cNvPr id="3" name="Footer Placeholder 2">
            <a:extLst>
              <a:ext uri="{FF2B5EF4-FFF2-40B4-BE49-F238E27FC236}">
                <a16:creationId xmlns:a16="http://schemas.microsoft.com/office/drawing/2014/main" id="{1B30C8D2-01B5-5FD7-50A1-CD5CEB0A075F}"/>
              </a:ext>
            </a:extLst>
          </p:cNvPr>
          <p:cNvSpPr>
            <a:spLocks noGrp="1"/>
          </p:cNvSpPr>
          <p:nvPr>
            <p:ph type="ftr" sz="quarter" idx="20"/>
          </p:nvPr>
        </p:nvSpPr>
        <p:spPr/>
        <p:txBody>
          <a:bodyPr/>
          <a:lstStyle/>
          <a:p>
            <a:r>
              <a:rPr lang="en-US"/>
              <a:t>© 2025 SIGGRAPH. All Rights Reserved.</a:t>
            </a:r>
            <a:endParaRPr lang="en-US" dirty="0"/>
          </a:p>
        </p:txBody>
      </p:sp>
      <p:sp>
        <p:nvSpPr>
          <p:cNvPr id="4" name="Slide Number Placeholder 3">
            <a:extLst>
              <a:ext uri="{FF2B5EF4-FFF2-40B4-BE49-F238E27FC236}">
                <a16:creationId xmlns:a16="http://schemas.microsoft.com/office/drawing/2014/main" id="{4E64D698-E31E-C1C7-D549-73F2A46BFA16}"/>
              </a:ext>
            </a:extLst>
          </p:cNvPr>
          <p:cNvSpPr>
            <a:spLocks noGrp="1"/>
          </p:cNvSpPr>
          <p:nvPr>
            <p:ph type="sldNum" sz="quarter" idx="2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3017160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eaker - Sing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25B9B2-EC35-2A6E-5695-AF0AA3D7F7C0}"/>
              </a:ext>
            </a:extLst>
          </p:cNvPr>
          <p:cNvPicPr>
            <a:picLocks noChangeAspect="1"/>
          </p:cNvPicPr>
          <p:nvPr userDrawn="1"/>
        </p:nvPicPr>
        <p:blipFill>
          <a:blip r:embed="rId2"/>
          <a:srcRect/>
          <a:stretch/>
        </p:blipFill>
        <p:spPr>
          <a:xfrm>
            <a:off x="-1" y="5673"/>
            <a:ext cx="12181914" cy="6852327"/>
          </a:xfrm>
          <a:prstGeom prst="rect">
            <a:avLst/>
          </a:prstGeom>
        </p:spPr>
      </p:pic>
      <p:sp>
        <p:nvSpPr>
          <p:cNvPr id="12" name="Title 1">
            <a:extLst>
              <a:ext uri="{FF2B5EF4-FFF2-40B4-BE49-F238E27FC236}">
                <a16:creationId xmlns:a16="http://schemas.microsoft.com/office/drawing/2014/main" id="{357674BA-5A16-1946-AB88-683679387940}"/>
              </a:ext>
            </a:extLst>
          </p:cNvPr>
          <p:cNvSpPr>
            <a:spLocks noGrp="1"/>
          </p:cNvSpPr>
          <p:nvPr>
            <p:ph type="title" hasCustomPrompt="1"/>
          </p:nvPr>
        </p:nvSpPr>
        <p:spPr>
          <a:xfrm>
            <a:off x="5411295" y="1865376"/>
            <a:ext cx="5887325" cy="446276"/>
          </a:xfrm>
          <a:noFill/>
        </p:spPr>
        <p:txBody>
          <a:bodyPr wrap="square" lIns="0" bIns="0" anchor="ctr" anchorCtr="0">
            <a:normAutofit/>
          </a:bodyPr>
          <a:lstStyle>
            <a:lvl1pPr>
              <a:lnSpc>
                <a:spcPct val="100000"/>
              </a:lnSpc>
              <a:defRPr>
                <a:solidFill>
                  <a:schemeClr val="bg1"/>
                </a:solidFill>
              </a:defRPr>
            </a:lvl1pPr>
          </a:lstStyle>
          <a:p>
            <a:r>
              <a:rPr lang="en-US" dirty="0"/>
              <a:t>SPEAKER NAME</a:t>
            </a:r>
          </a:p>
        </p:txBody>
      </p:sp>
      <p:sp>
        <p:nvSpPr>
          <p:cNvPr id="15" name="Text Placeholder 14">
            <a:extLst>
              <a:ext uri="{FF2B5EF4-FFF2-40B4-BE49-F238E27FC236}">
                <a16:creationId xmlns:a16="http://schemas.microsoft.com/office/drawing/2014/main" id="{BD2B3982-9BE1-6D4B-949E-D3F4C34CB5E4}"/>
              </a:ext>
            </a:extLst>
          </p:cNvPr>
          <p:cNvSpPr>
            <a:spLocks noGrp="1"/>
          </p:cNvSpPr>
          <p:nvPr>
            <p:ph type="body" sz="quarter" idx="14" hasCustomPrompt="1"/>
          </p:nvPr>
        </p:nvSpPr>
        <p:spPr>
          <a:xfrm>
            <a:off x="5411296" y="2324252"/>
            <a:ext cx="5887325" cy="292388"/>
          </a:xfrm>
          <a:noFill/>
        </p:spPr>
        <p:txBody>
          <a:bodyPr wrap="square" lIns="0" tIns="0" anchor="ctr">
            <a:normAutofit/>
          </a:bodyPr>
          <a:lstStyle>
            <a:lvl1pPr marL="0" indent="0">
              <a:lnSpc>
                <a:spcPct val="100000"/>
              </a:lnSpc>
              <a:spcBef>
                <a:spcPts val="0"/>
              </a:spcBef>
              <a:spcAft>
                <a:spcPts val="0"/>
              </a:spcAft>
              <a:buNone/>
              <a:defRPr sz="1600" b="1" cap="all" baseline="0">
                <a:solidFill>
                  <a:schemeClr val="bg1"/>
                </a:solidFill>
              </a:defRPr>
            </a:lvl1pPr>
          </a:lstStyle>
          <a:p>
            <a:pPr lvl="0"/>
            <a:r>
              <a:rPr lang="en-US" dirty="0"/>
              <a:t>Position Name</a:t>
            </a:r>
          </a:p>
        </p:txBody>
      </p:sp>
      <p:sp>
        <p:nvSpPr>
          <p:cNvPr id="24" name="Text Placeholder 23">
            <a:extLst>
              <a:ext uri="{FF2B5EF4-FFF2-40B4-BE49-F238E27FC236}">
                <a16:creationId xmlns:a16="http://schemas.microsoft.com/office/drawing/2014/main" id="{DF671FB8-128F-8946-B211-784C60E6B33A}"/>
              </a:ext>
            </a:extLst>
          </p:cNvPr>
          <p:cNvSpPr>
            <a:spLocks noGrp="1"/>
          </p:cNvSpPr>
          <p:nvPr>
            <p:ph type="body" sz="quarter" idx="18"/>
          </p:nvPr>
        </p:nvSpPr>
        <p:spPr>
          <a:xfrm>
            <a:off x="5411296" y="2858559"/>
            <a:ext cx="5887325" cy="2902162"/>
          </a:xfrm>
        </p:spPr>
        <p:txBody>
          <a:bodyPr>
            <a:normAutofit/>
          </a:bodyPr>
          <a:lstStyle>
            <a:lvl1pPr marL="0" indent="0">
              <a:buNone/>
              <a:defRPr sz="2000" baseline="0">
                <a:solidFill>
                  <a:schemeClr val="bg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p:txBody>
      </p:sp>
      <p:sp>
        <p:nvSpPr>
          <p:cNvPr id="17" name="Picture Placeholder 16">
            <a:extLst>
              <a:ext uri="{FF2B5EF4-FFF2-40B4-BE49-F238E27FC236}">
                <a16:creationId xmlns:a16="http://schemas.microsoft.com/office/drawing/2014/main" id="{144B1538-5A7F-8546-8036-708910616CE2}"/>
              </a:ext>
            </a:extLst>
          </p:cNvPr>
          <p:cNvSpPr>
            <a:spLocks noGrp="1"/>
          </p:cNvSpPr>
          <p:nvPr>
            <p:ph type="pic" sz="quarter" idx="13"/>
          </p:nvPr>
        </p:nvSpPr>
        <p:spPr>
          <a:xfrm>
            <a:off x="1138428" y="1981200"/>
            <a:ext cx="3776472" cy="3759688"/>
          </a:xfrm>
          <a:prstGeom prst="rect">
            <a:avLst/>
          </a:prstGeom>
          <a:solidFill>
            <a:schemeClr val="bg1">
              <a:lumMod val="95000"/>
            </a:schemeClr>
          </a:solidFill>
        </p:spPr>
        <p:txBody>
          <a:bodyPr wrap="square" tIns="0" rIns="0" bIns="0" anchor="ctr">
            <a:noAutofit/>
          </a:bodyP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9D904BA9-E7EE-4090-1CE6-E2C2A8D596E3}"/>
              </a:ext>
            </a:extLst>
          </p:cNvPr>
          <p:cNvSpPr>
            <a:spLocks noGrp="1"/>
          </p:cNvSpPr>
          <p:nvPr>
            <p:ph type="ftr" sz="quarter" idx="19"/>
          </p:nvPr>
        </p:nvSpPr>
        <p:spPr/>
        <p:txBody>
          <a:bodyPr/>
          <a:lstStyle/>
          <a:p>
            <a:r>
              <a:rPr lang="en-US"/>
              <a:t>© 2025 SIGGRAPH. All Rights Reserved.</a:t>
            </a:r>
            <a:endParaRPr lang="en-US" dirty="0"/>
          </a:p>
        </p:txBody>
      </p:sp>
      <p:sp>
        <p:nvSpPr>
          <p:cNvPr id="3" name="Slide Number Placeholder 2">
            <a:extLst>
              <a:ext uri="{FF2B5EF4-FFF2-40B4-BE49-F238E27FC236}">
                <a16:creationId xmlns:a16="http://schemas.microsoft.com/office/drawing/2014/main" id="{D54E0F1C-511B-2463-3E6E-EA2467AA010A}"/>
              </a:ext>
            </a:extLst>
          </p:cNvPr>
          <p:cNvSpPr>
            <a:spLocks noGrp="1"/>
          </p:cNvSpPr>
          <p:nvPr>
            <p:ph type="sldNum" sz="quarter" idx="20"/>
          </p:nvPr>
        </p:nvSpPr>
        <p:spPr/>
        <p:txBody>
          <a:bodyPr/>
          <a:lstStyle/>
          <a:p>
            <a:fld id="{C4424D3E-E720-AF46-A7EB-A9B428C5A8BA}" type="slidenum">
              <a:rPr lang="en-US" smtClean="0"/>
              <a:pPr/>
              <a:t>‹#›</a:t>
            </a:fld>
            <a:endParaRPr lang="en-US" dirty="0"/>
          </a:p>
        </p:txBody>
      </p:sp>
      <p:pic>
        <p:nvPicPr>
          <p:cNvPr id="7" name="Picture 6" descr="A black background with a black square&#10;&#10;Description automatically generated with medium confidence">
            <a:extLst>
              <a:ext uri="{FF2B5EF4-FFF2-40B4-BE49-F238E27FC236}">
                <a16:creationId xmlns:a16="http://schemas.microsoft.com/office/drawing/2014/main" id="{024C7ECC-0120-6A1F-CEF3-9C800310CF07}"/>
              </a:ext>
            </a:extLst>
          </p:cNvPr>
          <p:cNvPicPr>
            <a:picLocks noChangeAspect="1"/>
          </p:cNvPicPr>
          <p:nvPr userDrawn="1"/>
        </p:nvPicPr>
        <p:blipFill>
          <a:blip r:embed="rId3"/>
          <a:stretch>
            <a:fillRect/>
          </a:stretch>
        </p:blipFill>
        <p:spPr>
          <a:xfrm>
            <a:off x="9826584" y="430476"/>
            <a:ext cx="1934347" cy="445071"/>
          </a:xfrm>
          <a:prstGeom prst="rect">
            <a:avLst/>
          </a:prstGeom>
        </p:spPr>
      </p:pic>
    </p:spTree>
    <p:extLst>
      <p:ext uri="{BB962C8B-B14F-4D97-AF65-F5344CB8AC3E}">
        <p14:creationId xmlns:p14="http://schemas.microsoft.com/office/powerpoint/2010/main" val="220670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peaker - Doub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75FCC58-32F6-EBEA-E01D-92E53B0F82A2}"/>
              </a:ext>
            </a:extLst>
          </p:cNvPr>
          <p:cNvPicPr>
            <a:picLocks noChangeAspect="1"/>
          </p:cNvPicPr>
          <p:nvPr userDrawn="1"/>
        </p:nvPicPr>
        <p:blipFill>
          <a:blip r:embed="rId2"/>
          <a:srcRect/>
          <a:stretch/>
        </p:blipFill>
        <p:spPr>
          <a:xfrm>
            <a:off x="-1" y="5673"/>
            <a:ext cx="12181914" cy="6852327"/>
          </a:xfrm>
          <a:prstGeom prst="rect">
            <a:avLst/>
          </a:prstGeom>
        </p:spPr>
      </p:pic>
      <p:sp>
        <p:nvSpPr>
          <p:cNvPr id="16" name="Text Placeholder 14">
            <a:extLst>
              <a:ext uri="{FF2B5EF4-FFF2-40B4-BE49-F238E27FC236}">
                <a16:creationId xmlns:a16="http://schemas.microsoft.com/office/drawing/2014/main" id="{2C1D4EF6-AC32-1959-9FFE-1909B16381D5}"/>
              </a:ext>
            </a:extLst>
          </p:cNvPr>
          <p:cNvSpPr>
            <a:spLocks noGrp="1"/>
          </p:cNvSpPr>
          <p:nvPr>
            <p:ph type="body" sz="quarter" idx="22" hasCustomPrompt="1"/>
          </p:nvPr>
        </p:nvSpPr>
        <p:spPr>
          <a:xfrm>
            <a:off x="8627124" y="2733762"/>
            <a:ext cx="3089630" cy="628800"/>
          </a:xfrm>
          <a:noFill/>
        </p:spPr>
        <p:txBody>
          <a:bodyPr wrap="square" lIns="0" tIns="0" bIns="0" anchor="b" anchorCtr="0">
            <a:normAutofit/>
          </a:bodyPr>
          <a:lstStyle>
            <a:lvl1pPr marL="0" indent="0">
              <a:lnSpc>
                <a:spcPct val="100000"/>
              </a:lnSpc>
              <a:spcBef>
                <a:spcPts val="0"/>
              </a:spcBef>
              <a:spcAft>
                <a:spcPts val="0"/>
              </a:spcAft>
              <a:buNone/>
              <a:defRPr sz="2100" b="1" cap="all" baseline="0">
                <a:solidFill>
                  <a:schemeClr val="bg1"/>
                </a:solidFill>
              </a:defRPr>
            </a:lvl1pPr>
          </a:lstStyle>
          <a:p>
            <a:pPr lvl="0"/>
            <a:r>
              <a:rPr lang="en-US" dirty="0"/>
              <a:t>SPEAKER NAME</a:t>
            </a:r>
          </a:p>
        </p:txBody>
      </p:sp>
      <p:sp>
        <p:nvSpPr>
          <p:cNvPr id="12" name="Title 1">
            <a:extLst>
              <a:ext uri="{FF2B5EF4-FFF2-40B4-BE49-F238E27FC236}">
                <a16:creationId xmlns:a16="http://schemas.microsoft.com/office/drawing/2014/main" id="{357674BA-5A16-1946-AB88-683679387940}"/>
              </a:ext>
            </a:extLst>
          </p:cNvPr>
          <p:cNvSpPr>
            <a:spLocks noGrp="1"/>
          </p:cNvSpPr>
          <p:nvPr>
            <p:ph type="title" hasCustomPrompt="1"/>
          </p:nvPr>
        </p:nvSpPr>
        <p:spPr>
          <a:xfrm>
            <a:off x="2817577" y="2730384"/>
            <a:ext cx="3067050" cy="632177"/>
          </a:xfrm>
          <a:noFill/>
        </p:spPr>
        <p:txBody>
          <a:bodyPr wrap="square" lIns="0" bIns="0" anchor="b" anchorCtr="0">
            <a:normAutofit/>
          </a:bodyPr>
          <a:lstStyle>
            <a:lvl1pPr>
              <a:lnSpc>
                <a:spcPct val="100000"/>
              </a:lnSpc>
              <a:defRPr sz="2100">
                <a:solidFill>
                  <a:schemeClr val="bg1"/>
                </a:solidFill>
              </a:defRPr>
            </a:lvl1pPr>
          </a:lstStyle>
          <a:p>
            <a:r>
              <a:rPr lang="en-US" dirty="0"/>
              <a:t>SPEAKER NAME</a:t>
            </a:r>
          </a:p>
        </p:txBody>
      </p:sp>
      <p:sp>
        <p:nvSpPr>
          <p:cNvPr id="15" name="Text Placeholder 14">
            <a:extLst>
              <a:ext uri="{FF2B5EF4-FFF2-40B4-BE49-F238E27FC236}">
                <a16:creationId xmlns:a16="http://schemas.microsoft.com/office/drawing/2014/main" id="{BD2B3982-9BE1-6D4B-949E-D3F4C34CB5E4}"/>
              </a:ext>
            </a:extLst>
          </p:cNvPr>
          <p:cNvSpPr>
            <a:spLocks noGrp="1"/>
          </p:cNvSpPr>
          <p:nvPr>
            <p:ph type="body" sz="quarter" idx="14" hasCustomPrompt="1"/>
          </p:nvPr>
        </p:nvSpPr>
        <p:spPr>
          <a:xfrm>
            <a:off x="2817578" y="3483054"/>
            <a:ext cx="3067050" cy="439277"/>
          </a:xfrm>
          <a:noFill/>
        </p:spPr>
        <p:txBody>
          <a:bodyPr wrap="square" lIns="0" tIns="0" anchor="t" anchorCtr="0">
            <a:normAutofit/>
          </a:bodyPr>
          <a:lstStyle>
            <a:lvl1pPr marL="0" indent="0">
              <a:lnSpc>
                <a:spcPct val="100000"/>
              </a:lnSpc>
              <a:spcBef>
                <a:spcPts val="0"/>
              </a:spcBef>
              <a:spcAft>
                <a:spcPts val="0"/>
              </a:spcAft>
              <a:buNone/>
              <a:defRPr sz="1400" b="1" cap="all" baseline="0">
                <a:solidFill>
                  <a:schemeClr val="bg1"/>
                </a:solidFill>
              </a:defRPr>
            </a:lvl1pPr>
          </a:lstStyle>
          <a:p>
            <a:pPr lvl="0"/>
            <a:r>
              <a:rPr lang="en-US" dirty="0"/>
              <a:t>Position Name</a:t>
            </a:r>
          </a:p>
        </p:txBody>
      </p:sp>
      <p:sp>
        <p:nvSpPr>
          <p:cNvPr id="24" name="Text Placeholder 23">
            <a:extLst>
              <a:ext uri="{FF2B5EF4-FFF2-40B4-BE49-F238E27FC236}">
                <a16:creationId xmlns:a16="http://schemas.microsoft.com/office/drawing/2014/main" id="{DF671FB8-128F-8946-B211-784C60E6B33A}"/>
              </a:ext>
            </a:extLst>
          </p:cNvPr>
          <p:cNvSpPr>
            <a:spLocks noGrp="1"/>
          </p:cNvSpPr>
          <p:nvPr>
            <p:ph type="body" sz="quarter" idx="18"/>
          </p:nvPr>
        </p:nvSpPr>
        <p:spPr>
          <a:xfrm>
            <a:off x="2817578" y="3991942"/>
            <a:ext cx="3067050" cy="1154263"/>
          </a:xfrm>
        </p:spPr>
        <p:txBody>
          <a:bodyPr>
            <a:normAutofit/>
          </a:bodyPr>
          <a:lstStyle>
            <a:lvl1pPr marL="0" indent="0">
              <a:buNone/>
              <a:defRPr sz="1600">
                <a:solidFill>
                  <a:schemeClr val="bg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p:txBody>
      </p:sp>
      <p:sp>
        <p:nvSpPr>
          <p:cNvPr id="17" name="Picture Placeholder 16">
            <a:extLst>
              <a:ext uri="{FF2B5EF4-FFF2-40B4-BE49-F238E27FC236}">
                <a16:creationId xmlns:a16="http://schemas.microsoft.com/office/drawing/2014/main" id="{144B1538-5A7F-8546-8036-708910616CE2}"/>
              </a:ext>
            </a:extLst>
          </p:cNvPr>
          <p:cNvSpPr>
            <a:spLocks noGrp="1"/>
          </p:cNvSpPr>
          <p:nvPr>
            <p:ph type="pic" sz="quarter" idx="13"/>
          </p:nvPr>
        </p:nvSpPr>
        <p:spPr>
          <a:xfrm>
            <a:off x="435771" y="2722702"/>
            <a:ext cx="2171962" cy="2164824"/>
          </a:xfrm>
          <a:prstGeom prst="rect">
            <a:avLst/>
          </a:prstGeom>
          <a:solidFill>
            <a:schemeClr val="bg1">
              <a:lumMod val="95000"/>
            </a:schemeClr>
          </a:solidFill>
        </p:spPr>
        <p:txBody>
          <a:bodyPr wrap="square" tIns="0" rIns="0" bIns="0" anchor="ctr">
            <a:noAutofit/>
          </a:bodyPr>
          <a:lstStyle>
            <a:lvl1pPr marL="0" indent="0" algn="ctr">
              <a:buNone/>
              <a:defRPr/>
            </a:lvl1pPr>
          </a:lstStyle>
          <a:p>
            <a:endParaRPr lang="en-US"/>
          </a:p>
        </p:txBody>
      </p:sp>
      <p:sp>
        <p:nvSpPr>
          <p:cNvPr id="8" name="Text Placeholder 14">
            <a:extLst>
              <a:ext uri="{FF2B5EF4-FFF2-40B4-BE49-F238E27FC236}">
                <a16:creationId xmlns:a16="http://schemas.microsoft.com/office/drawing/2014/main" id="{1C38DB41-C66E-498B-89A2-9DF9F009713B}"/>
              </a:ext>
            </a:extLst>
          </p:cNvPr>
          <p:cNvSpPr>
            <a:spLocks noGrp="1"/>
          </p:cNvSpPr>
          <p:nvPr>
            <p:ph type="body" sz="quarter" idx="19" hasCustomPrompt="1"/>
          </p:nvPr>
        </p:nvSpPr>
        <p:spPr>
          <a:xfrm>
            <a:off x="8638416" y="3484043"/>
            <a:ext cx="3078338" cy="438287"/>
          </a:xfrm>
          <a:noFill/>
        </p:spPr>
        <p:txBody>
          <a:bodyPr wrap="square" lIns="0" tIns="0" anchor="t" anchorCtr="0">
            <a:normAutofit/>
          </a:bodyPr>
          <a:lstStyle>
            <a:lvl1pPr marL="0" indent="0">
              <a:lnSpc>
                <a:spcPct val="100000"/>
              </a:lnSpc>
              <a:spcBef>
                <a:spcPts val="0"/>
              </a:spcBef>
              <a:spcAft>
                <a:spcPts val="0"/>
              </a:spcAft>
              <a:buNone/>
              <a:defRPr sz="1400" b="1" cap="all" baseline="0">
                <a:solidFill>
                  <a:schemeClr val="bg1"/>
                </a:solidFill>
              </a:defRPr>
            </a:lvl1pPr>
          </a:lstStyle>
          <a:p>
            <a:pPr lvl="0"/>
            <a:r>
              <a:rPr lang="en-US" dirty="0"/>
              <a:t>Position Name</a:t>
            </a:r>
          </a:p>
        </p:txBody>
      </p:sp>
      <p:sp>
        <p:nvSpPr>
          <p:cNvPr id="9" name="Text Placeholder 23">
            <a:extLst>
              <a:ext uri="{FF2B5EF4-FFF2-40B4-BE49-F238E27FC236}">
                <a16:creationId xmlns:a16="http://schemas.microsoft.com/office/drawing/2014/main" id="{5661D2E1-14B6-AD6E-55D3-CC3203457D87}"/>
              </a:ext>
            </a:extLst>
          </p:cNvPr>
          <p:cNvSpPr>
            <a:spLocks noGrp="1"/>
          </p:cNvSpPr>
          <p:nvPr>
            <p:ph type="body" sz="quarter" idx="20"/>
          </p:nvPr>
        </p:nvSpPr>
        <p:spPr>
          <a:xfrm>
            <a:off x="8638416" y="3992931"/>
            <a:ext cx="3078338" cy="1154263"/>
          </a:xfrm>
        </p:spPr>
        <p:txBody>
          <a:bodyPr>
            <a:normAutofit/>
          </a:bodyPr>
          <a:lstStyle>
            <a:lvl1pPr marL="0" indent="0">
              <a:buNone/>
              <a:defRPr sz="1600">
                <a:solidFill>
                  <a:schemeClr val="bg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p:txBody>
      </p:sp>
      <p:sp>
        <p:nvSpPr>
          <p:cNvPr id="10" name="Picture Placeholder 16">
            <a:extLst>
              <a:ext uri="{FF2B5EF4-FFF2-40B4-BE49-F238E27FC236}">
                <a16:creationId xmlns:a16="http://schemas.microsoft.com/office/drawing/2014/main" id="{B7E55C33-867F-9FD5-1883-3CE6871A32B0}"/>
              </a:ext>
            </a:extLst>
          </p:cNvPr>
          <p:cNvSpPr>
            <a:spLocks noGrp="1"/>
          </p:cNvSpPr>
          <p:nvPr>
            <p:ph type="pic" sz="quarter" idx="21"/>
          </p:nvPr>
        </p:nvSpPr>
        <p:spPr>
          <a:xfrm>
            <a:off x="6256609" y="2723691"/>
            <a:ext cx="2171962" cy="2162308"/>
          </a:xfrm>
          <a:prstGeom prst="rect">
            <a:avLst/>
          </a:prstGeom>
          <a:solidFill>
            <a:schemeClr val="bg1">
              <a:lumMod val="95000"/>
            </a:schemeClr>
          </a:solidFill>
        </p:spPr>
        <p:txBody>
          <a:bodyPr wrap="square" tIns="0" rIns="0" bIns="0" anchor="ctr">
            <a:noAutofit/>
          </a:bodyP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56F71EDF-E2A7-82B4-1334-B13602B6E3B1}"/>
              </a:ext>
            </a:extLst>
          </p:cNvPr>
          <p:cNvSpPr>
            <a:spLocks noGrp="1"/>
          </p:cNvSpPr>
          <p:nvPr>
            <p:ph type="ftr" sz="quarter" idx="23"/>
          </p:nvPr>
        </p:nvSpPr>
        <p:spPr/>
        <p:txBody>
          <a:bodyPr/>
          <a:lstStyle/>
          <a:p>
            <a:r>
              <a:rPr lang="en-US"/>
              <a:t>© 2025 SIGGRAPH. All Rights Reserved.</a:t>
            </a:r>
            <a:endParaRPr lang="en-US" dirty="0"/>
          </a:p>
        </p:txBody>
      </p:sp>
      <p:sp>
        <p:nvSpPr>
          <p:cNvPr id="3" name="Slide Number Placeholder 2">
            <a:extLst>
              <a:ext uri="{FF2B5EF4-FFF2-40B4-BE49-F238E27FC236}">
                <a16:creationId xmlns:a16="http://schemas.microsoft.com/office/drawing/2014/main" id="{E4D2DC6D-D55F-5EEF-B2D8-0764D8647199}"/>
              </a:ext>
            </a:extLst>
          </p:cNvPr>
          <p:cNvSpPr>
            <a:spLocks noGrp="1"/>
          </p:cNvSpPr>
          <p:nvPr>
            <p:ph type="sldNum" sz="quarter" idx="24"/>
          </p:nvPr>
        </p:nvSpPr>
        <p:spPr/>
        <p:txBody>
          <a:bodyPr/>
          <a:lstStyle/>
          <a:p>
            <a:fld id="{C4424D3E-E720-AF46-A7EB-A9B428C5A8BA}" type="slidenum">
              <a:rPr lang="en-US" smtClean="0"/>
              <a:pPr/>
              <a:t>‹#›</a:t>
            </a:fld>
            <a:endParaRPr lang="en-US" dirty="0"/>
          </a:p>
        </p:txBody>
      </p:sp>
      <p:pic>
        <p:nvPicPr>
          <p:cNvPr id="6" name="Picture 5" descr="A black background with a black square&#10;&#10;Description automatically generated with medium confidence">
            <a:extLst>
              <a:ext uri="{FF2B5EF4-FFF2-40B4-BE49-F238E27FC236}">
                <a16:creationId xmlns:a16="http://schemas.microsoft.com/office/drawing/2014/main" id="{9793C668-BAD7-03E9-5800-A53B959A6025}"/>
              </a:ext>
            </a:extLst>
          </p:cNvPr>
          <p:cNvPicPr>
            <a:picLocks noChangeAspect="1"/>
          </p:cNvPicPr>
          <p:nvPr userDrawn="1"/>
        </p:nvPicPr>
        <p:blipFill>
          <a:blip r:embed="rId3"/>
          <a:stretch>
            <a:fillRect/>
          </a:stretch>
        </p:blipFill>
        <p:spPr>
          <a:xfrm>
            <a:off x="9826584" y="430476"/>
            <a:ext cx="1934347" cy="445071"/>
          </a:xfrm>
          <a:prstGeom prst="rect">
            <a:avLst/>
          </a:prstGeom>
        </p:spPr>
      </p:pic>
    </p:spTree>
    <p:extLst>
      <p:ext uri="{BB962C8B-B14F-4D97-AF65-F5344CB8AC3E}">
        <p14:creationId xmlns:p14="http://schemas.microsoft.com/office/powerpoint/2010/main" val="19410381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8A733B-5039-3566-45B5-F7B1CE918510}"/>
              </a:ext>
            </a:extLst>
          </p:cNvPr>
          <p:cNvSpPr>
            <a:spLocks noGrp="1"/>
          </p:cNvSpPr>
          <p:nvPr>
            <p:ph type="ftr" sz="quarter" idx="10"/>
          </p:nvPr>
        </p:nvSpPr>
        <p:spPr/>
        <p:txBody>
          <a:bodyPr/>
          <a:lstStyle/>
          <a:p>
            <a:r>
              <a:rPr lang="en-US"/>
              <a:t>© 2025 SIGGRAPH. All Rights Reserved.</a:t>
            </a:r>
            <a:endParaRPr lang="en-US" dirty="0"/>
          </a:p>
        </p:txBody>
      </p:sp>
      <p:sp>
        <p:nvSpPr>
          <p:cNvPr id="3" name="Slide Number Placeholder 2">
            <a:extLst>
              <a:ext uri="{FF2B5EF4-FFF2-40B4-BE49-F238E27FC236}">
                <a16:creationId xmlns:a16="http://schemas.microsoft.com/office/drawing/2014/main" id="{C3A8C175-BC67-9AE5-9565-D203F6AE02D5}"/>
              </a:ext>
            </a:extLst>
          </p:cNvPr>
          <p:cNvSpPr>
            <a:spLocks noGrp="1"/>
          </p:cNvSpPr>
          <p:nvPr>
            <p:ph type="sldNum" sz="quarter" idx="1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24944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134AD-4187-FA4B-B610-EEE49120D46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KR"/>
          </a:p>
        </p:txBody>
      </p:sp>
      <p:sp>
        <p:nvSpPr>
          <p:cNvPr id="3" name="Text Placeholder 2">
            <a:extLst>
              <a:ext uri="{FF2B5EF4-FFF2-40B4-BE49-F238E27FC236}">
                <a16:creationId xmlns:a16="http://schemas.microsoft.com/office/drawing/2014/main" id="{0C08F8D1-F96C-2645-88CB-9C675FB7561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D966D1-72E3-4142-B5DD-337C739367EA}"/>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5" name="Footer Placeholder 4">
            <a:extLst>
              <a:ext uri="{FF2B5EF4-FFF2-40B4-BE49-F238E27FC236}">
                <a16:creationId xmlns:a16="http://schemas.microsoft.com/office/drawing/2014/main" id="{984B594D-D2E3-FE40-A1D7-D50CE363200F}"/>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6" name="Slide Number Placeholder 5">
            <a:extLst>
              <a:ext uri="{FF2B5EF4-FFF2-40B4-BE49-F238E27FC236}">
                <a16:creationId xmlns:a16="http://schemas.microsoft.com/office/drawing/2014/main" id="{D5F19607-7B9E-3446-9C49-FCCF7B16E39E}"/>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57351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9AF14-FFBE-3B4A-AA3A-DBEA981F58F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KR"/>
          </a:p>
        </p:txBody>
      </p:sp>
      <p:sp>
        <p:nvSpPr>
          <p:cNvPr id="3" name="Content Placeholder 2">
            <a:extLst>
              <a:ext uri="{FF2B5EF4-FFF2-40B4-BE49-F238E27FC236}">
                <a16:creationId xmlns:a16="http://schemas.microsoft.com/office/drawing/2014/main" id="{A4E24941-E77F-2746-B376-6B419E3D024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Content Placeholder 3">
            <a:extLst>
              <a:ext uri="{FF2B5EF4-FFF2-40B4-BE49-F238E27FC236}">
                <a16:creationId xmlns:a16="http://schemas.microsoft.com/office/drawing/2014/main" id="{99984C1E-8B7A-7845-8182-8037CE0591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5" name="Date Placeholder 4">
            <a:extLst>
              <a:ext uri="{FF2B5EF4-FFF2-40B4-BE49-F238E27FC236}">
                <a16:creationId xmlns:a16="http://schemas.microsoft.com/office/drawing/2014/main" id="{D88D208D-7AD1-674B-A80E-2F2685ECECC0}"/>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6" name="Footer Placeholder 5">
            <a:extLst>
              <a:ext uri="{FF2B5EF4-FFF2-40B4-BE49-F238E27FC236}">
                <a16:creationId xmlns:a16="http://schemas.microsoft.com/office/drawing/2014/main" id="{0C96F5E3-60BA-7342-BC9D-62523E2C792F}"/>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7" name="Slide Number Placeholder 6">
            <a:extLst>
              <a:ext uri="{FF2B5EF4-FFF2-40B4-BE49-F238E27FC236}">
                <a16:creationId xmlns:a16="http://schemas.microsoft.com/office/drawing/2014/main" id="{34A03874-9619-CC43-A79C-0FAF1B2D38D0}"/>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154634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604E2-4EAB-5241-9584-83A2C8B881B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KR"/>
          </a:p>
        </p:txBody>
      </p:sp>
      <p:sp>
        <p:nvSpPr>
          <p:cNvPr id="3" name="Text Placeholder 2">
            <a:extLst>
              <a:ext uri="{FF2B5EF4-FFF2-40B4-BE49-F238E27FC236}">
                <a16:creationId xmlns:a16="http://schemas.microsoft.com/office/drawing/2014/main" id="{2D84B43C-602B-5642-B3E3-03FE817FA48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CA1524-AAFB-E444-A15F-425C9CE3A42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5" name="Text Placeholder 4">
            <a:extLst>
              <a:ext uri="{FF2B5EF4-FFF2-40B4-BE49-F238E27FC236}">
                <a16:creationId xmlns:a16="http://schemas.microsoft.com/office/drawing/2014/main" id="{DFD84862-771E-FB4D-996E-92CCF7660CD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DEDE7D-BB81-9743-8857-0DCF9C2BE6F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7" name="Date Placeholder 6">
            <a:extLst>
              <a:ext uri="{FF2B5EF4-FFF2-40B4-BE49-F238E27FC236}">
                <a16:creationId xmlns:a16="http://schemas.microsoft.com/office/drawing/2014/main" id="{7BF6B5FE-743B-B74D-874C-A8A8E7E76AC8}"/>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8" name="Footer Placeholder 7">
            <a:extLst>
              <a:ext uri="{FF2B5EF4-FFF2-40B4-BE49-F238E27FC236}">
                <a16:creationId xmlns:a16="http://schemas.microsoft.com/office/drawing/2014/main" id="{7E167411-2A62-034F-8D93-923E8C410ABD}"/>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9" name="Slide Number Placeholder 8">
            <a:extLst>
              <a:ext uri="{FF2B5EF4-FFF2-40B4-BE49-F238E27FC236}">
                <a16:creationId xmlns:a16="http://schemas.microsoft.com/office/drawing/2014/main" id="{BE81BA5B-388C-7F4D-AECF-9D6FA45ABDC0}"/>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534623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9A5AF-0D69-6D4E-BADE-484C4B3ED169}"/>
              </a:ext>
            </a:extLst>
          </p:cNvPr>
          <p:cNvSpPr>
            <a:spLocks noGrp="1"/>
          </p:cNvSpPr>
          <p:nvPr>
            <p:ph type="title"/>
          </p:nvPr>
        </p:nvSpPr>
        <p:spPr>
          <a:xfrm>
            <a:off x="838200" y="2635885"/>
            <a:ext cx="10515600" cy="1325563"/>
          </a:xfrm>
          <a:prstGeom prst="rect">
            <a:avLst/>
          </a:prstGeom>
        </p:spPr>
        <p:txBody>
          <a:bodyPr>
            <a:normAutofit/>
          </a:bodyPr>
          <a:lstStyle>
            <a:lvl1pPr algn="ctr">
              <a:defRPr sz="3600" b="1"/>
            </a:lvl1pPr>
          </a:lstStyle>
          <a:p>
            <a:r>
              <a:rPr lang="en-US" dirty="0"/>
              <a:t>Click to edit Master title style</a:t>
            </a:r>
            <a:endParaRPr lang="en-KR" dirty="0"/>
          </a:p>
        </p:txBody>
      </p:sp>
      <p:sp>
        <p:nvSpPr>
          <p:cNvPr id="3" name="Date Placeholder 2">
            <a:extLst>
              <a:ext uri="{FF2B5EF4-FFF2-40B4-BE49-F238E27FC236}">
                <a16:creationId xmlns:a16="http://schemas.microsoft.com/office/drawing/2014/main" id="{9E833481-4664-5D4D-B033-A586DF4A1A58}"/>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4" name="Footer Placeholder 3">
            <a:extLst>
              <a:ext uri="{FF2B5EF4-FFF2-40B4-BE49-F238E27FC236}">
                <a16:creationId xmlns:a16="http://schemas.microsoft.com/office/drawing/2014/main" id="{C0719A81-9F0E-C943-B543-442D2211EFC8}"/>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5" name="Slide Number Placeholder 4">
            <a:extLst>
              <a:ext uri="{FF2B5EF4-FFF2-40B4-BE49-F238E27FC236}">
                <a16:creationId xmlns:a16="http://schemas.microsoft.com/office/drawing/2014/main" id="{3F3F2EDA-A572-5B49-822F-4E97B81DAD40}"/>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
        <p:nvSpPr>
          <p:cNvPr id="7" name="직사각형 6">
            <a:extLst>
              <a:ext uri="{FF2B5EF4-FFF2-40B4-BE49-F238E27FC236}">
                <a16:creationId xmlns:a16="http://schemas.microsoft.com/office/drawing/2014/main" id="{7A15C60D-8144-7A42-B661-863C2689B213}"/>
              </a:ext>
            </a:extLst>
          </p:cNvPr>
          <p:cNvSpPr/>
          <p:nvPr userDrawn="1"/>
        </p:nvSpPr>
        <p:spPr>
          <a:xfrm>
            <a:off x="1521691" y="3760284"/>
            <a:ext cx="10168628" cy="45719"/>
          </a:xfrm>
          <a:prstGeom prst="rect">
            <a:avLst/>
          </a:prstGeom>
          <a:gradFill flip="none" rotWithShape="1">
            <a:gsLst>
              <a:gs pos="100000">
                <a:schemeClr val="accent1">
                  <a:lumMod val="5000"/>
                  <a:lumOff val="95000"/>
                  <a:alpha val="0"/>
                </a:schemeClr>
              </a:gs>
              <a:gs pos="82000">
                <a:srgbClr val="FBDC7E"/>
              </a:gs>
              <a:gs pos="0">
                <a:srgbClr val="FFC000"/>
              </a:gs>
            </a:gsLst>
            <a:lin ang="0" scaled="1"/>
            <a:tileRect/>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1284178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DE24C7-B9BC-5645-AC39-9DD70E4B4138}"/>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3" name="Footer Placeholder 2">
            <a:extLst>
              <a:ext uri="{FF2B5EF4-FFF2-40B4-BE49-F238E27FC236}">
                <a16:creationId xmlns:a16="http://schemas.microsoft.com/office/drawing/2014/main" id="{8ED7A5ED-137F-6440-9283-9A3F9A23EBF5}"/>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4" name="Slide Number Placeholder 3">
            <a:extLst>
              <a:ext uri="{FF2B5EF4-FFF2-40B4-BE49-F238E27FC236}">
                <a16:creationId xmlns:a16="http://schemas.microsoft.com/office/drawing/2014/main" id="{CF5B4EC7-1B46-2C49-B0A1-741AAE43DA22}"/>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dirty="0"/>
          </a:p>
        </p:txBody>
      </p:sp>
    </p:spTree>
    <p:extLst>
      <p:ext uri="{BB962C8B-B14F-4D97-AF65-F5344CB8AC3E}">
        <p14:creationId xmlns:p14="http://schemas.microsoft.com/office/powerpoint/2010/main" val="2185832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2E24E-B11D-634D-991A-63E11D6AB43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KR"/>
          </a:p>
        </p:txBody>
      </p:sp>
      <p:sp>
        <p:nvSpPr>
          <p:cNvPr id="3" name="Content Placeholder 2">
            <a:extLst>
              <a:ext uri="{FF2B5EF4-FFF2-40B4-BE49-F238E27FC236}">
                <a16:creationId xmlns:a16="http://schemas.microsoft.com/office/drawing/2014/main" id="{703522E4-F8F8-AC4D-8838-0E943725EBB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Text Placeholder 3">
            <a:extLst>
              <a:ext uri="{FF2B5EF4-FFF2-40B4-BE49-F238E27FC236}">
                <a16:creationId xmlns:a16="http://schemas.microsoft.com/office/drawing/2014/main" id="{FE7878FD-F960-4A40-B51A-5FFFAE48453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3370BB-2E12-CC4D-8B68-77E07FEB022C}"/>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6" name="Footer Placeholder 5">
            <a:extLst>
              <a:ext uri="{FF2B5EF4-FFF2-40B4-BE49-F238E27FC236}">
                <a16:creationId xmlns:a16="http://schemas.microsoft.com/office/drawing/2014/main" id="{C5F3582B-1860-1340-8D29-B1E71016AB09}"/>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7" name="Slide Number Placeholder 6">
            <a:extLst>
              <a:ext uri="{FF2B5EF4-FFF2-40B4-BE49-F238E27FC236}">
                <a16:creationId xmlns:a16="http://schemas.microsoft.com/office/drawing/2014/main" id="{88D1FD45-1338-9541-A429-C5E662A72D28}"/>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3743352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0A32D-E33B-584D-ADB9-FF97B1B860F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KR"/>
          </a:p>
        </p:txBody>
      </p:sp>
      <p:sp>
        <p:nvSpPr>
          <p:cNvPr id="3" name="Picture Placeholder 2">
            <a:extLst>
              <a:ext uri="{FF2B5EF4-FFF2-40B4-BE49-F238E27FC236}">
                <a16:creationId xmlns:a16="http://schemas.microsoft.com/office/drawing/2014/main" id="{E48C495B-2B5B-BF42-BAEA-6948B593FE8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KR"/>
          </a:p>
        </p:txBody>
      </p:sp>
      <p:sp>
        <p:nvSpPr>
          <p:cNvPr id="4" name="Text Placeholder 3">
            <a:extLst>
              <a:ext uri="{FF2B5EF4-FFF2-40B4-BE49-F238E27FC236}">
                <a16:creationId xmlns:a16="http://schemas.microsoft.com/office/drawing/2014/main" id="{5BDF989D-98E8-2847-ACBF-61633693E6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1A78D8-6D47-AD48-9C28-4AFB08B32A8C}"/>
              </a:ext>
            </a:extLst>
          </p:cNvPr>
          <p:cNvSpPr>
            <a:spLocks noGrp="1"/>
          </p:cNvSpPr>
          <p:nvPr>
            <p:ph type="dt" sz="half" idx="10"/>
          </p:nvPr>
        </p:nvSpPr>
        <p:spPr>
          <a:xfrm>
            <a:off x="838200" y="6356350"/>
            <a:ext cx="2743200" cy="365125"/>
          </a:xfrm>
          <a:prstGeom prst="rect">
            <a:avLst/>
          </a:prstGeom>
        </p:spPr>
        <p:txBody>
          <a:bodyPr/>
          <a:lstStyle/>
          <a:p>
            <a:r>
              <a:rPr lang="en-US"/>
              <a:t>2021/06/01</a:t>
            </a:r>
            <a:endParaRPr lang="en-KR"/>
          </a:p>
        </p:txBody>
      </p:sp>
      <p:sp>
        <p:nvSpPr>
          <p:cNvPr id="6" name="Footer Placeholder 5">
            <a:extLst>
              <a:ext uri="{FF2B5EF4-FFF2-40B4-BE49-F238E27FC236}">
                <a16:creationId xmlns:a16="http://schemas.microsoft.com/office/drawing/2014/main" id="{76DFCDF8-B022-ED46-81D9-7B060136F03B}"/>
              </a:ext>
            </a:extLst>
          </p:cNvPr>
          <p:cNvSpPr>
            <a:spLocks noGrp="1"/>
          </p:cNvSpPr>
          <p:nvPr>
            <p:ph type="ftr" sz="quarter" idx="11"/>
          </p:nvPr>
        </p:nvSpPr>
        <p:spPr>
          <a:xfrm>
            <a:off x="4038600" y="6356350"/>
            <a:ext cx="4114800" cy="365125"/>
          </a:xfrm>
          <a:prstGeom prst="rect">
            <a:avLst/>
          </a:prstGeom>
        </p:spPr>
        <p:txBody>
          <a:bodyPr/>
          <a:lstStyle/>
          <a:p>
            <a:endParaRPr lang="en-KR"/>
          </a:p>
        </p:txBody>
      </p:sp>
      <p:sp>
        <p:nvSpPr>
          <p:cNvPr id="7" name="Slide Number Placeholder 6">
            <a:extLst>
              <a:ext uri="{FF2B5EF4-FFF2-40B4-BE49-F238E27FC236}">
                <a16:creationId xmlns:a16="http://schemas.microsoft.com/office/drawing/2014/main" id="{96603F53-6E0C-D140-8AC1-72129E956B86}"/>
              </a:ext>
            </a:extLst>
          </p:cNvPr>
          <p:cNvSpPr>
            <a:spLocks noGrp="1"/>
          </p:cNvSpPr>
          <p:nvPr>
            <p:ph type="sldNum" sz="quarter" idx="12"/>
          </p:nvPr>
        </p:nvSpPr>
        <p:spPr>
          <a:xfrm>
            <a:off x="8610600" y="6356350"/>
            <a:ext cx="2743200" cy="365125"/>
          </a:xfrm>
          <a:prstGeom prst="rect">
            <a:avLst/>
          </a:prstGeom>
        </p:spPr>
        <p:txBody>
          <a:bodyPr/>
          <a:lstStyle/>
          <a:p>
            <a:fld id="{8DF240CA-39A6-8942-A819-E48F9D8A9D50}" type="slidenum">
              <a:rPr lang="en-KR" smtClean="0"/>
              <a:t>‹#›</a:t>
            </a:fld>
            <a:endParaRPr lang="en-KR"/>
          </a:p>
        </p:txBody>
      </p:sp>
    </p:spTree>
    <p:extLst>
      <p:ext uri="{BB962C8B-B14F-4D97-AF65-F5344CB8AC3E}">
        <p14:creationId xmlns:p14="http://schemas.microsoft.com/office/powerpoint/2010/main" val="121239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1DB04B-418D-3E46-BAF6-FAFD627D08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KR" dirty="0"/>
          </a:p>
        </p:txBody>
      </p:sp>
      <p:sp>
        <p:nvSpPr>
          <p:cNvPr id="3" name="Text Placeholder 2">
            <a:extLst>
              <a:ext uri="{FF2B5EF4-FFF2-40B4-BE49-F238E27FC236}">
                <a16:creationId xmlns:a16="http://schemas.microsoft.com/office/drawing/2014/main" id="{AB95FA07-D4AB-4F48-82E6-437EBBFCD0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KR" dirty="0"/>
          </a:p>
        </p:txBody>
      </p:sp>
      <p:sp>
        <p:nvSpPr>
          <p:cNvPr id="4" name="Date Placeholder 3">
            <a:extLst>
              <a:ext uri="{FF2B5EF4-FFF2-40B4-BE49-F238E27FC236}">
                <a16:creationId xmlns:a16="http://schemas.microsoft.com/office/drawing/2014/main" id="{63B4EC31-F88C-1F44-BFB1-0C8AC707E5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marL="0" marR="0" indent="0" algn="l" defTabSz="914400" rtl="0" eaLnBrk="1" fontAlgn="auto" latinLnBrk="0" hangingPunct="1">
              <a:lnSpc>
                <a:spcPct val="100000"/>
              </a:lnSpc>
              <a:spcBef>
                <a:spcPts val="0"/>
              </a:spcBef>
              <a:spcAft>
                <a:spcPts val="0"/>
              </a:spcAft>
              <a:buClrTx/>
              <a:buSzTx/>
              <a:buFontTx/>
              <a:buNone/>
              <a:tabLst/>
              <a:defRPr sz="1400" b="0" i="1">
                <a:solidFill>
                  <a:schemeClr val="tx1">
                    <a:tint val="75000"/>
                  </a:schemeClr>
                </a:solidFill>
                <a:latin typeface="+mj-lt"/>
                <a:cs typeface="Times New Roman" panose="02020603050405020304" pitchFamily="18" charset="0"/>
              </a:defRPr>
            </a:lvl1pPr>
          </a:lstStyle>
          <a:p>
            <a:r>
              <a:rPr lang="en-US"/>
              <a:t>Juhyeon Kim</a:t>
            </a:r>
            <a:endParaRPr lang="en-KR" dirty="0"/>
          </a:p>
        </p:txBody>
      </p:sp>
      <p:sp>
        <p:nvSpPr>
          <p:cNvPr id="5" name="Footer Placeholder 4">
            <a:extLst>
              <a:ext uri="{FF2B5EF4-FFF2-40B4-BE49-F238E27FC236}">
                <a16:creationId xmlns:a16="http://schemas.microsoft.com/office/drawing/2014/main" id="{81710F25-1A2D-254A-A78C-A550FF1FB2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en-KR" dirty="0"/>
          </a:p>
        </p:txBody>
      </p:sp>
      <p:sp>
        <p:nvSpPr>
          <p:cNvPr id="6" name="Slide Number Placeholder 5">
            <a:extLst>
              <a:ext uri="{FF2B5EF4-FFF2-40B4-BE49-F238E27FC236}">
                <a16:creationId xmlns:a16="http://schemas.microsoft.com/office/drawing/2014/main" id="{8F8ED654-0E8A-A94E-9AE4-BC812D99AA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latin typeface="+mj-lt"/>
              </a:defRPr>
            </a:lvl1pPr>
          </a:lstStyle>
          <a:p>
            <a:fld id="{8DF240CA-39A6-8942-A819-E48F9D8A9D50}" type="slidenum">
              <a:rPr lang="en-KR" smtClean="0"/>
              <a:pPr/>
              <a:t>‹#›</a:t>
            </a:fld>
            <a:endParaRPr lang="en-KR" dirty="0"/>
          </a:p>
        </p:txBody>
      </p:sp>
    </p:spTree>
    <p:extLst>
      <p:ext uri="{BB962C8B-B14F-4D97-AF65-F5344CB8AC3E}">
        <p14:creationId xmlns:p14="http://schemas.microsoft.com/office/powerpoint/2010/main" val="3109629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CE930B-9B8F-97BB-B842-409C17ECA04D}"/>
              </a:ext>
            </a:extLst>
          </p:cNvPr>
          <p:cNvPicPr>
            <a:picLocks noChangeAspect="1"/>
          </p:cNvPicPr>
          <p:nvPr userDrawn="1"/>
        </p:nvPicPr>
        <p:blipFill>
          <a:blip r:embed="rId13"/>
          <a:srcRect/>
          <a:stretch/>
        </p:blipFill>
        <p:spPr>
          <a:xfrm>
            <a:off x="1524" y="3047"/>
            <a:ext cx="12188952" cy="6856285"/>
          </a:xfrm>
          <a:prstGeom prst="rect">
            <a:avLst/>
          </a:prstGeom>
        </p:spPr>
      </p:pic>
      <p:sp>
        <p:nvSpPr>
          <p:cNvPr id="2" name="Title Placeholder 1">
            <a:extLst>
              <a:ext uri="{FF2B5EF4-FFF2-40B4-BE49-F238E27FC236}">
                <a16:creationId xmlns:a16="http://schemas.microsoft.com/office/drawing/2014/main" id="{D91EF482-C442-DA4A-B72D-FDCE0967DB4F}"/>
              </a:ext>
            </a:extLst>
          </p:cNvPr>
          <p:cNvSpPr>
            <a:spLocks noGrp="1"/>
          </p:cNvSpPr>
          <p:nvPr>
            <p:ph type="title"/>
          </p:nvPr>
        </p:nvSpPr>
        <p:spPr>
          <a:xfrm>
            <a:off x="429208" y="-5193"/>
            <a:ext cx="8055740" cy="1307520"/>
          </a:xfrm>
          <a:prstGeom prst="rect">
            <a:avLst/>
          </a:prstGeom>
        </p:spPr>
        <p:txBody>
          <a:bodyPr vert="horz" lIns="0" tIns="45720" rIns="91440" bIns="45720" rtlCol="0" anchor="ctr">
            <a:noAutofit/>
          </a:bodyPr>
          <a:lstStyle/>
          <a:p>
            <a:endParaRPr lang="en-US" dirty="0"/>
          </a:p>
        </p:txBody>
      </p:sp>
      <p:sp>
        <p:nvSpPr>
          <p:cNvPr id="3" name="Text Placeholder 2">
            <a:extLst>
              <a:ext uri="{FF2B5EF4-FFF2-40B4-BE49-F238E27FC236}">
                <a16:creationId xmlns:a16="http://schemas.microsoft.com/office/drawing/2014/main" id="{625238F4-37D4-7E45-A5F1-BF2062B0532C}"/>
              </a:ext>
            </a:extLst>
          </p:cNvPr>
          <p:cNvSpPr>
            <a:spLocks noGrp="1"/>
          </p:cNvSpPr>
          <p:nvPr>
            <p:ph type="body" idx="1"/>
          </p:nvPr>
        </p:nvSpPr>
        <p:spPr>
          <a:xfrm>
            <a:off x="429208" y="1866900"/>
            <a:ext cx="11342915" cy="3897179"/>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a:p>
            <a:pPr lvl="4"/>
            <a:endParaRPr lang="en-US" dirty="0"/>
          </a:p>
          <a:p>
            <a:pPr lvl="4"/>
            <a:endParaRPr lang="en-US" dirty="0"/>
          </a:p>
        </p:txBody>
      </p:sp>
      <p:sp>
        <p:nvSpPr>
          <p:cNvPr id="6" name="Footer Placeholder 5">
            <a:extLst>
              <a:ext uri="{FF2B5EF4-FFF2-40B4-BE49-F238E27FC236}">
                <a16:creationId xmlns:a16="http://schemas.microsoft.com/office/drawing/2014/main" id="{E529F2B7-7438-E3AA-A916-783BE9974233}"/>
              </a:ext>
            </a:extLst>
          </p:cNvPr>
          <p:cNvSpPr>
            <a:spLocks noGrp="1"/>
          </p:cNvSpPr>
          <p:nvPr>
            <p:ph type="ftr" sz="quarter" idx="3"/>
          </p:nvPr>
        </p:nvSpPr>
        <p:spPr>
          <a:xfrm>
            <a:off x="346710" y="6549390"/>
            <a:ext cx="4114800" cy="308610"/>
          </a:xfrm>
          <a:prstGeom prst="rect">
            <a:avLst/>
          </a:prstGeom>
        </p:spPr>
        <p:txBody>
          <a:bodyPr vert="horz" lIns="91440" tIns="45720" rIns="91440" bIns="45720" rtlCol="0" anchor="ctr"/>
          <a:lstStyle>
            <a:lvl1pPr algn="l">
              <a:defRPr sz="600" cap="all" spc="100" baseline="0">
                <a:solidFill>
                  <a:schemeClr val="tx1"/>
                </a:solidFill>
              </a:defRPr>
            </a:lvl1pPr>
          </a:lstStyle>
          <a:p>
            <a:r>
              <a:rPr lang="en-US"/>
              <a:t>© 2025 SIGGRAPH. All Rights Reserved.</a:t>
            </a:r>
            <a:endParaRPr lang="en-US" dirty="0"/>
          </a:p>
        </p:txBody>
      </p:sp>
      <p:sp>
        <p:nvSpPr>
          <p:cNvPr id="7" name="Slide Number Placeholder 6">
            <a:extLst>
              <a:ext uri="{FF2B5EF4-FFF2-40B4-BE49-F238E27FC236}">
                <a16:creationId xmlns:a16="http://schemas.microsoft.com/office/drawing/2014/main" id="{4A19B04F-A164-4D0F-A03D-CB4C7ABA236B}"/>
              </a:ext>
            </a:extLst>
          </p:cNvPr>
          <p:cNvSpPr>
            <a:spLocks noGrp="1"/>
          </p:cNvSpPr>
          <p:nvPr>
            <p:ph type="sldNum" sz="quarter" idx="4"/>
          </p:nvPr>
        </p:nvSpPr>
        <p:spPr>
          <a:xfrm>
            <a:off x="9090660" y="6549390"/>
            <a:ext cx="2743200" cy="310896"/>
          </a:xfrm>
          <a:prstGeom prst="rect">
            <a:avLst/>
          </a:prstGeom>
        </p:spPr>
        <p:txBody>
          <a:bodyPr vert="horz" lIns="91440" tIns="45720" rIns="91440" bIns="45720" rtlCol="0" anchor="ctr"/>
          <a:lstStyle>
            <a:lvl1pPr algn="r">
              <a:defRPr sz="600">
                <a:solidFill>
                  <a:schemeClr val="tx1"/>
                </a:solidFill>
              </a:defRPr>
            </a:lvl1pPr>
          </a:lstStyle>
          <a:p>
            <a:fld id="{C4424D3E-E720-AF46-A7EB-A9B428C5A8BA}" type="slidenum">
              <a:rPr lang="en-US" smtClean="0"/>
              <a:pPr/>
              <a:t>‹#›</a:t>
            </a:fld>
            <a:endParaRPr lang="en-US" dirty="0"/>
          </a:p>
        </p:txBody>
      </p:sp>
      <p:pic>
        <p:nvPicPr>
          <p:cNvPr id="9" name="Picture 8" descr="A black background with a black square&#10;&#10;Description automatically generated with medium confidence">
            <a:extLst>
              <a:ext uri="{FF2B5EF4-FFF2-40B4-BE49-F238E27FC236}">
                <a16:creationId xmlns:a16="http://schemas.microsoft.com/office/drawing/2014/main" id="{DE6D7C7E-A0BE-6BFA-E3A2-A506930FD95B}"/>
              </a:ext>
            </a:extLst>
          </p:cNvPr>
          <p:cNvPicPr>
            <a:picLocks noChangeAspect="1"/>
          </p:cNvPicPr>
          <p:nvPr userDrawn="1"/>
        </p:nvPicPr>
        <p:blipFill>
          <a:blip r:embed="rId14"/>
          <a:stretch>
            <a:fillRect/>
          </a:stretch>
        </p:blipFill>
        <p:spPr>
          <a:xfrm>
            <a:off x="9826584" y="430476"/>
            <a:ext cx="1934347" cy="445071"/>
          </a:xfrm>
          <a:prstGeom prst="rect">
            <a:avLst/>
          </a:prstGeom>
        </p:spPr>
      </p:pic>
    </p:spTree>
    <p:extLst>
      <p:ext uri="{BB962C8B-B14F-4D97-AF65-F5344CB8AC3E}">
        <p14:creationId xmlns:p14="http://schemas.microsoft.com/office/powerpoint/2010/main" val="68219704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914400" rtl="0" eaLnBrk="1" latinLnBrk="0" hangingPunct="1">
        <a:lnSpc>
          <a:spcPct val="100000"/>
        </a:lnSpc>
        <a:spcBef>
          <a:spcPct val="0"/>
        </a:spcBef>
        <a:buNone/>
        <a:defRPr sz="2600" b="1" kern="1200" cap="all" baseline="0">
          <a:solidFill>
            <a:schemeClr val="bg1"/>
          </a:solidFill>
          <a:latin typeface="+mj-lt"/>
          <a:ea typeface="+mj-ea"/>
          <a:cs typeface="+mj-cs"/>
        </a:defRPr>
      </a:lvl1pPr>
    </p:titleStyle>
    <p:bodyStyle>
      <a:lvl1pPr marL="228600" indent="-228600" algn="l" defTabSz="914400" rtl="0" eaLnBrk="1" latinLnBrk="0" hangingPunct="1">
        <a:lnSpc>
          <a:spcPct val="130000"/>
        </a:lnSpc>
        <a:spcBef>
          <a:spcPts val="0"/>
        </a:spcBef>
        <a:spcAft>
          <a:spcPts val="600"/>
        </a:spcAft>
        <a:buClr>
          <a:schemeClr val="accent4"/>
        </a:buClr>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30000"/>
        </a:lnSpc>
        <a:spcBef>
          <a:spcPts val="0"/>
        </a:spcBef>
        <a:spcAft>
          <a:spcPts val="600"/>
        </a:spcAft>
        <a:buClr>
          <a:schemeClr val="accent4"/>
        </a:buClr>
        <a:buFont typeface="System Font Regular"/>
        <a:buChar char="−"/>
        <a:defRPr sz="1400" kern="1200">
          <a:solidFill>
            <a:schemeClr val="tx1"/>
          </a:solidFill>
          <a:latin typeface="+mn-lt"/>
          <a:ea typeface="+mn-ea"/>
          <a:cs typeface="+mn-cs"/>
        </a:defRPr>
      </a:lvl2pPr>
      <a:lvl3pPr marL="685800" indent="-228600" algn="l" defTabSz="914400" rtl="0" eaLnBrk="1" latinLnBrk="0" hangingPunct="1">
        <a:lnSpc>
          <a:spcPct val="130000"/>
        </a:lnSpc>
        <a:spcBef>
          <a:spcPts val="0"/>
        </a:spcBef>
        <a:spcAft>
          <a:spcPts val="600"/>
        </a:spcAft>
        <a:buClr>
          <a:schemeClr val="accent4"/>
        </a:buClr>
        <a:buFont typeface="Arial" panose="020B0604020202020204" pitchFamily="34" charset="0"/>
        <a:buChar char="•"/>
        <a:defRPr sz="1200" kern="1200">
          <a:solidFill>
            <a:schemeClr val="tx1"/>
          </a:solidFill>
          <a:latin typeface="+mn-lt"/>
          <a:ea typeface="+mn-ea"/>
          <a:cs typeface="+mn-cs"/>
        </a:defRPr>
      </a:lvl3pPr>
      <a:lvl4pPr marL="914400" indent="-228600" algn="l" defTabSz="914400" rtl="0" eaLnBrk="1" latinLnBrk="0" hangingPunct="1">
        <a:lnSpc>
          <a:spcPct val="130000"/>
        </a:lnSpc>
        <a:spcBef>
          <a:spcPts val="0"/>
        </a:spcBef>
        <a:spcAft>
          <a:spcPts val="600"/>
        </a:spcAft>
        <a:buClr>
          <a:schemeClr val="accent4"/>
        </a:buClr>
        <a:buFont typeface="System Font Regular"/>
        <a:buChar char="−"/>
        <a:defRPr sz="1000" kern="1200">
          <a:solidFill>
            <a:schemeClr val="tx1"/>
          </a:solidFill>
          <a:latin typeface="+mn-lt"/>
          <a:ea typeface="+mn-ea"/>
          <a:cs typeface="+mn-cs"/>
        </a:defRPr>
      </a:lvl4pPr>
      <a:lvl5pPr marL="1143000" indent="-228600" algn="l" defTabSz="914400" rtl="0" eaLnBrk="1" latinLnBrk="0" hangingPunct="1">
        <a:lnSpc>
          <a:spcPct val="130000"/>
        </a:lnSpc>
        <a:spcBef>
          <a:spcPts val="0"/>
        </a:spcBef>
        <a:spcAft>
          <a:spcPts val="600"/>
        </a:spcAft>
        <a:buClr>
          <a:schemeClr val="accent4"/>
        </a:buClr>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p15:clr>
            <a:srgbClr val="F26B43"/>
          </p15:clr>
        </p15:guide>
        <p15:guide id="2" pos="3840">
          <p15:clr>
            <a:srgbClr val="F26B43"/>
          </p15:clr>
        </p15:guide>
        <p15:guide id="3" orient="horz" pos="3636">
          <p15:clr>
            <a:srgbClr val="F26B43"/>
          </p15:clr>
        </p15:guide>
        <p15:guide id="4" pos="264">
          <p15:clr>
            <a:srgbClr val="F26B43"/>
          </p15:clr>
        </p15:guide>
        <p15:guide id="5" pos="741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jpeg"/><Relationship Id="rId3" Type="http://schemas.openxmlformats.org/officeDocument/2006/relationships/notesSlide" Target="../notesSlides/notesSlide1.xml"/><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emf"/><Relationship Id="rId17" Type="http://schemas.openxmlformats.org/officeDocument/2006/relationships/image" Target="../media/image25.png"/><Relationship Id="rId2" Type="http://schemas.openxmlformats.org/officeDocument/2006/relationships/slideLayout" Target="../slideLayouts/slideLayout13.xml"/><Relationship Id="rId16" Type="http://schemas.openxmlformats.org/officeDocument/2006/relationships/image" Target="../media/image24.png"/><Relationship Id="rId20" Type="http://schemas.openxmlformats.org/officeDocument/2006/relationships/image" Target="../media/image28.jpeg"/><Relationship Id="rId1" Type="http://schemas.openxmlformats.org/officeDocument/2006/relationships/tags" Target="../tags/tag1.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png"/><Relationship Id="rId15" Type="http://schemas.openxmlformats.org/officeDocument/2006/relationships/image" Target="../media/image23.sv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jpeg"/><Relationship Id="rId4" Type="http://schemas.openxmlformats.org/officeDocument/2006/relationships/image" Target="../media/image12.emf"/><Relationship Id="rId9" Type="http://schemas.openxmlformats.org/officeDocument/2006/relationships/image" Target="../media/image17.svg"/><Relationship Id="rId14" Type="http://schemas.openxmlformats.org/officeDocument/2006/relationships/image" Target="../media/image22.png"/><Relationship Id="rId22" Type="http://schemas.openxmlformats.org/officeDocument/2006/relationships/image" Target="../media/image30.png"/></Relationships>
</file>

<file path=ppt/slides/_rels/slide10.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77.png"/><Relationship Id="rId3" Type="http://schemas.openxmlformats.org/officeDocument/2006/relationships/notesSlide" Target="../notesSlides/notesSlide10.xml"/><Relationship Id="rId12" Type="http://schemas.microsoft.com/office/2007/relationships/hdphoto" Target="../media/hdphoto2.wdp"/><Relationship Id="rId17" Type="http://schemas.openxmlformats.org/officeDocument/2006/relationships/image" Target="../media/image290.png"/><Relationship Id="rId2" Type="http://schemas.openxmlformats.org/officeDocument/2006/relationships/slideLayout" Target="../slideLayouts/slideLayout2.xml"/><Relationship Id="rId16" Type="http://schemas.openxmlformats.org/officeDocument/2006/relationships/image" Target="../media/image63.svg"/><Relationship Id="rId1" Type="http://schemas.openxmlformats.org/officeDocument/2006/relationships/tags" Target="../tags/tag10.xml"/><Relationship Id="rId11" Type="http://schemas.openxmlformats.org/officeDocument/2006/relationships/image" Target="../media/image76.png"/><Relationship Id="rId5" Type="http://schemas.openxmlformats.org/officeDocument/2006/relationships/image" Target="../media/image74.png"/><Relationship Id="rId15" Type="http://schemas.openxmlformats.org/officeDocument/2006/relationships/image" Target="../media/image62.png"/><Relationship Id="rId10" Type="http://schemas.openxmlformats.org/officeDocument/2006/relationships/image" Target="../media/image75.png"/><Relationship Id="rId4" Type="http://schemas.openxmlformats.org/officeDocument/2006/relationships/image" Target="../media/image46.jpeg"/><Relationship Id="rId9" Type="http://schemas.openxmlformats.org/officeDocument/2006/relationships/image" Target="../media/image250.png"/><Relationship Id="rId14" Type="http://schemas.openxmlformats.org/officeDocument/2006/relationships/image" Target="../media/image6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3" Type="http://schemas.openxmlformats.org/officeDocument/2006/relationships/image" Target="../media/image642.png"/><Relationship Id="rId39" Type="http://schemas.openxmlformats.org/officeDocument/2006/relationships/chart" Target="../charts/chart16.xml"/><Relationship Id="rId3" Type="http://schemas.openxmlformats.org/officeDocument/2006/relationships/notesSlide" Target="../notesSlides/notesSlide12.xml"/><Relationship Id="rId21" Type="http://schemas.openxmlformats.org/officeDocument/2006/relationships/image" Target="../media/image801.png"/><Relationship Id="rId34" Type="http://schemas.openxmlformats.org/officeDocument/2006/relationships/chart" Target="../charts/chart11.xml"/><Relationship Id="rId42" Type="http://schemas.openxmlformats.org/officeDocument/2006/relationships/chart" Target="../charts/chart19.xml"/><Relationship Id="rId7" Type="http://schemas.openxmlformats.org/officeDocument/2006/relationships/chart" Target="../charts/chart2.xml"/><Relationship Id="rId17" Type="http://schemas.openxmlformats.org/officeDocument/2006/relationships/image" Target="../media/image79.png"/><Relationship Id="rId33" Type="http://schemas.openxmlformats.org/officeDocument/2006/relationships/chart" Target="../charts/chart10.xml"/><Relationship Id="rId38" Type="http://schemas.openxmlformats.org/officeDocument/2006/relationships/chart" Target="../charts/chart15.xml"/><Relationship Id="rId2" Type="http://schemas.openxmlformats.org/officeDocument/2006/relationships/slideLayout" Target="../slideLayouts/slideLayout2.xml"/><Relationship Id="rId16" Type="http://schemas.openxmlformats.org/officeDocument/2006/relationships/image" Target="../media/image63.svg"/><Relationship Id="rId20" Type="http://schemas.openxmlformats.org/officeDocument/2006/relationships/image" Target="../media/image471.png"/><Relationship Id="rId29" Type="http://schemas.openxmlformats.org/officeDocument/2006/relationships/chart" Target="../charts/chart6.xml"/><Relationship Id="rId41" Type="http://schemas.openxmlformats.org/officeDocument/2006/relationships/chart" Target="../charts/chart18.xml"/><Relationship Id="rId1" Type="http://schemas.openxmlformats.org/officeDocument/2006/relationships/tags" Target="../tags/tag11.xml"/><Relationship Id="rId6" Type="http://schemas.openxmlformats.org/officeDocument/2006/relationships/chart" Target="../charts/chart1.xml"/><Relationship Id="rId32" Type="http://schemas.openxmlformats.org/officeDocument/2006/relationships/chart" Target="../charts/chart9.xml"/><Relationship Id="rId37" Type="http://schemas.openxmlformats.org/officeDocument/2006/relationships/chart" Target="../charts/chart14.xml"/><Relationship Id="rId40" Type="http://schemas.openxmlformats.org/officeDocument/2006/relationships/chart" Target="../charts/chart17.xml"/><Relationship Id="rId5" Type="http://schemas.openxmlformats.org/officeDocument/2006/relationships/image" Target="../media/image78.png"/><Relationship Id="rId15" Type="http://schemas.openxmlformats.org/officeDocument/2006/relationships/image" Target="../media/image62.png"/><Relationship Id="rId28" Type="http://schemas.openxmlformats.org/officeDocument/2006/relationships/image" Target="../media/image81.png"/><Relationship Id="rId36" Type="http://schemas.openxmlformats.org/officeDocument/2006/relationships/chart" Target="../charts/chart13.xml"/><Relationship Id="rId10" Type="http://schemas.openxmlformats.org/officeDocument/2006/relationships/chart" Target="../charts/chart5.xml"/><Relationship Id="rId19" Type="http://schemas.openxmlformats.org/officeDocument/2006/relationships/image" Target="../media/image451.png"/><Relationship Id="rId31" Type="http://schemas.openxmlformats.org/officeDocument/2006/relationships/chart" Target="../charts/chart8.xml"/><Relationship Id="rId4" Type="http://schemas.openxmlformats.org/officeDocument/2006/relationships/image" Target="../media/image64.png"/><Relationship Id="rId9" Type="http://schemas.openxmlformats.org/officeDocument/2006/relationships/chart" Target="../charts/chart4.xml"/><Relationship Id="rId14" Type="http://schemas.openxmlformats.org/officeDocument/2006/relationships/image" Target="../media/image381.png"/><Relationship Id="rId22" Type="http://schemas.openxmlformats.org/officeDocument/2006/relationships/image" Target="../media/image82.png"/><Relationship Id="rId27" Type="http://schemas.openxmlformats.org/officeDocument/2006/relationships/image" Target="../media/image800.png"/><Relationship Id="rId30" Type="http://schemas.openxmlformats.org/officeDocument/2006/relationships/chart" Target="../charts/chart7.xml"/><Relationship Id="rId35" Type="http://schemas.openxmlformats.org/officeDocument/2006/relationships/chart" Target="../charts/chart12.xml"/><Relationship Id="rId43" Type="http://schemas.openxmlformats.org/officeDocument/2006/relationships/chart" Target="../charts/chart20.xml"/><Relationship Id="rId8" Type="http://schemas.openxmlformats.org/officeDocument/2006/relationships/chart" Target="../charts/chart3.xml"/></Relationships>
</file>

<file path=ppt/slides/_rels/slide13.xml.rels><?xml version="1.0" encoding="UTF-8" standalone="yes"?>
<Relationships xmlns="http://schemas.openxmlformats.org/package/2006/relationships"><Relationship Id="rId8" Type="http://schemas.openxmlformats.org/officeDocument/2006/relationships/image" Target="../media/image491.png"/><Relationship Id="rId13" Type="http://schemas.openxmlformats.org/officeDocument/2006/relationships/image" Target="../media/image541.png"/><Relationship Id="rId18" Type="http://schemas.openxmlformats.org/officeDocument/2006/relationships/image" Target="../media/image83.png"/><Relationship Id="rId26" Type="http://schemas.openxmlformats.org/officeDocument/2006/relationships/image" Target="../media/image671.png"/><Relationship Id="rId3" Type="http://schemas.openxmlformats.org/officeDocument/2006/relationships/notesSlide" Target="../notesSlides/notesSlide13.xml"/><Relationship Id="rId21" Type="http://schemas.openxmlformats.org/officeDocument/2006/relationships/image" Target="../media/image732.png"/><Relationship Id="rId7" Type="http://schemas.openxmlformats.org/officeDocument/2006/relationships/image" Target="../media/image472.png"/><Relationship Id="rId12" Type="http://schemas.openxmlformats.org/officeDocument/2006/relationships/image" Target="../media/image531.png"/><Relationship Id="rId17" Type="http://schemas.openxmlformats.org/officeDocument/2006/relationships/image" Target="../media/image81.svg"/><Relationship Id="rId25" Type="http://schemas.openxmlformats.org/officeDocument/2006/relationships/image" Target="../media/image662.png"/><Relationship Id="rId2" Type="http://schemas.openxmlformats.org/officeDocument/2006/relationships/slideLayout" Target="../slideLayouts/slideLayout2.xml"/><Relationship Id="rId16" Type="http://schemas.openxmlformats.org/officeDocument/2006/relationships/image" Target="../media/image80.png"/><Relationship Id="rId20" Type="http://schemas.openxmlformats.org/officeDocument/2006/relationships/image" Target="../media/image611.png"/><Relationship Id="rId29" Type="http://schemas.openxmlformats.org/officeDocument/2006/relationships/image" Target="../media/image700.png"/><Relationship Id="rId1" Type="http://schemas.openxmlformats.org/officeDocument/2006/relationships/tags" Target="../tags/tag12.xml"/><Relationship Id="rId11" Type="http://schemas.openxmlformats.org/officeDocument/2006/relationships/image" Target="../media/image521.png"/><Relationship Id="rId24" Type="http://schemas.openxmlformats.org/officeDocument/2006/relationships/image" Target="../media/image651.png"/><Relationship Id="rId15" Type="http://schemas.openxmlformats.org/officeDocument/2006/relationships/image" Target="../media/image561.png"/><Relationship Id="rId23" Type="http://schemas.openxmlformats.org/officeDocument/2006/relationships/image" Target="../media/image641.png"/><Relationship Id="rId28" Type="http://schemas.openxmlformats.org/officeDocument/2006/relationships/image" Target="../media/image742.png"/><Relationship Id="rId10" Type="http://schemas.openxmlformats.org/officeDocument/2006/relationships/image" Target="../media/image510.png"/><Relationship Id="rId19" Type="http://schemas.openxmlformats.org/officeDocument/2006/relationships/image" Target="../media/image84.svg"/><Relationship Id="rId31" Type="http://schemas.openxmlformats.org/officeDocument/2006/relationships/image" Target="../media/image720.png"/><Relationship Id="rId4" Type="http://schemas.openxmlformats.org/officeDocument/2006/relationships/image" Target="../media/image64.png"/><Relationship Id="rId9" Type="http://schemas.openxmlformats.org/officeDocument/2006/relationships/image" Target="../media/image501.png"/><Relationship Id="rId14" Type="http://schemas.openxmlformats.org/officeDocument/2006/relationships/image" Target="../media/image237.png"/><Relationship Id="rId22" Type="http://schemas.openxmlformats.org/officeDocument/2006/relationships/image" Target="../media/image631.png"/><Relationship Id="rId27" Type="http://schemas.openxmlformats.org/officeDocument/2006/relationships/image" Target="../media/image681.png"/><Relationship Id="rId30" Type="http://schemas.openxmlformats.org/officeDocument/2006/relationships/image" Target="../media/image710.png"/></Relationships>
</file>

<file path=ppt/slides/_rels/slide14.xml.rels><?xml version="1.0" encoding="UTF-8" standalone="yes"?>
<Relationships xmlns="http://schemas.openxmlformats.org/package/2006/relationships"><Relationship Id="rId13" Type="http://schemas.openxmlformats.org/officeDocument/2006/relationships/image" Target="../media/image85.png"/><Relationship Id="rId3" Type="http://schemas.openxmlformats.org/officeDocument/2006/relationships/notesSlide" Target="../notesSlides/notesSlide14.xml"/><Relationship Id="rId12" Type="http://schemas.openxmlformats.org/officeDocument/2006/relationships/image" Target="../media/image750.png"/><Relationship Id="rId2" Type="http://schemas.openxmlformats.org/officeDocument/2006/relationships/slideLayout" Target="../slideLayouts/slideLayout2.xml"/><Relationship Id="rId16" Type="http://schemas.openxmlformats.org/officeDocument/2006/relationships/image" Target="../media/image88.png"/><Relationship Id="rId1" Type="http://schemas.openxmlformats.org/officeDocument/2006/relationships/tags" Target="../tags/tag13.xml"/><Relationship Id="rId6" Type="http://schemas.openxmlformats.org/officeDocument/2006/relationships/image" Target="../media/image63.svg"/><Relationship Id="rId11" Type="http://schemas.openxmlformats.org/officeDocument/2006/relationships/image" Target="../media/image741.png"/><Relationship Id="rId5" Type="http://schemas.openxmlformats.org/officeDocument/2006/relationships/image" Target="../media/image62.png"/><Relationship Id="rId15" Type="http://schemas.openxmlformats.org/officeDocument/2006/relationships/image" Target="../media/image87.png"/><Relationship Id="rId10" Type="http://schemas.openxmlformats.org/officeDocument/2006/relationships/image" Target="../media/image731.png"/><Relationship Id="rId4" Type="http://schemas.openxmlformats.org/officeDocument/2006/relationships/image" Target="../media/image64.png"/><Relationship Id="rId9" Type="http://schemas.openxmlformats.org/officeDocument/2006/relationships/image" Target="../media/image751.png"/><Relationship Id="rId14" Type="http://schemas.openxmlformats.org/officeDocument/2006/relationships/image" Target="../media/image86.png"/></Relationships>
</file>

<file path=ppt/slides/_rels/slide15.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86.png"/><Relationship Id="rId18" Type="http://schemas.openxmlformats.org/officeDocument/2006/relationships/image" Target="../media/image98.png"/><Relationship Id="rId3" Type="http://schemas.openxmlformats.org/officeDocument/2006/relationships/notesSlide" Target="../notesSlides/notesSlide15.xml"/><Relationship Id="rId21" Type="http://schemas.openxmlformats.org/officeDocument/2006/relationships/image" Target="../media/image101.png"/><Relationship Id="rId7" Type="http://schemas.openxmlformats.org/officeDocument/2006/relationships/image" Target="../media/image900.png"/><Relationship Id="rId12" Type="http://schemas.openxmlformats.org/officeDocument/2006/relationships/image" Target="../media/image85.png"/><Relationship Id="rId17" Type="http://schemas.openxmlformats.org/officeDocument/2006/relationships/image" Target="../media/image97.png"/><Relationship Id="rId2" Type="http://schemas.openxmlformats.org/officeDocument/2006/relationships/slideLayout" Target="../slideLayouts/slideLayout2.xml"/><Relationship Id="rId16" Type="http://schemas.openxmlformats.org/officeDocument/2006/relationships/image" Target="../media/image96.png"/><Relationship Id="rId20" Type="http://schemas.openxmlformats.org/officeDocument/2006/relationships/image" Target="../media/image100.png"/><Relationship Id="rId1" Type="http://schemas.openxmlformats.org/officeDocument/2006/relationships/tags" Target="../tags/tag14.xml"/><Relationship Id="rId6" Type="http://schemas.openxmlformats.org/officeDocument/2006/relationships/image" Target="../media/image93.png"/><Relationship Id="rId11" Type="http://schemas.openxmlformats.org/officeDocument/2006/relationships/image" Target="../media/image89.png"/><Relationship Id="rId15" Type="http://schemas.openxmlformats.org/officeDocument/2006/relationships/image" Target="../media/image950.png"/><Relationship Id="rId10" Type="http://schemas.openxmlformats.org/officeDocument/2006/relationships/image" Target="../media/image94.png"/><Relationship Id="rId19" Type="http://schemas.openxmlformats.org/officeDocument/2006/relationships/image" Target="../media/image99.png"/><Relationship Id="rId9" Type="http://schemas.openxmlformats.org/officeDocument/2006/relationships/image" Target="../media/image92.png"/><Relationship Id="rId14" Type="http://schemas.openxmlformats.org/officeDocument/2006/relationships/image" Target="../media/image87.png"/><Relationship Id="rId22" Type="http://schemas.openxmlformats.org/officeDocument/2006/relationships/image" Target="../media/image46.jpeg"/></Relationships>
</file>

<file path=ppt/slides/_rels/slide16.xml.rels><?xml version="1.0" encoding="UTF-8" standalone="yes"?>
<Relationships xmlns="http://schemas.openxmlformats.org/package/2006/relationships"><Relationship Id="rId8" Type="http://schemas.openxmlformats.org/officeDocument/2006/relationships/image" Target="../media/image960.png"/><Relationship Id="rId13" Type="http://schemas.openxmlformats.org/officeDocument/2006/relationships/image" Target="../media/image96.svg"/><Relationship Id="rId3" Type="http://schemas.openxmlformats.org/officeDocument/2006/relationships/notesSlide" Target="../notesSlides/notesSlide16.xml"/><Relationship Id="rId12" Type="http://schemas.openxmlformats.org/officeDocument/2006/relationships/image" Target="../media/image95.png"/><Relationship Id="rId2" Type="http://schemas.openxmlformats.org/officeDocument/2006/relationships/slideLayout" Target="../slideLayouts/slideLayout7.xml"/><Relationship Id="rId16" Type="http://schemas.openxmlformats.org/officeDocument/2006/relationships/image" Target="../media/image102.png"/><Relationship Id="rId1" Type="http://schemas.openxmlformats.org/officeDocument/2006/relationships/tags" Target="../tags/tag15.xml"/><Relationship Id="rId11" Type="http://schemas.openxmlformats.org/officeDocument/2006/relationships/image" Target="../media/image1000.png"/><Relationship Id="rId5" Type="http://schemas.openxmlformats.org/officeDocument/2006/relationships/image" Target="../media/image90.emf"/><Relationship Id="rId15" Type="http://schemas.openxmlformats.org/officeDocument/2006/relationships/image" Target="../media/image74.png"/><Relationship Id="rId10" Type="http://schemas.openxmlformats.org/officeDocument/2006/relationships/image" Target="../media/image990.png"/><Relationship Id="rId4" Type="http://schemas.openxmlformats.org/officeDocument/2006/relationships/image" Target="../media/image64.png"/><Relationship Id="rId9" Type="http://schemas.openxmlformats.org/officeDocument/2006/relationships/image" Target="../media/image970.png"/><Relationship Id="rId14" Type="http://schemas.openxmlformats.org/officeDocument/2006/relationships/image" Target="../media/image46.jpeg"/></Relationships>
</file>

<file path=ppt/slides/_rels/slide17.xml.rels><?xml version="1.0" encoding="UTF-8" standalone="yes"?>
<Relationships xmlns="http://schemas.openxmlformats.org/package/2006/relationships"><Relationship Id="rId13" Type="http://schemas.openxmlformats.org/officeDocument/2006/relationships/image" Target="../media/image95.png"/><Relationship Id="rId18" Type="http://schemas.openxmlformats.org/officeDocument/2006/relationships/image" Target="../media/image1030.png"/><Relationship Id="rId26" Type="http://schemas.openxmlformats.org/officeDocument/2006/relationships/image" Target="../media/image111.png"/><Relationship Id="rId3" Type="http://schemas.openxmlformats.org/officeDocument/2006/relationships/notesSlide" Target="../notesSlides/notesSlide17.xml"/><Relationship Id="rId21" Type="http://schemas.openxmlformats.org/officeDocument/2006/relationships/image" Target="../media/image1071.png"/><Relationship Id="rId12" Type="http://schemas.openxmlformats.org/officeDocument/2006/relationships/image" Target="../media/image1000.png"/><Relationship Id="rId17" Type="http://schemas.openxmlformats.org/officeDocument/2006/relationships/image" Target="../media/image1020.png"/><Relationship Id="rId25" Type="http://schemas.openxmlformats.org/officeDocument/2006/relationships/image" Target="../media/image110.png"/><Relationship Id="rId33" Type="http://schemas.openxmlformats.org/officeDocument/2006/relationships/image" Target="../media/image105.png"/><Relationship Id="rId2" Type="http://schemas.openxmlformats.org/officeDocument/2006/relationships/slideLayout" Target="../slideLayouts/slideLayout7.xml"/><Relationship Id="rId16" Type="http://schemas.openxmlformats.org/officeDocument/2006/relationships/image" Target="../media/image104.png"/><Relationship Id="rId20" Type="http://schemas.openxmlformats.org/officeDocument/2006/relationships/image" Target="../media/image1061.png"/><Relationship Id="rId29" Type="http://schemas.openxmlformats.org/officeDocument/2006/relationships/image" Target="../media/image114.png"/><Relationship Id="rId1" Type="http://schemas.openxmlformats.org/officeDocument/2006/relationships/tags" Target="../tags/tag16.xml"/><Relationship Id="rId6" Type="http://schemas.openxmlformats.org/officeDocument/2006/relationships/image" Target="../media/image90.emf"/><Relationship Id="rId11" Type="http://schemas.openxmlformats.org/officeDocument/2006/relationships/image" Target="../media/image990.png"/><Relationship Id="rId24" Type="http://schemas.openxmlformats.org/officeDocument/2006/relationships/image" Target="../media/image109.png"/><Relationship Id="rId32" Type="http://schemas.openxmlformats.org/officeDocument/2006/relationships/image" Target="../media/image74.png"/><Relationship Id="rId5" Type="http://schemas.openxmlformats.org/officeDocument/2006/relationships/image" Target="../media/image64.png"/><Relationship Id="rId15" Type="http://schemas.openxmlformats.org/officeDocument/2006/relationships/image" Target="../media/image46.jpeg"/><Relationship Id="rId23" Type="http://schemas.openxmlformats.org/officeDocument/2006/relationships/image" Target="../media/image1081.png"/><Relationship Id="rId28" Type="http://schemas.openxmlformats.org/officeDocument/2006/relationships/image" Target="../media/image113.png"/><Relationship Id="rId10" Type="http://schemas.openxmlformats.org/officeDocument/2006/relationships/image" Target="../media/image1031.png"/><Relationship Id="rId19" Type="http://schemas.openxmlformats.org/officeDocument/2006/relationships/image" Target="../media/image1051.png"/><Relationship Id="rId31" Type="http://schemas.openxmlformats.org/officeDocument/2006/relationships/image" Target="../media/image116.png"/><Relationship Id="rId4" Type="http://schemas.openxmlformats.org/officeDocument/2006/relationships/image" Target="../media/image103.png"/><Relationship Id="rId9" Type="http://schemas.openxmlformats.org/officeDocument/2006/relationships/image" Target="../media/image1021.png"/><Relationship Id="rId14" Type="http://schemas.openxmlformats.org/officeDocument/2006/relationships/image" Target="../media/image96.svg"/><Relationship Id="rId22" Type="http://schemas.openxmlformats.org/officeDocument/2006/relationships/image" Target="../media/image108.png"/><Relationship Id="rId27" Type="http://schemas.openxmlformats.org/officeDocument/2006/relationships/image" Target="../media/image112.png"/><Relationship Id="rId30" Type="http://schemas.openxmlformats.org/officeDocument/2006/relationships/image" Target="../media/image115.png"/></Relationships>
</file>

<file path=ppt/slides/_rels/slide1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notesSlide" Target="../notesSlides/notesSlide18.xml"/><Relationship Id="rId7" Type="http://schemas.openxmlformats.org/officeDocument/2006/relationships/image" Target="../media/image107.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06.png"/><Relationship Id="rId5" Type="http://schemas.openxmlformats.org/officeDocument/2006/relationships/image" Target="../media/image104.png"/><Relationship Id="rId4" Type="http://schemas.openxmlformats.org/officeDocument/2006/relationships/image" Target="../media/image103.png"/></Relationships>
</file>

<file path=ppt/slides/_rels/slide19.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22.png"/><Relationship Id="rId18" Type="http://schemas.openxmlformats.org/officeDocument/2006/relationships/image" Target="../media/image127.png"/><Relationship Id="rId3" Type="http://schemas.openxmlformats.org/officeDocument/2006/relationships/audio" Target="../media/media8.mp3"/><Relationship Id="rId21" Type="http://schemas.openxmlformats.org/officeDocument/2006/relationships/image" Target="../media/image129.png"/><Relationship Id="rId7" Type="http://schemas.openxmlformats.org/officeDocument/2006/relationships/image" Target="../media/image104.png"/><Relationship Id="rId12" Type="http://schemas.openxmlformats.org/officeDocument/2006/relationships/image" Target="../media/image121.png"/><Relationship Id="rId17" Type="http://schemas.openxmlformats.org/officeDocument/2006/relationships/image" Target="../media/image126.png"/><Relationship Id="rId2" Type="http://schemas.microsoft.com/office/2007/relationships/media" Target="../media/media8.mp3"/><Relationship Id="rId16" Type="http://schemas.openxmlformats.org/officeDocument/2006/relationships/image" Target="../media/image125.png"/><Relationship Id="rId20" Type="http://schemas.openxmlformats.org/officeDocument/2006/relationships/image" Target="../media/image1081.png"/><Relationship Id="rId1" Type="http://schemas.openxmlformats.org/officeDocument/2006/relationships/tags" Target="../tags/tag18.xml"/><Relationship Id="rId6" Type="http://schemas.openxmlformats.org/officeDocument/2006/relationships/image" Target="../media/image103.png"/><Relationship Id="rId11" Type="http://schemas.openxmlformats.org/officeDocument/2006/relationships/image" Target="../media/image120.png"/><Relationship Id="rId5" Type="http://schemas.openxmlformats.org/officeDocument/2006/relationships/notesSlide" Target="../notesSlides/notesSlide19.xml"/><Relationship Id="rId15" Type="http://schemas.openxmlformats.org/officeDocument/2006/relationships/image" Target="../media/image124.png"/><Relationship Id="rId10" Type="http://schemas.openxmlformats.org/officeDocument/2006/relationships/image" Target="../media/image117.png"/><Relationship Id="rId19" Type="http://schemas.openxmlformats.org/officeDocument/2006/relationships/image" Target="../media/image128.png"/><Relationship Id="rId4" Type="http://schemas.openxmlformats.org/officeDocument/2006/relationships/slideLayout" Target="../slideLayouts/slideLayout7.xml"/><Relationship Id="rId9" Type="http://schemas.openxmlformats.org/officeDocument/2006/relationships/image" Target="../media/image107.png"/><Relationship Id="rId14" Type="http://schemas.openxmlformats.org/officeDocument/2006/relationships/image" Target="../media/image123.png"/><Relationship Id="rId22" Type="http://schemas.openxmlformats.org/officeDocument/2006/relationships/image" Target="../media/image118.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34.jpeg"/><Relationship Id="rId5" Type="http://schemas.openxmlformats.org/officeDocument/2006/relationships/image" Target="../media/image33.png"/><Relationship Id="rId10" Type="http://schemas.openxmlformats.org/officeDocument/2006/relationships/image" Target="../media/image37.jpeg"/><Relationship Id="rId4" Type="http://schemas.openxmlformats.org/officeDocument/2006/relationships/image" Target="../media/image32.jpeg"/><Relationship Id="rId9" Type="http://schemas.openxmlformats.org/officeDocument/2006/relationships/image" Target="../media/image36.png"/></Relationships>
</file>

<file path=ppt/slides/_rels/slide20.xml.rels><?xml version="1.0" encoding="UTF-8" standalone="yes"?>
<Relationships xmlns="http://schemas.openxmlformats.org/package/2006/relationships"><Relationship Id="rId13" Type="http://schemas.openxmlformats.org/officeDocument/2006/relationships/image" Target="../media/image95.png"/><Relationship Id="rId18" Type="http://schemas.openxmlformats.org/officeDocument/2006/relationships/image" Target="../media/image134.png"/><Relationship Id="rId26" Type="http://schemas.openxmlformats.org/officeDocument/2006/relationships/image" Target="../media/image139.png"/><Relationship Id="rId3" Type="http://schemas.openxmlformats.org/officeDocument/2006/relationships/notesSlide" Target="../notesSlides/notesSlide20.xml"/><Relationship Id="rId21" Type="http://schemas.openxmlformats.org/officeDocument/2006/relationships/image" Target="../media/image137.png"/><Relationship Id="rId34" Type="http://schemas.openxmlformats.org/officeDocument/2006/relationships/image" Target="../media/image147.png"/><Relationship Id="rId7" Type="http://schemas.openxmlformats.org/officeDocument/2006/relationships/image" Target="../media/image130.png"/><Relationship Id="rId12" Type="http://schemas.openxmlformats.org/officeDocument/2006/relationships/image" Target="../media/image1000.png"/><Relationship Id="rId17" Type="http://schemas.openxmlformats.org/officeDocument/2006/relationships/image" Target="../media/image133.png"/><Relationship Id="rId25" Type="http://schemas.openxmlformats.org/officeDocument/2006/relationships/image" Target="../media/image117.png"/><Relationship Id="rId33" Type="http://schemas.openxmlformats.org/officeDocument/2006/relationships/image" Target="../media/image146.png"/><Relationship Id="rId2" Type="http://schemas.openxmlformats.org/officeDocument/2006/relationships/slideLayout" Target="../slideLayouts/slideLayout7.xml"/><Relationship Id="rId16" Type="http://schemas.openxmlformats.org/officeDocument/2006/relationships/image" Target="../media/image132.png"/><Relationship Id="rId20" Type="http://schemas.openxmlformats.org/officeDocument/2006/relationships/image" Target="../media/image136.png"/><Relationship Id="rId29" Type="http://schemas.openxmlformats.org/officeDocument/2006/relationships/image" Target="../media/image142.png"/><Relationship Id="rId1" Type="http://schemas.openxmlformats.org/officeDocument/2006/relationships/tags" Target="../tags/tag19.xml"/><Relationship Id="rId11" Type="http://schemas.openxmlformats.org/officeDocument/2006/relationships/image" Target="../media/image990.png"/><Relationship Id="rId24" Type="http://schemas.openxmlformats.org/officeDocument/2006/relationships/image" Target="../media/image107.png"/><Relationship Id="rId32" Type="http://schemas.openxmlformats.org/officeDocument/2006/relationships/image" Target="../media/image145.png"/><Relationship Id="rId15" Type="http://schemas.openxmlformats.org/officeDocument/2006/relationships/image" Target="../media/image104.png"/><Relationship Id="rId23" Type="http://schemas.openxmlformats.org/officeDocument/2006/relationships/image" Target="../media/image106.png"/><Relationship Id="rId28" Type="http://schemas.openxmlformats.org/officeDocument/2006/relationships/image" Target="../media/image141.png"/><Relationship Id="rId10" Type="http://schemas.openxmlformats.org/officeDocument/2006/relationships/image" Target="../media/image90.emf"/><Relationship Id="rId19" Type="http://schemas.openxmlformats.org/officeDocument/2006/relationships/image" Target="../media/image135.png"/><Relationship Id="rId31" Type="http://schemas.openxmlformats.org/officeDocument/2006/relationships/image" Target="../media/image144.png"/><Relationship Id="rId4" Type="http://schemas.openxmlformats.org/officeDocument/2006/relationships/image" Target="../media/image103.png"/><Relationship Id="rId9" Type="http://schemas.openxmlformats.org/officeDocument/2006/relationships/image" Target="../media/image64.png"/><Relationship Id="rId14" Type="http://schemas.openxmlformats.org/officeDocument/2006/relationships/image" Target="../media/image96.svg"/><Relationship Id="rId22" Type="http://schemas.openxmlformats.org/officeDocument/2006/relationships/image" Target="../media/image138.png"/><Relationship Id="rId27" Type="http://schemas.openxmlformats.org/officeDocument/2006/relationships/image" Target="../media/image140.png"/><Relationship Id="rId30" Type="http://schemas.openxmlformats.org/officeDocument/2006/relationships/image" Target="../media/image143.png"/><Relationship Id="rId35" Type="http://schemas.openxmlformats.org/officeDocument/2006/relationships/image" Target="../media/image148.png"/><Relationship Id="rId8" Type="http://schemas.openxmlformats.org/officeDocument/2006/relationships/image" Target="../media/image131.png"/></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1040.png"/><Relationship Id="rId3" Type="http://schemas.openxmlformats.org/officeDocument/2006/relationships/notesSlide" Target="../notesSlides/notesSlide21.xml"/><Relationship Id="rId7" Type="http://schemas.openxmlformats.org/officeDocument/2006/relationships/image" Target="../media/image63.svg"/><Relationship Id="rId17" Type="http://schemas.openxmlformats.org/officeDocument/2006/relationships/image" Target="../media/image791.png"/><Relationship Id="rId2" Type="http://schemas.openxmlformats.org/officeDocument/2006/relationships/slideLayout" Target="../slideLayouts/slideLayout2.xml"/><Relationship Id="rId16" Type="http://schemas.openxmlformats.org/officeDocument/2006/relationships/image" Target="../media/image781.png"/><Relationship Id="rId1" Type="http://schemas.openxmlformats.org/officeDocument/2006/relationships/tags" Target="../tags/tag20.xml"/><Relationship Id="rId6" Type="http://schemas.openxmlformats.org/officeDocument/2006/relationships/image" Target="../media/image62.png"/><Relationship Id="rId5" Type="http://schemas.openxmlformats.org/officeDocument/2006/relationships/image" Target="../media/image120.svg"/><Relationship Id="rId15" Type="http://schemas.openxmlformats.org/officeDocument/2006/relationships/image" Target="../media/image771.png"/><Relationship Id="rId10" Type="http://schemas.openxmlformats.org/officeDocument/2006/relationships/image" Target="../media/image122.jpeg"/><Relationship Id="rId4" Type="http://schemas.openxmlformats.org/officeDocument/2006/relationships/image" Target="../media/image119.png"/><Relationship Id="rId9" Type="http://schemas.openxmlformats.org/officeDocument/2006/relationships/image" Target="../media/image121.jpeg"/><Relationship Id="rId14" Type="http://schemas.openxmlformats.org/officeDocument/2006/relationships/image" Target="../media/image1050.png"/></Relationships>
</file>

<file path=ppt/slides/_rels/slide22.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notesSlide" Target="../notesSlides/notesSlide22.xml"/><Relationship Id="rId7" Type="http://schemas.openxmlformats.org/officeDocument/2006/relationships/image" Target="../media/image1120.png"/><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4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notesSlide" Target="../notesSlides/notesSlide24.xml"/><Relationship Id="rId7" Type="http://schemas.openxmlformats.org/officeDocument/2006/relationships/image" Target="../media/image62.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64.png"/><Relationship Id="rId5" Type="http://schemas.openxmlformats.org/officeDocument/2006/relationships/image" Target="../media/image151.png"/><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8" Type="http://schemas.openxmlformats.org/officeDocument/2006/relationships/image" Target="../media/image155.svg"/><Relationship Id="rId13" Type="http://schemas.openxmlformats.org/officeDocument/2006/relationships/image" Target="../media/image159.svg"/><Relationship Id="rId3" Type="http://schemas.openxmlformats.org/officeDocument/2006/relationships/notesSlide" Target="../notesSlides/notesSlide25.xml"/><Relationship Id="rId7" Type="http://schemas.openxmlformats.org/officeDocument/2006/relationships/image" Target="../media/image154.png"/><Relationship Id="rId12" Type="http://schemas.openxmlformats.org/officeDocument/2006/relationships/image" Target="../media/image158.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153.svg"/><Relationship Id="rId11" Type="http://schemas.openxmlformats.org/officeDocument/2006/relationships/image" Target="../media/image157.svg"/><Relationship Id="rId5" Type="http://schemas.openxmlformats.org/officeDocument/2006/relationships/image" Target="../media/image152.png"/><Relationship Id="rId10" Type="http://schemas.openxmlformats.org/officeDocument/2006/relationships/image" Target="../media/image156.png"/><Relationship Id="rId4" Type="http://schemas.openxmlformats.org/officeDocument/2006/relationships/image" Target="../media/image151.png"/><Relationship Id="rId9" Type="http://schemas.openxmlformats.org/officeDocument/2006/relationships/image" Target="../media/image85.png"/></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164.png"/><Relationship Id="rId3" Type="http://schemas.openxmlformats.org/officeDocument/2006/relationships/notesSlide" Target="../notesSlides/notesSlide26.xml"/><Relationship Id="rId21" Type="http://schemas.openxmlformats.org/officeDocument/2006/relationships/image" Target="../media/image1070.png"/><Relationship Id="rId7" Type="http://schemas.openxmlformats.org/officeDocument/2006/relationships/image" Target="../media/image63.svg"/><Relationship Id="rId12" Type="http://schemas.openxmlformats.org/officeDocument/2006/relationships/image" Target="../media/image163.svg"/><Relationship Id="rId17" Type="http://schemas.openxmlformats.org/officeDocument/2006/relationships/image" Target="../media/image167.png"/><Relationship Id="rId25" Type="http://schemas.openxmlformats.org/officeDocument/2006/relationships/image" Target="../media/image1100.png"/><Relationship Id="rId2" Type="http://schemas.openxmlformats.org/officeDocument/2006/relationships/slideLayout" Target="../slideLayouts/slideLayout2.xml"/><Relationship Id="rId16" Type="http://schemas.microsoft.com/office/2007/relationships/hdphoto" Target="../media/hdphoto3.wdp"/><Relationship Id="rId20" Type="http://schemas.openxmlformats.org/officeDocument/2006/relationships/image" Target="../media/image1060.png"/><Relationship Id="rId1" Type="http://schemas.openxmlformats.org/officeDocument/2006/relationships/tags" Target="../tags/tag25.xml"/><Relationship Id="rId6" Type="http://schemas.openxmlformats.org/officeDocument/2006/relationships/image" Target="../media/image62.png"/><Relationship Id="rId11" Type="http://schemas.openxmlformats.org/officeDocument/2006/relationships/image" Target="../media/image162.png"/><Relationship Id="rId24" Type="http://schemas.openxmlformats.org/officeDocument/2006/relationships/image" Target="../media/image168.emf"/><Relationship Id="rId5" Type="http://schemas.openxmlformats.org/officeDocument/2006/relationships/image" Target="../media/image161.png"/><Relationship Id="rId15" Type="http://schemas.openxmlformats.org/officeDocument/2006/relationships/image" Target="../media/image166.png"/><Relationship Id="rId23" Type="http://schemas.openxmlformats.org/officeDocument/2006/relationships/image" Target="../media/image1090.png"/><Relationship Id="rId10" Type="http://schemas.openxmlformats.org/officeDocument/2006/relationships/image" Target="../media/image17.svg"/><Relationship Id="rId4" Type="http://schemas.openxmlformats.org/officeDocument/2006/relationships/image" Target="../media/image160.png"/><Relationship Id="rId9" Type="http://schemas.openxmlformats.org/officeDocument/2006/relationships/image" Target="../media/image16.png"/><Relationship Id="rId14" Type="http://schemas.openxmlformats.org/officeDocument/2006/relationships/image" Target="../media/image165.png"/><Relationship Id="rId22" Type="http://schemas.openxmlformats.org/officeDocument/2006/relationships/image" Target="../media/image1080.png"/></Relationships>
</file>

<file path=ppt/slides/_rels/slide27.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390.png"/><Relationship Id="rId18" Type="http://schemas.openxmlformats.org/officeDocument/2006/relationships/image" Target="../media/image172.svg"/><Relationship Id="rId26" Type="http://schemas.openxmlformats.org/officeDocument/2006/relationships/image" Target="../media/image1520.png"/><Relationship Id="rId3" Type="http://schemas.openxmlformats.org/officeDocument/2006/relationships/notesSlide" Target="../notesSlides/notesSlide27.xml"/><Relationship Id="rId21" Type="http://schemas.openxmlformats.org/officeDocument/2006/relationships/image" Target="../media/image20.emf"/><Relationship Id="rId7" Type="http://schemas.openxmlformats.org/officeDocument/2006/relationships/image" Target="../media/image1350.png"/><Relationship Id="rId12" Type="http://schemas.openxmlformats.org/officeDocument/2006/relationships/image" Target="../media/image1360.png"/><Relationship Id="rId17" Type="http://schemas.openxmlformats.org/officeDocument/2006/relationships/image" Target="../media/image171.png"/><Relationship Id="rId25" Type="http://schemas.openxmlformats.org/officeDocument/2006/relationships/image" Target="../media/image1510.png"/><Relationship Id="rId2" Type="http://schemas.openxmlformats.org/officeDocument/2006/relationships/slideLayout" Target="../slideLayouts/slideLayout2.xml"/><Relationship Id="rId16" Type="http://schemas.openxmlformats.org/officeDocument/2006/relationships/image" Target="../media/image19.svg"/><Relationship Id="rId20" Type="http://schemas.openxmlformats.org/officeDocument/2006/relationships/image" Target="../media/image173.emf"/><Relationship Id="rId1" Type="http://schemas.openxmlformats.org/officeDocument/2006/relationships/tags" Target="../tags/tag26.xml"/><Relationship Id="rId11" Type="http://schemas.openxmlformats.org/officeDocument/2006/relationships/image" Target="../media/image17.svg"/><Relationship Id="rId24" Type="http://schemas.openxmlformats.org/officeDocument/2006/relationships/image" Target="../media/image1500.png"/><Relationship Id="rId15" Type="http://schemas.openxmlformats.org/officeDocument/2006/relationships/image" Target="../media/image18.png"/><Relationship Id="rId23" Type="http://schemas.openxmlformats.org/officeDocument/2006/relationships/image" Target="../media/image1490.png"/><Relationship Id="rId10" Type="http://schemas.openxmlformats.org/officeDocument/2006/relationships/image" Target="../media/image16.png"/><Relationship Id="rId19" Type="http://schemas.openxmlformats.org/officeDocument/2006/relationships/image" Target="../media/image1450.png"/><Relationship Id="rId4" Type="http://schemas.openxmlformats.org/officeDocument/2006/relationships/image" Target="../media/image161.png"/><Relationship Id="rId9" Type="http://schemas.openxmlformats.org/officeDocument/2006/relationships/image" Target="../media/image170.svg"/><Relationship Id="rId14" Type="http://schemas.openxmlformats.org/officeDocument/2006/relationships/image" Target="../media/image1370.png"/><Relationship Id="rId22" Type="http://schemas.openxmlformats.org/officeDocument/2006/relationships/image" Target="../media/image1480.png"/></Relationships>
</file>

<file path=ppt/slides/_rels/slide28.xml.rels><?xml version="1.0" encoding="UTF-8" standalone="yes"?>
<Relationships xmlns="http://schemas.openxmlformats.org/package/2006/relationships"><Relationship Id="rId8" Type="http://schemas.openxmlformats.org/officeDocument/2006/relationships/image" Target="../media/image177.svg"/><Relationship Id="rId13" Type="http://schemas.openxmlformats.org/officeDocument/2006/relationships/image" Target="../media/image22.png"/><Relationship Id="rId18" Type="http://schemas.openxmlformats.org/officeDocument/2006/relationships/image" Target="../media/image184.svg"/><Relationship Id="rId3" Type="http://schemas.openxmlformats.org/officeDocument/2006/relationships/notesSlide" Target="../notesSlides/notesSlide28.xml"/><Relationship Id="rId7" Type="http://schemas.openxmlformats.org/officeDocument/2006/relationships/image" Target="../media/image176.png"/><Relationship Id="rId12" Type="http://schemas.openxmlformats.org/officeDocument/2006/relationships/image" Target="../media/image181.svg"/><Relationship Id="rId17" Type="http://schemas.openxmlformats.org/officeDocument/2006/relationships/image" Target="../media/image183.png"/><Relationship Id="rId2" Type="http://schemas.openxmlformats.org/officeDocument/2006/relationships/slideLayout" Target="../slideLayouts/slideLayout2.xml"/><Relationship Id="rId16" Type="http://schemas.openxmlformats.org/officeDocument/2006/relationships/image" Target="../media/image182.png"/><Relationship Id="rId1" Type="http://schemas.openxmlformats.org/officeDocument/2006/relationships/tags" Target="../tags/tag27.xml"/><Relationship Id="rId6" Type="http://schemas.openxmlformats.org/officeDocument/2006/relationships/image" Target="../media/image175.svg"/><Relationship Id="rId11" Type="http://schemas.openxmlformats.org/officeDocument/2006/relationships/image" Target="../media/image180.png"/><Relationship Id="rId5" Type="http://schemas.openxmlformats.org/officeDocument/2006/relationships/image" Target="../media/image174.png"/><Relationship Id="rId15" Type="http://schemas.openxmlformats.org/officeDocument/2006/relationships/image" Target="../media/image87.png"/><Relationship Id="rId10" Type="http://schemas.openxmlformats.org/officeDocument/2006/relationships/image" Target="../media/image179.svg"/><Relationship Id="rId4" Type="http://schemas.openxmlformats.org/officeDocument/2006/relationships/image" Target="../media/image12.emf"/><Relationship Id="rId9" Type="http://schemas.openxmlformats.org/officeDocument/2006/relationships/image" Target="../media/image178.png"/><Relationship Id="rId14" Type="http://schemas.openxmlformats.org/officeDocument/2006/relationships/image" Target="../media/image23.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jpeg"/><Relationship Id="rId3" Type="http://schemas.openxmlformats.org/officeDocument/2006/relationships/video" Target="../media/media1.mp4"/><Relationship Id="rId7" Type="http://schemas.openxmlformats.org/officeDocument/2006/relationships/image" Target="../media/image32.jpeg"/><Relationship Id="rId12" Type="http://schemas.openxmlformats.org/officeDocument/2006/relationships/image" Target="../media/image36.png"/><Relationship Id="rId17" Type="http://schemas.openxmlformats.org/officeDocument/2006/relationships/image" Target="../media/image42.png"/><Relationship Id="rId2" Type="http://schemas.microsoft.com/office/2007/relationships/media" Target="../media/media1.mp4"/><Relationship Id="rId16" Type="http://schemas.openxmlformats.org/officeDocument/2006/relationships/image" Target="../media/image41.png"/><Relationship Id="rId1" Type="http://schemas.openxmlformats.org/officeDocument/2006/relationships/tags" Target="../tags/tag3.xml"/><Relationship Id="rId6" Type="http://schemas.openxmlformats.org/officeDocument/2006/relationships/image" Target="../media/image37.jpeg"/><Relationship Id="rId11" Type="http://schemas.microsoft.com/office/2007/relationships/hdphoto" Target="../media/hdphoto1.wdp"/><Relationship Id="rId5" Type="http://schemas.openxmlformats.org/officeDocument/2006/relationships/notesSlide" Target="../notesSlides/notesSlide3.xml"/><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slideLayout" Target="../slideLayouts/slideLayout2.xml"/><Relationship Id="rId9" Type="http://schemas.openxmlformats.org/officeDocument/2006/relationships/image" Target="../media/image34.jpeg"/><Relationship Id="rId14" Type="http://schemas.openxmlformats.org/officeDocument/2006/relationships/image" Target="../media/image39.png"/></Relationships>
</file>

<file path=ppt/slides/_rels/slide3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video" Target="../media/media7.mp4"/><Relationship Id="rId7" Type="http://schemas.openxmlformats.org/officeDocument/2006/relationships/image" Target="../media/image185.png"/><Relationship Id="rId2" Type="http://schemas.microsoft.com/office/2007/relationships/media" Target="../media/media7.mp4"/><Relationship Id="rId1" Type="http://schemas.openxmlformats.org/officeDocument/2006/relationships/tags" Target="../tags/tag28.xml"/><Relationship Id="rId6" Type="http://schemas.openxmlformats.org/officeDocument/2006/relationships/image" Target="../media/image56.png"/><Relationship Id="rId11" Type="http://schemas.openxmlformats.org/officeDocument/2006/relationships/image" Target="../media/image57.gif"/><Relationship Id="rId5" Type="http://schemas.openxmlformats.org/officeDocument/2006/relationships/notesSlide" Target="../notesSlides/notesSlide30.xml"/><Relationship Id="rId10" Type="http://schemas.microsoft.com/office/2007/relationships/hdphoto" Target="../media/hdphoto4.wdp"/><Relationship Id="rId4" Type="http://schemas.openxmlformats.org/officeDocument/2006/relationships/slideLayout" Target="../slideLayouts/slideLayout2.xml"/><Relationship Id="rId9" Type="http://schemas.openxmlformats.org/officeDocument/2006/relationships/image" Target="../media/image186.png"/></Relationships>
</file>

<file path=ppt/slides/_rels/slide3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notesSlide" Target="../notesSlides/notesSlide31.xml"/><Relationship Id="rId21" Type="http://schemas.openxmlformats.org/officeDocument/2006/relationships/image" Target="../media/image27.jpe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svg"/><Relationship Id="rId25" Type="http://schemas.openxmlformats.org/officeDocument/2006/relationships/image" Target="../media/image46.jpeg"/><Relationship Id="rId2" Type="http://schemas.openxmlformats.org/officeDocument/2006/relationships/slideLayout" Target="../slideLayouts/slideLayout7.xml"/><Relationship Id="rId16" Type="http://schemas.openxmlformats.org/officeDocument/2006/relationships/image" Target="../media/image22.png"/><Relationship Id="rId20" Type="http://schemas.openxmlformats.org/officeDocument/2006/relationships/image" Target="../media/image26.jpeg"/><Relationship Id="rId1" Type="http://schemas.openxmlformats.org/officeDocument/2006/relationships/tags" Target="../tags/tag29.xml"/><Relationship Id="rId6" Type="http://schemas.openxmlformats.org/officeDocument/2006/relationships/image" Target="../media/image12.emf"/><Relationship Id="rId11" Type="http://schemas.openxmlformats.org/officeDocument/2006/relationships/image" Target="../media/image17.svg"/><Relationship Id="rId24" Type="http://schemas.openxmlformats.org/officeDocument/2006/relationships/image" Target="../media/image149.png"/><Relationship Id="rId5" Type="http://schemas.openxmlformats.org/officeDocument/2006/relationships/image" Target="../media/image29.png"/><Relationship Id="rId15" Type="http://schemas.openxmlformats.org/officeDocument/2006/relationships/image" Target="../media/image21.png"/><Relationship Id="rId23" Type="http://schemas.openxmlformats.org/officeDocument/2006/relationships/image" Target="../media/image187.gif"/><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hyperlink" Target="https://juhyeonkim95.github.io/project-pages/ohd_rendering/" TargetMode="External"/><Relationship Id="rId9" Type="http://schemas.openxmlformats.org/officeDocument/2006/relationships/image" Target="../media/image15.png"/><Relationship Id="rId14" Type="http://schemas.openxmlformats.org/officeDocument/2006/relationships/image" Target="../media/image20.emf"/><Relationship Id="rId22" Type="http://schemas.openxmlformats.org/officeDocument/2006/relationships/image" Target="../media/image28.jpe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44.png"/><Relationship Id="rId18" Type="http://schemas.openxmlformats.org/officeDocument/2006/relationships/image" Target="../media/image47.png"/><Relationship Id="rId3" Type="http://schemas.openxmlformats.org/officeDocument/2006/relationships/video" Target="../media/media2.mp4"/><Relationship Id="rId21" Type="http://schemas.openxmlformats.org/officeDocument/2006/relationships/image" Target="../media/image49.png"/><Relationship Id="rId7" Type="http://schemas.openxmlformats.org/officeDocument/2006/relationships/video" Target="../media/media4.mp4"/><Relationship Id="rId12" Type="http://schemas.openxmlformats.org/officeDocument/2006/relationships/image" Target="../media/image32.jpeg"/><Relationship Id="rId17" Type="http://schemas.openxmlformats.org/officeDocument/2006/relationships/image" Target="../media/image46.jpeg"/><Relationship Id="rId2" Type="http://schemas.microsoft.com/office/2007/relationships/media" Target="../media/media2.mp4"/><Relationship Id="rId16" Type="http://schemas.openxmlformats.org/officeDocument/2006/relationships/image" Target="../media/image37.jpeg"/><Relationship Id="rId20" Type="http://schemas.openxmlformats.org/officeDocument/2006/relationships/image" Target="../media/image38.jpeg"/><Relationship Id="rId1" Type="http://schemas.openxmlformats.org/officeDocument/2006/relationships/tags" Target="../tags/tag4.xml"/><Relationship Id="rId6" Type="http://schemas.microsoft.com/office/2007/relationships/media" Target="../media/media4.mp4"/><Relationship Id="rId11" Type="http://schemas.openxmlformats.org/officeDocument/2006/relationships/image" Target="../media/image33.png"/><Relationship Id="rId24" Type="http://schemas.openxmlformats.org/officeDocument/2006/relationships/image" Target="../media/image52.png"/><Relationship Id="rId5" Type="http://schemas.openxmlformats.org/officeDocument/2006/relationships/video" Target="../media/media3.mp4"/><Relationship Id="rId15" Type="http://schemas.openxmlformats.org/officeDocument/2006/relationships/image" Target="../media/image45.png"/><Relationship Id="rId23" Type="http://schemas.openxmlformats.org/officeDocument/2006/relationships/image" Target="../media/image51.png"/><Relationship Id="rId10" Type="http://schemas.openxmlformats.org/officeDocument/2006/relationships/image" Target="../media/image43.png"/><Relationship Id="rId19" Type="http://schemas.openxmlformats.org/officeDocument/2006/relationships/image" Target="../media/image48.png"/><Relationship Id="rId4" Type="http://schemas.microsoft.com/office/2007/relationships/media" Target="../media/media3.mp4"/><Relationship Id="rId9" Type="http://schemas.openxmlformats.org/officeDocument/2006/relationships/notesSlide" Target="../notesSlides/notesSlide4.xml"/><Relationship Id="rId14" Type="http://schemas.openxmlformats.org/officeDocument/2006/relationships/image" Target="../media/image40.png"/><Relationship Id="rId22" Type="http://schemas.openxmlformats.org/officeDocument/2006/relationships/image" Target="../media/image50.png"/></Relationships>
</file>

<file path=ppt/slides/_rels/slide5.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07/relationships/media" Target="../media/media5.mp4"/><Relationship Id="rId7" Type="http://schemas.openxmlformats.org/officeDocument/2006/relationships/image" Target="../media/image53.png"/><Relationship Id="rId2" Type="http://schemas.openxmlformats.org/officeDocument/2006/relationships/video" Target="NULL" TargetMode="External"/><Relationship Id="rId1" Type="http://schemas.openxmlformats.org/officeDocument/2006/relationships/tags" Target="../tags/tag5.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microsoft.com/office/2007/relationships/media" Target="../media/media6.mp4"/></Relationships>
</file>

<file path=ppt/slides/_rels/slide6.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video" Target="../media/media7.mp4"/><Relationship Id="rId7" Type="http://schemas.openxmlformats.org/officeDocument/2006/relationships/image" Target="../media/image56.png"/><Relationship Id="rId2" Type="http://schemas.microsoft.com/office/2007/relationships/media" Target="../media/media7.mp4"/><Relationship Id="rId1" Type="http://schemas.openxmlformats.org/officeDocument/2006/relationships/tags" Target="../tags/tag6.xml"/><Relationship Id="rId6" Type="http://schemas.openxmlformats.org/officeDocument/2006/relationships/image" Target="../media/image55.emf"/><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openxmlformats.org/officeDocument/2006/relationships/image" Target="../media/image58.gif"/></Relationships>
</file>

<file path=ppt/slides/_rels/slide7.xml.rels><?xml version="1.0" encoding="UTF-8" standalone="yes"?>
<Relationships xmlns="http://schemas.openxmlformats.org/package/2006/relationships"><Relationship Id="rId8" Type="http://schemas.microsoft.com/office/2007/relationships/media" Target="../media/media4.mp4"/><Relationship Id="rId13" Type="http://schemas.openxmlformats.org/officeDocument/2006/relationships/image" Target="../media/image56.png"/><Relationship Id="rId18" Type="http://schemas.openxmlformats.org/officeDocument/2006/relationships/image" Target="../media/image50.png"/><Relationship Id="rId3" Type="http://schemas.openxmlformats.org/officeDocument/2006/relationships/video" Target="../media/media7.mp4"/><Relationship Id="rId21" Type="http://schemas.openxmlformats.org/officeDocument/2006/relationships/image" Target="../media/image61.png"/><Relationship Id="rId7" Type="http://schemas.openxmlformats.org/officeDocument/2006/relationships/video" Target="../media/media3.mp4"/><Relationship Id="rId12" Type="http://schemas.openxmlformats.org/officeDocument/2006/relationships/image" Target="../media/image55.emf"/><Relationship Id="rId17" Type="http://schemas.openxmlformats.org/officeDocument/2006/relationships/image" Target="../media/image60.png"/><Relationship Id="rId2" Type="http://schemas.microsoft.com/office/2007/relationships/media" Target="../media/media7.mp4"/><Relationship Id="rId16" Type="http://schemas.openxmlformats.org/officeDocument/2006/relationships/image" Target="../media/image59.jpeg"/><Relationship Id="rId20" Type="http://schemas.openxmlformats.org/officeDocument/2006/relationships/image" Target="../media/image52.png"/><Relationship Id="rId1" Type="http://schemas.openxmlformats.org/officeDocument/2006/relationships/tags" Target="../tags/tag7.xml"/><Relationship Id="rId6" Type="http://schemas.microsoft.com/office/2007/relationships/media" Target="../media/media3.mp4"/><Relationship Id="rId11" Type="http://schemas.openxmlformats.org/officeDocument/2006/relationships/notesSlide" Target="../notesSlides/notesSlide7.xml"/><Relationship Id="rId5" Type="http://schemas.openxmlformats.org/officeDocument/2006/relationships/video" Target="../media/media2.mp4"/><Relationship Id="rId15" Type="http://schemas.openxmlformats.org/officeDocument/2006/relationships/image" Target="../media/image58.gif"/><Relationship Id="rId10" Type="http://schemas.openxmlformats.org/officeDocument/2006/relationships/slideLayout" Target="../slideLayouts/slideLayout2.xml"/><Relationship Id="rId19" Type="http://schemas.openxmlformats.org/officeDocument/2006/relationships/image" Target="../media/image51.png"/><Relationship Id="rId4" Type="http://schemas.microsoft.com/office/2007/relationships/media" Target="../media/media2.mp4"/><Relationship Id="rId9" Type="http://schemas.openxmlformats.org/officeDocument/2006/relationships/video" Target="../media/media4.mp4"/><Relationship Id="rId14" Type="http://schemas.openxmlformats.org/officeDocument/2006/relationships/image" Target="../media/image57.gif"/></Relationships>
</file>

<file path=ppt/slides/_rels/slide8.xml.rels><?xml version="1.0" encoding="UTF-8" standalone="yes"?>
<Relationships xmlns="http://schemas.openxmlformats.org/package/2006/relationships"><Relationship Id="rId13" Type="http://schemas.openxmlformats.org/officeDocument/2006/relationships/image" Target="../media/image64.png"/><Relationship Id="rId18" Type="http://schemas.openxmlformats.org/officeDocument/2006/relationships/image" Target="../media/image56.png"/><Relationship Id="rId3" Type="http://schemas.openxmlformats.org/officeDocument/2006/relationships/video" Target="../media/media7.mp4"/><Relationship Id="rId7" Type="http://schemas.openxmlformats.org/officeDocument/2006/relationships/image" Target="../media/image60.png"/><Relationship Id="rId12" Type="http://schemas.openxmlformats.org/officeDocument/2006/relationships/image" Target="../media/image63.svg"/><Relationship Id="rId17" Type="http://schemas.openxmlformats.org/officeDocument/2006/relationships/image" Target="../media/image61.png"/><Relationship Id="rId2" Type="http://schemas.microsoft.com/office/2007/relationships/media" Target="../media/media7.mp4"/><Relationship Id="rId16" Type="http://schemas.openxmlformats.org/officeDocument/2006/relationships/image" Target="../media/image58.png"/><Relationship Id="rId1" Type="http://schemas.openxmlformats.org/officeDocument/2006/relationships/tags" Target="../tags/tag8.xml"/><Relationship Id="rId6" Type="http://schemas.openxmlformats.org/officeDocument/2006/relationships/image" Target="../media/image57.gif"/><Relationship Id="rId11" Type="http://schemas.openxmlformats.org/officeDocument/2006/relationships/image" Target="../media/image62.png"/><Relationship Id="rId5" Type="http://schemas.openxmlformats.org/officeDocument/2006/relationships/notesSlide" Target="../notesSlides/notesSlide8.xml"/><Relationship Id="rId15" Type="http://schemas.openxmlformats.org/officeDocument/2006/relationships/image" Target="../media/image66.png"/><Relationship Id="rId10" Type="http://schemas.openxmlformats.org/officeDocument/2006/relationships/image" Target="../media/image520.png"/><Relationship Id="rId4" Type="http://schemas.openxmlformats.org/officeDocument/2006/relationships/slideLayout" Target="../slideLayouts/slideLayout2.xml"/><Relationship Id="rId14" Type="http://schemas.openxmlformats.org/officeDocument/2006/relationships/image" Target="../media/image560.png"/></Relationships>
</file>

<file path=ppt/slides/_rels/slide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9.xml"/><Relationship Id="rId7" Type="http://schemas.openxmlformats.org/officeDocument/2006/relationships/image" Target="../media/image69.emf"/><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5.png"/><Relationship Id="rId9"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06EEC0C0-C5BE-FD8E-9D4C-63A699AF4BED}"/>
              </a:ext>
            </a:extLst>
          </p:cNvPr>
          <p:cNvSpPr>
            <a:spLocks noGrp="1"/>
          </p:cNvSpPr>
          <p:nvPr>
            <p:ph type="subTitle" idx="1"/>
          </p:nvPr>
        </p:nvSpPr>
        <p:spPr>
          <a:xfrm>
            <a:off x="929860" y="5062335"/>
            <a:ext cx="10332281" cy="956638"/>
          </a:xfrm>
        </p:spPr>
        <p:txBody>
          <a:bodyPr>
            <a:normAutofit fontScale="47500" lnSpcReduction="20000"/>
          </a:bodyPr>
          <a:lstStyle/>
          <a:p>
            <a:pPr>
              <a:lnSpc>
                <a:spcPct val="150000"/>
              </a:lnSpc>
            </a:pPr>
            <a:r>
              <a:rPr lang="en-US" altLang="ko-KR" sz="4000" b="0" baseline="30000" dirty="0"/>
              <a:t>1 </a:t>
            </a:r>
            <a:r>
              <a:rPr lang="en-US" altLang="ko-KR" sz="4000" dirty="0"/>
              <a:t>Juhyeon Kim</a:t>
            </a:r>
            <a:r>
              <a:rPr lang="en-US" altLang="ko-KR" sz="4000" b="0" dirty="0"/>
              <a:t>    </a:t>
            </a:r>
            <a:r>
              <a:rPr lang="en-US" altLang="ko-KR" sz="4000" b="0" baseline="30000" dirty="0"/>
              <a:t>2 </a:t>
            </a:r>
            <a:r>
              <a:rPr lang="en-US" altLang="ko-KR" sz="4000" b="0" dirty="0"/>
              <a:t>Craig Benko    </a:t>
            </a:r>
            <a:r>
              <a:rPr lang="en-US" altLang="ko-KR" sz="4000" b="0" baseline="30000" dirty="0"/>
              <a:t>2 </a:t>
            </a:r>
            <a:r>
              <a:rPr lang="en-US" altLang="ko-KR" sz="4000" b="0" dirty="0"/>
              <a:t>Magnus </a:t>
            </a:r>
            <a:r>
              <a:rPr lang="en-US" altLang="ko-KR" sz="4000" b="0" dirty="0" err="1"/>
              <a:t>Wrenninge</a:t>
            </a:r>
            <a:r>
              <a:rPr lang="en-US" altLang="ko-KR" sz="4000" b="0" dirty="0"/>
              <a:t>    </a:t>
            </a:r>
            <a:r>
              <a:rPr lang="en-US" altLang="ko-KR" sz="4000" b="0" baseline="30000" dirty="0"/>
              <a:t>2 </a:t>
            </a:r>
            <a:r>
              <a:rPr lang="en-US" altLang="ko-KR" sz="4000" b="0" dirty="0"/>
              <a:t>Ryusuke Villemin </a:t>
            </a:r>
          </a:p>
          <a:p>
            <a:pPr>
              <a:lnSpc>
                <a:spcPct val="150000"/>
              </a:lnSpc>
            </a:pPr>
            <a:r>
              <a:rPr lang="en-US" altLang="ko-KR" sz="4000" b="0" baseline="30000" dirty="0"/>
              <a:t>2 </a:t>
            </a:r>
            <a:r>
              <a:rPr lang="en-US" altLang="ko-KR" sz="4000" b="0" dirty="0"/>
              <a:t>Zeb Barber    </a:t>
            </a:r>
            <a:r>
              <a:rPr lang="en-US" altLang="ko-KR" sz="4000" b="0" baseline="30000" dirty="0"/>
              <a:t>1 </a:t>
            </a:r>
            <a:r>
              <a:rPr lang="en-US" altLang="ko-KR" sz="4000" b="0" dirty="0"/>
              <a:t>Wojciech Jarosz    </a:t>
            </a:r>
            <a:r>
              <a:rPr lang="en-US" altLang="ko-KR" sz="4000" b="0" baseline="30000" dirty="0"/>
              <a:t>1 </a:t>
            </a:r>
            <a:r>
              <a:rPr lang="en-US" altLang="ko-KR" sz="4000" b="0" dirty="0"/>
              <a:t>Adithya </a:t>
            </a:r>
            <a:r>
              <a:rPr lang="en-US" altLang="ko-KR" sz="4000" b="0" dirty="0" err="1"/>
              <a:t>Pediredla</a:t>
            </a:r>
            <a:endParaRPr lang="en-US" altLang="ko-KR" sz="4000" dirty="0"/>
          </a:p>
        </p:txBody>
      </p:sp>
      <p:sp>
        <p:nvSpPr>
          <p:cNvPr id="2" name="Title 1">
            <a:extLst>
              <a:ext uri="{FF2B5EF4-FFF2-40B4-BE49-F238E27FC236}">
                <a16:creationId xmlns:a16="http://schemas.microsoft.com/office/drawing/2014/main" id="{58AC7D9F-FD9C-111F-8B22-A312FF834DE3}"/>
              </a:ext>
            </a:extLst>
          </p:cNvPr>
          <p:cNvSpPr>
            <a:spLocks noGrp="1"/>
          </p:cNvSpPr>
          <p:nvPr>
            <p:ph type="ctrTitle"/>
          </p:nvPr>
        </p:nvSpPr>
        <p:spPr>
          <a:xfrm>
            <a:off x="908796" y="3742525"/>
            <a:ext cx="10374409" cy="1598767"/>
          </a:xfrm>
        </p:spPr>
        <p:txBody>
          <a:bodyPr>
            <a:noAutofit/>
          </a:bodyPr>
          <a:lstStyle/>
          <a:p>
            <a:r>
              <a:rPr lang="en-US" sz="3200" dirty="0"/>
              <a:t>A</a:t>
            </a:r>
            <a:r>
              <a:rPr lang="ko-KR" altLang="en-US" sz="3200" dirty="0"/>
              <a:t> </a:t>
            </a:r>
            <a:r>
              <a:rPr lang="en-US" altLang="ko-KR" sz="3200" dirty="0"/>
              <a:t>Monte</a:t>
            </a:r>
            <a:r>
              <a:rPr lang="ko-KR" altLang="en-US" sz="3200" dirty="0"/>
              <a:t> </a:t>
            </a:r>
            <a:r>
              <a:rPr lang="en-US" altLang="ko-KR" sz="3200" dirty="0"/>
              <a:t>Carlo</a:t>
            </a:r>
            <a:r>
              <a:rPr lang="ko-KR" altLang="en-US" sz="3200" dirty="0"/>
              <a:t> </a:t>
            </a:r>
            <a:r>
              <a:rPr lang="en-US" altLang="ko-KR" sz="3200" dirty="0"/>
              <a:t>Rendering Framework for Simulating Optical Heterodyne Detection</a:t>
            </a:r>
            <a:endParaRPr lang="en-US" sz="3200" dirty="0"/>
          </a:p>
        </p:txBody>
      </p:sp>
      <p:sp>
        <p:nvSpPr>
          <p:cNvPr id="83" name="사각형: 둥근 모서리 82">
            <a:extLst>
              <a:ext uri="{FF2B5EF4-FFF2-40B4-BE49-F238E27FC236}">
                <a16:creationId xmlns:a16="http://schemas.microsoft.com/office/drawing/2014/main" id="{2DCB7AA5-C292-155A-68E7-6C0A9939F1A3}"/>
              </a:ext>
            </a:extLst>
          </p:cNvPr>
          <p:cNvSpPr/>
          <p:nvPr/>
        </p:nvSpPr>
        <p:spPr>
          <a:xfrm>
            <a:off x="8209387" y="811231"/>
            <a:ext cx="3762052" cy="1978306"/>
          </a:xfrm>
          <a:prstGeom prst="roundRect">
            <a:avLst/>
          </a:prstGeom>
          <a:solidFill>
            <a:srgbClr val="ED7D31">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cs typeface="+mn-cs"/>
            </a:endParaRPr>
          </a:p>
        </p:txBody>
      </p:sp>
      <p:sp>
        <p:nvSpPr>
          <p:cNvPr id="84" name="사각형: 둥근 모서리 83">
            <a:extLst>
              <a:ext uri="{FF2B5EF4-FFF2-40B4-BE49-F238E27FC236}">
                <a16:creationId xmlns:a16="http://schemas.microsoft.com/office/drawing/2014/main" id="{17DA11F2-EE3F-83A6-880E-6959BB16445F}"/>
              </a:ext>
            </a:extLst>
          </p:cNvPr>
          <p:cNvSpPr/>
          <p:nvPr/>
        </p:nvSpPr>
        <p:spPr>
          <a:xfrm>
            <a:off x="351347" y="811231"/>
            <a:ext cx="3762052" cy="1978306"/>
          </a:xfrm>
          <a:prstGeom prst="roundRect">
            <a:avLst/>
          </a:prstGeom>
          <a:solidFill>
            <a:srgbClr val="70AD47">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cs typeface="+mn-cs"/>
            </a:endParaRPr>
          </a:p>
        </p:txBody>
      </p:sp>
      <p:grpSp>
        <p:nvGrpSpPr>
          <p:cNvPr id="85" name="그룹 84">
            <a:extLst>
              <a:ext uri="{FF2B5EF4-FFF2-40B4-BE49-F238E27FC236}">
                <a16:creationId xmlns:a16="http://schemas.microsoft.com/office/drawing/2014/main" id="{38597BCB-CCD7-9DDF-3065-B3433219DFCB}"/>
              </a:ext>
            </a:extLst>
          </p:cNvPr>
          <p:cNvGrpSpPr/>
          <p:nvPr/>
        </p:nvGrpSpPr>
        <p:grpSpPr>
          <a:xfrm>
            <a:off x="2975532" y="958127"/>
            <a:ext cx="904542" cy="1621666"/>
            <a:chOff x="4295963" y="4415467"/>
            <a:chExt cx="975547" cy="1748965"/>
          </a:xfrm>
        </p:grpSpPr>
        <p:pic>
          <p:nvPicPr>
            <p:cNvPr id="119" name="그림 118">
              <a:extLst>
                <a:ext uri="{FF2B5EF4-FFF2-40B4-BE49-F238E27FC236}">
                  <a16:creationId xmlns:a16="http://schemas.microsoft.com/office/drawing/2014/main" id="{394B6A6C-DA4A-939B-0712-9386A01A3F7E}"/>
                </a:ext>
              </a:extLst>
            </p:cNvPr>
            <p:cNvPicPr>
              <a:picLocks noChangeAspect="1"/>
            </p:cNvPicPr>
            <p:nvPr/>
          </p:nvPicPr>
          <p:blipFill>
            <a:blip r:embed="rId4"/>
            <a:srcRect l="28122" t="6209" r="53820" b="11653"/>
            <a:stretch>
              <a:fillRect/>
            </a:stretch>
          </p:blipFill>
          <p:spPr>
            <a:xfrm>
              <a:off x="4295963" y="4415467"/>
              <a:ext cx="975547" cy="1748965"/>
            </a:xfrm>
            <a:prstGeom prst="rect">
              <a:avLst/>
            </a:prstGeom>
          </p:spPr>
        </p:pic>
        <p:sp>
          <p:nvSpPr>
            <p:cNvPr id="120" name="직사각형 119">
              <a:extLst>
                <a:ext uri="{FF2B5EF4-FFF2-40B4-BE49-F238E27FC236}">
                  <a16:creationId xmlns:a16="http://schemas.microsoft.com/office/drawing/2014/main" id="{C16D357C-A1D9-2266-8268-3BFAA917585B}"/>
                </a:ext>
              </a:extLst>
            </p:cNvPr>
            <p:cNvSpPr/>
            <p:nvPr/>
          </p:nvSpPr>
          <p:spPr>
            <a:xfrm>
              <a:off x="4348480" y="4415467"/>
              <a:ext cx="182880" cy="151453"/>
            </a:xfrm>
            <a:prstGeom prst="rect">
              <a:avLst/>
            </a:prstGeom>
            <a:solidFill>
              <a:srgbClr val="00008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cs typeface="+mn-cs"/>
              </a:endParaRPr>
            </a:p>
          </p:txBody>
        </p:sp>
      </p:grpSp>
      <p:pic>
        <p:nvPicPr>
          <p:cNvPr id="86" name="그림 85" descr="텍스트, 차량, 자동차, 육상 차량이(가) 표시된 사진&#10;&#10;자동 생성된 설명">
            <a:extLst>
              <a:ext uri="{FF2B5EF4-FFF2-40B4-BE49-F238E27FC236}">
                <a16:creationId xmlns:a16="http://schemas.microsoft.com/office/drawing/2014/main" id="{C4C75102-A131-2EF4-8411-96DB079E967D}"/>
              </a:ext>
            </a:extLst>
          </p:cNvPr>
          <p:cNvPicPr preferRelativeResize="0">
            <a:picLocks/>
          </p:cNvPicPr>
          <p:nvPr/>
        </p:nvPicPr>
        <p:blipFill rotWithShape="1">
          <a:blip r:embed="rId5">
            <a:extLst>
              <a:ext uri="{28A0092B-C50C-407E-A947-70E740481C1C}">
                <a14:useLocalDpi xmlns:a14="http://schemas.microsoft.com/office/drawing/2010/main" val="0"/>
              </a:ext>
            </a:extLst>
          </a:blip>
          <a:srcRect l="15743" t="38274" r="13852" b="20348"/>
          <a:stretch/>
        </p:blipFill>
        <p:spPr>
          <a:xfrm>
            <a:off x="8416424" y="2079816"/>
            <a:ext cx="1168291" cy="510710"/>
          </a:xfrm>
          <a:prstGeom prst="rect">
            <a:avLst/>
          </a:prstGeom>
          <a:ln w="12700">
            <a:noFill/>
          </a:ln>
        </p:spPr>
      </p:pic>
      <p:pic>
        <p:nvPicPr>
          <p:cNvPr id="87" name="그림 86" descr="차량, 하늘, 육상 차량, 바퀴이(가) 표시된 사진&#10;&#10;자동 생성된 설명">
            <a:extLst>
              <a:ext uri="{FF2B5EF4-FFF2-40B4-BE49-F238E27FC236}">
                <a16:creationId xmlns:a16="http://schemas.microsoft.com/office/drawing/2014/main" id="{A85A1E66-8077-4453-4477-C82A1DC25B31}"/>
              </a:ext>
            </a:extLst>
          </p:cNvPr>
          <p:cNvPicPr preferRelativeResize="0">
            <a:picLocks/>
          </p:cNvPicPr>
          <p:nvPr/>
        </p:nvPicPr>
        <p:blipFill>
          <a:blip r:embed="rId6">
            <a:extLst>
              <a:ext uri="{28A0092B-C50C-407E-A947-70E740481C1C}">
                <a14:useLocalDpi xmlns:a14="http://schemas.microsoft.com/office/drawing/2010/main" val="0"/>
              </a:ext>
            </a:extLst>
          </a:blip>
          <a:srcRect l="3614" t="32955" r="3614"/>
          <a:stretch/>
        </p:blipFill>
        <p:spPr>
          <a:xfrm>
            <a:off x="8416424" y="958127"/>
            <a:ext cx="1168291" cy="510710"/>
          </a:xfrm>
          <a:prstGeom prst="rect">
            <a:avLst/>
          </a:prstGeom>
          <a:ln w="12700">
            <a:noFill/>
          </a:ln>
        </p:spPr>
      </p:pic>
      <p:pic>
        <p:nvPicPr>
          <p:cNvPr id="88" name="그림 87" descr="스크린샷, 텍스트, 디자인이(가) 표시된 사진&#10;&#10;자동 생성된 설명">
            <a:extLst>
              <a:ext uri="{FF2B5EF4-FFF2-40B4-BE49-F238E27FC236}">
                <a16:creationId xmlns:a16="http://schemas.microsoft.com/office/drawing/2014/main" id="{0B4F1CBD-1987-3D14-F1EF-213380086DA7}"/>
              </a:ext>
            </a:extLst>
          </p:cNvPr>
          <p:cNvPicPr preferRelativeResize="0">
            <a:picLocks/>
          </p:cNvPicPr>
          <p:nvPr/>
        </p:nvPicPr>
        <p:blipFill rotWithShape="1">
          <a:blip r:embed="rId7">
            <a:extLst>
              <a:ext uri="{28A0092B-C50C-407E-A947-70E740481C1C}">
                <a14:useLocalDpi xmlns:a14="http://schemas.microsoft.com/office/drawing/2010/main" val="0"/>
              </a:ext>
            </a:extLst>
          </a:blip>
          <a:srcRect l="15310" t="37873" r="13668" b="20597"/>
          <a:stretch/>
        </p:blipFill>
        <p:spPr>
          <a:xfrm>
            <a:off x="8416424" y="1514826"/>
            <a:ext cx="1168291" cy="510710"/>
          </a:xfrm>
          <a:prstGeom prst="rect">
            <a:avLst/>
          </a:prstGeom>
          <a:ln w="12700">
            <a:noFill/>
          </a:ln>
        </p:spPr>
      </p:pic>
      <p:pic>
        <p:nvPicPr>
          <p:cNvPr id="89" name="그래픽 88">
            <a:extLst>
              <a:ext uri="{FF2B5EF4-FFF2-40B4-BE49-F238E27FC236}">
                <a16:creationId xmlns:a16="http://schemas.microsoft.com/office/drawing/2014/main" id="{BCB83295-E903-64ED-B51C-709A993BE384}"/>
              </a:ext>
            </a:extLst>
          </p:cNvPr>
          <p:cNvPicPr>
            <a:picLocks noChangeAspect="1"/>
          </p:cNvPicPr>
          <p:nvPr/>
        </p:nvPicPr>
        <p:blipFill>
          <a:blip r:embed="rId8">
            <a:extLst>
              <a:ext uri="{96DAC541-7B7A-43D3-8B79-37D633B846F1}">
                <asvg:svgBlip xmlns:asvg="http://schemas.microsoft.com/office/drawing/2016/SVG/main" r:embed="rId9"/>
              </a:ext>
            </a:extLst>
          </a:blip>
          <a:srcRect l="35846" t="13993" r="32423" b="17536"/>
          <a:stretch>
            <a:fillRect/>
          </a:stretch>
        </p:blipFill>
        <p:spPr>
          <a:xfrm>
            <a:off x="9680874" y="930515"/>
            <a:ext cx="1156349" cy="1660010"/>
          </a:xfrm>
          <a:prstGeom prst="rect">
            <a:avLst/>
          </a:prstGeom>
        </p:spPr>
      </p:pic>
      <p:pic>
        <p:nvPicPr>
          <p:cNvPr id="90" name="그래픽 89">
            <a:extLst>
              <a:ext uri="{FF2B5EF4-FFF2-40B4-BE49-F238E27FC236}">
                <a16:creationId xmlns:a16="http://schemas.microsoft.com/office/drawing/2014/main" id="{F208CCE3-8A7C-7755-785F-A684769DA172}"/>
              </a:ext>
            </a:extLst>
          </p:cNvPr>
          <p:cNvPicPr>
            <a:picLocks noChangeAspect="1"/>
          </p:cNvPicPr>
          <p:nvPr/>
        </p:nvPicPr>
        <p:blipFill>
          <a:blip r:embed="rId10">
            <a:extLst>
              <a:ext uri="{96DAC541-7B7A-43D3-8B79-37D633B846F1}">
                <asvg:svgBlip xmlns:asvg="http://schemas.microsoft.com/office/drawing/2016/SVG/main" r:embed="rId11"/>
              </a:ext>
            </a:extLst>
          </a:blip>
          <a:srcRect l="45307" t="38872" r="47629" b="52401"/>
          <a:stretch/>
        </p:blipFill>
        <p:spPr>
          <a:xfrm>
            <a:off x="10275350" y="2025536"/>
            <a:ext cx="529781" cy="491460"/>
          </a:xfrm>
          <a:prstGeom prst="rect">
            <a:avLst/>
          </a:prstGeom>
        </p:spPr>
      </p:pic>
      <p:sp>
        <p:nvSpPr>
          <p:cNvPr id="91" name="직사각형 90">
            <a:extLst>
              <a:ext uri="{FF2B5EF4-FFF2-40B4-BE49-F238E27FC236}">
                <a16:creationId xmlns:a16="http://schemas.microsoft.com/office/drawing/2014/main" id="{B2A97260-F7FD-6C97-E8CA-83B9F1152165}"/>
              </a:ext>
            </a:extLst>
          </p:cNvPr>
          <p:cNvSpPr/>
          <p:nvPr/>
        </p:nvSpPr>
        <p:spPr>
          <a:xfrm>
            <a:off x="10275350" y="2020877"/>
            <a:ext cx="529781" cy="496117"/>
          </a:xfrm>
          <a:prstGeom prst="rect">
            <a:avLst/>
          </a:prstGeom>
          <a:no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cs typeface="+mn-cs"/>
            </a:endParaRPr>
          </a:p>
        </p:txBody>
      </p:sp>
      <p:sp>
        <p:nvSpPr>
          <p:cNvPr id="92" name="직사각형 91">
            <a:extLst>
              <a:ext uri="{FF2B5EF4-FFF2-40B4-BE49-F238E27FC236}">
                <a16:creationId xmlns:a16="http://schemas.microsoft.com/office/drawing/2014/main" id="{D4A9A5CB-4552-28BB-1E85-819529756FB1}"/>
              </a:ext>
            </a:extLst>
          </p:cNvPr>
          <p:cNvSpPr/>
          <p:nvPr/>
        </p:nvSpPr>
        <p:spPr>
          <a:xfrm>
            <a:off x="10065512" y="1553784"/>
            <a:ext cx="224456" cy="186169"/>
          </a:xfrm>
          <a:prstGeom prst="rect">
            <a:avLst/>
          </a:prstGeom>
          <a:no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cs typeface="+mn-cs"/>
            </a:endParaRPr>
          </a:p>
        </p:txBody>
      </p:sp>
      <p:cxnSp>
        <p:nvCxnSpPr>
          <p:cNvPr id="93" name="직선 화살표 연결선 92">
            <a:extLst>
              <a:ext uri="{FF2B5EF4-FFF2-40B4-BE49-F238E27FC236}">
                <a16:creationId xmlns:a16="http://schemas.microsoft.com/office/drawing/2014/main" id="{99358871-36E5-4F51-5A8A-0D6CD6F8FDFF}"/>
              </a:ext>
            </a:extLst>
          </p:cNvPr>
          <p:cNvCxnSpPr>
            <a:cxnSpLocks/>
            <a:stCxn id="92" idx="2"/>
            <a:endCxn id="91" idx="0"/>
          </p:cNvCxnSpPr>
          <p:nvPr/>
        </p:nvCxnSpPr>
        <p:spPr>
          <a:xfrm>
            <a:off x="10177742" y="1739952"/>
            <a:ext cx="362498" cy="280926"/>
          </a:xfrm>
          <a:prstGeom prst="straightConnector1">
            <a:avLst/>
          </a:prstGeom>
          <a:noFill/>
          <a:ln w="12700" cap="flat" cmpd="sng" algn="ctr">
            <a:solidFill>
              <a:srgbClr val="FF0000"/>
            </a:solidFill>
            <a:prstDash val="solid"/>
            <a:miter lim="800000"/>
            <a:tailEnd type="triangle"/>
          </a:ln>
          <a:effectLst/>
        </p:spPr>
      </p:cxnSp>
      <p:grpSp>
        <p:nvGrpSpPr>
          <p:cNvPr id="94" name="그룹 93">
            <a:extLst>
              <a:ext uri="{FF2B5EF4-FFF2-40B4-BE49-F238E27FC236}">
                <a16:creationId xmlns:a16="http://schemas.microsoft.com/office/drawing/2014/main" id="{476627C1-EC0B-34B3-B363-9EDADBED4DA4}"/>
              </a:ext>
            </a:extLst>
          </p:cNvPr>
          <p:cNvGrpSpPr/>
          <p:nvPr/>
        </p:nvGrpSpPr>
        <p:grpSpPr>
          <a:xfrm>
            <a:off x="1781521" y="958127"/>
            <a:ext cx="1104233" cy="1621666"/>
            <a:chOff x="3008224" y="4415467"/>
            <a:chExt cx="1393372" cy="2046293"/>
          </a:xfrm>
        </p:grpSpPr>
        <p:pic>
          <p:nvPicPr>
            <p:cNvPr id="115" name="그림 114">
              <a:extLst>
                <a:ext uri="{FF2B5EF4-FFF2-40B4-BE49-F238E27FC236}">
                  <a16:creationId xmlns:a16="http://schemas.microsoft.com/office/drawing/2014/main" id="{3B817943-697D-1657-DFF1-AB3C194E18A9}"/>
                </a:ext>
              </a:extLst>
            </p:cNvPr>
            <p:cNvPicPr>
              <a:picLocks noChangeAspect="1"/>
            </p:cNvPicPr>
            <p:nvPr/>
          </p:nvPicPr>
          <p:blipFill>
            <a:blip r:embed="rId12"/>
            <a:srcRect l="29937" t="1" r="3137" b="2117"/>
            <a:stretch>
              <a:fillRect/>
            </a:stretch>
          </p:blipFill>
          <p:spPr>
            <a:xfrm>
              <a:off x="3008224" y="4415467"/>
              <a:ext cx="1393372" cy="2046293"/>
            </a:xfrm>
            <a:prstGeom prst="rect">
              <a:avLst/>
            </a:prstGeom>
          </p:spPr>
        </p:pic>
        <p:pic>
          <p:nvPicPr>
            <p:cNvPr id="116" name="그림 115">
              <a:extLst>
                <a:ext uri="{FF2B5EF4-FFF2-40B4-BE49-F238E27FC236}">
                  <a16:creationId xmlns:a16="http://schemas.microsoft.com/office/drawing/2014/main" id="{27A27663-7D5E-7763-DE24-D8CBCD375375}"/>
                </a:ext>
              </a:extLst>
            </p:cNvPr>
            <p:cNvPicPr>
              <a:picLocks noChangeAspect="1"/>
            </p:cNvPicPr>
            <p:nvPr/>
          </p:nvPicPr>
          <p:blipFill>
            <a:blip r:embed="rId12"/>
            <a:srcRect l="50000" t="32230" r="28321" b="47006"/>
            <a:stretch>
              <a:fillRect/>
            </a:stretch>
          </p:blipFill>
          <p:spPr>
            <a:xfrm>
              <a:off x="3679580" y="5752111"/>
              <a:ext cx="659842" cy="634595"/>
            </a:xfrm>
            <a:prstGeom prst="rect">
              <a:avLst/>
            </a:prstGeom>
            <a:ln>
              <a:solidFill>
                <a:srgbClr val="FF0000"/>
              </a:solidFill>
            </a:ln>
          </p:spPr>
        </p:pic>
        <p:sp>
          <p:nvSpPr>
            <p:cNvPr id="117" name="직사각형 116">
              <a:extLst>
                <a:ext uri="{FF2B5EF4-FFF2-40B4-BE49-F238E27FC236}">
                  <a16:creationId xmlns:a16="http://schemas.microsoft.com/office/drawing/2014/main" id="{1AED3D36-F829-46A6-AF52-329568DA74AB}"/>
                </a:ext>
              </a:extLst>
            </p:cNvPr>
            <p:cNvSpPr/>
            <p:nvPr/>
          </p:nvSpPr>
          <p:spPr>
            <a:xfrm>
              <a:off x="3412098" y="5171076"/>
              <a:ext cx="288056" cy="238919"/>
            </a:xfrm>
            <a:prstGeom prst="rect">
              <a:avLst/>
            </a:prstGeom>
            <a:no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cs typeface="+mn-cs"/>
              </a:endParaRPr>
            </a:p>
          </p:txBody>
        </p:sp>
        <p:cxnSp>
          <p:nvCxnSpPr>
            <p:cNvPr id="118" name="직선 화살표 연결선 117">
              <a:extLst>
                <a:ext uri="{FF2B5EF4-FFF2-40B4-BE49-F238E27FC236}">
                  <a16:creationId xmlns:a16="http://schemas.microsoft.com/office/drawing/2014/main" id="{25D87EB6-187D-177C-B83D-58C7C35AC3D2}"/>
                </a:ext>
              </a:extLst>
            </p:cNvPr>
            <p:cNvCxnSpPr>
              <a:cxnSpLocks/>
              <a:stCxn id="117" idx="2"/>
            </p:cNvCxnSpPr>
            <p:nvPr/>
          </p:nvCxnSpPr>
          <p:spPr>
            <a:xfrm>
              <a:off x="3556126" y="5409994"/>
              <a:ext cx="482092" cy="366501"/>
            </a:xfrm>
            <a:prstGeom prst="straightConnector1">
              <a:avLst/>
            </a:prstGeom>
            <a:noFill/>
            <a:ln w="12700" cap="flat" cmpd="sng" algn="ctr">
              <a:solidFill>
                <a:srgbClr val="FF0000"/>
              </a:solidFill>
              <a:prstDash val="solid"/>
              <a:miter lim="800000"/>
              <a:tailEnd type="triangle"/>
            </a:ln>
            <a:effectLst/>
          </p:spPr>
        </p:cxnSp>
      </p:grpSp>
      <p:pic>
        <p:nvPicPr>
          <p:cNvPr id="95" name="Picture 6">
            <a:extLst>
              <a:ext uri="{FF2B5EF4-FFF2-40B4-BE49-F238E27FC236}">
                <a16:creationId xmlns:a16="http://schemas.microsoft.com/office/drawing/2014/main" id="{C080FF6C-70FD-B5BB-6C62-EF8CA521B73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1028" r="1597" b="2556"/>
          <a:stretch/>
        </p:blipFill>
        <p:spPr bwMode="auto">
          <a:xfrm>
            <a:off x="2392525" y="958127"/>
            <a:ext cx="496880" cy="4847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6" name="그래픽 95">
            <a:extLst>
              <a:ext uri="{FF2B5EF4-FFF2-40B4-BE49-F238E27FC236}">
                <a16:creationId xmlns:a16="http://schemas.microsoft.com/office/drawing/2014/main" id="{7F31BECC-8FAF-3EBF-BF5A-18FBF2B98ECB}"/>
              </a:ext>
            </a:extLst>
          </p:cNvPr>
          <p:cNvPicPr>
            <a:picLocks noChangeAspect="1"/>
          </p:cNvPicPr>
          <p:nvPr/>
        </p:nvPicPr>
        <p:blipFill>
          <a:blip r:embed="rId14">
            <a:extLst>
              <a:ext uri="{96DAC541-7B7A-43D3-8B79-37D633B846F1}">
                <asvg:svgBlip xmlns:asvg="http://schemas.microsoft.com/office/drawing/2016/SVG/main" r:embed="rId15"/>
              </a:ext>
            </a:extLst>
          </a:blip>
          <a:srcRect l="48980" t="9438" r="22995" b="9766"/>
          <a:stretch>
            <a:fillRect/>
          </a:stretch>
        </p:blipFill>
        <p:spPr>
          <a:xfrm>
            <a:off x="10877196" y="958127"/>
            <a:ext cx="978366" cy="1621667"/>
          </a:xfrm>
          <a:prstGeom prst="rect">
            <a:avLst/>
          </a:prstGeom>
        </p:spPr>
      </p:pic>
      <p:pic>
        <p:nvPicPr>
          <p:cNvPr id="97" name="그림 96">
            <a:extLst>
              <a:ext uri="{FF2B5EF4-FFF2-40B4-BE49-F238E27FC236}">
                <a16:creationId xmlns:a16="http://schemas.microsoft.com/office/drawing/2014/main" id="{0B05041B-8B93-D78D-000C-D2EEEE8D1932}"/>
              </a:ext>
            </a:extLst>
          </p:cNvPr>
          <p:cNvPicPr>
            <a:picLocks noChangeAspect="1"/>
          </p:cNvPicPr>
          <p:nvPr/>
        </p:nvPicPr>
        <p:blipFill>
          <a:blip r:embed="rId16"/>
          <a:stretch>
            <a:fillRect/>
          </a:stretch>
        </p:blipFill>
        <p:spPr>
          <a:xfrm>
            <a:off x="10235389" y="949879"/>
            <a:ext cx="641808" cy="447577"/>
          </a:xfrm>
          <a:prstGeom prst="rect">
            <a:avLst/>
          </a:prstGeom>
        </p:spPr>
      </p:pic>
      <p:pic>
        <p:nvPicPr>
          <p:cNvPr id="98" name="그림 97">
            <a:extLst>
              <a:ext uri="{FF2B5EF4-FFF2-40B4-BE49-F238E27FC236}">
                <a16:creationId xmlns:a16="http://schemas.microsoft.com/office/drawing/2014/main" id="{3BF7AF22-46D1-D205-CE63-5016FCD608A1}"/>
              </a:ext>
            </a:extLst>
          </p:cNvPr>
          <p:cNvPicPr>
            <a:picLocks noChangeAspect="1"/>
          </p:cNvPicPr>
          <p:nvPr/>
        </p:nvPicPr>
        <p:blipFill>
          <a:blip r:embed="rId17"/>
          <a:stretch>
            <a:fillRect/>
          </a:stretch>
        </p:blipFill>
        <p:spPr>
          <a:xfrm>
            <a:off x="11115590" y="950986"/>
            <a:ext cx="751786" cy="563839"/>
          </a:xfrm>
          <a:prstGeom prst="rect">
            <a:avLst/>
          </a:prstGeom>
        </p:spPr>
      </p:pic>
      <p:sp>
        <p:nvSpPr>
          <p:cNvPr id="99" name="TextBox 98">
            <a:extLst>
              <a:ext uri="{FF2B5EF4-FFF2-40B4-BE49-F238E27FC236}">
                <a16:creationId xmlns:a16="http://schemas.microsoft.com/office/drawing/2014/main" id="{84B2CA30-CD14-1C1B-2674-1373DB60E6DE}"/>
              </a:ext>
            </a:extLst>
          </p:cNvPr>
          <p:cNvSpPr txBox="1"/>
          <p:nvPr/>
        </p:nvSpPr>
        <p:spPr>
          <a:xfrm>
            <a:off x="937305" y="397372"/>
            <a:ext cx="2407218"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chemeClr val="accent5">
                    <a:lumMod val="50000"/>
                  </a:schemeClr>
                </a:solidFill>
                <a:effectLst/>
                <a:uLnTx/>
                <a:uFillTx/>
              </a:rPr>
              <a:t>OHD Applications</a:t>
            </a:r>
            <a:endParaRPr kumimoji="0" lang="ko-KR" altLang="en-US" sz="2000" b="0" i="0" u="none" strike="noStrike" kern="0" cap="none" spc="0" normalizeH="0" baseline="0" noProof="0" dirty="0">
              <a:ln>
                <a:noFill/>
              </a:ln>
              <a:solidFill>
                <a:schemeClr val="accent5">
                  <a:lumMod val="50000"/>
                </a:schemeClr>
              </a:solidFill>
              <a:effectLst/>
              <a:uLnTx/>
              <a:uFillTx/>
            </a:endParaRPr>
          </a:p>
        </p:txBody>
      </p:sp>
      <p:sp>
        <p:nvSpPr>
          <p:cNvPr id="100" name="TextBox 99">
            <a:extLst>
              <a:ext uri="{FF2B5EF4-FFF2-40B4-BE49-F238E27FC236}">
                <a16:creationId xmlns:a16="http://schemas.microsoft.com/office/drawing/2014/main" id="{D75D3FD4-0655-D3A0-92D6-59B43EEEDDE3}"/>
              </a:ext>
            </a:extLst>
          </p:cNvPr>
          <p:cNvSpPr txBox="1"/>
          <p:nvPr/>
        </p:nvSpPr>
        <p:spPr>
          <a:xfrm>
            <a:off x="8431975" y="397372"/>
            <a:ext cx="3268260"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chemeClr val="accent6">
                    <a:lumMod val="50000"/>
                  </a:schemeClr>
                </a:solidFill>
                <a:effectLst/>
                <a:uLnTx/>
                <a:uFillTx/>
              </a:rPr>
              <a:t>Our Monte Carlo Simulator</a:t>
            </a:r>
            <a:endParaRPr kumimoji="0" lang="ko-KR" altLang="en-US" sz="2000" b="0" i="0" u="none" strike="noStrike" kern="0" cap="none" spc="0" normalizeH="0" baseline="0" noProof="0" dirty="0">
              <a:ln>
                <a:noFill/>
              </a:ln>
              <a:solidFill>
                <a:schemeClr val="accent6">
                  <a:lumMod val="50000"/>
                </a:schemeClr>
              </a:solidFill>
              <a:effectLst/>
              <a:uLnTx/>
              <a:uFillTx/>
            </a:endParaRPr>
          </a:p>
        </p:txBody>
      </p:sp>
      <p:sp>
        <p:nvSpPr>
          <p:cNvPr id="101" name="TextBox 100">
            <a:extLst>
              <a:ext uri="{FF2B5EF4-FFF2-40B4-BE49-F238E27FC236}">
                <a16:creationId xmlns:a16="http://schemas.microsoft.com/office/drawing/2014/main" id="{340B4076-C17E-4D57-4745-870B9D4DC7BD}"/>
              </a:ext>
            </a:extLst>
          </p:cNvPr>
          <p:cNvSpPr txBox="1"/>
          <p:nvPr/>
        </p:nvSpPr>
        <p:spPr>
          <a:xfrm>
            <a:off x="624223" y="2563381"/>
            <a:ext cx="1077937" cy="24256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srgbClr val="70AD47"/>
                </a:solidFill>
                <a:effectLst/>
                <a:uLnTx/>
                <a:uFillTx/>
              </a:rPr>
              <a:t>FMCW Lidar</a:t>
            </a:r>
            <a:endParaRPr kumimoji="0" lang="ko-KR" altLang="en-US" sz="1100" b="0" i="0" u="none" strike="noStrike" kern="0" cap="none" spc="0" normalizeH="0" baseline="0" noProof="0" dirty="0">
              <a:ln>
                <a:noFill/>
              </a:ln>
              <a:solidFill>
                <a:srgbClr val="70AD47"/>
              </a:solidFill>
              <a:effectLst/>
              <a:uLnTx/>
              <a:uFillTx/>
            </a:endParaRPr>
          </a:p>
        </p:txBody>
      </p:sp>
      <p:sp>
        <p:nvSpPr>
          <p:cNvPr id="102" name="TextBox 101">
            <a:extLst>
              <a:ext uri="{FF2B5EF4-FFF2-40B4-BE49-F238E27FC236}">
                <a16:creationId xmlns:a16="http://schemas.microsoft.com/office/drawing/2014/main" id="{6428BDF9-B16D-6D8E-6ABD-69116C19BA26}"/>
              </a:ext>
            </a:extLst>
          </p:cNvPr>
          <p:cNvSpPr txBox="1"/>
          <p:nvPr/>
        </p:nvSpPr>
        <p:spPr>
          <a:xfrm>
            <a:off x="1667900" y="2563381"/>
            <a:ext cx="1323937"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srgbClr val="70AD47"/>
                </a:solidFill>
                <a:effectLst/>
                <a:uLnTx/>
                <a:uFillTx/>
              </a:rPr>
              <a:t>Blood Flow</a:t>
            </a:r>
            <a:endParaRPr kumimoji="0" lang="ko-KR" altLang="en-US" sz="1100" b="0" i="0" u="none" strike="noStrike" kern="0" cap="none" spc="0" normalizeH="0" baseline="0" noProof="0" dirty="0">
              <a:ln>
                <a:noFill/>
              </a:ln>
              <a:solidFill>
                <a:srgbClr val="70AD47"/>
              </a:solidFill>
              <a:effectLst/>
              <a:uLnTx/>
              <a:uFillTx/>
            </a:endParaRPr>
          </a:p>
        </p:txBody>
      </p:sp>
      <p:sp>
        <p:nvSpPr>
          <p:cNvPr id="103" name="TextBox 102">
            <a:extLst>
              <a:ext uri="{FF2B5EF4-FFF2-40B4-BE49-F238E27FC236}">
                <a16:creationId xmlns:a16="http://schemas.microsoft.com/office/drawing/2014/main" id="{AFF909B8-3ACA-5AED-E90E-E84E6F1E8F5B}"/>
              </a:ext>
            </a:extLst>
          </p:cNvPr>
          <p:cNvSpPr txBox="1"/>
          <p:nvPr/>
        </p:nvSpPr>
        <p:spPr>
          <a:xfrm>
            <a:off x="2875667" y="2563381"/>
            <a:ext cx="1077937" cy="24256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srgbClr val="70AD47"/>
                </a:solidFill>
                <a:effectLst/>
                <a:uLnTx/>
                <a:uFillTx/>
              </a:rPr>
              <a:t>Atmosphere</a:t>
            </a:r>
            <a:endParaRPr kumimoji="0" lang="ko-KR" altLang="en-US" sz="1100" b="0" i="0" u="none" strike="noStrike" kern="0" cap="none" spc="0" normalizeH="0" baseline="0" noProof="0" dirty="0">
              <a:ln>
                <a:noFill/>
              </a:ln>
              <a:solidFill>
                <a:srgbClr val="70AD47"/>
              </a:solidFill>
              <a:effectLst/>
              <a:uLnTx/>
              <a:uFillTx/>
            </a:endParaRPr>
          </a:p>
        </p:txBody>
      </p:sp>
      <p:sp>
        <p:nvSpPr>
          <p:cNvPr id="104" name="TextBox 103">
            <a:extLst>
              <a:ext uri="{FF2B5EF4-FFF2-40B4-BE49-F238E27FC236}">
                <a16:creationId xmlns:a16="http://schemas.microsoft.com/office/drawing/2014/main" id="{211A9F8A-0DC0-6576-E272-6EA466CD5F60}"/>
              </a:ext>
            </a:extLst>
          </p:cNvPr>
          <p:cNvSpPr txBox="1"/>
          <p:nvPr/>
        </p:nvSpPr>
        <p:spPr>
          <a:xfrm>
            <a:off x="8471768" y="2563381"/>
            <a:ext cx="1077937" cy="24256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srgbClr val="ED7D31"/>
                </a:solidFill>
                <a:effectLst/>
                <a:uLnTx/>
                <a:uFillTx/>
              </a:rPr>
              <a:t>FMCW Lidar</a:t>
            </a:r>
            <a:endParaRPr kumimoji="0" lang="ko-KR" altLang="en-US" sz="1100" b="0" i="0" u="none" strike="noStrike" kern="0" cap="none" spc="0" normalizeH="0" baseline="0" noProof="0" dirty="0">
              <a:ln>
                <a:noFill/>
              </a:ln>
              <a:solidFill>
                <a:srgbClr val="ED7D31"/>
              </a:solidFill>
              <a:effectLst/>
              <a:uLnTx/>
              <a:uFillTx/>
            </a:endParaRPr>
          </a:p>
        </p:txBody>
      </p:sp>
      <p:sp>
        <p:nvSpPr>
          <p:cNvPr id="105" name="TextBox 104">
            <a:extLst>
              <a:ext uri="{FF2B5EF4-FFF2-40B4-BE49-F238E27FC236}">
                <a16:creationId xmlns:a16="http://schemas.microsoft.com/office/drawing/2014/main" id="{A0F6DE55-C396-F1B3-F9CA-C39E34B8BDE8}"/>
              </a:ext>
            </a:extLst>
          </p:cNvPr>
          <p:cNvSpPr txBox="1"/>
          <p:nvPr/>
        </p:nvSpPr>
        <p:spPr>
          <a:xfrm>
            <a:off x="9627464" y="2563381"/>
            <a:ext cx="1323937"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srgbClr val="ED7D31"/>
                </a:solidFill>
                <a:effectLst/>
                <a:uLnTx/>
                <a:uFillTx/>
              </a:rPr>
              <a:t>Blood Flow</a:t>
            </a:r>
            <a:endParaRPr kumimoji="0" lang="ko-KR" altLang="en-US" sz="1100" b="0" i="0" u="none" strike="noStrike" kern="0" cap="none" spc="0" normalizeH="0" baseline="0" noProof="0" dirty="0">
              <a:ln>
                <a:noFill/>
              </a:ln>
              <a:solidFill>
                <a:srgbClr val="ED7D31"/>
              </a:solidFill>
              <a:effectLst/>
              <a:uLnTx/>
              <a:uFillTx/>
            </a:endParaRPr>
          </a:p>
        </p:txBody>
      </p:sp>
      <p:sp>
        <p:nvSpPr>
          <p:cNvPr id="106" name="TextBox 105">
            <a:extLst>
              <a:ext uri="{FF2B5EF4-FFF2-40B4-BE49-F238E27FC236}">
                <a16:creationId xmlns:a16="http://schemas.microsoft.com/office/drawing/2014/main" id="{CB416408-5A91-2C3A-899C-62078FC63AA8}"/>
              </a:ext>
            </a:extLst>
          </p:cNvPr>
          <p:cNvSpPr txBox="1"/>
          <p:nvPr/>
        </p:nvSpPr>
        <p:spPr>
          <a:xfrm>
            <a:off x="10844636" y="2563381"/>
            <a:ext cx="1077937" cy="24256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srgbClr val="ED7D31"/>
                </a:solidFill>
                <a:effectLst/>
                <a:uLnTx/>
                <a:uFillTx/>
              </a:rPr>
              <a:t>Atmosphere</a:t>
            </a:r>
            <a:endParaRPr kumimoji="0" lang="ko-KR" altLang="en-US" sz="1100" b="0" i="0" u="none" strike="noStrike" kern="0" cap="none" spc="0" normalizeH="0" baseline="0" noProof="0" dirty="0">
              <a:ln>
                <a:noFill/>
              </a:ln>
              <a:solidFill>
                <a:srgbClr val="ED7D31"/>
              </a:solidFill>
              <a:effectLst/>
              <a:uLnTx/>
              <a:uFillTx/>
            </a:endParaRPr>
          </a:p>
        </p:txBody>
      </p:sp>
      <p:pic>
        <p:nvPicPr>
          <p:cNvPr id="107" name="Picture 8" descr="Vertical Pro">
            <a:extLst>
              <a:ext uri="{FF2B5EF4-FFF2-40B4-BE49-F238E27FC236}">
                <a16:creationId xmlns:a16="http://schemas.microsoft.com/office/drawing/2014/main" id="{D6B245D9-147E-02F5-9F94-24DF77BAB96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542499" y="952079"/>
            <a:ext cx="337575" cy="522805"/>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108" name="Picture 2" descr="Self-driving startup Aurora will acquire Blackmore for its lidar tech - CNET">
            <a:extLst>
              <a:ext uri="{FF2B5EF4-FFF2-40B4-BE49-F238E27FC236}">
                <a16:creationId xmlns:a16="http://schemas.microsoft.com/office/drawing/2014/main" id="{F7CBA511-F117-61AB-F75D-7D1267DA1155}"/>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12260" t="2883" r="27627" b="6815"/>
          <a:stretch>
            <a:fillRect/>
          </a:stretch>
        </p:blipFill>
        <p:spPr bwMode="auto">
          <a:xfrm>
            <a:off x="582380" y="961673"/>
            <a:ext cx="1113872" cy="1619300"/>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4" descr="FMCW lidar systems on the road | ADAS &amp; Autonomous Vehicle International">
            <a:extLst>
              <a:ext uri="{FF2B5EF4-FFF2-40B4-BE49-F238E27FC236}">
                <a16:creationId xmlns:a16="http://schemas.microsoft.com/office/drawing/2014/main" id="{1FD62C82-1E98-1C7B-A309-292BFEDDAB9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22593" y="961672"/>
            <a:ext cx="654866" cy="435783"/>
          </a:xfrm>
          <a:prstGeom prst="rect">
            <a:avLst/>
          </a:prstGeom>
          <a:noFill/>
          <a:extLst>
            <a:ext uri="{909E8E84-426E-40DD-AFC4-6F175D3DCCD1}">
              <a14:hiddenFill xmlns:a14="http://schemas.microsoft.com/office/drawing/2010/main">
                <a:solidFill>
                  <a:srgbClr val="FFFFFF"/>
                </a:solidFill>
              </a14:hiddenFill>
            </a:ext>
          </a:extLst>
        </p:spPr>
      </p:pic>
      <p:sp>
        <p:nvSpPr>
          <p:cNvPr id="110" name="TextBox 109">
            <a:extLst>
              <a:ext uri="{FF2B5EF4-FFF2-40B4-BE49-F238E27FC236}">
                <a16:creationId xmlns:a16="http://schemas.microsoft.com/office/drawing/2014/main" id="{CC7BEA3B-D0BC-E644-D7BE-BAB16B8E34C7}"/>
              </a:ext>
            </a:extLst>
          </p:cNvPr>
          <p:cNvSpPr txBox="1"/>
          <p:nvPr/>
        </p:nvSpPr>
        <p:spPr>
          <a:xfrm>
            <a:off x="8849748" y="1785375"/>
            <a:ext cx="757046" cy="242569"/>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prstClr val="white"/>
                </a:solidFill>
                <a:effectLst/>
                <a:uLnTx/>
                <a:uFillTx/>
              </a:rPr>
              <a:t>Distance</a:t>
            </a:r>
            <a:endParaRPr kumimoji="0" lang="ko-KR" altLang="en-US" sz="1100" b="0" i="0" u="none" strike="noStrike" kern="0" cap="none" spc="0" normalizeH="0" baseline="0" noProof="0" dirty="0">
              <a:ln>
                <a:noFill/>
              </a:ln>
              <a:solidFill>
                <a:prstClr val="white"/>
              </a:solidFill>
              <a:effectLst/>
              <a:uLnTx/>
              <a:uFillTx/>
            </a:endParaRPr>
          </a:p>
        </p:txBody>
      </p:sp>
      <p:sp>
        <p:nvSpPr>
          <p:cNvPr id="111" name="TextBox 110">
            <a:extLst>
              <a:ext uri="{FF2B5EF4-FFF2-40B4-BE49-F238E27FC236}">
                <a16:creationId xmlns:a16="http://schemas.microsoft.com/office/drawing/2014/main" id="{41055A32-B794-E5FB-9D2F-82711D9CD16A}"/>
              </a:ext>
            </a:extLst>
          </p:cNvPr>
          <p:cNvSpPr txBox="1"/>
          <p:nvPr/>
        </p:nvSpPr>
        <p:spPr>
          <a:xfrm>
            <a:off x="8849748" y="2337103"/>
            <a:ext cx="757046" cy="242569"/>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prstClr val="white"/>
                </a:solidFill>
                <a:effectLst/>
                <a:uLnTx/>
                <a:uFillTx/>
              </a:rPr>
              <a:t>Velocity</a:t>
            </a:r>
            <a:endParaRPr kumimoji="0" lang="ko-KR" altLang="en-US" sz="1100" b="0" i="0" u="none" strike="noStrike" kern="0" cap="none" spc="0" normalizeH="0" baseline="0" noProof="0" dirty="0">
              <a:ln>
                <a:noFill/>
              </a:ln>
              <a:solidFill>
                <a:prstClr val="white"/>
              </a:solidFill>
              <a:effectLst/>
              <a:uLnTx/>
              <a:uFillTx/>
            </a:endParaRPr>
          </a:p>
        </p:txBody>
      </p:sp>
      <p:sp>
        <p:nvSpPr>
          <p:cNvPr id="112" name="TextBox 111">
            <a:extLst>
              <a:ext uri="{FF2B5EF4-FFF2-40B4-BE49-F238E27FC236}">
                <a16:creationId xmlns:a16="http://schemas.microsoft.com/office/drawing/2014/main" id="{63D787B2-632A-9EE4-92A2-C7865772EC50}"/>
              </a:ext>
            </a:extLst>
          </p:cNvPr>
          <p:cNvSpPr txBox="1"/>
          <p:nvPr/>
        </p:nvSpPr>
        <p:spPr>
          <a:xfrm>
            <a:off x="8849748" y="1240954"/>
            <a:ext cx="757046" cy="242569"/>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ko-KR" sz="1100" b="0" i="0" u="none" strike="noStrike" kern="0" cap="none" spc="0" normalizeH="0" baseline="0" noProof="0" dirty="0">
                <a:ln>
                  <a:noFill/>
                </a:ln>
                <a:solidFill>
                  <a:prstClr val="white"/>
                </a:solidFill>
                <a:effectLst/>
                <a:uLnTx/>
                <a:uFillTx/>
              </a:rPr>
              <a:t>RGB</a:t>
            </a:r>
            <a:endParaRPr kumimoji="0" lang="ko-KR" altLang="en-US" sz="1100" b="0" i="0" u="none" strike="noStrike" kern="0" cap="none" spc="0" normalizeH="0" baseline="0" noProof="0" dirty="0">
              <a:ln>
                <a:noFill/>
              </a:ln>
              <a:solidFill>
                <a:prstClr val="white"/>
              </a:solidFill>
              <a:effectLst/>
              <a:uLnTx/>
              <a:uFillTx/>
            </a:endParaRPr>
          </a:p>
        </p:txBody>
      </p:sp>
      <p:pic>
        <p:nvPicPr>
          <p:cNvPr id="121" name="그림 120" descr="패턴, 픽셀이(가) 표시된 사진&#10;&#10;AI 생성 콘텐츠는 정확하지 않을 수 있습니다.">
            <a:extLst>
              <a:ext uri="{FF2B5EF4-FFF2-40B4-BE49-F238E27FC236}">
                <a16:creationId xmlns:a16="http://schemas.microsoft.com/office/drawing/2014/main" id="{90075781-4D77-333D-EC64-0F3ECD66A462}"/>
              </a:ext>
            </a:extLst>
          </p:cNvPr>
          <p:cNvPicPr>
            <a:picLocks noChangeAspect="1"/>
          </p:cNvPicPr>
          <p:nvPr/>
        </p:nvPicPr>
        <p:blipFill>
          <a:blip r:embed="rId21"/>
          <a:stretch>
            <a:fillRect/>
          </a:stretch>
        </p:blipFill>
        <p:spPr>
          <a:xfrm>
            <a:off x="212770" y="5543733"/>
            <a:ext cx="1066800" cy="1066800"/>
          </a:xfrm>
          <a:prstGeom prst="rect">
            <a:avLst/>
          </a:prstGeom>
        </p:spPr>
      </p:pic>
      <p:pic>
        <p:nvPicPr>
          <p:cNvPr id="122" name="Picture 2">
            <a:extLst>
              <a:ext uri="{FF2B5EF4-FFF2-40B4-BE49-F238E27FC236}">
                <a16:creationId xmlns:a16="http://schemas.microsoft.com/office/drawing/2014/main" id="{0942501F-1203-2C65-5DDB-9487A37662D1}"/>
              </a:ext>
            </a:extLst>
          </p:cNvPr>
          <p:cNvPicPr>
            <a:picLocks noChangeAspect="1" noChangeArrowheads="1"/>
          </p:cNvPicPr>
          <p:nvPr/>
        </p:nvPicPr>
        <p:blipFill>
          <a:blip r:embed="rId22">
            <a:lum bright="70000" contrast="-70000"/>
            <a:extLst>
              <a:ext uri="{28A0092B-C50C-407E-A947-70E740481C1C}">
                <a14:useLocalDpi xmlns:a14="http://schemas.microsoft.com/office/drawing/2010/main" val="0"/>
              </a:ext>
            </a:extLst>
          </a:blip>
          <a:srcRect/>
          <a:stretch>
            <a:fillRect/>
          </a:stretch>
        </p:blipFill>
        <p:spPr bwMode="auto">
          <a:xfrm>
            <a:off x="6033733" y="6108191"/>
            <a:ext cx="1406732" cy="39674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2" descr="Dartmouth College Logo and symbol, meaning, history, PNG, brand">
            <a:extLst>
              <a:ext uri="{FF2B5EF4-FFF2-40B4-BE49-F238E27FC236}">
                <a16:creationId xmlns:a16="http://schemas.microsoft.com/office/drawing/2014/main" id="{9DFFADDA-F56A-D1C9-B3CE-F145B2035E2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580444" y="5960559"/>
            <a:ext cx="1329033" cy="747971"/>
          </a:xfrm>
          <a:prstGeom prst="rect">
            <a:avLst/>
          </a:prstGeom>
          <a:noFill/>
          <a:extLst>
            <a:ext uri="{909E8E84-426E-40DD-AFC4-6F175D3DCCD1}">
              <a14:hiddenFill xmlns:a14="http://schemas.microsoft.com/office/drawing/2010/main">
                <a:solidFill>
                  <a:srgbClr val="FFFFFF"/>
                </a:solidFill>
              </a14:hiddenFill>
            </a:ext>
          </a:extLst>
        </p:spPr>
      </p:pic>
      <p:sp>
        <p:nvSpPr>
          <p:cNvPr id="126" name="TextBox 125">
            <a:extLst>
              <a:ext uri="{FF2B5EF4-FFF2-40B4-BE49-F238E27FC236}">
                <a16:creationId xmlns:a16="http://schemas.microsoft.com/office/drawing/2014/main" id="{92CB7ADD-33B5-9442-9CF6-DA769306925A}"/>
              </a:ext>
            </a:extLst>
          </p:cNvPr>
          <p:cNvSpPr txBox="1"/>
          <p:nvPr/>
        </p:nvSpPr>
        <p:spPr>
          <a:xfrm>
            <a:off x="5849413" y="5847552"/>
            <a:ext cx="483053"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prstClr val="white"/>
                </a:solidFill>
                <a:effectLst/>
                <a:uLnTx/>
                <a:uFillTx/>
              </a:rPr>
              <a:t>2</a:t>
            </a:r>
            <a:endParaRPr kumimoji="0" lang="ko-KR" altLang="en-US" sz="1200" b="0" i="0" u="none" strike="noStrike" kern="0" cap="none" spc="0" normalizeH="0" baseline="0" noProof="0" dirty="0">
              <a:ln>
                <a:noFill/>
              </a:ln>
              <a:solidFill>
                <a:prstClr val="white"/>
              </a:solidFill>
              <a:effectLst/>
              <a:uLnTx/>
              <a:uFillTx/>
            </a:endParaRPr>
          </a:p>
        </p:txBody>
      </p:sp>
      <p:sp>
        <p:nvSpPr>
          <p:cNvPr id="127" name="TextBox 126">
            <a:extLst>
              <a:ext uri="{FF2B5EF4-FFF2-40B4-BE49-F238E27FC236}">
                <a16:creationId xmlns:a16="http://schemas.microsoft.com/office/drawing/2014/main" id="{2E55DB8B-A00B-254F-1D62-A0A22CEA9F28}"/>
              </a:ext>
            </a:extLst>
          </p:cNvPr>
          <p:cNvSpPr txBox="1"/>
          <p:nvPr/>
        </p:nvSpPr>
        <p:spPr>
          <a:xfrm>
            <a:off x="4580444" y="5880473"/>
            <a:ext cx="483053"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200" b="0" i="0" u="none" strike="noStrike" kern="0" cap="none" spc="0" normalizeH="0" baseline="0" noProof="0" dirty="0">
                <a:ln>
                  <a:noFill/>
                </a:ln>
                <a:solidFill>
                  <a:prstClr val="white"/>
                </a:solidFill>
                <a:effectLst/>
                <a:uLnTx/>
                <a:uFillTx/>
              </a:rPr>
              <a:t>1</a:t>
            </a:r>
            <a:endParaRPr kumimoji="0" lang="ko-KR" altLang="en-US" sz="1200" b="0" i="0" u="none" strike="noStrike" kern="0" cap="none" spc="0" normalizeH="0" baseline="0" noProof="0" dirty="0">
              <a:ln>
                <a:noFill/>
              </a:ln>
              <a:solidFill>
                <a:prstClr val="white"/>
              </a:solidFill>
              <a:effectLst/>
              <a:uLnTx/>
              <a:uFillTx/>
            </a:endParaRPr>
          </a:p>
        </p:txBody>
      </p:sp>
      <p:sp>
        <p:nvSpPr>
          <p:cNvPr id="128" name="TextBox 127">
            <a:extLst>
              <a:ext uri="{FF2B5EF4-FFF2-40B4-BE49-F238E27FC236}">
                <a16:creationId xmlns:a16="http://schemas.microsoft.com/office/drawing/2014/main" id="{15586C94-589C-110D-3F3A-41A846DC3E48}"/>
              </a:ext>
            </a:extLst>
          </p:cNvPr>
          <p:cNvSpPr txBox="1"/>
          <p:nvPr/>
        </p:nvSpPr>
        <p:spPr>
          <a:xfrm>
            <a:off x="1179999" y="6243327"/>
            <a:ext cx="1921829" cy="369332"/>
          </a:xfrm>
          <a:prstGeom prst="rect">
            <a:avLst/>
          </a:prstGeom>
          <a:noFill/>
          <a:ln>
            <a:noFill/>
          </a:ln>
        </p:spPr>
        <p:txBody>
          <a:bodyPr wrap="square" rtlCol="0">
            <a:spAutoFit/>
          </a:bodyPr>
          <a:lstStyle/>
          <a:p>
            <a:pPr algn="ctr"/>
            <a:r>
              <a:rPr lang="en-US" altLang="ko-KR" dirty="0">
                <a:solidFill>
                  <a:schemeClr val="bg1"/>
                </a:solidFill>
              </a:rPr>
              <a:t>Project Page </a:t>
            </a:r>
            <a:endParaRPr lang="ko-KR" altLang="en-US" dirty="0">
              <a:solidFill>
                <a:schemeClr val="bg1"/>
              </a:solidFill>
            </a:endParaRPr>
          </a:p>
        </p:txBody>
      </p:sp>
    </p:spTree>
    <p:custDataLst>
      <p:tags r:id="rId1"/>
    </p:custDataLst>
    <p:extLst>
      <p:ext uri="{BB962C8B-B14F-4D97-AF65-F5344CB8AC3E}">
        <p14:creationId xmlns:p14="http://schemas.microsoft.com/office/powerpoint/2010/main" val="62485167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45F97-31D2-E114-6D1F-0B5145517438}"/>
            </a:ext>
          </a:extLst>
        </p:cNvPr>
        <p:cNvGrpSpPr/>
        <p:nvPr/>
      </p:nvGrpSpPr>
      <p:grpSpPr>
        <a:xfrm>
          <a:off x="0" y="0"/>
          <a:ext cx="0" cy="0"/>
          <a:chOff x="0" y="0"/>
          <a:chExt cx="0" cy="0"/>
        </a:xfrm>
      </p:grpSpPr>
      <p:sp>
        <p:nvSpPr>
          <p:cNvPr id="29" name="사각형: 둥근 모서리 28">
            <a:extLst>
              <a:ext uri="{FF2B5EF4-FFF2-40B4-BE49-F238E27FC236}">
                <a16:creationId xmlns:a16="http://schemas.microsoft.com/office/drawing/2014/main" id="{42385AD5-0DEA-4898-89ED-20CE539AE18B}"/>
              </a:ext>
            </a:extLst>
          </p:cNvPr>
          <p:cNvSpPr/>
          <p:nvPr/>
        </p:nvSpPr>
        <p:spPr>
          <a:xfrm>
            <a:off x="632178" y="3601156"/>
            <a:ext cx="10706433" cy="2601956"/>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a:extLst>
              <a:ext uri="{FF2B5EF4-FFF2-40B4-BE49-F238E27FC236}">
                <a16:creationId xmlns:a16="http://schemas.microsoft.com/office/drawing/2014/main" id="{A4E9790E-EB9E-E329-D620-62B35AD72BDA}"/>
              </a:ext>
            </a:extLst>
          </p:cNvPr>
          <p:cNvSpPr>
            <a:spLocks noGrp="1"/>
          </p:cNvSpPr>
          <p:nvPr>
            <p:ph type="title"/>
          </p:nvPr>
        </p:nvSpPr>
        <p:spPr/>
        <p:txBody>
          <a:bodyPr/>
          <a:lstStyle/>
          <a:p>
            <a:r>
              <a:rPr lang="en-US" altLang="ko-KR" dirty="0"/>
              <a:t>Our Monte Carlo Simulator</a:t>
            </a:r>
            <a:endParaRPr lang="ko-KR" altLang="en-US" dirty="0"/>
          </a:p>
        </p:txBody>
      </p:sp>
      <p:sp>
        <p:nvSpPr>
          <p:cNvPr id="4" name="슬라이드 번호 개체 틀 3">
            <a:extLst>
              <a:ext uri="{FF2B5EF4-FFF2-40B4-BE49-F238E27FC236}">
                <a16:creationId xmlns:a16="http://schemas.microsoft.com/office/drawing/2014/main" id="{6EF33F28-997E-26C8-5D43-312C1A84BBF7}"/>
              </a:ext>
            </a:extLst>
          </p:cNvPr>
          <p:cNvSpPr>
            <a:spLocks noGrp="1"/>
          </p:cNvSpPr>
          <p:nvPr>
            <p:ph type="sldNum" sz="quarter" idx="12"/>
          </p:nvPr>
        </p:nvSpPr>
        <p:spPr/>
        <p:txBody>
          <a:bodyPr/>
          <a:lstStyle/>
          <a:p>
            <a:fld id="{8DF240CA-39A6-8942-A819-E48F9D8A9D50}" type="slidenum">
              <a:rPr lang="en-KR" smtClean="0"/>
              <a:pPr/>
              <a:t>10</a:t>
            </a:fld>
            <a:endParaRPr lang="en-KR" dirty="0"/>
          </a:p>
        </p:txBody>
      </p:sp>
      <p:pic>
        <p:nvPicPr>
          <p:cNvPr id="5" name="Picture 2" descr="Mitsuba renderer | RGL">
            <a:extLst>
              <a:ext uri="{FF2B5EF4-FFF2-40B4-BE49-F238E27FC236}">
                <a16:creationId xmlns:a16="http://schemas.microsoft.com/office/drawing/2014/main" id="{C6713CDC-4B81-B750-627F-36B4D39772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5" r="6274" b="6589"/>
          <a:stretch>
            <a:fillRect/>
          </a:stretch>
        </p:blipFill>
        <p:spPr bwMode="auto">
          <a:xfrm>
            <a:off x="853389" y="4096737"/>
            <a:ext cx="4810534" cy="1648363"/>
          </a:xfrm>
          <a:prstGeom prst="rect">
            <a:avLst/>
          </a:prstGeom>
          <a:noFill/>
          <a:extLst>
            <a:ext uri="{909E8E84-426E-40DD-AFC4-6F175D3DCCD1}">
              <a14:hiddenFill xmlns:a14="http://schemas.microsoft.com/office/drawing/2010/main">
                <a:solidFill>
                  <a:srgbClr val="FFFFFF"/>
                </a:solidFill>
              </a14:hiddenFill>
            </a:ext>
          </a:extLst>
        </p:spPr>
      </p:pic>
      <p:pic>
        <p:nvPicPr>
          <p:cNvPr id="8" name="그림 7">
            <a:extLst>
              <a:ext uri="{FF2B5EF4-FFF2-40B4-BE49-F238E27FC236}">
                <a16:creationId xmlns:a16="http://schemas.microsoft.com/office/drawing/2014/main" id="{59B4CBE8-C87D-ED08-E0FF-DA894879BFCD}"/>
              </a:ext>
            </a:extLst>
          </p:cNvPr>
          <p:cNvPicPr>
            <a:picLocks noChangeAspect="1"/>
          </p:cNvPicPr>
          <p:nvPr/>
        </p:nvPicPr>
        <p:blipFill>
          <a:blip r:embed="rId5"/>
          <a:stretch>
            <a:fillRect/>
          </a:stretch>
        </p:blipFill>
        <p:spPr>
          <a:xfrm>
            <a:off x="6036318" y="3806459"/>
            <a:ext cx="4987476" cy="2216933"/>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A0B4983-6754-5C44-4A7C-522C1DE92059}"/>
                  </a:ext>
                </a:extLst>
              </p:cNvPr>
              <p:cNvSpPr txBox="1"/>
              <p:nvPr/>
            </p:nvSpPr>
            <p:spPr>
              <a:xfrm>
                <a:off x="8711675" y="1895703"/>
                <a:ext cx="2695748" cy="63081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solidFill>
                            <a:schemeClr val="tx1"/>
                          </a:solidFill>
                          <a:latin typeface="Cambria Math" panose="02040503050406030204" pitchFamily="18" charset="0"/>
                        </a:rPr>
                        <m:t>𝐼</m:t>
                      </m:r>
                      <m:r>
                        <a:rPr lang="en-US" altLang="ko-KR" sz="2000" b="0" i="1" smtClean="0">
                          <a:solidFill>
                            <a:schemeClr val="tx1"/>
                          </a:solidFill>
                          <a:latin typeface="Cambria Math" panose="02040503050406030204" pitchFamily="18" charset="0"/>
                        </a:rPr>
                        <m:t>=</m:t>
                      </m:r>
                      <m:nary>
                        <m:naryPr>
                          <m:ctrlPr>
                            <a:rPr lang="en-US" altLang="ko-KR" sz="2000" i="1">
                              <a:solidFill>
                                <a:schemeClr val="tx1"/>
                              </a:solidFill>
                              <a:latin typeface="Cambria Math" panose="02040503050406030204" pitchFamily="18" charset="0"/>
                            </a:rPr>
                          </m:ctrlPr>
                        </m:naryPr>
                        <m:sub>
                          <m:r>
                            <a:rPr lang="en-US" altLang="ko-KR" sz="2000" i="1">
                              <a:solidFill>
                                <a:schemeClr val="tx1"/>
                              </a:solidFill>
                              <a:latin typeface="Cambria Math" panose="02040503050406030204" pitchFamily="18" charset="0"/>
                            </a:rPr>
                            <m:t>𝒫</m:t>
                          </m:r>
                        </m:sub>
                        <m:sup>
                          <m:r>
                            <a:rPr lang="en-US" altLang="ko-KR" sz="2000" b="0" i="1" smtClean="0">
                              <a:solidFill>
                                <a:schemeClr val="tx1"/>
                              </a:solidFill>
                              <a:latin typeface="Cambria Math" panose="02040503050406030204" pitchFamily="18" charset="0"/>
                            </a:rPr>
                            <m:t> </m:t>
                          </m:r>
                        </m:sup>
                        <m:e>
                          <m:r>
                            <a:rPr lang="en-US" altLang="ko-KR" sz="2000" i="1" smtClean="0">
                              <a:solidFill>
                                <a:schemeClr val="accent4">
                                  <a:lumMod val="60000"/>
                                  <a:lumOff val="40000"/>
                                </a:schemeClr>
                              </a:solidFill>
                              <a:latin typeface="Cambria Math" panose="02040503050406030204" pitchFamily="18" charset="0"/>
                            </a:rPr>
                            <m:t>𝑓</m:t>
                          </m:r>
                          <m:d>
                            <m:dPr>
                              <m:ctrlPr>
                                <a:rPr lang="en-US" altLang="ko-KR" sz="2000" i="1">
                                  <a:solidFill>
                                    <a:schemeClr val="accent4">
                                      <a:lumMod val="60000"/>
                                      <a:lumOff val="40000"/>
                                    </a:schemeClr>
                                  </a:solidFill>
                                  <a:latin typeface="Cambria Math" panose="02040503050406030204" pitchFamily="18" charset="0"/>
                                </a:rPr>
                              </m:ctrlPr>
                            </m:dPr>
                            <m:e>
                              <m:acc>
                                <m:accPr>
                                  <m:chr m:val="̅"/>
                                  <m:ctrlPr>
                                    <a:rPr lang="en-US" altLang="ko-KR" sz="2000" i="1">
                                      <a:solidFill>
                                        <a:schemeClr val="accent4">
                                          <a:lumMod val="60000"/>
                                          <a:lumOff val="40000"/>
                                        </a:schemeClr>
                                      </a:solidFill>
                                      <a:latin typeface="Cambria Math" panose="02040503050406030204" pitchFamily="18" charset="0"/>
                                    </a:rPr>
                                  </m:ctrlPr>
                                </m:accPr>
                                <m:e>
                                  <m:r>
                                    <a:rPr lang="en-US" altLang="ko-KR" sz="2000" b="1">
                                      <a:solidFill>
                                        <a:schemeClr val="accent4">
                                          <a:lumMod val="60000"/>
                                          <a:lumOff val="40000"/>
                                        </a:schemeClr>
                                      </a:solidFill>
                                      <a:latin typeface="Cambria Math" panose="02040503050406030204" pitchFamily="18" charset="0"/>
                                    </a:rPr>
                                    <m:t>𝐱</m:t>
                                  </m:r>
                                </m:e>
                              </m:acc>
                            </m:e>
                          </m:d>
                        </m:e>
                      </m:nary>
                      <m:r>
                        <m:rPr>
                          <m:sty m:val="p"/>
                        </m:rPr>
                        <a:rPr lang="en-US" altLang="ko-KR" sz="2000">
                          <a:solidFill>
                            <a:schemeClr val="tx1"/>
                          </a:solidFill>
                          <a:latin typeface="Cambria Math" panose="02040503050406030204" pitchFamily="18" charset="0"/>
                        </a:rPr>
                        <m:t>d</m:t>
                      </m:r>
                      <m:r>
                        <a:rPr lang="en-US" altLang="ko-KR" sz="2000" i="1">
                          <a:solidFill>
                            <a:schemeClr val="tx1"/>
                          </a:solidFill>
                          <a:latin typeface="Cambria Math" panose="02040503050406030204" pitchFamily="18" charset="0"/>
                        </a:rPr>
                        <m:t>𝜇</m:t>
                      </m:r>
                      <m:r>
                        <a:rPr lang="en-US" altLang="ko-KR" sz="2000" i="1">
                          <a:solidFill>
                            <a:schemeClr val="tx1"/>
                          </a:solidFill>
                          <a:latin typeface="Cambria Math" panose="02040503050406030204" pitchFamily="18" charset="0"/>
                        </a:rPr>
                        <m:t>(</m:t>
                      </m:r>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r>
                        <a:rPr lang="en-US" altLang="ko-KR" sz="2000" i="1">
                          <a:solidFill>
                            <a:schemeClr val="tx1"/>
                          </a:solidFill>
                          <a:latin typeface="Cambria Math" panose="02040503050406030204" pitchFamily="18" charset="0"/>
                        </a:rPr>
                        <m:t>)</m:t>
                      </m:r>
                    </m:oMath>
                  </m:oMathPara>
                </a14:m>
                <a:endParaRPr lang="ko-KR" altLang="en-US" sz="2000" dirty="0">
                  <a:solidFill>
                    <a:schemeClr val="tx1"/>
                  </a:solidFill>
                </a:endParaRPr>
              </a:p>
            </p:txBody>
          </p:sp>
        </mc:Choice>
        <mc:Fallback xmlns="">
          <p:sp>
            <p:nvSpPr>
              <p:cNvPr id="9" name="TextBox 8">
                <a:extLst>
                  <a:ext uri="{FF2B5EF4-FFF2-40B4-BE49-F238E27FC236}">
                    <a16:creationId xmlns:a16="http://schemas.microsoft.com/office/drawing/2014/main" id="{FE724B38-B201-703E-0FB4-C492371B4E4C}"/>
                  </a:ext>
                </a:extLst>
              </p:cNvPr>
              <p:cNvSpPr txBox="1">
                <a:spLocks noRot="1" noChangeAspect="1" noMove="1" noResize="1" noEditPoints="1" noAdjustHandles="1" noChangeArrowheads="1" noChangeShapeType="1" noTextEdit="1"/>
              </p:cNvSpPr>
              <p:nvPr/>
            </p:nvSpPr>
            <p:spPr>
              <a:xfrm>
                <a:off x="8711675" y="1895703"/>
                <a:ext cx="2695748" cy="630814"/>
              </a:xfrm>
              <a:prstGeom prst="rect">
                <a:avLst/>
              </a:prstGeom>
              <a:blipFill>
                <a:blip r:embed="rId8"/>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1A3B71E-088E-2848-2C43-A4FF816F7C46}"/>
                  </a:ext>
                </a:extLst>
              </p:cNvPr>
              <p:cNvSpPr txBox="1"/>
              <p:nvPr/>
            </p:nvSpPr>
            <p:spPr>
              <a:xfrm>
                <a:off x="3937935" y="1950955"/>
                <a:ext cx="4609608" cy="63081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sz="2000" i="1" smtClean="0">
                              <a:solidFill>
                                <a:schemeClr val="tx1"/>
                              </a:solidFill>
                              <a:latin typeface="Cambria Math" panose="02040503050406030204" pitchFamily="18" charset="0"/>
                            </a:rPr>
                          </m:ctrlPr>
                        </m:sSubPr>
                        <m:e>
                          <m:r>
                            <a:rPr lang="en-US" altLang="ko-KR" sz="2000" i="1">
                              <a:solidFill>
                                <a:schemeClr val="tx1"/>
                              </a:solidFill>
                              <a:latin typeface="Cambria Math" panose="02040503050406030204" pitchFamily="18" charset="0"/>
                            </a:rPr>
                            <m:t>𝑆</m:t>
                          </m:r>
                        </m:e>
                        <m:sub>
                          <m:r>
                            <m:rPr>
                              <m:sty m:val="p"/>
                            </m:rPr>
                            <a:rPr lang="en-US" altLang="ko-KR" sz="2000">
                              <a:solidFill>
                                <a:schemeClr val="tx1"/>
                              </a:solidFill>
                              <a:latin typeface="Cambria Math" panose="02040503050406030204" pitchFamily="18" charset="0"/>
                            </a:rPr>
                            <m:t>AC</m:t>
                          </m:r>
                        </m:sub>
                      </m:sSub>
                      <m:d>
                        <m:dPr>
                          <m:ctrlPr>
                            <a:rPr lang="en-US" altLang="ko-KR" sz="2000" i="1">
                              <a:solidFill>
                                <a:schemeClr val="tx1"/>
                              </a:solidFill>
                              <a:latin typeface="Cambria Math" panose="02040503050406030204" pitchFamily="18" charset="0"/>
                            </a:rPr>
                          </m:ctrlPr>
                        </m:dPr>
                        <m:e>
                          <m:r>
                            <a:rPr lang="en-US" altLang="ko-KR" sz="2000" i="1">
                              <a:solidFill>
                                <a:schemeClr val="tx1"/>
                              </a:solidFill>
                              <a:latin typeface="Cambria Math" panose="02040503050406030204" pitchFamily="18" charset="0"/>
                            </a:rPr>
                            <m:t>𝜔</m:t>
                          </m:r>
                        </m:e>
                      </m:d>
                      <m:r>
                        <a:rPr lang="en-US" altLang="ko-KR" sz="2000" i="1">
                          <a:solidFill>
                            <a:schemeClr val="tx1"/>
                          </a:solidFill>
                          <a:latin typeface="Cambria Math" panose="02040503050406030204" pitchFamily="18" charset="0"/>
                        </a:rPr>
                        <m:t>=</m:t>
                      </m:r>
                      <m:nary>
                        <m:naryPr>
                          <m:ctrlPr>
                            <a:rPr lang="en-US" altLang="ko-KR" sz="2000" i="1">
                              <a:latin typeface="Cambria Math" panose="02040503050406030204" pitchFamily="18" charset="0"/>
                            </a:rPr>
                          </m:ctrlPr>
                        </m:naryPr>
                        <m:sub>
                          <m:r>
                            <a:rPr lang="en-US" altLang="ko-KR" sz="2000" i="1">
                              <a:latin typeface="Cambria Math" panose="02040503050406030204" pitchFamily="18" charset="0"/>
                            </a:rPr>
                            <m:t>𝒫</m:t>
                          </m:r>
                        </m:sub>
                        <m:sup>
                          <m:r>
                            <a:rPr lang="en-US" altLang="ko-KR" sz="2000" i="1">
                              <a:latin typeface="Cambria Math" panose="02040503050406030204" pitchFamily="18" charset="0"/>
                            </a:rPr>
                            <m:t> </m:t>
                          </m:r>
                        </m:sup>
                        <m:e>
                          <m:r>
                            <a:rPr lang="en-US" altLang="ko-KR" sz="2000" i="1" smtClean="0">
                              <a:solidFill>
                                <a:schemeClr val="accent4">
                                  <a:lumMod val="60000"/>
                                  <a:lumOff val="40000"/>
                                </a:schemeClr>
                              </a:solidFill>
                              <a:latin typeface="Cambria Math" panose="02040503050406030204" pitchFamily="18" charset="0"/>
                            </a:rPr>
                            <m:t>𝑓</m:t>
                          </m:r>
                          <m:d>
                            <m:dPr>
                              <m:ctrlPr>
                                <a:rPr lang="en-US" altLang="ko-KR" sz="2000" i="1">
                                  <a:solidFill>
                                    <a:schemeClr val="accent4">
                                      <a:lumMod val="60000"/>
                                      <a:lumOff val="40000"/>
                                    </a:schemeClr>
                                  </a:solidFill>
                                  <a:latin typeface="Cambria Math" panose="02040503050406030204" pitchFamily="18" charset="0"/>
                                </a:rPr>
                              </m:ctrlPr>
                            </m:dPr>
                            <m:e>
                              <m:acc>
                                <m:accPr>
                                  <m:chr m:val="̅"/>
                                  <m:ctrlPr>
                                    <a:rPr lang="en-US" altLang="ko-KR" sz="2000" i="1">
                                      <a:solidFill>
                                        <a:schemeClr val="accent4">
                                          <a:lumMod val="60000"/>
                                          <a:lumOff val="40000"/>
                                        </a:schemeClr>
                                      </a:solidFill>
                                      <a:latin typeface="Cambria Math" panose="02040503050406030204" pitchFamily="18" charset="0"/>
                                    </a:rPr>
                                  </m:ctrlPr>
                                </m:accPr>
                                <m:e>
                                  <m:r>
                                    <a:rPr lang="en-US" altLang="ko-KR" sz="2000" b="1">
                                      <a:solidFill>
                                        <a:schemeClr val="accent4">
                                          <a:lumMod val="60000"/>
                                          <a:lumOff val="40000"/>
                                        </a:schemeClr>
                                      </a:solidFill>
                                      <a:latin typeface="Cambria Math" panose="02040503050406030204" pitchFamily="18" charset="0"/>
                                    </a:rPr>
                                    <m:t>𝐱</m:t>
                                  </m:r>
                                </m:e>
                              </m:acc>
                            </m:e>
                          </m:d>
                          <m:r>
                            <a:rPr lang="en-US" altLang="ko-KR" sz="2000" i="1">
                              <a:latin typeface="Cambria Math" panose="02040503050406030204" pitchFamily="18" charset="0"/>
                            </a:rPr>
                            <m:t>𝛿</m:t>
                          </m:r>
                          <m:d>
                            <m:dPr>
                              <m:ctrlPr>
                                <a:rPr lang="en-US" altLang="ko-KR" sz="2000" i="1">
                                  <a:latin typeface="Cambria Math" panose="02040503050406030204" pitchFamily="18" charset="0"/>
                                </a:rPr>
                              </m:ctrlPr>
                            </m:dPr>
                            <m:e>
                              <m:r>
                                <a:rPr lang="en-US" altLang="ko-KR" sz="2000" i="1">
                                  <a:latin typeface="Cambria Math" panose="02040503050406030204" pitchFamily="18" charset="0"/>
                                </a:rPr>
                                <m:t>𝜔</m:t>
                              </m:r>
                              <m:r>
                                <a:rPr lang="en-US" altLang="ko-KR" sz="2000" i="1">
                                  <a:latin typeface="Cambria Math" panose="02040503050406030204" pitchFamily="18" charset="0"/>
                                </a:rPr>
                                <m:t>−</m:t>
                              </m:r>
                              <m:r>
                                <a:rPr lang="en-US" altLang="ko-KR" sz="2000" i="1">
                                  <a:solidFill>
                                    <a:srgbClr val="ED7D31"/>
                                  </a:solidFill>
                                  <a:latin typeface="Cambria Math" panose="02040503050406030204" pitchFamily="18" charset="0"/>
                                </a:rPr>
                                <m:t>𝜔</m:t>
                              </m:r>
                              <m:d>
                                <m:dPr>
                                  <m:ctrlPr>
                                    <a:rPr lang="en-US" altLang="ko-KR" sz="2000" i="1">
                                      <a:solidFill>
                                        <a:srgbClr val="ED7D31"/>
                                      </a:solidFill>
                                      <a:latin typeface="Cambria Math" panose="02040503050406030204" pitchFamily="18" charset="0"/>
                                    </a:rPr>
                                  </m:ctrlPr>
                                </m:dPr>
                                <m:e>
                                  <m:acc>
                                    <m:accPr>
                                      <m:chr m:val="̅"/>
                                      <m:ctrlPr>
                                        <a:rPr lang="en-US" altLang="ko-KR" sz="2000" i="1">
                                          <a:solidFill>
                                            <a:srgbClr val="ED7D31"/>
                                          </a:solidFill>
                                          <a:latin typeface="Cambria Math" panose="02040503050406030204" pitchFamily="18" charset="0"/>
                                        </a:rPr>
                                      </m:ctrlPr>
                                    </m:accPr>
                                    <m:e>
                                      <m:r>
                                        <a:rPr lang="en-US" altLang="ko-KR" sz="2000" b="1">
                                          <a:solidFill>
                                            <a:srgbClr val="ED7D31"/>
                                          </a:solidFill>
                                          <a:latin typeface="Cambria Math" panose="02040503050406030204" pitchFamily="18" charset="0"/>
                                        </a:rPr>
                                        <m:t>𝐱</m:t>
                                      </m:r>
                                    </m:e>
                                  </m:acc>
                                </m:e>
                              </m:d>
                            </m:e>
                          </m:d>
                        </m:e>
                      </m:nary>
                      <m:r>
                        <m:rPr>
                          <m:sty m:val="p"/>
                        </m:rPr>
                        <a:rPr lang="en-US" altLang="ko-KR" sz="2000">
                          <a:latin typeface="Cambria Math" panose="02040503050406030204" pitchFamily="18" charset="0"/>
                        </a:rPr>
                        <m:t>d</m:t>
                      </m:r>
                      <m:r>
                        <a:rPr lang="en-US" altLang="ko-KR" sz="2000" i="1">
                          <a:latin typeface="Cambria Math" panose="02040503050406030204" pitchFamily="18" charset="0"/>
                        </a:rPr>
                        <m:t>𝜇</m:t>
                      </m:r>
                      <m:r>
                        <a:rPr lang="en-US" altLang="ko-KR" sz="2000" i="1">
                          <a:latin typeface="Cambria Math" panose="02040503050406030204" pitchFamily="18" charset="0"/>
                        </a:rPr>
                        <m:t>(</m:t>
                      </m:r>
                      <m:acc>
                        <m:accPr>
                          <m:chr m:val="̅"/>
                          <m:ctrlPr>
                            <a:rPr lang="en-US" altLang="ko-KR" sz="2000" i="1">
                              <a:latin typeface="Cambria Math" panose="02040503050406030204" pitchFamily="18" charset="0"/>
                            </a:rPr>
                          </m:ctrlPr>
                        </m:accPr>
                        <m:e>
                          <m:r>
                            <a:rPr lang="en-US" altLang="ko-KR" sz="2000" b="1">
                              <a:latin typeface="Cambria Math" panose="02040503050406030204" pitchFamily="18" charset="0"/>
                            </a:rPr>
                            <m:t>𝐱</m:t>
                          </m:r>
                        </m:e>
                      </m:acc>
                      <m:r>
                        <a:rPr lang="en-US" altLang="ko-KR" sz="2000" i="1">
                          <a:latin typeface="Cambria Math" panose="02040503050406030204" pitchFamily="18" charset="0"/>
                        </a:rPr>
                        <m:t>)</m:t>
                      </m:r>
                    </m:oMath>
                  </m:oMathPara>
                </a14:m>
                <a:endParaRPr lang="ko-KR" altLang="en-US" sz="2000" dirty="0"/>
              </a:p>
            </p:txBody>
          </p:sp>
        </mc:Choice>
        <mc:Fallback xmlns="">
          <p:sp>
            <p:nvSpPr>
              <p:cNvPr id="10" name="TextBox 9">
                <a:extLst>
                  <a:ext uri="{FF2B5EF4-FFF2-40B4-BE49-F238E27FC236}">
                    <a16:creationId xmlns:a16="http://schemas.microsoft.com/office/drawing/2014/main" id="{92CE8B63-7A24-546A-1992-D0DB310D04FA}"/>
                  </a:ext>
                </a:extLst>
              </p:cNvPr>
              <p:cNvSpPr txBox="1">
                <a:spLocks noRot="1" noChangeAspect="1" noMove="1" noResize="1" noEditPoints="1" noAdjustHandles="1" noChangeArrowheads="1" noChangeShapeType="1" noTextEdit="1"/>
              </p:cNvSpPr>
              <p:nvPr/>
            </p:nvSpPr>
            <p:spPr>
              <a:xfrm>
                <a:off x="3937935" y="1950955"/>
                <a:ext cx="4609608" cy="630814"/>
              </a:xfrm>
              <a:prstGeom prst="rect">
                <a:avLst/>
              </a:prstGeom>
              <a:blipFill>
                <a:blip r:embed="rId9"/>
                <a:stretch>
                  <a:fillRect/>
                </a:stretch>
              </a:blipFill>
            </p:spPr>
            <p:txBody>
              <a:bodyPr/>
              <a:lstStyle/>
              <a:p>
                <a:r>
                  <a:rPr lang="ko-KR" altLang="en-US">
                    <a:noFill/>
                  </a:rPr>
                  <a:t> </a:t>
                </a:r>
              </a:p>
            </p:txBody>
          </p:sp>
        </mc:Fallback>
      </mc:AlternateContent>
      <p:sp>
        <p:nvSpPr>
          <p:cNvPr id="24" name="TextBox 23">
            <a:extLst>
              <a:ext uri="{FF2B5EF4-FFF2-40B4-BE49-F238E27FC236}">
                <a16:creationId xmlns:a16="http://schemas.microsoft.com/office/drawing/2014/main" id="{D1AE5DFC-B7F9-D710-11D2-9E9553A4466D}"/>
              </a:ext>
            </a:extLst>
          </p:cNvPr>
          <p:cNvSpPr txBox="1"/>
          <p:nvPr/>
        </p:nvSpPr>
        <p:spPr>
          <a:xfrm>
            <a:off x="4047260" y="1360172"/>
            <a:ext cx="4097480" cy="369332"/>
          </a:xfrm>
          <a:prstGeom prst="rect">
            <a:avLst/>
          </a:prstGeom>
          <a:noFill/>
        </p:spPr>
        <p:txBody>
          <a:bodyPr wrap="square" rtlCol="0">
            <a:spAutoFit/>
          </a:bodyPr>
          <a:lstStyle/>
          <a:p>
            <a:pPr algn="ctr"/>
            <a:r>
              <a:rPr lang="en-US" altLang="ko-KR" dirty="0">
                <a:ea typeface="Linux Biolinum" panose="02000503000000000000" pitchFamily="2" charset="0"/>
                <a:cs typeface="Linux Biolinum" panose="02000503000000000000" pitchFamily="2" charset="0"/>
              </a:rPr>
              <a:t>OHD Path Integral (Ours)</a:t>
            </a:r>
            <a:endParaRPr lang="ko-KR" altLang="en-US" dirty="0">
              <a:cs typeface="Linux Biolinum" panose="02000503000000000000" pitchFamily="2" charset="0"/>
            </a:endParaRPr>
          </a:p>
        </p:txBody>
      </p:sp>
      <p:sp>
        <p:nvSpPr>
          <p:cNvPr id="25" name="TextBox 24">
            <a:extLst>
              <a:ext uri="{FF2B5EF4-FFF2-40B4-BE49-F238E27FC236}">
                <a16:creationId xmlns:a16="http://schemas.microsoft.com/office/drawing/2014/main" id="{DF6B53D0-CA64-C995-4A6C-B05E450063EC}"/>
              </a:ext>
            </a:extLst>
          </p:cNvPr>
          <p:cNvSpPr txBox="1"/>
          <p:nvPr/>
        </p:nvSpPr>
        <p:spPr>
          <a:xfrm>
            <a:off x="6422791" y="2591079"/>
            <a:ext cx="1305952" cy="523220"/>
          </a:xfrm>
          <a:prstGeom prst="rect">
            <a:avLst/>
          </a:prstGeom>
          <a:noFill/>
        </p:spPr>
        <p:txBody>
          <a:bodyPr wrap="square" rtlCol="0">
            <a:spAutoFit/>
          </a:bodyPr>
          <a:lstStyle/>
          <a:p>
            <a:pPr algn="ctr"/>
            <a:r>
              <a:rPr lang="en-US" altLang="ko-KR" sz="1400" dirty="0">
                <a:solidFill>
                  <a:srgbClr val="FF7F0E"/>
                </a:solidFill>
                <a:ea typeface="Linux Biolinum" panose="02000503000000000000" pitchFamily="2" charset="0"/>
                <a:cs typeface="Linux Biolinum" panose="02000503000000000000" pitchFamily="2" charset="0"/>
              </a:rPr>
              <a:t>Path </a:t>
            </a:r>
          </a:p>
          <a:p>
            <a:pPr algn="ctr"/>
            <a:r>
              <a:rPr lang="en-US" altLang="ko-KR" sz="1400" dirty="0">
                <a:solidFill>
                  <a:srgbClr val="FF7F0E"/>
                </a:solidFill>
                <a:ea typeface="Linux Biolinum" panose="02000503000000000000" pitchFamily="2" charset="0"/>
                <a:cs typeface="Linux Biolinum" panose="02000503000000000000" pitchFamily="2" charset="0"/>
              </a:rPr>
              <a:t>Frequency</a:t>
            </a:r>
            <a:endParaRPr lang="ko-KR" altLang="en-US" sz="1400" dirty="0">
              <a:solidFill>
                <a:srgbClr val="FF7F0E"/>
              </a:solidFill>
              <a:cs typeface="Linux Biolinum" panose="02000503000000000000" pitchFamily="2" charset="0"/>
            </a:endParaRPr>
          </a:p>
        </p:txBody>
      </p:sp>
      <p:sp>
        <p:nvSpPr>
          <p:cNvPr id="26" name="TextBox 25">
            <a:extLst>
              <a:ext uri="{FF2B5EF4-FFF2-40B4-BE49-F238E27FC236}">
                <a16:creationId xmlns:a16="http://schemas.microsoft.com/office/drawing/2014/main" id="{4E2F4168-A586-B1CB-FD5E-273CD9F7FF09}"/>
              </a:ext>
            </a:extLst>
          </p:cNvPr>
          <p:cNvSpPr txBox="1"/>
          <p:nvPr/>
        </p:nvSpPr>
        <p:spPr>
          <a:xfrm>
            <a:off x="4698061" y="2591079"/>
            <a:ext cx="1959534" cy="523220"/>
          </a:xfrm>
          <a:prstGeom prst="rect">
            <a:avLst/>
          </a:prstGeom>
          <a:noFill/>
        </p:spPr>
        <p:txBody>
          <a:bodyPr wrap="square" rtlCol="0">
            <a:spAutoFit/>
          </a:bodyPr>
          <a:lstStyle/>
          <a:p>
            <a:pPr algn="ctr"/>
            <a:r>
              <a:rPr lang="en-US" altLang="ko-KR" sz="1400" dirty="0">
                <a:solidFill>
                  <a:schemeClr val="accent4">
                    <a:lumMod val="60000"/>
                    <a:lumOff val="40000"/>
                  </a:schemeClr>
                </a:solidFill>
                <a:ea typeface="Linux Biolinum" panose="02000503000000000000" pitchFamily="2" charset="0"/>
                <a:cs typeface="Linux Biolinum" panose="02000503000000000000" pitchFamily="2" charset="0"/>
              </a:rPr>
              <a:t>Radiometric</a:t>
            </a:r>
          </a:p>
          <a:p>
            <a:pPr algn="ctr"/>
            <a:r>
              <a:rPr lang="en-US" altLang="ko-KR" sz="1400" dirty="0">
                <a:solidFill>
                  <a:schemeClr val="accent4">
                    <a:lumMod val="60000"/>
                    <a:lumOff val="40000"/>
                  </a:schemeClr>
                </a:solidFill>
                <a:ea typeface="Linux Biolinum" panose="02000503000000000000" pitchFamily="2" charset="0"/>
                <a:cs typeface="Linux Biolinum" panose="02000503000000000000" pitchFamily="2" charset="0"/>
              </a:rPr>
              <a:t>Path Throughput</a:t>
            </a:r>
            <a:endParaRPr lang="ko-KR" altLang="en-US" sz="1400" dirty="0">
              <a:solidFill>
                <a:schemeClr val="accent4">
                  <a:lumMod val="60000"/>
                  <a:lumOff val="40000"/>
                </a:schemeClr>
              </a:solidFill>
              <a:cs typeface="Linux Biolinum" panose="02000503000000000000" pitchFamily="2" charset="0"/>
            </a:endParaRPr>
          </a:p>
        </p:txBody>
      </p:sp>
      <p:grpSp>
        <p:nvGrpSpPr>
          <p:cNvPr id="12" name="그룹 11">
            <a:extLst>
              <a:ext uri="{FF2B5EF4-FFF2-40B4-BE49-F238E27FC236}">
                <a16:creationId xmlns:a16="http://schemas.microsoft.com/office/drawing/2014/main" id="{6BA65563-126C-3BEC-B694-2071836408C4}"/>
              </a:ext>
            </a:extLst>
          </p:cNvPr>
          <p:cNvGrpSpPr/>
          <p:nvPr/>
        </p:nvGrpSpPr>
        <p:grpSpPr>
          <a:xfrm>
            <a:off x="481541" y="1377038"/>
            <a:ext cx="3106486" cy="1737260"/>
            <a:chOff x="659347" y="1655492"/>
            <a:chExt cx="2305208" cy="1289156"/>
          </a:xfrm>
        </p:grpSpPr>
        <p:pic>
          <p:nvPicPr>
            <p:cNvPr id="14" name="Picture 8" descr="Stop sign - Free signaling icons">
              <a:extLst>
                <a:ext uri="{FF2B5EF4-FFF2-40B4-BE49-F238E27FC236}">
                  <a16:creationId xmlns:a16="http://schemas.microsoft.com/office/drawing/2014/main" id="{59DFA42E-B018-A959-763B-1E47AA03EE3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73448" y="1772821"/>
              <a:ext cx="633204" cy="63320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s Racing Fast Vector Flat Auto Moving On High Speed Stock Illustration -  Download Image Now - iStock">
              <a:extLst>
                <a:ext uri="{FF2B5EF4-FFF2-40B4-BE49-F238E27FC236}">
                  <a16:creationId xmlns:a16="http://schemas.microsoft.com/office/drawing/2014/main" id="{C703CA2A-4550-8F17-20AC-5CDA17717D61}"/>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8627" b="41013" l="16830" r="86111">
                          <a14:foregroundMark x1="38072" y1="25980" x2="37745" y2="29248"/>
                          <a14:foregroundMark x1="37092" y1="26634" x2="73856" y2="32843"/>
                          <a14:foregroundMark x1="73856" y1="32843" x2="79575" y2="38072"/>
                          <a14:foregroundMark x1="66993" y1="30065" x2="69118" y2="30556"/>
                          <a14:foregroundMark x1="74837" y1="30882" x2="79412" y2="37908"/>
                          <a14:foregroundMark x1="86111" y1="36765" x2="75980" y2="31373"/>
                          <a14:foregroundMark x1="74020" y1="30392" x2="58333" y2="26307"/>
                          <a14:foregroundMark x1="27614" y1="29739" x2="33007" y2="31699"/>
                          <a14:foregroundMark x1="29902" y1="29412" x2="26144" y2="28922"/>
                          <a14:foregroundMark x1="74837" y1="40359" x2="80065" y2="40033"/>
                          <a14:foregroundMark x1="38235" y1="25654" x2="43954" y2="24837"/>
                          <a14:foregroundMark x1="47876" y1="22386" x2="37418" y2="26144"/>
                          <a14:foregroundMark x1="53758" y1="22386" x2="36928" y2="25327"/>
                          <a14:foregroundMark x1="63235" y1="26471" x2="39542" y2="23529"/>
                          <a14:foregroundMark x1="40196" y1="24020" x2="53758" y2="23039"/>
                          <a14:foregroundMark x1="41340" y1="23856" x2="50163" y2="22549"/>
                          <a14:foregroundMark x1="42320" y1="23529" x2="55065" y2="22386"/>
                          <a14:foregroundMark x1="51797" y1="23039" x2="61111" y2="26307"/>
                          <a14:foregroundMark x1="55719" y1="22386" x2="65359" y2="26307"/>
                          <a14:foregroundMark x1="64052" y1="26144" x2="69935" y2="28758"/>
                          <a14:backgroundMark x1="34641" y1="24183" x2="34641" y2="24183"/>
                          <a14:backgroundMark x1="34150" y1="25000" x2="31373" y2="24837"/>
                        </a14:backgroundRemoval>
                      </a14:imgEffect>
                    </a14:imgLayer>
                  </a14:imgProps>
                </a:ext>
                <a:ext uri="{28A0092B-C50C-407E-A947-70E740481C1C}">
                  <a14:useLocalDpi xmlns:a14="http://schemas.microsoft.com/office/drawing/2010/main" val="0"/>
                </a:ext>
              </a:extLst>
            </a:blip>
            <a:srcRect l="8788" t="15972" r="9538" b="56188"/>
            <a:stretch/>
          </p:blipFill>
          <p:spPr bwMode="auto">
            <a:xfrm>
              <a:off x="1884555" y="2131864"/>
              <a:ext cx="1080000" cy="3796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ars Racing Fast Vector Flat Auto Moving On High Speed Stock Illustration -  Download Image Now - iStock">
              <a:extLst>
                <a:ext uri="{FF2B5EF4-FFF2-40B4-BE49-F238E27FC236}">
                  <a16:creationId xmlns:a16="http://schemas.microsoft.com/office/drawing/2014/main" id="{921ABDE6-5041-6768-F0CB-3F088ED95B9F}"/>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54085" b="77941" l="12255" r="79248">
                          <a14:foregroundMark x1="76471" y1="70261" x2="76471" y2="70261"/>
                          <a14:foregroundMark x1="79248" y1="70425" x2="79248" y2="68791"/>
                          <a14:foregroundMark x1="71569" y1="74020" x2="72059" y2="72549"/>
                          <a14:foregroundMark x1="72059" y1="72549" x2="72059" y2="72549"/>
                          <a14:foregroundMark x1="69608" y1="73693" x2="68954" y2="71732"/>
                          <a14:foregroundMark x1="27124" y1="71895" x2="27941" y2="70588"/>
                        </a14:backgroundRemoval>
                      </a14:imgEffect>
                    </a14:imgLayer>
                  </a14:imgProps>
                </a:ext>
                <a:ext uri="{28A0092B-C50C-407E-A947-70E740481C1C}">
                  <a14:useLocalDpi xmlns:a14="http://schemas.microsoft.com/office/drawing/2010/main" val="0"/>
                </a:ext>
              </a:extLst>
            </a:blip>
            <a:srcRect l="4216" t="51118" r="14110" b="19002"/>
            <a:stretch/>
          </p:blipFill>
          <p:spPr bwMode="auto">
            <a:xfrm flipH="1">
              <a:off x="1317798" y="2537130"/>
              <a:ext cx="1080000" cy="4075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Download Laser, Optics, Science. Royalty-Free Vector Graphic - Pixabay">
              <a:extLst>
                <a:ext uri="{FF2B5EF4-FFF2-40B4-BE49-F238E27FC236}">
                  <a16:creationId xmlns:a16="http://schemas.microsoft.com/office/drawing/2014/main" id="{FBAB5CFC-3285-DCF7-E511-3A6A95531FCD}"/>
                </a:ext>
              </a:extLst>
            </p:cNvPr>
            <p:cNvPicPr>
              <a:picLocks noChangeAspect="1" noChangeArrowheads="1"/>
            </p:cNvPicPr>
            <p:nvPr/>
          </p:nvPicPr>
          <p:blipFill rotWithShape="1">
            <a:blip r:embed="rId14">
              <a:lum bright="70000" contrast="-70000"/>
              <a:extLst>
                <a:ext uri="{28A0092B-C50C-407E-A947-70E740481C1C}">
                  <a14:useLocalDpi xmlns:a14="http://schemas.microsoft.com/office/drawing/2010/main" val="0"/>
                </a:ext>
              </a:extLst>
            </a:blip>
            <a:srcRect r="71216" b="42888"/>
            <a:stretch/>
          </p:blipFill>
          <p:spPr bwMode="auto">
            <a:xfrm rot="508766">
              <a:off x="659347" y="2042290"/>
              <a:ext cx="507795" cy="520743"/>
            </a:xfrm>
            <a:prstGeom prst="rect">
              <a:avLst/>
            </a:prstGeom>
            <a:noFill/>
            <a:extLst>
              <a:ext uri="{909E8E84-426E-40DD-AFC4-6F175D3DCCD1}">
                <a14:hiddenFill xmlns:a14="http://schemas.microsoft.com/office/drawing/2010/main">
                  <a:solidFill>
                    <a:srgbClr val="FFFFFF"/>
                  </a:solidFill>
                </a14:hiddenFill>
              </a:ext>
            </a:extLst>
          </p:spPr>
        </p:pic>
        <p:pic>
          <p:nvPicPr>
            <p:cNvPr id="18" name="그래픽 17">
              <a:extLst>
                <a:ext uri="{FF2B5EF4-FFF2-40B4-BE49-F238E27FC236}">
                  <a16:creationId xmlns:a16="http://schemas.microsoft.com/office/drawing/2014/main" id="{4FD214E3-AD29-2893-AA59-3ABDCC0424C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7280" y="1978726"/>
              <a:ext cx="445113" cy="460104"/>
            </a:xfrm>
            <a:prstGeom prst="rect">
              <a:avLst/>
            </a:prstGeom>
          </p:spPr>
        </p:pic>
        <p:cxnSp>
          <p:nvCxnSpPr>
            <p:cNvPr id="19" name="직선 화살표 연결선 18">
              <a:extLst>
                <a:ext uri="{FF2B5EF4-FFF2-40B4-BE49-F238E27FC236}">
                  <a16:creationId xmlns:a16="http://schemas.microsoft.com/office/drawing/2014/main" id="{4272A95C-BC39-CE41-DEEC-FE2D7E0C4C72}"/>
                </a:ext>
              </a:extLst>
            </p:cNvPr>
            <p:cNvCxnSpPr>
              <a:cxnSpLocks/>
            </p:cNvCxnSpPr>
            <p:nvPr/>
          </p:nvCxnSpPr>
          <p:spPr>
            <a:xfrm flipH="1" flipV="1">
              <a:off x="1115532" y="2406025"/>
              <a:ext cx="567611" cy="300788"/>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1FC5667E-FB1B-9CEE-7175-0CE7B0F44F10}"/>
                </a:ext>
              </a:extLst>
            </p:cNvPr>
            <p:cNvCxnSpPr>
              <a:cxnSpLocks/>
            </p:cNvCxnSpPr>
            <p:nvPr/>
          </p:nvCxnSpPr>
          <p:spPr>
            <a:xfrm flipH="1">
              <a:off x="1697449" y="2403367"/>
              <a:ext cx="466459" cy="249539"/>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직선 화살표 연결선 20">
              <a:extLst>
                <a:ext uri="{FF2B5EF4-FFF2-40B4-BE49-F238E27FC236}">
                  <a16:creationId xmlns:a16="http://schemas.microsoft.com/office/drawing/2014/main" id="{5F6F6999-BDF2-B9FC-8EC7-0043C21C3AE2}"/>
                </a:ext>
              </a:extLst>
            </p:cNvPr>
            <p:cNvCxnSpPr>
              <a:cxnSpLocks/>
            </p:cNvCxnSpPr>
            <p:nvPr/>
          </p:nvCxnSpPr>
          <p:spPr>
            <a:xfrm>
              <a:off x="1790050" y="2248614"/>
              <a:ext cx="373858" cy="154753"/>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직선 화살표 연결선 21">
              <a:extLst>
                <a:ext uri="{FF2B5EF4-FFF2-40B4-BE49-F238E27FC236}">
                  <a16:creationId xmlns:a16="http://schemas.microsoft.com/office/drawing/2014/main" id="{F652CE39-2B5A-A50D-0703-4670AAF931AE}"/>
                </a:ext>
              </a:extLst>
            </p:cNvPr>
            <p:cNvCxnSpPr>
              <a:cxnSpLocks/>
            </p:cNvCxnSpPr>
            <p:nvPr/>
          </p:nvCxnSpPr>
          <p:spPr>
            <a:xfrm flipV="1">
              <a:off x="1674921" y="2253856"/>
              <a:ext cx="115129" cy="351505"/>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직선 화살표 연결선 22">
              <a:extLst>
                <a:ext uri="{FF2B5EF4-FFF2-40B4-BE49-F238E27FC236}">
                  <a16:creationId xmlns:a16="http://schemas.microsoft.com/office/drawing/2014/main" id="{A3E28852-DCC2-47B1-8274-9F1089805FB3}"/>
                </a:ext>
              </a:extLst>
            </p:cNvPr>
            <p:cNvCxnSpPr>
              <a:cxnSpLocks/>
            </p:cNvCxnSpPr>
            <p:nvPr/>
          </p:nvCxnSpPr>
          <p:spPr>
            <a:xfrm>
              <a:off x="1188291" y="2310989"/>
              <a:ext cx="476507" cy="281672"/>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C316F77-8D13-D78E-C6E6-0F6493FEDACA}"/>
                    </a:ext>
                  </a:extLst>
                </p:cNvPr>
                <p:cNvSpPr txBox="1"/>
                <p:nvPr/>
              </p:nvSpPr>
              <p:spPr>
                <a:xfrm>
                  <a:off x="2006351" y="1896364"/>
                  <a:ext cx="357596" cy="27406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altLang="ko-KR" i="1">
                                <a:latin typeface="Cambria Math" panose="02040503050406030204" pitchFamily="18" charset="0"/>
                              </a:rPr>
                            </m:ctrlPr>
                          </m:accPr>
                          <m:e>
                            <m:r>
                              <a:rPr lang="en-US" altLang="ko-KR" b="1">
                                <a:latin typeface="Cambria Math" panose="02040503050406030204" pitchFamily="18" charset="0"/>
                              </a:rPr>
                              <m:t>𝐱</m:t>
                            </m:r>
                          </m:e>
                        </m:acc>
                      </m:oMath>
                    </m:oMathPara>
                  </a14:m>
                  <a:endParaRPr lang="ko-KR" altLang="en-US" dirty="0"/>
                </a:p>
              </p:txBody>
            </p:sp>
          </mc:Choice>
          <mc:Fallback xmlns="">
            <p:sp>
              <p:nvSpPr>
                <p:cNvPr id="27" name="TextBox 26">
                  <a:extLst>
                    <a:ext uri="{FF2B5EF4-FFF2-40B4-BE49-F238E27FC236}">
                      <a16:creationId xmlns:a16="http://schemas.microsoft.com/office/drawing/2014/main" id="{046B64C8-B437-505A-FF06-EAD28764915C}"/>
                    </a:ext>
                  </a:extLst>
                </p:cNvPr>
                <p:cNvSpPr txBox="1">
                  <a:spLocks noRot="1" noChangeAspect="1" noMove="1" noResize="1" noEditPoints="1" noAdjustHandles="1" noChangeArrowheads="1" noChangeShapeType="1" noTextEdit="1"/>
                </p:cNvSpPr>
                <p:nvPr/>
              </p:nvSpPr>
              <p:spPr>
                <a:xfrm>
                  <a:off x="2006351" y="1896364"/>
                  <a:ext cx="357596" cy="274067"/>
                </a:xfrm>
                <a:prstGeom prst="rect">
                  <a:avLst/>
                </a:prstGeom>
                <a:blipFill>
                  <a:blip r:embed="rId17"/>
                  <a:stretch>
                    <a:fillRect r="-8861"/>
                  </a:stretch>
                </a:blipFill>
              </p:spPr>
              <p:txBody>
                <a:bodyPr/>
                <a:lstStyle/>
                <a:p>
                  <a:r>
                    <a:rPr lang="ko-KR" altLang="en-US">
                      <a:noFill/>
                    </a:rPr>
                    <a:t> </a:t>
                  </a:r>
                </a:p>
              </p:txBody>
            </p:sp>
          </mc:Fallback>
        </mc:AlternateContent>
        <p:sp>
          <p:nvSpPr>
            <p:cNvPr id="28" name="TextBox 27">
              <a:extLst>
                <a:ext uri="{FF2B5EF4-FFF2-40B4-BE49-F238E27FC236}">
                  <a16:creationId xmlns:a16="http://schemas.microsoft.com/office/drawing/2014/main" id="{58D18661-2720-67F5-82DA-41D65BC72B1A}"/>
                </a:ext>
              </a:extLst>
            </p:cNvPr>
            <p:cNvSpPr txBox="1"/>
            <p:nvPr/>
          </p:nvSpPr>
          <p:spPr>
            <a:xfrm>
              <a:off x="1962593" y="1655492"/>
              <a:ext cx="516574" cy="274067"/>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Path</a:t>
              </a:r>
              <a:endParaRPr lang="ko-KR" altLang="en-US" dirty="0">
                <a:latin typeface="+mj-lt"/>
                <a:cs typeface="Linux Biolinum" panose="02000503000000000000" pitchFamily="2" charset="0"/>
              </a:endParaRPr>
            </a:p>
          </p:txBody>
        </p:sp>
      </p:grpSp>
      <p:sp>
        <p:nvSpPr>
          <p:cNvPr id="31" name="TextBox 30">
            <a:extLst>
              <a:ext uri="{FF2B5EF4-FFF2-40B4-BE49-F238E27FC236}">
                <a16:creationId xmlns:a16="http://schemas.microsoft.com/office/drawing/2014/main" id="{59F3F778-D91F-3CB7-B6AE-8FD3257753E7}"/>
              </a:ext>
            </a:extLst>
          </p:cNvPr>
          <p:cNvSpPr txBox="1"/>
          <p:nvPr/>
        </p:nvSpPr>
        <p:spPr>
          <a:xfrm>
            <a:off x="8480248" y="1360172"/>
            <a:ext cx="3195536" cy="369332"/>
          </a:xfrm>
          <a:prstGeom prst="rect">
            <a:avLst/>
          </a:prstGeom>
          <a:noFill/>
        </p:spPr>
        <p:txBody>
          <a:bodyPr wrap="square" rtlCol="0">
            <a:spAutoFit/>
          </a:bodyPr>
          <a:lstStyle/>
          <a:p>
            <a:pPr algn="ctr"/>
            <a:r>
              <a:rPr lang="en-US" altLang="ko-KR" dirty="0">
                <a:ea typeface="Linux Biolinum" panose="02000503000000000000" pitchFamily="2" charset="0"/>
                <a:cs typeface="Linux Biolinum" panose="02000503000000000000" pitchFamily="2" charset="0"/>
              </a:rPr>
              <a:t>Path Integral [Veach 1997]</a:t>
            </a:r>
            <a:endParaRPr lang="ko-KR" altLang="en-US" dirty="0">
              <a:cs typeface="Linux Biolinum" panose="02000503000000000000" pitchFamily="2" charset="0"/>
            </a:endParaRPr>
          </a:p>
        </p:txBody>
      </p:sp>
      <p:sp>
        <p:nvSpPr>
          <p:cNvPr id="32" name="TextBox 31">
            <a:extLst>
              <a:ext uri="{FF2B5EF4-FFF2-40B4-BE49-F238E27FC236}">
                <a16:creationId xmlns:a16="http://schemas.microsoft.com/office/drawing/2014/main" id="{3B12B1AC-67B6-DAAB-A793-DBADAB05A0C5}"/>
              </a:ext>
            </a:extLst>
          </p:cNvPr>
          <p:cNvSpPr txBox="1"/>
          <p:nvPr/>
        </p:nvSpPr>
        <p:spPr>
          <a:xfrm>
            <a:off x="9187007" y="2557822"/>
            <a:ext cx="1959534" cy="523220"/>
          </a:xfrm>
          <a:prstGeom prst="rect">
            <a:avLst/>
          </a:prstGeom>
          <a:noFill/>
        </p:spPr>
        <p:txBody>
          <a:bodyPr wrap="square" rtlCol="0">
            <a:spAutoFit/>
          </a:bodyPr>
          <a:lstStyle/>
          <a:p>
            <a:pPr algn="ctr"/>
            <a:r>
              <a:rPr lang="en-US" altLang="ko-KR" sz="1400" dirty="0">
                <a:solidFill>
                  <a:schemeClr val="accent4">
                    <a:lumMod val="60000"/>
                    <a:lumOff val="40000"/>
                  </a:schemeClr>
                </a:solidFill>
                <a:ea typeface="Linux Biolinum" panose="02000503000000000000" pitchFamily="2" charset="0"/>
                <a:cs typeface="Linux Biolinum" panose="02000503000000000000" pitchFamily="2" charset="0"/>
              </a:rPr>
              <a:t>Radiometric</a:t>
            </a:r>
          </a:p>
          <a:p>
            <a:pPr algn="ctr"/>
            <a:r>
              <a:rPr lang="en-US" altLang="ko-KR" sz="1400" dirty="0">
                <a:solidFill>
                  <a:schemeClr val="accent4">
                    <a:lumMod val="60000"/>
                    <a:lumOff val="40000"/>
                  </a:schemeClr>
                </a:solidFill>
                <a:ea typeface="Linux Biolinum" panose="02000503000000000000" pitchFamily="2" charset="0"/>
                <a:cs typeface="Linux Biolinum" panose="02000503000000000000" pitchFamily="2" charset="0"/>
              </a:rPr>
              <a:t>Path Throughput</a:t>
            </a:r>
            <a:endParaRPr lang="ko-KR" altLang="en-US" sz="1400" dirty="0">
              <a:solidFill>
                <a:schemeClr val="accent4">
                  <a:lumMod val="60000"/>
                  <a:lumOff val="40000"/>
                </a:schemeClr>
              </a:solidFill>
              <a:cs typeface="Linux Biolinum" panose="02000503000000000000" pitchFamily="2" charset="0"/>
            </a:endParaRPr>
          </a:p>
        </p:txBody>
      </p:sp>
      <p:sp>
        <p:nvSpPr>
          <p:cNvPr id="30" name="TextBox 29">
            <a:extLst>
              <a:ext uri="{FF2B5EF4-FFF2-40B4-BE49-F238E27FC236}">
                <a16:creationId xmlns:a16="http://schemas.microsoft.com/office/drawing/2014/main" id="{00DE2C26-B3E9-8199-8C21-FB6A010E0CE3}"/>
              </a:ext>
            </a:extLst>
          </p:cNvPr>
          <p:cNvSpPr txBox="1"/>
          <p:nvPr/>
        </p:nvSpPr>
        <p:spPr>
          <a:xfrm>
            <a:off x="3229578" y="6314500"/>
            <a:ext cx="5613480" cy="369332"/>
          </a:xfrm>
          <a:prstGeom prst="rect">
            <a:avLst/>
          </a:prstGeom>
          <a:noFill/>
        </p:spPr>
        <p:txBody>
          <a:bodyPr wrap="square" rtlCol="0">
            <a:spAutoFit/>
          </a:bodyPr>
          <a:lstStyle/>
          <a:p>
            <a:pPr algn="ctr"/>
            <a:r>
              <a:rPr lang="en-US" altLang="ko-KR" dirty="0">
                <a:ea typeface="Linux Biolinum" panose="02000503000000000000" pitchFamily="2" charset="0"/>
                <a:cs typeface="Linux Biolinum" panose="02000503000000000000" pitchFamily="2" charset="0"/>
              </a:rPr>
              <a:t>Existing (Radiometric) Monte Carlo Path Tracers</a:t>
            </a:r>
            <a:endParaRPr lang="ko-KR" altLang="en-US" dirty="0">
              <a:cs typeface="Linux Biolinum" panose="02000503000000000000" pitchFamily="2" charset="0"/>
            </a:endParaRPr>
          </a:p>
        </p:txBody>
      </p:sp>
      <p:sp>
        <p:nvSpPr>
          <p:cNvPr id="52" name="TextBox 51">
            <a:extLst>
              <a:ext uri="{FF2B5EF4-FFF2-40B4-BE49-F238E27FC236}">
                <a16:creationId xmlns:a16="http://schemas.microsoft.com/office/drawing/2014/main" id="{AA80A493-A8F9-A4F3-AED1-0B3BB3C03E1C}"/>
              </a:ext>
            </a:extLst>
          </p:cNvPr>
          <p:cNvSpPr txBox="1"/>
          <p:nvPr/>
        </p:nvSpPr>
        <p:spPr>
          <a:xfrm>
            <a:off x="3937935" y="870245"/>
            <a:ext cx="4445230" cy="400110"/>
          </a:xfrm>
          <a:prstGeom prst="rect">
            <a:avLst/>
          </a:prstGeom>
          <a:noFill/>
        </p:spPr>
        <p:txBody>
          <a:bodyPr wrap="square" rtlCol="0">
            <a:spAutoFit/>
          </a:bodyPr>
          <a:lstStyle/>
          <a:p>
            <a:pPr algn="ctr"/>
            <a:r>
              <a:rPr lang="en-US" altLang="ko-KR" sz="2000" i="1" dirty="0"/>
              <a:t>Rendering</a:t>
            </a:r>
            <a:r>
              <a:rPr lang="en-US" altLang="ko-KR" sz="2000" dirty="0"/>
              <a:t> for Computational Imaging</a:t>
            </a:r>
            <a:endParaRPr lang="ko-KR" altLang="en-US" sz="2000" dirty="0"/>
          </a:p>
        </p:txBody>
      </p:sp>
      <p:sp>
        <p:nvSpPr>
          <p:cNvPr id="53" name="TextBox 52">
            <a:extLst>
              <a:ext uri="{FF2B5EF4-FFF2-40B4-BE49-F238E27FC236}">
                <a16:creationId xmlns:a16="http://schemas.microsoft.com/office/drawing/2014/main" id="{888D177D-E530-EFAA-B79A-4F4D4FB0F4BD}"/>
              </a:ext>
            </a:extLst>
          </p:cNvPr>
          <p:cNvSpPr txBox="1"/>
          <p:nvPr/>
        </p:nvSpPr>
        <p:spPr>
          <a:xfrm>
            <a:off x="8431241" y="870245"/>
            <a:ext cx="3092716" cy="400110"/>
          </a:xfrm>
          <a:prstGeom prst="rect">
            <a:avLst/>
          </a:prstGeom>
          <a:noFill/>
        </p:spPr>
        <p:txBody>
          <a:bodyPr wrap="square" rtlCol="0">
            <a:spAutoFit/>
          </a:bodyPr>
          <a:lstStyle/>
          <a:p>
            <a:pPr algn="ctr"/>
            <a:r>
              <a:rPr lang="en-US" altLang="ko-KR" sz="2000" i="1" dirty="0"/>
              <a:t>Standard Rendering</a:t>
            </a:r>
            <a:endParaRPr lang="ko-KR" altLang="en-US" sz="2000" dirty="0"/>
          </a:p>
        </p:txBody>
      </p:sp>
      <p:cxnSp>
        <p:nvCxnSpPr>
          <p:cNvPr id="55" name="연결선: 꺾임 54">
            <a:extLst>
              <a:ext uri="{FF2B5EF4-FFF2-40B4-BE49-F238E27FC236}">
                <a16:creationId xmlns:a16="http://schemas.microsoft.com/office/drawing/2014/main" id="{21935E36-CB6E-9100-284C-AC7F926AA55F}"/>
              </a:ext>
            </a:extLst>
          </p:cNvPr>
          <p:cNvCxnSpPr>
            <a:stCxn id="53" idx="0"/>
            <a:endCxn id="52" idx="0"/>
          </p:cNvCxnSpPr>
          <p:nvPr/>
        </p:nvCxnSpPr>
        <p:spPr>
          <a:xfrm rot="16200000" flipV="1">
            <a:off x="8069075" y="-1038280"/>
            <a:ext cx="12700" cy="3817049"/>
          </a:xfrm>
          <a:prstGeom prst="bentConnector3">
            <a:avLst>
              <a:gd name="adj1" fmla="val 180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3088178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500"/>
                                        <p:tgtEl>
                                          <p:spTgt spid="5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childTnLst>
                                </p:cTn>
                              </p:par>
                              <p:par>
                                <p:cTn id="47" presetID="10"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9" grpId="0"/>
      <p:bldP spid="10" grpId="0"/>
      <p:bldP spid="24" grpId="0"/>
      <p:bldP spid="25" grpId="0"/>
      <p:bldP spid="26" grpId="0"/>
      <p:bldP spid="31" grpId="0"/>
      <p:bldP spid="32" grpId="0"/>
      <p:bldP spid="30" grpId="0"/>
      <p:bldP spid="52" grpId="0"/>
      <p:bldP spid="5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336420AD-82C6-C60A-0785-505A0762A70C}"/>
              </a:ext>
            </a:extLst>
          </p:cNvPr>
          <p:cNvSpPr>
            <a:spLocks noGrp="1"/>
          </p:cNvSpPr>
          <p:nvPr>
            <p:ph type="title"/>
          </p:nvPr>
        </p:nvSpPr>
        <p:spPr/>
        <p:txBody>
          <a:bodyPr/>
          <a:lstStyle/>
          <a:p>
            <a:r>
              <a:rPr lang="en-US" altLang="ko-KR" dirty="0"/>
              <a:t>Proposed Method</a:t>
            </a:r>
            <a:endParaRPr lang="ko-KR" altLang="en-US" dirty="0"/>
          </a:p>
        </p:txBody>
      </p:sp>
      <p:sp>
        <p:nvSpPr>
          <p:cNvPr id="4" name="슬라이드 번호 개체 틀 3">
            <a:extLst>
              <a:ext uri="{FF2B5EF4-FFF2-40B4-BE49-F238E27FC236}">
                <a16:creationId xmlns:a16="http://schemas.microsoft.com/office/drawing/2014/main" id="{82CBCFB7-1024-D672-73D4-33694A1AB84B}"/>
              </a:ext>
            </a:extLst>
          </p:cNvPr>
          <p:cNvSpPr>
            <a:spLocks noGrp="1"/>
          </p:cNvSpPr>
          <p:nvPr>
            <p:ph type="sldNum" sz="quarter" idx="12"/>
          </p:nvPr>
        </p:nvSpPr>
        <p:spPr/>
        <p:txBody>
          <a:bodyPr/>
          <a:lstStyle/>
          <a:p>
            <a:fld id="{8DF240CA-39A6-8942-A819-E48F9D8A9D50}" type="slidenum">
              <a:rPr lang="en-KR" smtClean="0"/>
              <a:pPr/>
              <a:t>11</a:t>
            </a:fld>
            <a:endParaRPr lang="en-KR" dirty="0"/>
          </a:p>
        </p:txBody>
      </p:sp>
    </p:spTree>
    <p:extLst>
      <p:ext uri="{BB962C8B-B14F-4D97-AF65-F5344CB8AC3E}">
        <p14:creationId xmlns:p14="http://schemas.microsoft.com/office/powerpoint/2010/main" val="89700442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871D0-BBF2-9159-ACDB-25D366C29234}"/>
            </a:ext>
          </a:extLst>
        </p:cNvPr>
        <p:cNvGrpSpPr/>
        <p:nvPr/>
      </p:nvGrpSpPr>
      <p:grpSpPr>
        <a:xfrm>
          <a:off x="0" y="0"/>
          <a:ext cx="0" cy="0"/>
          <a:chOff x="0" y="0"/>
          <a:chExt cx="0" cy="0"/>
        </a:xfrm>
      </p:grpSpPr>
      <p:cxnSp>
        <p:nvCxnSpPr>
          <p:cNvPr id="33" name="직선 화살표 연결선 32">
            <a:extLst>
              <a:ext uri="{FF2B5EF4-FFF2-40B4-BE49-F238E27FC236}">
                <a16:creationId xmlns:a16="http://schemas.microsoft.com/office/drawing/2014/main" id="{4D63BCD5-D5C9-EAA3-E273-F83DC1AC8227}"/>
              </a:ext>
            </a:extLst>
          </p:cNvPr>
          <p:cNvCxnSpPr>
            <a:cxnSpLocks/>
          </p:cNvCxnSpPr>
          <p:nvPr/>
        </p:nvCxnSpPr>
        <p:spPr>
          <a:xfrm>
            <a:off x="7035176" y="2518088"/>
            <a:ext cx="3843992" cy="0"/>
          </a:xfrm>
          <a:prstGeom prst="straightConnector1">
            <a:avLst/>
          </a:prstGeom>
          <a:noFill/>
          <a:ln w="19050" cap="flat" cmpd="sng" algn="ctr">
            <a:solidFill>
              <a:schemeClr val="tx1"/>
            </a:solidFill>
            <a:prstDash val="solid"/>
            <a:miter lim="800000"/>
            <a:tailEnd type="triangle"/>
          </a:ln>
          <a:effectLst/>
        </p:spPr>
      </p:cxnSp>
      <p:cxnSp>
        <p:nvCxnSpPr>
          <p:cNvPr id="34" name="직선 화살표 연결선 33">
            <a:extLst>
              <a:ext uri="{FF2B5EF4-FFF2-40B4-BE49-F238E27FC236}">
                <a16:creationId xmlns:a16="http://schemas.microsoft.com/office/drawing/2014/main" id="{2B5A4512-745A-C5A3-B35F-5CD87D4A2C2D}"/>
              </a:ext>
            </a:extLst>
          </p:cNvPr>
          <p:cNvCxnSpPr>
            <a:cxnSpLocks/>
          </p:cNvCxnSpPr>
          <p:nvPr/>
        </p:nvCxnSpPr>
        <p:spPr>
          <a:xfrm flipV="1">
            <a:off x="7035176" y="1664428"/>
            <a:ext cx="0" cy="1574606"/>
          </a:xfrm>
          <a:prstGeom prst="straightConnector1">
            <a:avLst/>
          </a:prstGeom>
          <a:noFill/>
          <a:ln w="19050" cap="flat" cmpd="sng" algn="ctr">
            <a:solidFill>
              <a:schemeClr val="tx1"/>
            </a:solidFill>
            <a:prstDash val="solid"/>
            <a:miter lim="800000"/>
            <a:tailEnd type="triangle"/>
          </a:ln>
          <a:effectLst/>
        </p:spPr>
      </p:cxnSp>
      <p:sp>
        <p:nvSpPr>
          <p:cNvPr id="2" name="제목 1">
            <a:extLst>
              <a:ext uri="{FF2B5EF4-FFF2-40B4-BE49-F238E27FC236}">
                <a16:creationId xmlns:a16="http://schemas.microsoft.com/office/drawing/2014/main" id="{9E97A6E5-E810-0127-02A3-03E4C9F7A4E5}"/>
              </a:ext>
            </a:extLst>
          </p:cNvPr>
          <p:cNvSpPr>
            <a:spLocks noGrp="1"/>
          </p:cNvSpPr>
          <p:nvPr>
            <p:ph type="title"/>
          </p:nvPr>
        </p:nvSpPr>
        <p:spPr/>
        <p:txBody>
          <a:bodyPr/>
          <a:lstStyle/>
          <a:p>
            <a:r>
              <a:rPr lang="en-US" altLang="ko-KR" dirty="0"/>
              <a:t>OHD Principle</a:t>
            </a:r>
            <a:endParaRPr lang="ko-KR" altLang="en-US" dirty="0"/>
          </a:p>
        </p:txBody>
      </p:sp>
      <p:sp>
        <p:nvSpPr>
          <p:cNvPr id="4" name="슬라이드 번호 개체 틀 3">
            <a:extLst>
              <a:ext uri="{FF2B5EF4-FFF2-40B4-BE49-F238E27FC236}">
                <a16:creationId xmlns:a16="http://schemas.microsoft.com/office/drawing/2014/main" id="{5C7E8722-4FD6-E133-13E7-635523A4D255}"/>
              </a:ext>
            </a:extLst>
          </p:cNvPr>
          <p:cNvSpPr>
            <a:spLocks noGrp="1"/>
          </p:cNvSpPr>
          <p:nvPr>
            <p:ph type="sldNum" sz="quarter" idx="12"/>
          </p:nvPr>
        </p:nvSpPr>
        <p:spPr/>
        <p:txBody>
          <a:bodyPr/>
          <a:lstStyle/>
          <a:p>
            <a:fld id="{8DF240CA-39A6-8942-A819-E48F9D8A9D50}" type="slidenum">
              <a:rPr lang="en-KR" smtClean="0"/>
              <a:pPr/>
              <a:t>12</a:t>
            </a:fld>
            <a:endParaRPr lang="en-KR" dirty="0"/>
          </a:p>
        </p:txBody>
      </p:sp>
      <p:pic>
        <p:nvPicPr>
          <p:cNvPr id="3" name="Picture 2" descr="Download Laser, Optics, Science. Royalty-Free Vector Graphic - Pixabay">
            <a:extLst>
              <a:ext uri="{FF2B5EF4-FFF2-40B4-BE49-F238E27FC236}">
                <a16:creationId xmlns:a16="http://schemas.microsoft.com/office/drawing/2014/main" id="{B3376447-F357-7C5D-D33E-2508507B4093}"/>
              </a:ext>
            </a:extLst>
          </p:cNvPr>
          <p:cNvPicPr>
            <a:picLocks noChangeAspect="1" noChangeArrowheads="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r="71216" b="42888"/>
          <a:stretch/>
        </p:blipFill>
        <p:spPr bwMode="auto">
          <a:xfrm rot="12052883" flipH="1">
            <a:off x="540748" y="2832053"/>
            <a:ext cx="917306" cy="910043"/>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그룹 45">
            <a:extLst>
              <a:ext uri="{FF2B5EF4-FFF2-40B4-BE49-F238E27FC236}">
                <a16:creationId xmlns:a16="http://schemas.microsoft.com/office/drawing/2014/main" id="{EC69C264-91F5-06C8-A266-09FBB5CA2975}"/>
              </a:ext>
            </a:extLst>
          </p:cNvPr>
          <p:cNvGrpSpPr/>
          <p:nvPr/>
        </p:nvGrpSpPr>
        <p:grpSpPr>
          <a:xfrm>
            <a:off x="2957714" y="2960241"/>
            <a:ext cx="711721" cy="712211"/>
            <a:chOff x="3347217" y="2637334"/>
            <a:chExt cx="711721" cy="712211"/>
          </a:xfrm>
        </p:grpSpPr>
        <p:sp>
          <p:nvSpPr>
            <p:cNvPr id="5" name="직사각형 4">
              <a:extLst>
                <a:ext uri="{FF2B5EF4-FFF2-40B4-BE49-F238E27FC236}">
                  <a16:creationId xmlns:a16="http://schemas.microsoft.com/office/drawing/2014/main" id="{3EBD9550-4F2F-E65C-79B9-CA0320AD8792}"/>
                </a:ext>
              </a:extLst>
            </p:cNvPr>
            <p:cNvSpPr/>
            <p:nvPr/>
          </p:nvSpPr>
          <p:spPr>
            <a:xfrm>
              <a:off x="3347217" y="2637824"/>
              <a:ext cx="711721" cy="71172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cs typeface="Linux Biolinum" panose="02000503000000000000" pitchFamily="2" charset="0"/>
              </a:endParaRPr>
            </a:p>
          </p:txBody>
        </p:sp>
        <p:cxnSp>
          <p:nvCxnSpPr>
            <p:cNvPr id="6" name="직선 연결선 5">
              <a:extLst>
                <a:ext uri="{FF2B5EF4-FFF2-40B4-BE49-F238E27FC236}">
                  <a16:creationId xmlns:a16="http://schemas.microsoft.com/office/drawing/2014/main" id="{F927B8DF-58C7-75DD-DB4E-7F5BF42BE098}"/>
                </a:ext>
              </a:extLst>
            </p:cNvPr>
            <p:cNvCxnSpPr>
              <a:cxnSpLocks/>
            </p:cNvCxnSpPr>
            <p:nvPr/>
          </p:nvCxnSpPr>
          <p:spPr>
            <a:xfrm flipV="1">
              <a:off x="3347217" y="2637334"/>
              <a:ext cx="711721" cy="712210"/>
            </a:xfrm>
            <a:prstGeom prst="line">
              <a:avLst/>
            </a:prstGeom>
            <a:ln w="1905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grpSp>
      <p:pic>
        <p:nvPicPr>
          <p:cNvPr id="8" name="그림 7" descr="동물 피규어, 조각상, 예술, 흑백이(가) 표시된 사진&#10;&#10;자동 생성된 설명">
            <a:extLst>
              <a:ext uri="{FF2B5EF4-FFF2-40B4-BE49-F238E27FC236}">
                <a16:creationId xmlns:a16="http://schemas.microsoft.com/office/drawing/2014/main" id="{C272597A-2740-622E-06E3-E8FE48E7E2BC}"/>
              </a:ext>
            </a:extLst>
          </p:cNvPr>
          <p:cNvPicPr>
            <a:picLocks noChangeAspect="1"/>
          </p:cNvPicPr>
          <p:nvPr/>
        </p:nvPicPr>
        <p:blipFill>
          <a:blip r:embed="rId5">
            <a:duotone>
              <a:prstClr val="black"/>
              <a:schemeClr val="bg2">
                <a:lumMod val="90000"/>
                <a:tint val="45000"/>
                <a:satMod val="400000"/>
              </a:schemeClr>
            </a:duotone>
          </a:blip>
          <a:stretch>
            <a:fillRect/>
          </a:stretch>
        </p:blipFill>
        <p:spPr>
          <a:xfrm>
            <a:off x="5224103" y="2637824"/>
            <a:ext cx="1461991" cy="1133706"/>
          </a:xfrm>
          <a:prstGeom prst="rect">
            <a:avLst/>
          </a:prstGeom>
        </p:spPr>
      </p:pic>
      <p:sp>
        <p:nvSpPr>
          <p:cNvPr id="10" name="직사각형 9">
            <a:extLst>
              <a:ext uri="{FF2B5EF4-FFF2-40B4-BE49-F238E27FC236}">
                <a16:creationId xmlns:a16="http://schemas.microsoft.com/office/drawing/2014/main" id="{F122E01E-3F93-1D32-CD29-6B762B58D183}"/>
              </a:ext>
            </a:extLst>
          </p:cNvPr>
          <p:cNvSpPr/>
          <p:nvPr/>
        </p:nvSpPr>
        <p:spPr>
          <a:xfrm>
            <a:off x="2913053" y="2011646"/>
            <a:ext cx="922000" cy="1004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cs typeface="Linux Biolinum" panose="02000503000000000000" pitchFamily="2" charset="0"/>
            </a:endParaRPr>
          </a:p>
        </p:txBody>
      </p:sp>
      <p:sp>
        <p:nvSpPr>
          <p:cNvPr id="11" name="TextBox 10">
            <a:extLst>
              <a:ext uri="{FF2B5EF4-FFF2-40B4-BE49-F238E27FC236}">
                <a16:creationId xmlns:a16="http://schemas.microsoft.com/office/drawing/2014/main" id="{DAA818D0-E8ED-BF32-0CB6-8AC96FC442EB}"/>
              </a:ext>
            </a:extLst>
          </p:cNvPr>
          <p:cNvSpPr txBox="1"/>
          <p:nvPr/>
        </p:nvSpPr>
        <p:spPr>
          <a:xfrm>
            <a:off x="5194673" y="2301645"/>
            <a:ext cx="1149723"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Object</a:t>
            </a:r>
            <a:endParaRPr lang="ko-KR" altLang="en-US" dirty="0">
              <a:latin typeface="+mj-lt"/>
              <a:cs typeface="Linux Biolinum" panose="02000503000000000000" pitchFamily="2" charset="0"/>
            </a:endParaRPr>
          </a:p>
        </p:txBody>
      </p:sp>
      <p:sp>
        <p:nvSpPr>
          <p:cNvPr id="12" name="TextBox 11">
            <a:extLst>
              <a:ext uri="{FF2B5EF4-FFF2-40B4-BE49-F238E27FC236}">
                <a16:creationId xmlns:a16="http://schemas.microsoft.com/office/drawing/2014/main" id="{B242C05D-2617-957F-CE59-BF9FFA28E788}"/>
              </a:ext>
            </a:extLst>
          </p:cNvPr>
          <p:cNvSpPr txBox="1"/>
          <p:nvPr/>
        </p:nvSpPr>
        <p:spPr>
          <a:xfrm>
            <a:off x="3590272" y="2423065"/>
            <a:ext cx="1062592" cy="646331"/>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Beam </a:t>
            </a:r>
          </a:p>
          <a:p>
            <a:pPr algn="ctr"/>
            <a:r>
              <a:rPr lang="en-US" altLang="ko-KR" dirty="0">
                <a:latin typeface="+mj-lt"/>
                <a:ea typeface="Linux Biolinum" panose="02000503000000000000" pitchFamily="2" charset="0"/>
                <a:cs typeface="Linux Biolinum" panose="02000503000000000000" pitchFamily="2" charset="0"/>
              </a:rPr>
              <a:t>Splitter</a:t>
            </a:r>
            <a:endParaRPr lang="ko-KR" altLang="en-US" dirty="0">
              <a:latin typeface="+mj-lt"/>
              <a:cs typeface="Linux Biolinum" panose="02000503000000000000" pitchFamily="2" charset="0"/>
            </a:endParaRPr>
          </a:p>
        </p:txBody>
      </p:sp>
      <p:grpSp>
        <p:nvGrpSpPr>
          <p:cNvPr id="67" name="그룹 66">
            <a:extLst>
              <a:ext uri="{FF2B5EF4-FFF2-40B4-BE49-F238E27FC236}">
                <a16:creationId xmlns:a16="http://schemas.microsoft.com/office/drawing/2014/main" id="{67641C92-45CC-A432-88DD-17CA417C3FC6}"/>
              </a:ext>
            </a:extLst>
          </p:cNvPr>
          <p:cNvGrpSpPr/>
          <p:nvPr/>
        </p:nvGrpSpPr>
        <p:grpSpPr>
          <a:xfrm>
            <a:off x="1480648" y="3320400"/>
            <a:ext cx="1954423" cy="1"/>
            <a:chOff x="1685616" y="2997493"/>
            <a:chExt cx="1954423" cy="1"/>
          </a:xfrm>
        </p:grpSpPr>
        <p:cxnSp>
          <p:nvCxnSpPr>
            <p:cNvPr id="13" name="직선 화살표 연결선 12">
              <a:extLst>
                <a:ext uri="{FF2B5EF4-FFF2-40B4-BE49-F238E27FC236}">
                  <a16:creationId xmlns:a16="http://schemas.microsoft.com/office/drawing/2014/main" id="{2F7F43BF-3060-0044-2401-D62AF205DC7E}"/>
                </a:ext>
              </a:extLst>
            </p:cNvPr>
            <p:cNvCxnSpPr>
              <a:cxnSpLocks/>
            </p:cNvCxnSpPr>
            <p:nvPr/>
          </p:nvCxnSpPr>
          <p:spPr>
            <a:xfrm>
              <a:off x="1685616" y="2997494"/>
              <a:ext cx="877699"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4" name="직선 연결선 13">
              <a:extLst>
                <a:ext uri="{FF2B5EF4-FFF2-40B4-BE49-F238E27FC236}">
                  <a16:creationId xmlns:a16="http://schemas.microsoft.com/office/drawing/2014/main" id="{12BC853E-D00D-E2A5-3BDB-C2E4D2C258D2}"/>
                </a:ext>
              </a:extLst>
            </p:cNvPr>
            <p:cNvCxnSpPr>
              <a:cxnSpLocks/>
            </p:cNvCxnSpPr>
            <p:nvPr/>
          </p:nvCxnSpPr>
          <p:spPr>
            <a:xfrm>
              <a:off x="2446602" y="2997493"/>
              <a:ext cx="1193437" cy="0"/>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20" name="TextBox 19">
            <a:extLst>
              <a:ext uri="{FF2B5EF4-FFF2-40B4-BE49-F238E27FC236}">
                <a16:creationId xmlns:a16="http://schemas.microsoft.com/office/drawing/2014/main" id="{F3F8DC6B-6D35-E570-4D99-06CEC955885E}"/>
              </a:ext>
            </a:extLst>
          </p:cNvPr>
          <p:cNvSpPr txBox="1"/>
          <p:nvPr/>
        </p:nvSpPr>
        <p:spPr>
          <a:xfrm>
            <a:off x="2043553" y="1580052"/>
            <a:ext cx="2732588"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Reference Mirror</a:t>
            </a:r>
            <a:endParaRPr lang="ko-KR" altLang="en-US" dirty="0">
              <a:latin typeface="+mj-lt"/>
              <a:cs typeface="Linux Biolinum" panose="02000503000000000000" pitchFamily="2" charset="0"/>
            </a:endParaRPr>
          </a:p>
        </p:txBody>
      </p:sp>
      <p:grpSp>
        <p:nvGrpSpPr>
          <p:cNvPr id="22" name="그룹 21">
            <a:extLst>
              <a:ext uri="{FF2B5EF4-FFF2-40B4-BE49-F238E27FC236}">
                <a16:creationId xmlns:a16="http://schemas.microsoft.com/office/drawing/2014/main" id="{2096C316-9FA2-4241-5154-53B110427879}"/>
              </a:ext>
            </a:extLst>
          </p:cNvPr>
          <p:cNvGrpSpPr/>
          <p:nvPr/>
        </p:nvGrpSpPr>
        <p:grpSpPr>
          <a:xfrm>
            <a:off x="3892882" y="3445366"/>
            <a:ext cx="1245863" cy="950035"/>
            <a:chOff x="9185479" y="1988668"/>
            <a:chExt cx="1245863" cy="950035"/>
          </a:xfrm>
        </p:grpSpPr>
        <p:graphicFrame>
          <p:nvGraphicFramePr>
            <p:cNvPr id="23" name="차트 22">
              <a:extLst>
                <a:ext uri="{FF2B5EF4-FFF2-40B4-BE49-F238E27FC236}">
                  <a16:creationId xmlns:a16="http://schemas.microsoft.com/office/drawing/2014/main" id="{A9E5512D-0BA2-91C6-BE17-6E5CCC452706}"/>
                </a:ext>
              </a:extLst>
            </p:cNvPr>
            <p:cNvGraphicFramePr>
              <a:graphicFrameLocks/>
            </p:cNvGraphicFramePr>
            <p:nvPr/>
          </p:nvGraphicFramePr>
          <p:xfrm>
            <a:off x="9185479" y="1988668"/>
            <a:ext cx="470482" cy="95003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차트 23">
              <a:extLst>
                <a:ext uri="{FF2B5EF4-FFF2-40B4-BE49-F238E27FC236}">
                  <a16:creationId xmlns:a16="http://schemas.microsoft.com/office/drawing/2014/main" id="{85316440-6E2F-DB2D-AB76-3AF96773D214}"/>
                </a:ext>
              </a:extLst>
            </p:cNvPr>
            <p:cNvGraphicFramePr>
              <a:graphicFrameLocks/>
            </p:cNvGraphicFramePr>
            <p:nvPr/>
          </p:nvGraphicFramePr>
          <p:xfrm>
            <a:off x="9646333" y="1988668"/>
            <a:ext cx="470482" cy="9500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5" name="차트 24">
              <a:extLst>
                <a:ext uri="{FF2B5EF4-FFF2-40B4-BE49-F238E27FC236}">
                  <a16:creationId xmlns:a16="http://schemas.microsoft.com/office/drawing/2014/main" id="{99535FC8-B2B5-9033-79B9-7516799A1341}"/>
                </a:ext>
              </a:extLst>
            </p:cNvPr>
            <p:cNvGraphicFramePr>
              <a:graphicFrameLocks/>
            </p:cNvGraphicFramePr>
            <p:nvPr>
              <p:extLst>
                <p:ext uri="{D42A27DB-BD31-4B8C-83A1-F6EECF244321}">
                  <p14:modId xmlns:p14="http://schemas.microsoft.com/office/powerpoint/2010/main" val="1331229599"/>
                </p:ext>
              </p:extLst>
            </p:nvPr>
          </p:nvGraphicFramePr>
          <p:xfrm>
            <a:off x="9960860" y="1988668"/>
            <a:ext cx="470482" cy="950035"/>
          </p:xfrm>
          <a:graphic>
            <a:graphicData uri="http://schemas.openxmlformats.org/drawingml/2006/chart">
              <c:chart xmlns:c="http://schemas.openxmlformats.org/drawingml/2006/chart" xmlns:r="http://schemas.openxmlformats.org/officeDocument/2006/relationships" r:id="rId8"/>
            </a:graphicData>
          </a:graphic>
        </p:graphicFrame>
      </p:grpSp>
      <p:graphicFrame>
        <p:nvGraphicFramePr>
          <p:cNvPr id="21" name="차트 20">
            <a:extLst>
              <a:ext uri="{FF2B5EF4-FFF2-40B4-BE49-F238E27FC236}">
                <a16:creationId xmlns:a16="http://schemas.microsoft.com/office/drawing/2014/main" id="{2D53CA83-0FB2-1413-E1BA-D4A18B3F2A43}"/>
              </a:ext>
            </a:extLst>
          </p:cNvPr>
          <p:cNvGraphicFramePr>
            <a:graphicFrameLocks/>
          </p:cNvGraphicFramePr>
          <p:nvPr>
            <p:extLst>
              <p:ext uri="{D42A27DB-BD31-4B8C-83A1-F6EECF244321}">
                <p14:modId xmlns:p14="http://schemas.microsoft.com/office/powerpoint/2010/main" val="3603636569"/>
              </p:ext>
            </p:extLst>
          </p:nvPr>
        </p:nvGraphicFramePr>
        <p:xfrm>
          <a:off x="1542305" y="2414317"/>
          <a:ext cx="752902" cy="95003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6" name="차트 25">
            <a:extLst>
              <a:ext uri="{FF2B5EF4-FFF2-40B4-BE49-F238E27FC236}">
                <a16:creationId xmlns:a16="http://schemas.microsoft.com/office/drawing/2014/main" id="{DE7A9C95-B4B2-2CB6-E713-E5A96BE3B2E5}"/>
              </a:ext>
            </a:extLst>
          </p:cNvPr>
          <p:cNvGraphicFramePr>
            <a:graphicFrameLocks/>
          </p:cNvGraphicFramePr>
          <p:nvPr>
            <p:extLst>
              <p:ext uri="{D42A27DB-BD31-4B8C-83A1-F6EECF244321}">
                <p14:modId xmlns:p14="http://schemas.microsoft.com/office/powerpoint/2010/main" val="2662174798"/>
              </p:ext>
            </p:extLst>
          </p:nvPr>
        </p:nvGraphicFramePr>
        <p:xfrm>
          <a:off x="2043553" y="2414317"/>
          <a:ext cx="752902" cy="950035"/>
        </p:xfrm>
        <a:graphic>
          <a:graphicData uri="http://schemas.openxmlformats.org/drawingml/2006/chart">
            <c:chart xmlns:c="http://schemas.openxmlformats.org/drawingml/2006/chart" xmlns:r="http://schemas.openxmlformats.org/officeDocument/2006/relationships" r:id="rId10"/>
          </a:graphicData>
        </a:graphic>
      </p:graphicFrame>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BD5C159-1CF2-B102-7A7F-E1F8B7060279}"/>
                  </a:ext>
                </a:extLst>
              </p:cNvPr>
              <p:cNvSpPr txBox="1"/>
              <p:nvPr/>
            </p:nvSpPr>
            <p:spPr>
              <a:xfrm>
                <a:off x="1242055" y="2713633"/>
                <a:ext cx="2620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𝑓</m:t>
                          </m:r>
                        </m:e>
                        <m:sub>
                          <m:r>
                            <a:rPr lang="en-US" altLang="ko-KR" b="0" i="1" smtClean="0">
                              <a:latin typeface="Cambria Math" panose="02040503050406030204" pitchFamily="18" charset="0"/>
                            </a:rPr>
                            <m:t>0</m:t>
                          </m:r>
                        </m:sub>
                      </m:sSub>
                    </m:oMath>
                  </m:oMathPara>
                </a14:m>
                <a:endParaRPr lang="ko-KR" altLang="en-US" dirty="0"/>
              </a:p>
            </p:txBody>
          </p:sp>
        </mc:Choice>
        <mc:Fallback xmlns="">
          <p:sp>
            <p:nvSpPr>
              <p:cNvPr id="27" name="TextBox 26">
                <a:extLst>
                  <a:ext uri="{FF2B5EF4-FFF2-40B4-BE49-F238E27FC236}">
                    <a16:creationId xmlns:a16="http://schemas.microsoft.com/office/drawing/2014/main" id="{B37B0E2C-4AE6-5E30-F9E5-82372675525B}"/>
                  </a:ext>
                </a:extLst>
              </p:cNvPr>
              <p:cNvSpPr txBox="1">
                <a:spLocks noRot="1" noChangeAspect="1" noMove="1" noResize="1" noEditPoints="1" noAdjustHandles="1" noChangeArrowheads="1" noChangeShapeType="1" noTextEdit="1"/>
              </p:cNvSpPr>
              <p:nvPr/>
            </p:nvSpPr>
            <p:spPr>
              <a:xfrm>
                <a:off x="1242055" y="2713633"/>
                <a:ext cx="262059" cy="276999"/>
              </a:xfrm>
              <a:prstGeom prst="rect">
                <a:avLst/>
              </a:prstGeom>
              <a:blipFill>
                <a:blip r:embed="rId13"/>
                <a:stretch>
                  <a:fillRect l="-30233" r="-4651" b="-34783"/>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BBC4693A-415C-F6FB-E00E-1A70F5294F97}"/>
                  </a:ext>
                </a:extLst>
              </p:cNvPr>
              <p:cNvSpPr txBox="1"/>
              <p:nvPr/>
            </p:nvSpPr>
            <p:spPr>
              <a:xfrm>
                <a:off x="5261656" y="3781883"/>
                <a:ext cx="19749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𝑓</m:t>
                      </m:r>
                    </m:oMath>
                  </m:oMathPara>
                </a14:m>
                <a:endParaRPr lang="ko-KR" altLang="en-US" dirty="0"/>
              </a:p>
            </p:txBody>
          </p:sp>
        </mc:Choice>
        <mc:Fallback xmlns="">
          <p:sp>
            <p:nvSpPr>
              <p:cNvPr id="28" name="TextBox 27">
                <a:extLst>
                  <a:ext uri="{FF2B5EF4-FFF2-40B4-BE49-F238E27FC236}">
                    <a16:creationId xmlns:a16="http://schemas.microsoft.com/office/drawing/2014/main" id="{92704825-E345-19F5-FFD6-51C7526F467F}"/>
                  </a:ext>
                </a:extLst>
              </p:cNvPr>
              <p:cNvSpPr txBox="1">
                <a:spLocks noRot="1" noChangeAspect="1" noMove="1" noResize="1" noEditPoints="1" noAdjustHandles="1" noChangeArrowheads="1" noChangeShapeType="1" noTextEdit="1"/>
              </p:cNvSpPr>
              <p:nvPr/>
            </p:nvSpPr>
            <p:spPr>
              <a:xfrm>
                <a:off x="5261656" y="3781883"/>
                <a:ext cx="197490" cy="276999"/>
              </a:xfrm>
              <a:prstGeom prst="rect">
                <a:avLst/>
              </a:prstGeom>
              <a:blipFill>
                <a:blip r:embed="rId14"/>
                <a:stretch>
                  <a:fillRect l="-39394" r="-33333" b="-34783"/>
                </a:stretch>
              </a:blipFill>
            </p:spPr>
            <p:txBody>
              <a:bodyPr/>
              <a:lstStyle/>
              <a:p>
                <a:r>
                  <a:rPr lang="ko-KR" altLang="en-US">
                    <a:noFill/>
                  </a:rPr>
                  <a:t> </a:t>
                </a:r>
              </a:p>
            </p:txBody>
          </p:sp>
        </mc:Fallback>
      </mc:AlternateContent>
      <p:sp>
        <p:nvSpPr>
          <p:cNvPr id="31" name="TextBox 30">
            <a:extLst>
              <a:ext uri="{FF2B5EF4-FFF2-40B4-BE49-F238E27FC236}">
                <a16:creationId xmlns:a16="http://schemas.microsoft.com/office/drawing/2014/main" id="{AB9B8ABF-35A6-982C-DAA9-3C883B64BE35}"/>
              </a:ext>
            </a:extLst>
          </p:cNvPr>
          <p:cNvSpPr txBox="1"/>
          <p:nvPr/>
        </p:nvSpPr>
        <p:spPr>
          <a:xfrm>
            <a:off x="1662020" y="3699370"/>
            <a:ext cx="1470148" cy="646331"/>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Optical</a:t>
            </a:r>
          </a:p>
          <a:p>
            <a:pPr algn="ctr"/>
            <a:r>
              <a:rPr lang="en-US" altLang="ko-KR" dirty="0">
                <a:latin typeface="+mj-lt"/>
                <a:ea typeface="Linux Biolinum" panose="02000503000000000000" pitchFamily="2" charset="0"/>
                <a:cs typeface="Linux Biolinum" panose="02000503000000000000" pitchFamily="2" charset="0"/>
              </a:rPr>
              <a:t>Interference</a:t>
            </a:r>
            <a:endParaRPr lang="ko-KR" altLang="en-US" dirty="0">
              <a:latin typeface="+mj-lt"/>
              <a:cs typeface="Linux Biolinum" panose="02000503000000000000" pitchFamily="2" charset="0"/>
            </a:endParaRPr>
          </a:p>
        </p:txBody>
      </p:sp>
      <p:sp>
        <p:nvSpPr>
          <p:cNvPr id="32" name="타원 31">
            <a:extLst>
              <a:ext uri="{FF2B5EF4-FFF2-40B4-BE49-F238E27FC236}">
                <a16:creationId xmlns:a16="http://schemas.microsoft.com/office/drawing/2014/main" id="{D6B7D72C-B991-2B5D-7526-D3CAE685D5F4}"/>
              </a:ext>
            </a:extLst>
          </p:cNvPr>
          <p:cNvSpPr/>
          <p:nvPr/>
        </p:nvSpPr>
        <p:spPr>
          <a:xfrm>
            <a:off x="3117800" y="3736100"/>
            <a:ext cx="446926" cy="498813"/>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TextBox 39">
            <a:extLst>
              <a:ext uri="{FF2B5EF4-FFF2-40B4-BE49-F238E27FC236}">
                <a16:creationId xmlns:a16="http://schemas.microsoft.com/office/drawing/2014/main" id="{01C5A498-9381-5F84-1211-64609E01C9E5}"/>
              </a:ext>
            </a:extLst>
          </p:cNvPr>
          <p:cNvSpPr txBox="1"/>
          <p:nvPr/>
        </p:nvSpPr>
        <p:spPr>
          <a:xfrm>
            <a:off x="169523" y="2670977"/>
            <a:ext cx="1062592"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Laser</a:t>
            </a:r>
            <a:endParaRPr lang="ko-KR" altLang="en-US" dirty="0">
              <a:latin typeface="+mj-lt"/>
              <a:cs typeface="Linux Biolinum" panose="02000503000000000000" pitchFamily="2" charset="0"/>
            </a:endParaRPr>
          </a:p>
        </p:txBody>
      </p:sp>
      <p:pic>
        <p:nvPicPr>
          <p:cNvPr id="41" name="그래픽 40">
            <a:extLst>
              <a:ext uri="{FF2B5EF4-FFF2-40B4-BE49-F238E27FC236}">
                <a16:creationId xmlns:a16="http://schemas.microsoft.com/office/drawing/2014/main" id="{B733A38E-ABE5-B2E8-3D63-A6D670BB5CE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997030" y="4572795"/>
            <a:ext cx="711721" cy="711721"/>
          </a:xfrm>
          <a:prstGeom prst="rect">
            <a:avLst/>
          </a:prstGeom>
        </p:spPr>
      </p:pic>
      <p:cxnSp>
        <p:nvCxnSpPr>
          <p:cNvPr id="52" name="직선 화살표 연결선 51">
            <a:extLst>
              <a:ext uri="{FF2B5EF4-FFF2-40B4-BE49-F238E27FC236}">
                <a16:creationId xmlns:a16="http://schemas.microsoft.com/office/drawing/2014/main" id="{52DDBCBF-C5CC-5D83-638D-918D824C2C3A}"/>
              </a:ext>
            </a:extLst>
          </p:cNvPr>
          <p:cNvCxnSpPr>
            <a:cxnSpLocks/>
          </p:cNvCxnSpPr>
          <p:nvPr/>
        </p:nvCxnSpPr>
        <p:spPr>
          <a:xfrm>
            <a:off x="3313574" y="3320401"/>
            <a:ext cx="2160000" cy="0"/>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54" name="직선 화살표 연결선 53">
            <a:extLst>
              <a:ext uri="{FF2B5EF4-FFF2-40B4-BE49-F238E27FC236}">
                <a16:creationId xmlns:a16="http://schemas.microsoft.com/office/drawing/2014/main" id="{07853572-98D5-702D-699A-F893CB3E3E8A}"/>
              </a:ext>
            </a:extLst>
          </p:cNvPr>
          <p:cNvCxnSpPr>
            <a:cxnSpLocks/>
          </p:cNvCxnSpPr>
          <p:nvPr/>
        </p:nvCxnSpPr>
        <p:spPr>
          <a:xfrm flipV="1">
            <a:off x="3303633" y="2103866"/>
            <a:ext cx="0" cy="1219534"/>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57" name="직선 화살표 연결선 56">
            <a:extLst>
              <a:ext uri="{FF2B5EF4-FFF2-40B4-BE49-F238E27FC236}">
                <a16:creationId xmlns:a16="http://schemas.microsoft.com/office/drawing/2014/main" id="{8E9CCDE4-A52E-E23B-12E4-93EE1A58770A}"/>
              </a:ext>
            </a:extLst>
          </p:cNvPr>
          <p:cNvCxnSpPr>
            <a:cxnSpLocks/>
          </p:cNvCxnSpPr>
          <p:nvPr/>
        </p:nvCxnSpPr>
        <p:spPr>
          <a:xfrm>
            <a:off x="3409847" y="2137888"/>
            <a:ext cx="0" cy="243490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60" name="직선 화살표 연결선 59">
            <a:extLst>
              <a:ext uri="{FF2B5EF4-FFF2-40B4-BE49-F238E27FC236}">
                <a16:creationId xmlns:a16="http://schemas.microsoft.com/office/drawing/2014/main" id="{89EFC78E-45D3-B849-E1AD-8D9D833C2CC2}"/>
              </a:ext>
            </a:extLst>
          </p:cNvPr>
          <p:cNvCxnSpPr>
            <a:cxnSpLocks/>
          </p:cNvCxnSpPr>
          <p:nvPr/>
        </p:nvCxnSpPr>
        <p:spPr>
          <a:xfrm flipH="1">
            <a:off x="3280773" y="3448364"/>
            <a:ext cx="2160000" cy="0"/>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직선 화살표 연결선 62">
            <a:extLst>
              <a:ext uri="{FF2B5EF4-FFF2-40B4-BE49-F238E27FC236}">
                <a16:creationId xmlns:a16="http://schemas.microsoft.com/office/drawing/2014/main" id="{E1D3DAB3-BE98-556F-C58D-1AA0BB086FC0}"/>
              </a:ext>
            </a:extLst>
          </p:cNvPr>
          <p:cNvCxnSpPr>
            <a:cxnSpLocks/>
          </p:cNvCxnSpPr>
          <p:nvPr/>
        </p:nvCxnSpPr>
        <p:spPr>
          <a:xfrm>
            <a:off x="3287046" y="3448363"/>
            <a:ext cx="0" cy="1124432"/>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317BB0B2-26F2-011C-8EDE-875EAAECEBBD}"/>
              </a:ext>
            </a:extLst>
          </p:cNvPr>
          <p:cNvSpPr txBox="1"/>
          <p:nvPr/>
        </p:nvSpPr>
        <p:spPr>
          <a:xfrm>
            <a:off x="2548449" y="5320932"/>
            <a:ext cx="1608881"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Photodetector</a:t>
            </a:r>
            <a:endParaRPr lang="ko-KR" altLang="en-US" dirty="0">
              <a:latin typeface="+mj-lt"/>
              <a:cs typeface="Linux Biolinum" panose="02000503000000000000" pitchFamily="2" charset="0"/>
            </a:endParaRPr>
          </a:p>
        </p:txBody>
      </p:sp>
      <p:sp>
        <p:nvSpPr>
          <p:cNvPr id="89" name="TextBox 88">
            <a:extLst>
              <a:ext uri="{FF2B5EF4-FFF2-40B4-BE49-F238E27FC236}">
                <a16:creationId xmlns:a16="http://schemas.microsoft.com/office/drawing/2014/main" id="{04F09984-5BD8-F2CD-7002-F328643D6AB7}"/>
              </a:ext>
            </a:extLst>
          </p:cNvPr>
          <p:cNvSpPr txBox="1"/>
          <p:nvPr/>
        </p:nvSpPr>
        <p:spPr>
          <a:xfrm>
            <a:off x="5559109" y="3682030"/>
            <a:ext cx="1091533" cy="646331"/>
          </a:xfrm>
          <a:prstGeom prst="rect">
            <a:avLst/>
          </a:prstGeom>
          <a:noFill/>
        </p:spPr>
        <p:txBody>
          <a:bodyPr wrap="square" rtlCol="0">
            <a:spAutoFit/>
          </a:bodyPr>
          <a:lstStyle/>
          <a:p>
            <a:pPr algn="ctr"/>
            <a:r>
              <a:rPr lang="en-US" altLang="ko-KR" dirty="0">
                <a:solidFill>
                  <a:srgbClr val="FF0000"/>
                </a:solidFill>
                <a:latin typeface="+mj-lt"/>
                <a:ea typeface="Linux Biolinum" panose="02000503000000000000" pitchFamily="2" charset="0"/>
                <a:cs typeface="Linux Biolinum" panose="02000503000000000000" pitchFamily="2" charset="0"/>
              </a:rPr>
              <a:t>Doppler shifted!</a:t>
            </a:r>
            <a:endParaRPr lang="ko-KR" altLang="en-US" dirty="0">
              <a:solidFill>
                <a:srgbClr val="FF0000"/>
              </a:solidFill>
              <a:latin typeface="+mj-lt"/>
              <a:cs typeface="Linux Biolinum" panose="02000503000000000000" pitchFamily="2" charset="0"/>
            </a:endParaRPr>
          </a:p>
        </p:txBody>
      </p:sp>
      <p:cxnSp>
        <p:nvCxnSpPr>
          <p:cNvPr id="97" name="직선 화살표 연결선 96">
            <a:extLst>
              <a:ext uri="{FF2B5EF4-FFF2-40B4-BE49-F238E27FC236}">
                <a16:creationId xmlns:a16="http://schemas.microsoft.com/office/drawing/2014/main" id="{B36D5DEB-DBE3-A1DC-0C26-7E88B8B895DE}"/>
              </a:ext>
            </a:extLst>
          </p:cNvPr>
          <p:cNvCxnSpPr>
            <a:cxnSpLocks/>
          </p:cNvCxnSpPr>
          <p:nvPr/>
        </p:nvCxnSpPr>
        <p:spPr>
          <a:xfrm>
            <a:off x="4652864" y="4980146"/>
            <a:ext cx="3062396"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98" name="Picture 8" descr="InteliSENS® DG1000 Series | Proton Products">
            <a:extLst>
              <a:ext uri="{FF2B5EF4-FFF2-40B4-BE49-F238E27FC236}">
                <a16:creationId xmlns:a16="http://schemas.microsoft.com/office/drawing/2014/main" id="{42C241BB-CE45-419A-347C-D55EB3D98814}"/>
              </a:ext>
            </a:extLst>
          </p:cNvPr>
          <p:cNvPicPr>
            <a:picLocks noChangeAspect="1" noChangeArrowheads="1"/>
          </p:cNvPicPr>
          <p:nvPr/>
        </p:nvPicPr>
        <p:blipFill rotWithShape="1">
          <a:blip r:embed="rId17">
            <a:biLevel thresh="25000"/>
            <a:extLst>
              <a:ext uri="{28A0092B-C50C-407E-A947-70E740481C1C}">
                <a14:useLocalDpi xmlns:a14="http://schemas.microsoft.com/office/drawing/2010/main" val="0"/>
              </a:ext>
            </a:extLst>
          </a:blip>
          <a:srcRect r="43595" b="15626"/>
          <a:stretch/>
        </p:blipFill>
        <p:spPr bwMode="auto">
          <a:xfrm>
            <a:off x="8214075" y="3781883"/>
            <a:ext cx="3062395" cy="1959684"/>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a:extLst>
              <a:ext uri="{FF2B5EF4-FFF2-40B4-BE49-F238E27FC236}">
                <a16:creationId xmlns:a16="http://schemas.microsoft.com/office/drawing/2014/main" id="{1F5D08C8-E9EB-7366-FABD-0A10DCE53AE5}"/>
              </a:ext>
            </a:extLst>
          </p:cNvPr>
          <p:cNvSpPr txBox="1"/>
          <p:nvPr/>
        </p:nvSpPr>
        <p:spPr>
          <a:xfrm>
            <a:off x="8696071" y="5955618"/>
            <a:ext cx="2703329"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OHD Power Spectrum</a:t>
            </a:r>
            <a:endParaRPr lang="ko-KR" altLang="en-US" dirty="0">
              <a:latin typeface="+mj-lt"/>
              <a:cs typeface="Linux Biolinum" panose="02000503000000000000" pitchFamily="2" charset="0"/>
            </a:endParaRPr>
          </a:p>
        </p:txBody>
      </p:sp>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A570AE44-8FCC-79F6-2983-3E490A92188A}"/>
                  </a:ext>
                </a:extLst>
              </p:cNvPr>
              <p:cNvSpPr txBox="1"/>
              <p:nvPr/>
            </p:nvSpPr>
            <p:spPr>
              <a:xfrm>
                <a:off x="10032732" y="4520791"/>
                <a:ext cx="124373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tLang="ko-KR" b="0" i="0" smtClean="0">
                          <a:solidFill>
                            <a:schemeClr val="accent6"/>
                          </a:solidFill>
                          <a:latin typeface="Cambria Math" panose="02040503050406030204" pitchFamily="18" charset="0"/>
                        </a:rPr>
                        <m:t>Δ</m:t>
                      </m:r>
                      <m:r>
                        <a:rPr lang="en-US" altLang="ko-KR" b="0" i="1" smtClean="0">
                          <a:solidFill>
                            <a:schemeClr val="accent6"/>
                          </a:solidFill>
                          <a:latin typeface="Cambria Math" panose="02040503050406030204" pitchFamily="18" charset="0"/>
                        </a:rPr>
                        <m:t>𝑓</m:t>
                      </m:r>
                      <m:r>
                        <a:rPr lang="en-US" altLang="ko-KR" b="0" i="1" smtClean="0">
                          <a:solidFill>
                            <a:schemeClr val="accent6"/>
                          </a:solidFill>
                          <a:latin typeface="Cambria Math" panose="02040503050406030204" pitchFamily="18" charset="0"/>
                        </a:rPr>
                        <m:t>=</m:t>
                      </m:r>
                      <m:r>
                        <a:rPr lang="en-US" altLang="ko-KR" b="0" i="1" smtClean="0">
                          <a:solidFill>
                            <a:schemeClr val="accent6"/>
                          </a:solidFill>
                          <a:latin typeface="Cambria Math" panose="02040503050406030204" pitchFamily="18" charset="0"/>
                        </a:rPr>
                        <m:t>𝑓</m:t>
                      </m:r>
                      <m:r>
                        <a:rPr lang="en-US" altLang="ko-KR" b="0" i="1" smtClean="0">
                          <a:solidFill>
                            <a:schemeClr val="accent6"/>
                          </a:solidFill>
                          <a:latin typeface="Cambria Math" panose="02040503050406030204" pitchFamily="18" charset="0"/>
                        </a:rPr>
                        <m:t>−</m:t>
                      </m:r>
                      <m:sSub>
                        <m:sSubPr>
                          <m:ctrlPr>
                            <a:rPr lang="en-US" altLang="ko-KR" b="0" i="1" smtClean="0">
                              <a:solidFill>
                                <a:schemeClr val="accent6"/>
                              </a:solidFill>
                              <a:latin typeface="Cambria Math" panose="02040503050406030204" pitchFamily="18" charset="0"/>
                            </a:rPr>
                          </m:ctrlPr>
                        </m:sSubPr>
                        <m:e>
                          <m:r>
                            <a:rPr lang="en-US" altLang="ko-KR" b="0" i="1" smtClean="0">
                              <a:solidFill>
                                <a:schemeClr val="accent6"/>
                              </a:solidFill>
                              <a:latin typeface="Cambria Math" panose="02040503050406030204" pitchFamily="18" charset="0"/>
                            </a:rPr>
                            <m:t>𝑓</m:t>
                          </m:r>
                        </m:e>
                        <m:sub>
                          <m:r>
                            <a:rPr lang="en-US" altLang="ko-KR" b="0" i="1" smtClean="0">
                              <a:solidFill>
                                <a:schemeClr val="accent6"/>
                              </a:solidFill>
                              <a:latin typeface="Cambria Math" panose="02040503050406030204" pitchFamily="18" charset="0"/>
                            </a:rPr>
                            <m:t>0</m:t>
                          </m:r>
                        </m:sub>
                      </m:sSub>
                    </m:oMath>
                  </m:oMathPara>
                </a14:m>
                <a:endParaRPr lang="ko-KR" altLang="en-US" i="1" dirty="0">
                  <a:solidFill>
                    <a:schemeClr val="accent6"/>
                  </a:solidFill>
                </a:endParaRPr>
              </a:p>
            </p:txBody>
          </p:sp>
        </mc:Choice>
        <mc:Fallback xmlns="">
          <p:sp>
            <p:nvSpPr>
              <p:cNvPr id="100" name="TextBox 99">
                <a:extLst>
                  <a:ext uri="{FF2B5EF4-FFF2-40B4-BE49-F238E27FC236}">
                    <a16:creationId xmlns:a16="http://schemas.microsoft.com/office/drawing/2014/main" id="{6D17B2BF-446E-4FF2-D366-1BED6C802BEA}"/>
                  </a:ext>
                </a:extLst>
              </p:cNvPr>
              <p:cNvSpPr txBox="1">
                <a:spLocks noRot="1" noChangeAspect="1" noMove="1" noResize="1" noEditPoints="1" noAdjustHandles="1" noChangeArrowheads="1" noChangeShapeType="1" noTextEdit="1"/>
              </p:cNvSpPr>
              <p:nvPr/>
            </p:nvSpPr>
            <p:spPr>
              <a:xfrm>
                <a:off x="10032732" y="4520791"/>
                <a:ext cx="1243738" cy="276999"/>
              </a:xfrm>
              <a:prstGeom prst="rect">
                <a:avLst/>
              </a:prstGeom>
              <a:blipFill>
                <a:blip r:embed="rId19"/>
                <a:stretch>
                  <a:fillRect l="-3922" t="-2222" r="-980" b="-37778"/>
                </a:stretch>
              </a:blipFill>
            </p:spPr>
            <p:txBody>
              <a:bodyPr/>
              <a:lstStyle/>
              <a:p>
                <a:r>
                  <a:rPr lang="ko-KR" altLang="en-US">
                    <a:noFill/>
                  </a:rPr>
                  <a:t> </a:t>
                </a:r>
              </a:p>
            </p:txBody>
          </p:sp>
        </mc:Fallback>
      </mc:AlternateContent>
      <p:cxnSp>
        <p:nvCxnSpPr>
          <p:cNvPr id="101" name="직선 화살표 연결선 100">
            <a:extLst>
              <a:ext uri="{FF2B5EF4-FFF2-40B4-BE49-F238E27FC236}">
                <a16:creationId xmlns:a16="http://schemas.microsoft.com/office/drawing/2014/main" id="{2F5FEAED-5690-8D40-A595-F211962FD95F}"/>
              </a:ext>
            </a:extLst>
          </p:cNvPr>
          <p:cNvCxnSpPr>
            <a:cxnSpLocks/>
          </p:cNvCxnSpPr>
          <p:nvPr/>
        </p:nvCxnSpPr>
        <p:spPr>
          <a:xfrm flipH="1">
            <a:off x="9578032" y="4689953"/>
            <a:ext cx="42604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2" name="TextBox 101">
            <a:extLst>
              <a:ext uri="{FF2B5EF4-FFF2-40B4-BE49-F238E27FC236}">
                <a16:creationId xmlns:a16="http://schemas.microsoft.com/office/drawing/2014/main" id="{58F1664E-50AE-27B3-F419-D8572762C766}"/>
              </a:ext>
            </a:extLst>
          </p:cNvPr>
          <p:cNvSpPr txBox="1"/>
          <p:nvPr/>
        </p:nvSpPr>
        <p:spPr>
          <a:xfrm>
            <a:off x="5716102" y="5099850"/>
            <a:ext cx="757788"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FFT</a:t>
            </a:r>
            <a:endParaRPr lang="ko-KR" altLang="en-US" dirty="0">
              <a:latin typeface="+mj-lt"/>
              <a:cs typeface="Linux Biolinum" panose="02000503000000000000" pitchFamily="2" charset="0"/>
            </a:endParaRPr>
          </a:p>
        </p:txBody>
      </p:sp>
      <p:sp>
        <p:nvSpPr>
          <p:cNvPr id="106" name="화살표: 오른쪽 105">
            <a:extLst>
              <a:ext uri="{FF2B5EF4-FFF2-40B4-BE49-F238E27FC236}">
                <a16:creationId xmlns:a16="http://schemas.microsoft.com/office/drawing/2014/main" id="{A24F1A90-8F7E-571C-D630-6F73D8D7076A}"/>
              </a:ext>
            </a:extLst>
          </p:cNvPr>
          <p:cNvSpPr/>
          <p:nvPr/>
        </p:nvSpPr>
        <p:spPr>
          <a:xfrm rot="10800000">
            <a:off x="5584000" y="3482906"/>
            <a:ext cx="631157" cy="158842"/>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116" name="TextBox 115">
                <a:extLst>
                  <a:ext uri="{FF2B5EF4-FFF2-40B4-BE49-F238E27FC236}">
                    <a16:creationId xmlns:a16="http://schemas.microsoft.com/office/drawing/2014/main" id="{A54E9376-543D-1A47-E7DE-6CD23B4B8B7B}"/>
                  </a:ext>
                </a:extLst>
              </p:cNvPr>
              <p:cNvSpPr txBox="1"/>
              <p:nvPr/>
            </p:nvSpPr>
            <p:spPr>
              <a:xfrm>
                <a:off x="11301680" y="4519842"/>
                <a:ext cx="46826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latin typeface="Cambria Math" panose="02040503050406030204" pitchFamily="18" charset="0"/>
                        </a:rPr>
                        <m:t>∝</m:t>
                      </m:r>
                      <m:r>
                        <a:rPr lang="en-US" altLang="ko-KR" sz="2000" b="0" i="1" smtClean="0">
                          <a:solidFill>
                            <a:srgbClr val="FF0000"/>
                          </a:solidFill>
                          <a:latin typeface="Cambria Math" panose="02040503050406030204" pitchFamily="18" charset="0"/>
                        </a:rPr>
                        <m:t>𝑣</m:t>
                      </m:r>
                    </m:oMath>
                  </m:oMathPara>
                </a14:m>
                <a:endParaRPr lang="ko-KR" altLang="en-US" sz="2000" dirty="0"/>
              </a:p>
            </p:txBody>
          </p:sp>
        </mc:Choice>
        <mc:Fallback xmlns="">
          <p:sp>
            <p:nvSpPr>
              <p:cNvPr id="116" name="TextBox 115">
                <a:extLst>
                  <a:ext uri="{FF2B5EF4-FFF2-40B4-BE49-F238E27FC236}">
                    <a16:creationId xmlns:a16="http://schemas.microsoft.com/office/drawing/2014/main" id="{EF100BC6-8480-7F60-A808-BEAEE231AE38}"/>
                  </a:ext>
                </a:extLst>
              </p:cNvPr>
              <p:cNvSpPr txBox="1">
                <a:spLocks noRot="1" noChangeAspect="1" noMove="1" noResize="1" noEditPoints="1" noAdjustHandles="1" noChangeArrowheads="1" noChangeShapeType="1" noTextEdit="1"/>
              </p:cNvSpPr>
              <p:nvPr/>
            </p:nvSpPr>
            <p:spPr>
              <a:xfrm>
                <a:off x="11301680" y="4519842"/>
                <a:ext cx="468269" cy="307777"/>
              </a:xfrm>
              <a:prstGeom prst="rect">
                <a:avLst/>
              </a:prstGeom>
              <a:blipFill>
                <a:blip r:embed="rId20"/>
                <a:stretch>
                  <a:fillRect l="-7792" r="-3896" b="-3922"/>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B27F9CA3-53B2-7E7B-C017-289F350FF7E8}"/>
                  </a:ext>
                </a:extLst>
              </p:cNvPr>
              <p:cNvSpPr txBox="1"/>
              <p:nvPr/>
            </p:nvSpPr>
            <p:spPr>
              <a:xfrm>
                <a:off x="6310955" y="3463753"/>
                <a:ext cx="21749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solidFill>
                            <a:srgbClr val="FF0000"/>
                          </a:solidFill>
                          <a:latin typeface="Cambria Math" panose="02040503050406030204" pitchFamily="18" charset="0"/>
                        </a:rPr>
                        <m:t>𝑣</m:t>
                      </m:r>
                    </m:oMath>
                  </m:oMathPara>
                </a14:m>
                <a:endParaRPr lang="ko-KR" altLang="en-US" sz="2000" dirty="0"/>
              </a:p>
            </p:txBody>
          </p:sp>
        </mc:Choice>
        <mc:Fallback xmlns="">
          <p:sp>
            <p:nvSpPr>
              <p:cNvPr id="119" name="TextBox 118">
                <a:extLst>
                  <a:ext uri="{FF2B5EF4-FFF2-40B4-BE49-F238E27FC236}">
                    <a16:creationId xmlns:a16="http://schemas.microsoft.com/office/drawing/2014/main" id="{B27F9CA3-53B2-7E7B-C017-289F350FF7E8}"/>
                  </a:ext>
                </a:extLst>
              </p:cNvPr>
              <p:cNvSpPr txBox="1">
                <a:spLocks noRot="1" noChangeAspect="1" noMove="1" noResize="1" noEditPoints="1" noAdjustHandles="1" noChangeArrowheads="1" noChangeShapeType="1" noTextEdit="1"/>
              </p:cNvSpPr>
              <p:nvPr/>
            </p:nvSpPr>
            <p:spPr>
              <a:xfrm>
                <a:off x="6310955" y="3463753"/>
                <a:ext cx="217495" cy="307777"/>
              </a:xfrm>
              <a:prstGeom prst="rect">
                <a:avLst/>
              </a:prstGeom>
              <a:blipFill>
                <a:blip r:embed="rId21"/>
                <a:stretch>
                  <a:fillRect l="-11111" r="-11111" b="-1961"/>
                </a:stretch>
              </a:blipFill>
            </p:spPr>
            <p:txBody>
              <a:bodyPr/>
              <a:lstStyle/>
              <a:p>
                <a:r>
                  <a:rPr lang="ko-KR" altLang="en-US">
                    <a:noFill/>
                  </a:rPr>
                  <a:t> </a:t>
                </a:r>
              </a:p>
            </p:txBody>
          </p:sp>
        </mc:Fallback>
      </mc:AlternateContent>
      <p:sp>
        <p:nvSpPr>
          <p:cNvPr id="120" name="TextBox 119">
            <a:extLst>
              <a:ext uri="{FF2B5EF4-FFF2-40B4-BE49-F238E27FC236}">
                <a16:creationId xmlns:a16="http://schemas.microsoft.com/office/drawing/2014/main" id="{D58A96C7-DF1C-A9F0-2CF5-A0555FF1C945}"/>
              </a:ext>
            </a:extLst>
          </p:cNvPr>
          <p:cNvSpPr txBox="1"/>
          <p:nvPr/>
        </p:nvSpPr>
        <p:spPr>
          <a:xfrm>
            <a:off x="11205283" y="5465841"/>
            <a:ext cx="986717"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Freq</a:t>
            </a:r>
            <a:endParaRPr lang="ko-KR" altLang="en-US" dirty="0">
              <a:latin typeface="+mj-lt"/>
              <a:cs typeface="Linux Biolinum" panose="02000503000000000000" pitchFamily="2" charset="0"/>
            </a:endParaRPr>
          </a:p>
        </p:txBody>
      </p:sp>
      <p:sp>
        <p:nvSpPr>
          <p:cNvPr id="124" name="TextBox 123">
            <a:extLst>
              <a:ext uri="{FF2B5EF4-FFF2-40B4-BE49-F238E27FC236}">
                <a16:creationId xmlns:a16="http://schemas.microsoft.com/office/drawing/2014/main" id="{5022CC55-DD98-C903-E354-BFEE4749EDE3}"/>
              </a:ext>
            </a:extLst>
          </p:cNvPr>
          <p:cNvSpPr txBox="1"/>
          <p:nvPr/>
        </p:nvSpPr>
        <p:spPr>
          <a:xfrm rot="16200000">
            <a:off x="7779395" y="4677209"/>
            <a:ext cx="986717" cy="369332"/>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Power</a:t>
            </a:r>
            <a:endParaRPr lang="ko-KR" altLang="en-US" dirty="0">
              <a:latin typeface="+mj-lt"/>
              <a:cs typeface="Linux Biolinum" panose="02000503000000000000" pitchFamily="2" charset="0"/>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AF94568-39BC-2C31-7D72-64AB8692018B}"/>
                  </a:ext>
                </a:extLst>
              </p:cNvPr>
              <p:cNvSpPr txBox="1"/>
              <p:nvPr/>
            </p:nvSpPr>
            <p:spPr>
              <a:xfrm>
                <a:off x="7776580" y="1173549"/>
                <a:ext cx="2404370" cy="615553"/>
              </a:xfrm>
              <a:prstGeom prst="rect">
                <a:avLst/>
              </a:prstGeom>
              <a:noFill/>
            </p:spPr>
            <p:txBody>
              <a:bodyPr wrap="square">
                <a:spAutoFit/>
              </a:bodyPr>
              <a:lstStyle/>
              <a:p>
                <a:pPr algn="ctr"/>
                <a14:m>
                  <m:oMath xmlns:m="http://schemas.openxmlformats.org/officeDocument/2006/math">
                    <m:r>
                      <a:rPr lang="en-US" altLang="ko-KR" i="1" smtClean="0">
                        <a:solidFill>
                          <a:schemeClr val="accent2"/>
                        </a:solidFill>
                        <a:latin typeface="Cambria Math" panose="02040503050406030204" pitchFamily="18" charset="0"/>
                      </a:rPr>
                      <m:t>𝑓</m:t>
                    </m:r>
                  </m:oMath>
                </a14:m>
                <a:r>
                  <a:rPr lang="en-US" altLang="ko-KR" sz="1800" dirty="0">
                    <a:solidFill>
                      <a:schemeClr val="accent2"/>
                    </a:solidFill>
                    <a:latin typeface="Arial" panose="020B0604020202020204" pitchFamily="34" charset="0"/>
                    <a:ea typeface="Linux Biolinum" panose="02000503000000000000" pitchFamily="2" charset="0"/>
                    <a:cs typeface="Arial" panose="020B0604020202020204" pitchFamily="34" charset="0"/>
                  </a:rPr>
                  <a:t> = 193.40001 THz</a:t>
                </a:r>
              </a:p>
              <a:p>
                <a:pPr algn="ctr"/>
                <a:r>
                  <a:rPr lang="en-US" altLang="ko-KR" sz="1600" dirty="0">
                    <a:solidFill>
                      <a:schemeClr val="accent2"/>
                    </a:solidFill>
                    <a:latin typeface="Arial" panose="020B0604020202020204" pitchFamily="34" charset="0"/>
                    <a:ea typeface="Linux Biolinum" panose="02000503000000000000" pitchFamily="2" charset="0"/>
                    <a:cs typeface="Arial" panose="020B0604020202020204" pitchFamily="34" charset="0"/>
                  </a:rPr>
                  <a:t>(</a:t>
                </a:r>
                <a14:m>
                  <m:oMath xmlns:m="http://schemas.openxmlformats.org/officeDocument/2006/math">
                    <m:r>
                      <a:rPr lang="en-US" altLang="ko-KR" sz="1600" i="1">
                        <a:solidFill>
                          <a:schemeClr val="accent2"/>
                        </a:solidFill>
                        <a:latin typeface="Cambria Math" panose="02040503050406030204" pitchFamily="18" charset="0"/>
                      </a:rPr>
                      <m:t>𝑣</m:t>
                    </m:r>
                    <m:r>
                      <a:rPr lang="en-US" altLang="ko-KR" sz="1600" i="1">
                        <a:solidFill>
                          <a:schemeClr val="accent2"/>
                        </a:solidFill>
                        <a:latin typeface="Cambria Math" panose="02040503050406030204" pitchFamily="18" charset="0"/>
                      </a:rPr>
                      <m:t>=</m:t>
                    </m:r>
                    <m:r>
                      <a:rPr lang="en-US" altLang="ko-KR" sz="1600" i="1">
                        <a:solidFill>
                          <a:schemeClr val="accent2"/>
                        </a:solidFill>
                        <a:latin typeface="Cambria Math" panose="02040503050406030204" pitchFamily="18" charset="0"/>
                      </a:rPr>
                      <m:t>10</m:t>
                    </m:r>
                    <m:r>
                      <m:rPr>
                        <m:sty m:val="p"/>
                      </m:rPr>
                      <a:rPr lang="en-US" altLang="ko-KR" sz="1600">
                        <a:solidFill>
                          <a:schemeClr val="accent2"/>
                        </a:solidFill>
                        <a:latin typeface="Cambria Math" panose="02040503050406030204" pitchFamily="18" charset="0"/>
                      </a:rPr>
                      <m:t>m</m:t>
                    </m:r>
                    <m:r>
                      <a:rPr lang="en-US" altLang="ko-KR" sz="1600">
                        <a:solidFill>
                          <a:schemeClr val="accent2"/>
                        </a:solidFill>
                        <a:latin typeface="Cambria Math" panose="02040503050406030204" pitchFamily="18" charset="0"/>
                      </a:rPr>
                      <m:t>/</m:t>
                    </m:r>
                    <m:r>
                      <m:rPr>
                        <m:sty m:val="p"/>
                      </m:rPr>
                      <a:rPr lang="en-US" altLang="ko-KR" sz="1600">
                        <a:solidFill>
                          <a:schemeClr val="accent2"/>
                        </a:solidFill>
                        <a:latin typeface="Cambria Math" panose="02040503050406030204" pitchFamily="18" charset="0"/>
                      </a:rPr>
                      <m:t>s</m:t>
                    </m:r>
                  </m:oMath>
                </a14:m>
                <a:r>
                  <a:rPr lang="en-US" altLang="ko-KR" sz="1600" dirty="0">
                    <a:solidFill>
                      <a:schemeClr val="accent2"/>
                    </a:solidFill>
                    <a:latin typeface="Arial" panose="020B0604020202020204" pitchFamily="34" charset="0"/>
                    <a:ea typeface="Linux Biolinum" panose="02000503000000000000" pitchFamily="2" charset="0"/>
                    <a:cs typeface="Arial" panose="020B0604020202020204" pitchFamily="34" charset="0"/>
                  </a:rPr>
                  <a:t>)</a:t>
                </a:r>
                <a:endParaRPr lang="ko-KR" altLang="en-US" sz="1600" dirty="0">
                  <a:solidFill>
                    <a:schemeClr val="accent2"/>
                  </a:solidFill>
                  <a:latin typeface="Arial" panose="020B0604020202020204" pitchFamily="34" charset="0"/>
                  <a:cs typeface="Arial" panose="020B0604020202020204" pitchFamily="34" charset="0"/>
                </a:endParaRPr>
              </a:p>
            </p:txBody>
          </p:sp>
        </mc:Choice>
        <mc:Fallback xmlns="">
          <p:sp>
            <p:nvSpPr>
              <p:cNvPr id="29" name="TextBox 28">
                <a:extLst>
                  <a:ext uri="{FF2B5EF4-FFF2-40B4-BE49-F238E27FC236}">
                    <a16:creationId xmlns:a16="http://schemas.microsoft.com/office/drawing/2014/main" id="{FAF94568-39BC-2C31-7D72-64AB8692018B}"/>
                  </a:ext>
                </a:extLst>
              </p:cNvPr>
              <p:cNvSpPr txBox="1">
                <a:spLocks noRot="1" noChangeAspect="1" noMove="1" noResize="1" noEditPoints="1" noAdjustHandles="1" noChangeArrowheads="1" noChangeShapeType="1" noTextEdit="1"/>
              </p:cNvSpPr>
              <p:nvPr/>
            </p:nvSpPr>
            <p:spPr>
              <a:xfrm>
                <a:off x="7776580" y="1173549"/>
                <a:ext cx="2404370" cy="615553"/>
              </a:xfrm>
              <a:prstGeom prst="rect">
                <a:avLst/>
              </a:prstGeom>
              <a:blipFill>
                <a:blip r:embed="rId22"/>
                <a:stretch>
                  <a:fillRect t="-4082" b="-122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A163210-6BB3-EF66-3E82-11E7ACE411DC}"/>
                  </a:ext>
                </a:extLst>
              </p:cNvPr>
              <p:cNvSpPr txBox="1"/>
              <p:nvPr/>
            </p:nvSpPr>
            <p:spPr>
              <a:xfrm>
                <a:off x="8002931" y="3209452"/>
                <a:ext cx="2404370" cy="369332"/>
              </a:xfrm>
              <a:prstGeom prst="rect">
                <a:avLst/>
              </a:prstGeom>
              <a:noFill/>
            </p:spPr>
            <p:txBody>
              <a:bodyPr wrap="square">
                <a:spAutoFit/>
              </a:bodyPr>
              <a:lstStyle/>
              <a:p>
                <a:pPr algn="ctr"/>
                <a14:m>
                  <m:oMath xmlns:m="http://schemas.openxmlformats.org/officeDocument/2006/math">
                    <m:sSub>
                      <m:sSubPr>
                        <m:ctrlPr>
                          <a:rPr lang="en-US" altLang="ko-KR" b="0" i="1" smtClean="0">
                            <a:solidFill>
                              <a:schemeClr val="accent1"/>
                            </a:solidFill>
                            <a:latin typeface="Cambria Math" panose="02040503050406030204" pitchFamily="18" charset="0"/>
                          </a:rPr>
                        </m:ctrlPr>
                      </m:sSubPr>
                      <m:e>
                        <m:r>
                          <a:rPr lang="en-US" altLang="ko-KR" i="1" smtClean="0">
                            <a:solidFill>
                              <a:schemeClr val="accent1"/>
                            </a:solidFill>
                            <a:latin typeface="Cambria Math" panose="02040503050406030204" pitchFamily="18" charset="0"/>
                          </a:rPr>
                          <m:t>𝑓</m:t>
                        </m:r>
                      </m:e>
                      <m:sub>
                        <m:r>
                          <a:rPr lang="en-US" altLang="ko-KR" b="0" i="1" smtClean="0">
                            <a:solidFill>
                              <a:schemeClr val="accent1"/>
                            </a:solidFill>
                            <a:latin typeface="Cambria Math" panose="02040503050406030204" pitchFamily="18" charset="0"/>
                          </a:rPr>
                          <m:t>0</m:t>
                        </m:r>
                      </m:sub>
                    </m:sSub>
                  </m:oMath>
                </a14:m>
                <a:r>
                  <a:rPr lang="en-US" altLang="ko-KR" sz="1800" dirty="0">
                    <a:solidFill>
                      <a:schemeClr val="accent1"/>
                    </a:solidFill>
                    <a:latin typeface="Arial" panose="020B0604020202020204" pitchFamily="34" charset="0"/>
                    <a:ea typeface="Linux Biolinum" panose="02000503000000000000" pitchFamily="2" charset="0"/>
                    <a:cs typeface="Arial" panose="020B0604020202020204" pitchFamily="34" charset="0"/>
                  </a:rPr>
                  <a:t> = 193.4 THz</a:t>
                </a:r>
                <a:endParaRPr lang="ko-KR" altLang="en-US" sz="1800" dirty="0">
                  <a:solidFill>
                    <a:schemeClr val="accent1"/>
                  </a:solidFill>
                  <a:latin typeface="Arial" panose="020B0604020202020204" pitchFamily="34" charset="0"/>
                  <a:cs typeface="Arial" panose="020B0604020202020204" pitchFamily="34" charset="0"/>
                </a:endParaRPr>
              </a:p>
            </p:txBody>
          </p:sp>
        </mc:Choice>
        <mc:Fallback xmlns="">
          <p:sp>
            <p:nvSpPr>
              <p:cNvPr id="30" name="TextBox 29">
                <a:extLst>
                  <a:ext uri="{FF2B5EF4-FFF2-40B4-BE49-F238E27FC236}">
                    <a16:creationId xmlns:a16="http://schemas.microsoft.com/office/drawing/2014/main" id="{5FE8A7C6-5034-D6F0-D2DE-73867A76D4A6}"/>
                  </a:ext>
                </a:extLst>
              </p:cNvPr>
              <p:cNvSpPr txBox="1">
                <a:spLocks noRot="1" noChangeAspect="1" noMove="1" noResize="1" noEditPoints="1" noAdjustHandles="1" noChangeArrowheads="1" noChangeShapeType="1" noTextEdit="1"/>
              </p:cNvSpPr>
              <p:nvPr/>
            </p:nvSpPr>
            <p:spPr>
              <a:xfrm>
                <a:off x="8002931" y="3209452"/>
                <a:ext cx="2404370" cy="369332"/>
              </a:xfrm>
              <a:prstGeom prst="rect">
                <a:avLst/>
              </a:prstGeom>
              <a:blipFill>
                <a:blip r:embed="rId27"/>
                <a:stretch>
                  <a:fillRect t="-8197" b="-24590"/>
                </a:stretch>
              </a:blipFill>
            </p:spPr>
            <p:txBody>
              <a:bodyPr/>
              <a:lstStyle/>
              <a:p>
                <a:r>
                  <a:rPr lang="ko-KR" altLang="en-US">
                    <a:noFill/>
                  </a:rPr>
                  <a:t> </a:t>
                </a:r>
              </a:p>
            </p:txBody>
          </p:sp>
        </mc:Fallback>
      </mc:AlternateContent>
      <p:sp>
        <p:nvSpPr>
          <p:cNvPr id="37" name="TextBox 36">
            <a:extLst>
              <a:ext uri="{FF2B5EF4-FFF2-40B4-BE49-F238E27FC236}">
                <a16:creationId xmlns:a16="http://schemas.microsoft.com/office/drawing/2014/main" id="{24B95D4E-C5C7-DD9C-D721-55049AAE7D16}"/>
              </a:ext>
            </a:extLst>
          </p:cNvPr>
          <p:cNvSpPr txBox="1"/>
          <p:nvPr/>
        </p:nvSpPr>
        <p:spPr>
          <a:xfrm>
            <a:off x="10183858" y="839635"/>
            <a:ext cx="1468860" cy="646331"/>
          </a:xfrm>
          <a:prstGeom prst="rect">
            <a:avLst/>
          </a:prstGeom>
          <a:noFill/>
        </p:spPr>
        <p:txBody>
          <a:bodyPr wrap="square">
            <a:spAutoFit/>
          </a:bodyPr>
          <a:lstStyle/>
          <a:p>
            <a:pPr algn="ctr"/>
            <a:r>
              <a:rPr lang="en-US" altLang="ko-KR" b="0" i="0" dirty="0">
                <a:solidFill>
                  <a:srgbClr val="E8E8E8"/>
                </a:solidFill>
                <a:effectLst/>
                <a:latin typeface="+mj-lt"/>
              </a:rPr>
              <a:t>0.00001 % different!</a:t>
            </a:r>
            <a:endParaRPr lang="ko-KR" altLang="en-US" dirty="0">
              <a:latin typeface="+mj-lt"/>
            </a:endParaRP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7888FE30-14DA-0F42-BDE2-7DA5025B5139}"/>
                  </a:ext>
                </a:extLst>
              </p:cNvPr>
              <p:cNvSpPr txBox="1"/>
              <p:nvPr/>
            </p:nvSpPr>
            <p:spPr>
              <a:xfrm>
                <a:off x="10724248" y="2280952"/>
                <a:ext cx="1532214" cy="646331"/>
              </a:xfrm>
              <a:prstGeom prst="rect">
                <a:avLst/>
              </a:prstGeom>
              <a:noFill/>
            </p:spPr>
            <p:txBody>
              <a:bodyPr wrap="square">
                <a:spAutoFit/>
              </a:bodyPr>
              <a:lstStyle/>
              <a:p>
                <a:pPr algn="ctr"/>
                <a14:m>
                  <m:oMath xmlns:m="http://schemas.openxmlformats.org/officeDocument/2006/math">
                    <m:r>
                      <m:rPr>
                        <m:sty m:val="p"/>
                      </m:rPr>
                      <a:rPr lang="en-US" altLang="ko-KR" smtClean="0">
                        <a:solidFill>
                          <a:schemeClr val="accent6"/>
                        </a:solidFill>
                        <a:latin typeface="Cambria Math" panose="02040503050406030204" pitchFamily="18" charset="0"/>
                      </a:rPr>
                      <m:t>Δ</m:t>
                    </m:r>
                    <m:r>
                      <a:rPr lang="en-US" altLang="ko-KR" i="1">
                        <a:solidFill>
                          <a:schemeClr val="accent6"/>
                        </a:solidFill>
                        <a:latin typeface="Cambria Math" panose="02040503050406030204" pitchFamily="18" charset="0"/>
                      </a:rPr>
                      <m:t>𝑓</m:t>
                    </m:r>
                    <m:r>
                      <a:rPr lang="en-US" altLang="ko-KR" i="1">
                        <a:solidFill>
                          <a:schemeClr val="accent6"/>
                        </a:solidFill>
                        <a:latin typeface="Cambria Math" panose="02040503050406030204" pitchFamily="18" charset="0"/>
                      </a:rPr>
                      <m:t>=</m:t>
                    </m:r>
                    <m:r>
                      <a:rPr lang="en-US" altLang="ko-KR" i="1">
                        <a:solidFill>
                          <a:schemeClr val="accent6"/>
                        </a:solidFill>
                        <a:latin typeface="Cambria Math" panose="02040503050406030204" pitchFamily="18" charset="0"/>
                      </a:rPr>
                      <m:t>𝑓</m:t>
                    </m:r>
                    <m:r>
                      <a:rPr lang="en-US" altLang="ko-KR" i="1">
                        <a:solidFill>
                          <a:schemeClr val="accent6"/>
                        </a:solidFill>
                        <a:latin typeface="Cambria Math" panose="02040503050406030204" pitchFamily="18" charset="0"/>
                      </a:rPr>
                      <m:t>−</m:t>
                    </m:r>
                    <m:sSub>
                      <m:sSubPr>
                        <m:ctrlPr>
                          <a:rPr lang="en-US" altLang="ko-KR" i="1">
                            <a:solidFill>
                              <a:schemeClr val="accent6"/>
                            </a:solidFill>
                            <a:latin typeface="Cambria Math" panose="02040503050406030204" pitchFamily="18" charset="0"/>
                          </a:rPr>
                        </m:ctrlPr>
                      </m:sSubPr>
                      <m:e>
                        <m:r>
                          <a:rPr lang="en-US" altLang="ko-KR" i="1">
                            <a:solidFill>
                              <a:schemeClr val="accent6"/>
                            </a:solidFill>
                            <a:latin typeface="Cambria Math" panose="02040503050406030204" pitchFamily="18" charset="0"/>
                          </a:rPr>
                          <m:t>𝑓</m:t>
                        </m:r>
                      </m:e>
                      <m:sub>
                        <m:r>
                          <a:rPr lang="en-US" altLang="ko-KR" i="1">
                            <a:solidFill>
                              <a:schemeClr val="accent6"/>
                            </a:solidFill>
                            <a:latin typeface="Cambria Math" panose="02040503050406030204" pitchFamily="18" charset="0"/>
                          </a:rPr>
                          <m:t>0</m:t>
                        </m:r>
                      </m:sub>
                    </m:sSub>
                  </m:oMath>
                </a14:m>
                <a:r>
                  <a:rPr lang="en-US" altLang="ko-KR" i="1" dirty="0">
                    <a:solidFill>
                      <a:schemeClr val="accent6"/>
                    </a:solidFill>
                  </a:rPr>
                  <a:t> = </a:t>
                </a:r>
                <a:r>
                  <a:rPr lang="en-US" altLang="ko-KR" dirty="0">
                    <a:solidFill>
                      <a:schemeClr val="accent6"/>
                    </a:solidFill>
                  </a:rPr>
                  <a:t>100MHz</a:t>
                </a:r>
                <a:endParaRPr lang="ko-KR" altLang="en-US" dirty="0">
                  <a:solidFill>
                    <a:schemeClr val="accent6"/>
                  </a:solidFill>
                </a:endParaRPr>
              </a:p>
            </p:txBody>
          </p:sp>
        </mc:Choice>
        <mc:Fallback xmlns="">
          <p:sp>
            <p:nvSpPr>
              <p:cNvPr id="42" name="TextBox 41">
                <a:extLst>
                  <a:ext uri="{FF2B5EF4-FFF2-40B4-BE49-F238E27FC236}">
                    <a16:creationId xmlns:a16="http://schemas.microsoft.com/office/drawing/2014/main" id="{9185BD22-D9A7-72EE-3B57-035E26921FEE}"/>
                  </a:ext>
                </a:extLst>
              </p:cNvPr>
              <p:cNvSpPr txBox="1">
                <a:spLocks noRot="1" noChangeAspect="1" noMove="1" noResize="1" noEditPoints="1" noAdjustHandles="1" noChangeArrowheads="1" noChangeShapeType="1" noTextEdit="1"/>
              </p:cNvSpPr>
              <p:nvPr/>
            </p:nvSpPr>
            <p:spPr>
              <a:xfrm>
                <a:off x="10724248" y="2280952"/>
                <a:ext cx="1532214" cy="646331"/>
              </a:xfrm>
              <a:prstGeom prst="rect">
                <a:avLst/>
              </a:prstGeom>
              <a:blipFill>
                <a:blip r:embed="rId28"/>
                <a:stretch>
                  <a:fillRect b="-14151"/>
                </a:stretch>
              </a:blipFill>
            </p:spPr>
            <p:txBody>
              <a:bodyPr/>
              <a:lstStyle/>
              <a:p>
                <a:r>
                  <a:rPr lang="ko-KR" altLang="en-US">
                    <a:noFill/>
                  </a:rPr>
                  <a:t> </a:t>
                </a:r>
              </a:p>
            </p:txBody>
          </p:sp>
        </mc:Fallback>
      </mc:AlternateContent>
      <p:sp>
        <p:nvSpPr>
          <p:cNvPr id="48" name="TextBox 47">
            <a:extLst>
              <a:ext uri="{FF2B5EF4-FFF2-40B4-BE49-F238E27FC236}">
                <a16:creationId xmlns:a16="http://schemas.microsoft.com/office/drawing/2014/main" id="{19920562-EB7D-F3E2-E8AB-55F5C4BEAC20}"/>
              </a:ext>
            </a:extLst>
          </p:cNvPr>
          <p:cNvSpPr txBox="1"/>
          <p:nvPr/>
        </p:nvSpPr>
        <p:spPr>
          <a:xfrm>
            <a:off x="10230971" y="3378842"/>
            <a:ext cx="1983019" cy="584775"/>
          </a:xfrm>
          <a:prstGeom prst="rect">
            <a:avLst/>
          </a:prstGeom>
          <a:noFill/>
        </p:spPr>
        <p:txBody>
          <a:bodyPr wrap="square">
            <a:spAutoFit/>
          </a:bodyPr>
          <a:lstStyle/>
          <a:p>
            <a:pPr algn="ctr"/>
            <a:r>
              <a:rPr lang="en-US" altLang="ko-KR" sz="1600" b="0" i="0" dirty="0">
                <a:solidFill>
                  <a:srgbClr val="E8E8E8"/>
                </a:solidFill>
                <a:effectLst/>
                <a:latin typeface="+mj-lt"/>
              </a:rPr>
              <a:t>Electronic device measurable</a:t>
            </a:r>
            <a:endParaRPr lang="ko-KR" altLang="en-US" sz="1600" dirty="0">
              <a:latin typeface="+mj-lt"/>
            </a:endParaRPr>
          </a:p>
        </p:txBody>
      </p:sp>
      <p:sp>
        <p:nvSpPr>
          <p:cNvPr id="80" name="TextBox 79">
            <a:extLst>
              <a:ext uri="{FF2B5EF4-FFF2-40B4-BE49-F238E27FC236}">
                <a16:creationId xmlns:a16="http://schemas.microsoft.com/office/drawing/2014/main" id="{C3BB836E-A0D8-7A51-5BC6-BF5E8A78F679}"/>
              </a:ext>
            </a:extLst>
          </p:cNvPr>
          <p:cNvSpPr txBox="1"/>
          <p:nvPr/>
        </p:nvSpPr>
        <p:spPr>
          <a:xfrm>
            <a:off x="10456931" y="2982903"/>
            <a:ext cx="1884937" cy="369332"/>
          </a:xfrm>
          <a:prstGeom prst="rect">
            <a:avLst/>
          </a:prstGeom>
          <a:noFill/>
        </p:spPr>
        <p:txBody>
          <a:bodyPr wrap="square">
            <a:spAutoFit/>
          </a:bodyPr>
          <a:lstStyle/>
          <a:p>
            <a:r>
              <a:rPr lang="en-US" altLang="ko-KR" i="1" dirty="0">
                <a:solidFill>
                  <a:schemeClr val="accent6"/>
                </a:solidFill>
              </a:rPr>
              <a:t>Beat frequency</a:t>
            </a:r>
            <a:endParaRPr lang="ko-KR" altLang="en-US" i="1" dirty="0">
              <a:solidFill>
                <a:schemeClr val="accent6"/>
              </a:solidFill>
            </a:endParaRPr>
          </a:p>
        </p:txBody>
      </p:sp>
      <p:grpSp>
        <p:nvGrpSpPr>
          <p:cNvPr id="79" name="Group 78">
            <a:extLst>
              <a:ext uri="{FF2B5EF4-FFF2-40B4-BE49-F238E27FC236}">
                <a16:creationId xmlns:a16="http://schemas.microsoft.com/office/drawing/2014/main" id="{E36CB7B6-EBDF-F21C-952C-67F6C74745A0}"/>
              </a:ext>
            </a:extLst>
          </p:cNvPr>
          <p:cNvGrpSpPr/>
          <p:nvPr/>
        </p:nvGrpSpPr>
        <p:grpSpPr>
          <a:xfrm>
            <a:off x="7045116" y="1525167"/>
            <a:ext cx="3553511" cy="1881318"/>
            <a:chOff x="7045116" y="1525167"/>
            <a:chExt cx="3553511" cy="1881318"/>
          </a:xfrm>
        </p:grpSpPr>
        <p:graphicFrame>
          <p:nvGraphicFramePr>
            <p:cNvPr id="69" name="차트 16">
              <a:extLst>
                <a:ext uri="{FF2B5EF4-FFF2-40B4-BE49-F238E27FC236}">
                  <a16:creationId xmlns:a16="http://schemas.microsoft.com/office/drawing/2014/main" id="{92193234-D1BA-9CB4-43DD-C855CE3BF40F}"/>
                </a:ext>
              </a:extLst>
            </p:cNvPr>
            <p:cNvGraphicFramePr>
              <a:graphicFrameLocks/>
            </p:cNvGraphicFramePr>
            <p:nvPr>
              <p:extLst>
                <p:ext uri="{D42A27DB-BD31-4B8C-83A1-F6EECF244321}">
                  <p14:modId xmlns:p14="http://schemas.microsoft.com/office/powerpoint/2010/main" val="2450488824"/>
                </p:ext>
              </p:extLst>
            </p:nvPr>
          </p:nvGraphicFramePr>
          <p:xfrm>
            <a:off x="7045116" y="1525167"/>
            <a:ext cx="446564" cy="1857666"/>
          </p:xfrm>
          <a:graphic>
            <a:graphicData uri="http://schemas.openxmlformats.org/drawingml/2006/chart">
              <c:chart xmlns:c="http://schemas.openxmlformats.org/drawingml/2006/chart" xmlns:r="http://schemas.openxmlformats.org/officeDocument/2006/relationships" r:id="rId29"/>
            </a:graphicData>
          </a:graphic>
        </p:graphicFrame>
        <p:graphicFrame>
          <p:nvGraphicFramePr>
            <p:cNvPr id="71" name="차트 16">
              <a:extLst>
                <a:ext uri="{FF2B5EF4-FFF2-40B4-BE49-F238E27FC236}">
                  <a16:creationId xmlns:a16="http://schemas.microsoft.com/office/drawing/2014/main" id="{022B5657-5E38-E8E3-822D-3089BD689469}"/>
                </a:ext>
              </a:extLst>
            </p:cNvPr>
            <p:cNvGraphicFramePr>
              <a:graphicFrameLocks/>
            </p:cNvGraphicFramePr>
            <p:nvPr>
              <p:extLst>
                <p:ext uri="{D42A27DB-BD31-4B8C-83A1-F6EECF244321}">
                  <p14:modId xmlns:p14="http://schemas.microsoft.com/office/powerpoint/2010/main" val="1958783563"/>
                </p:ext>
              </p:extLst>
            </p:nvPr>
          </p:nvGraphicFramePr>
          <p:xfrm>
            <a:off x="7489569" y="1530189"/>
            <a:ext cx="446564" cy="1857666"/>
          </p:xfrm>
          <a:graphic>
            <a:graphicData uri="http://schemas.openxmlformats.org/drawingml/2006/chart">
              <c:chart xmlns:c="http://schemas.openxmlformats.org/drawingml/2006/chart" xmlns:r="http://schemas.openxmlformats.org/officeDocument/2006/relationships" r:id="rId30"/>
            </a:graphicData>
          </a:graphic>
        </p:graphicFrame>
        <p:graphicFrame>
          <p:nvGraphicFramePr>
            <p:cNvPr id="66" name="차트 16">
              <a:extLst>
                <a:ext uri="{FF2B5EF4-FFF2-40B4-BE49-F238E27FC236}">
                  <a16:creationId xmlns:a16="http://schemas.microsoft.com/office/drawing/2014/main" id="{61E3E1CA-7DA8-EC3A-7E48-4295D0F80852}"/>
                </a:ext>
              </a:extLst>
            </p:cNvPr>
            <p:cNvGraphicFramePr>
              <a:graphicFrameLocks/>
            </p:cNvGraphicFramePr>
            <p:nvPr>
              <p:extLst>
                <p:ext uri="{D42A27DB-BD31-4B8C-83A1-F6EECF244321}">
                  <p14:modId xmlns:p14="http://schemas.microsoft.com/office/powerpoint/2010/main" val="3086342363"/>
                </p:ext>
              </p:extLst>
            </p:nvPr>
          </p:nvGraphicFramePr>
          <p:xfrm>
            <a:off x="7932614" y="1531430"/>
            <a:ext cx="446564" cy="1857666"/>
          </p:xfrm>
          <a:graphic>
            <a:graphicData uri="http://schemas.openxmlformats.org/drawingml/2006/chart">
              <c:chart xmlns:c="http://schemas.openxmlformats.org/drawingml/2006/chart" xmlns:r="http://schemas.openxmlformats.org/officeDocument/2006/relationships" r:id="rId31"/>
            </a:graphicData>
          </a:graphic>
        </p:graphicFrame>
        <p:graphicFrame>
          <p:nvGraphicFramePr>
            <p:cNvPr id="68" name="차트 16">
              <a:extLst>
                <a:ext uri="{FF2B5EF4-FFF2-40B4-BE49-F238E27FC236}">
                  <a16:creationId xmlns:a16="http://schemas.microsoft.com/office/drawing/2014/main" id="{819E05B1-427B-A2B0-D0ED-2CCECE42CA7C}"/>
                </a:ext>
              </a:extLst>
            </p:cNvPr>
            <p:cNvGraphicFramePr>
              <a:graphicFrameLocks/>
            </p:cNvGraphicFramePr>
            <p:nvPr>
              <p:extLst>
                <p:ext uri="{D42A27DB-BD31-4B8C-83A1-F6EECF244321}">
                  <p14:modId xmlns:p14="http://schemas.microsoft.com/office/powerpoint/2010/main" val="985434192"/>
                </p:ext>
              </p:extLst>
            </p:nvPr>
          </p:nvGraphicFramePr>
          <p:xfrm>
            <a:off x="8377067" y="1536452"/>
            <a:ext cx="446564" cy="1857666"/>
          </p:xfrm>
          <a:graphic>
            <a:graphicData uri="http://schemas.openxmlformats.org/drawingml/2006/chart">
              <c:chart xmlns:c="http://schemas.openxmlformats.org/drawingml/2006/chart" xmlns:r="http://schemas.openxmlformats.org/officeDocument/2006/relationships" r:id="rId32"/>
            </a:graphicData>
          </a:graphic>
        </p:graphicFrame>
        <p:graphicFrame>
          <p:nvGraphicFramePr>
            <p:cNvPr id="77" name="차트 16">
              <a:extLst>
                <a:ext uri="{FF2B5EF4-FFF2-40B4-BE49-F238E27FC236}">
                  <a16:creationId xmlns:a16="http://schemas.microsoft.com/office/drawing/2014/main" id="{F323823D-E52D-46D5-A372-E8AE237B512B}"/>
                </a:ext>
              </a:extLst>
            </p:cNvPr>
            <p:cNvGraphicFramePr>
              <a:graphicFrameLocks/>
            </p:cNvGraphicFramePr>
            <p:nvPr>
              <p:extLst>
                <p:ext uri="{D42A27DB-BD31-4B8C-83A1-F6EECF244321}">
                  <p14:modId xmlns:p14="http://schemas.microsoft.com/office/powerpoint/2010/main" val="134929336"/>
                </p:ext>
              </p:extLst>
            </p:nvPr>
          </p:nvGraphicFramePr>
          <p:xfrm>
            <a:off x="8820112" y="1537534"/>
            <a:ext cx="446564" cy="1857666"/>
          </p:xfrm>
          <a:graphic>
            <a:graphicData uri="http://schemas.openxmlformats.org/drawingml/2006/chart">
              <c:chart xmlns:c="http://schemas.openxmlformats.org/drawingml/2006/chart" xmlns:r="http://schemas.openxmlformats.org/officeDocument/2006/relationships" r:id="rId33"/>
            </a:graphicData>
          </a:graphic>
        </p:graphicFrame>
        <p:graphicFrame>
          <p:nvGraphicFramePr>
            <p:cNvPr id="78" name="차트 16">
              <a:extLst>
                <a:ext uri="{FF2B5EF4-FFF2-40B4-BE49-F238E27FC236}">
                  <a16:creationId xmlns:a16="http://schemas.microsoft.com/office/drawing/2014/main" id="{CA8585BB-F1DF-C331-D9F0-FDCC10BCDA0C}"/>
                </a:ext>
              </a:extLst>
            </p:cNvPr>
            <p:cNvGraphicFramePr>
              <a:graphicFrameLocks/>
            </p:cNvGraphicFramePr>
            <p:nvPr>
              <p:extLst>
                <p:ext uri="{D42A27DB-BD31-4B8C-83A1-F6EECF244321}">
                  <p14:modId xmlns:p14="http://schemas.microsoft.com/office/powerpoint/2010/main" val="3873801867"/>
                </p:ext>
              </p:extLst>
            </p:nvPr>
          </p:nvGraphicFramePr>
          <p:xfrm>
            <a:off x="9264565" y="1542556"/>
            <a:ext cx="446564" cy="1857666"/>
          </p:xfrm>
          <a:graphic>
            <a:graphicData uri="http://schemas.openxmlformats.org/drawingml/2006/chart">
              <c:chart xmlns:c="http://schemas.openxmlformats.org/drawingml/2006/chart" xmlns:r="http://schemas.openxmlformats.org/officeDocument/2006/relationships" r:id="rId34"/>
            </a:graphicData>
          </a:graphic>
        </p:graphicFrame>
        <p:graphicFrame>
          <p:nvGraphicFramePr>
            <p:cNvPr id="75" name="차트 16">
              <a:extLst>
                <a:ext uri="{FF2B5EF4-FFF2-40B4-BE49-F238E27FC236}">
                  <a16:creationId xmlns:a16="http://schemas.microsoft.com/office/drawing/2014/main" id="{34CA3351-BE57-7650-34EE-8CE6BBBA7A25}"/>
                </a:ext>
              </a:extLst>
            </p:cNvPr>
            <p:cNvGraphicFramePr>
              <a:graphicFrameLocks/>
            </p:cNvGraphicFramePr>
            <p:nvPr>
              <p:extLst>
                <p:ext uri="{D42A27DB-BD31-4B8C-83A1-F6EECF244321}">
                  <p14:modId xmlns:p14="http://schemas.microsoft.com/office/powerpoint/2010/main" val="273985397"/>
                </p:ext>
              </p:extLst>
            </p:nvPr>
          </p:nvGraphicFramePr>
          <p:xfrm>
            <a:off x="9707610" y="1543797"/>
            <a:ext cx="446564" cy="1857666"/>
          </p:xfrm>
          <a:graphic>
            <a:graphicData uri="http://schemas.openxmlformats.org/drawingml/2006/chart">
              <c:chart xmlns:c="http://schemas.openxmlformats.org/drawingml/2006/chart" xmlns:r="http://schemas.openxmlformats.org/officeDocument/2006/relationships" r:id="rId35"/>
            </a:graphicData>
          </a:graphic>
        </p:graphicFrame>
        <p:graphicFrame>
          <p:nvGraphicFramePr>
            <p:cNvPr id="76" name="차트 16">
              <a:extLst>
                <a:ext uri="{FF2B5EF4-FFF2-40B4-BE49-F238E27FC236}">
                  <a16:creationId xmlns:a16="http://schemas.microsoft.com/office/drawing/2014/main" id="{C088280B-B33C-EBD7-E5A6-B2E3361B1FF8}"/>
                </a:ext>
              </a:extLst>
            </p:cNvPr>
            <p:cNvGraphicFramePr>
              <a:graphicFrameLocks/>
            </p:cNvGraphicFramePr>
            <p:nvPr>
              <p:extLst>
                <p:ext uri="{D42A27DB-BD31-4B8C-83A1-F6EECF244321}">
                  <p14:modId xmlns:p14="http://schemas.microsoft.com/office/powerpoint/2010/main" val="3621732591"/>
                </p:ext>
              </p:extLst>
            </p:nvPr>
          </p:nvGraphicFramePr>
          <p:xfrm>
            <a:off x="10152063" y="1548819"/>
            <a:ext cx="446564" cy="1857666"/>
          </p:xfrm>
          <a:graphic>
            <a:graphicData uri="http://schemas.openxmlformats.org/drawingml/2006/chart">
              <c:chart xmlns:c="http://schemas.openxmlformats.org/drawingml/2006/chart" xmlns:r="http://schemas.openxmlformats.org/officeDocument/2006/relationships" r:id="rId36"/>
            </a:graphicData>
          </a:graphic>
        </p:graphicFrame>
      </p:grpSp>
      <p:grpSp>
        <p:nvGrpSpPr>
          <p:cNvPr id="91" name="Group 90">
            <a:extLst>
              <a:ext uri="{FF2B5EF4-FFF2-40B4-BE49-F238E27FC236}">
                <a16:creationId xmlns:a16="http://schemas.microsoft.com/office/drawing/2014/main" id="{1C9D763D-1619-103D-6DFA-CE5EF8151625}"/>
              </a:ext>
            </a:extLst>
          </p:cNvPr>
          <p:cNvGrpSpPr/>
          <p:nvPr/>
        </p:nvGrpSpPr>
        <p:grpSpPr>
          <a:xfrm>
            <a:off x="7042878" y="1530189"/>
            <a:ext cx="3554468" cy="1876296"/>
            <a:chOff x="7045116" y="1525167"/>
            <a:chExt cx="3109058" cy="1876296"/>
          </a:xfrm>
        </p:grpSpPr>
        <p:graphicFrame>
          <p:nvGraphicFramePr>
            <p:cNvPr id="92" name="차트 16">
              <a:extLst>
                <a:ext uri="{FF2B5EF4-FFF2-40B4-BE49-F238E27FC236}">
                  <a16:creationId xmlns:a16="http://schemas.microsoft.com/office/drawing/2014/main" id="{113D57EE-35BB-0640-B9A0-FEF1E4F0336A}"/>
                </a:ext>
              </a:extLst>
            </p:cNvPr>
            <p:cNvGraphicFramePr>
              <a:graphicFrameLocks/>
            </p:cNvGraphicFramePr>
            <p:nvPr>
              <p:extLst>
                <p:ext uri="{D42A27DB-BD31-4B8C-83A1-F6EECF244321}">
                  <p14:modId xmlns:p14="http://schemas.microsoft.com/office/powerpoint/2010/main" val="401504407"/>
                </p:ext>
              </p:extLst>
            </p:nvPr>
          </p:nvGraphicFramePr>
          <p:xfrm>
            <a:off x="7045116" y="1525167"/>
            <a:ext cx="446564" cy="1857666"/>
          </p:xfrm>
          <a:graphic>
            <a:graphicData uri="http://schemas.openxmlformats.org/drawingml/2006/chart">
              <c:chart xmlns:c="http://schemas.openxmlformats.org/drawingml/2006/chart" xmlns:r="http://schemas.openxmlformats.org/officeDocument/2006/relationships" r:id="rId37"/>
            </a:graphicData>
          </a:graphic>
        </p:graphicFrame>
        <p:graphicFrame>
          <p:nvGraphicFramePr>
            <p:cNvPr id="93" name="차트 16">
              <a:extLst>
                <a:ext uri="{FF2B5EF4-FFF2-40B4-BE49-F238E27FC236}">
                  <a16:creationId xmlns:a16="http://schemas.microsoft.com/office/drawing/2014/main" id="{736C085B-4A92-025D-9E61-A296ED075030}"/>
                </a:ext>
              </a:extLst>
            </p:cNvPr>
            <p:cNvGraphicFramePr>
              <a:graphicFrameLocks/>
            </p:cNvGraphicFramePr>
            <p:nvPr>
              <p:extLst>
                <p:ext uri="{D42A27DB-BD31-4B8C-83A1-F6EECF244321}">
                  <p14:modId xmlns:p14="http://schemas.microsoft.com/office/powerpoint/2010/main" val="2195142317"/>
                </p:ext>
              </p:extLst>
            </p:nvPr>
          </p:nvGraphicFramePr>
          <p:xfrm>
            <a:off x="7489569" y="1530189"/>
            <a:ext cx="446564" cy="1857666"/>
          </p:xfrm>
          <a:graphic>
            <a:graphicData uri="http://schemas.openxmlformats.org/drawingml/2006/chart">
              <c:chart xmlns:c="http://schemas.openxmlformats.org/drawingml/2006/chart" xmlns:r="http://schemas.openxmlformats.org/officeDocument/2006/relationships" r:id="rId38"/>
            </a:graphicData>
          </a:graphic>
        </p:graphicFrame>
        <p:graphicFrame>
          <p:nvGraphicFramePr>
            <p:cNvPr id="94" name="차트 16">
              <a:extLst>
                <a:ext uri="{FF2B5EF4-FFF2-40B4-BE49-F238E27FC236}">
                  <a16:creationId xmlns:a16="http://schemas.microsoft.com/office/drawing/2014/main" id="{90CF6B23-B6E8-E104-B5B7-507107EAEFB9}"/>
                </a:ext>
              </a:extLst>
            </p:cNvPr>
            <p:cNvGraphicFramePr>
              <a:graphicFrameLocks/>
            </p:cNvGraphicFramePr>
            <p:nvPr>
              <p:extLst>
                <p:ext uri="{D42A27DB-BD31-4B8C-83A1-F6EECF244321}">
                  <p14:modId xmlns:p14="http://schemas.microsoft.com/office/powerpoint/2010/main" val="1374290963"/>
                </p:ext>
              </p:extLst>
            </p:nvPr>
          </p:nvGraphicFramePr>
          <p:xfrm>
            <a:off x="7932614" y="1531430"/>
            <a:ext cx="446564" cy="1857666"/>
          </p:xfrm>
          <a:graphic>
            <a:graphicData uri="http://schemas.openxmlformats.org/drawingml/2006/chart">
              <c:chart xmlns:c="http://schemas.openxmlformats.org/drawingml/2006/chart" xmlns:r="http://schemas.openxmlformats.org/officeDocument/2006/relationships" r:id="rId39"/>
            </a:graphicData>
          </a:graphic>
        </p:graphicFrame>
        <p:graphicFrame>
          <p:nvGraphicFramePr>
            <p:cNvPr id="95" name="차트 16">
              <a:extLst>
                <a:ext uri="{FF2B5EF4-FFF2-40B4-BE49-F238E27FC236}">
                  <a16:creationId xmlns:a16="http://schemas.microsoft.com/office/drawing/2014/main" id="{9FA76A42-108E-ABB5-3B7A-6A38A407EB51}"/>
                </a:ext>
              </a:extLst>
            </p:cNvPr>
            <p:cNvGraphicFramePr>
              <a:graphicFrameLocks/>
            </p:cNvGraphicFramePr>
            <p:nvPr>
              <p:extLst>
                <p:ext uri="{D42A27DB-BD31-4B8C-83A1-F6EECF244321}">
                  <p14:modId xmlns:p14="http://schemas.microsoft.com/office/powerpoint/2010/main" val="2334559985"/>
                </p:ext>
              </p:extLst>
            </p:nvPr>
          </p:nvGraphicFramePr>
          <p:xfrm>
            <a:off x="8377067" y="1536452"/>
            <a:ext cx="446564" cy="1857666"/>
          </p:xfrm>
          <a:graphic>
            <a:graphicData uri="http://schemas.openxmlformats.org/drawingml/2006/chart">
              <c:chart xmlns:c="http://schemas.openxmlformats.org/drawingml/2006/chart" xmlns:r="http://schemas.openxmlformats.org/officeDocument/2006/relationships" r:id="rId40"/>
            </a:graphicData>
          </a:graphic>
        </p:graphicFrame>
        <p:graphicFrame>
          <p:nvGraphicFramePr>
            <p:cNvPr id="96" name="차트 16">
              <a:extLst>
                <a:ext uri="{FF2B5EF4-FFF2-40B4-BE49-F238E27FC236}">
                  <a16:creationId xmlns:a16="http://schemas.microsoft.com/office/drawing/2014/main" id="{E0FAFBC5-7AC7-DDDB-E9C3-270410F98A4F}"/>
                </a:ext>
              </a:extLst>
            </p:cNvPr>
            <p:cNvGraphicFramePr>
              <a:graphicFrameLocks/>
            </p:cNvGraphicFramePr>
            <p:nvPr>
              <p:extLst>
                <p:ext uri="{D42A27DB-BD31-4B8C-83A1-F6EECF244321}">
                  <p14:modId xmlns:p14="http://schemas.microsoft.com/office/powerpoint/2010/main" val="2393913924"/>
                </p:ext>
              </p:extLst>
            </p:nvPr>
          </p:nvGraphicFramePr>
          <p:xfrm>
            <a:off x="8820112" y="1537534"/>
            <a:ext cx="446564" cy="1857666"/>
          </p:xfrm>
          <a:graphic>
            <a:graphicData uri="http://schemas.openxmlformats.org/drawingml/2006/chart">
              <c:chart xmlns:c="http://schemas.openxmlformats.org/drawingml/2006/chart" xmlns:r="http://schemas.openxmlformats.org/officeDocument/2006/relationships" r:id="rId41"/>
            </a:graphicData>
          </a:graphic>
        </p:graphicFrame>
        <p:graphicFrame>
          <p:nvGraphicFramePr>
            <p:cNvPr id="103" name="차트 16">
              <a:extLst>
                <a:ext uri="{FF2B5EF4-FFF2-40B4-BE49-F238E27FC236}">
                  <a16:creationId xmlns:a16="http://schemas.microsoft.com/office/drawing/2014/main" id="{6181454D-C738-9D2B-88AC-F23DA6B027E9}"/>
                </a:ext>
              </a:extLst>
            </p:cNvPr>
            <p:cNvGraphicFramePr>
              <a:graphicFrameLocks/>
            </p:cNvGraphicFramePr>
            <p:nvPr>
              <p:extLst>
                <p:ext uri="{D42A27DB-BD31-4B8C-83A1-F6EECF244321}">
                  <p14:modId xmlns:p14="http://schemas.microsoft.com/office/powerpoint/2010/main" val="2052879863"/>
                </p:ext>
              </p:extLst>
            </p:nvPr>
          </p:nvGraphicFramePr>
          <p:xfrm>
            <a:off x="9264565" y="1542556"/>
            <a:ext cx="446564" cy="1857666"/>
          </p:xfrm>
          <a:graphic>
            <a:graphicData uri="http://schemas.openxmlformats.org/drawingml/2006/chart">
              <c:chart xmlns:c="http://schemas.openxmlformats.org/drawingml/2006/chart" xmlns:r="http://schemas.openxmlformats.org/officeDocument/2006/relationships" r:id="rId42"/>
            </a:graphicData>
          </a:graphic>
        </p:graphicFrame>
        <p:graphicFrame>
          <p:nvGraphicFramePr>
            <p:cNvPr id="104" name="차트 16">
              <a:extLst>
                <a:ext uri="{FF2B5EF4-FFF2-40B4-BE49-F238E27FC236}">
                  <a16:creationId xmlns:a16="http://schemas.microsoft.com/office/drawing/2014/main" id="{E29D0ABF-A857-131B-EBF0-5DF1DCB3D4B2}"/>
                </a:ext>
              </a:extLst>
            </p:cNvPr>
            <p:cNvGraphicFramePr>
              <a:graphicFrameLocks/>
            </p:cNvGraphicFramePr>
            <p:nvPr>
              <p:extLst>
                <p:ext uri="{D42A27DB-BD31-4B8C-83A1-F6EECF244321}">
                  <p14:modId xmlns:p14="http://schemas.microsoft.com/office/powerpoint/2010/main" val="3657216550"/>
                </p:ext>
              </p:extLst>
            </p:nvPr>
          </p:nvGraphicFramePr>
          <p:xfrm>
            <a:off x="9707610" y="1543797"/>
            <a:ext cx="446564" cy="1857666"/>
          </p:xfrm>
          <a:graphic>
            <a:graphicData uri="http://schemas.openxmlformats.org/drawingml/2006/chart">
              <c:chart xmlns:c="http://schemas.openxmlformats.org/drawingml/2006/chart" xmlns:r="http://schemas.openxmlformats.org/officeDocument/2006/relationships" r:id="rId43"/>
            </a:graphicData>
          </a:graphic>
        </p:graphicFrame>
      </p:grpSp>
      <p:sp>
        <p:nvSpPr>
          <p:cNvPr id="107" name="Freeform: Shape 118">
            <a:extLst>
              <a:ext uri="{FF2B5EF4-FFF2-40B4-BE49-F238E27FC236}">
                <a16:creationId xmlns:a16="http://schemas.microsoft.com/office/drawing/2014/main" id="{BD241EF2-D6AC-AAC2-1E2F-F79ED6E8EB11}"/>
              </a:ext>
            </a:extLst>
          </p:cNvPr>
          <p:cNvSpPr/>
          <p:nvPr/>
        </p:nvSpPr>
        <p:spPr>
          <a:xfrm rot="10800000">
            <a:off x="8106647" y="2083164"/>
            <a:ext cx="1416886"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Arial" panose="020B0604020202020204" pitchFamily="34" charset="0"/>
              <a:ea typeface="맑은 고딕"/>
              <a:cs typeface="Arial" panose="020B0604020202020204" pitchFamily="34" charset="0"/>
            </a:endParaRPr>
          </a:p>
        </p:txBody>
      </p:sp>
      <p:sp>
        <p:nvSpPr>
          <p:cNvPr id="109" name="Freeform: Shape 118">
            <a:extLst>
              <a:ext uri="{FF2B5EF4-FFF2-40B4-BE49-F238E27FC236}">
                <a16:creationId xmlns:a16="http://schemas.microsoft.com/office/drawing/2014/main" id="{A7ABCCAA-A9EF-FFB4-32A3-9FF22AE2E0F4}"/>
              </a:ext>
            </a:extLst>
          </p:cNvPr>
          <p:cNvSpPr/>
          <p:nvPr/>
        </p:nvSpPr>
        <p:spPr>
          <a:xfrm rot="10800000">
            <a:off x="9294212" y="2090512"/>
            <a:ext cx="1416886"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Arial" panose="020B0604020202020204" pitchFamily="34" charset="0"/>
              <a:ea typeface="맑은 고딕"/>
              <a:cs typeface="Arial" panose="020B0604020202020204" pitchFamily="34" charset="0"/>
            </a:endParaRPr>
          </a:p>
        </p:txBody>
      </p:sp>
      <p:sp>
        <p:nvSpPr>
          <p:cNvPr id="110" name="Freeform: Shape 118">
            <a:extLst>
              <a:ext uri="{FF2B5EF4-FFF2-40B4-BE49-F238E27FC236}">
                <a16:creationId xmlns:a16="http://schemas.microsoft.com/office/drawing/2014/main" id="{27FD71EC-5642-5B27-6D03-51C688F4B050}"/>
              </a:ext>
            </a:extLst>
          </p:cNvPr>
          <p:cNvSpPr/>
          <p:nvPr/>
        </p:nvSpPr>
        <p:spPr>
          <a:xfrm rot="10800000">
            <a:off x="6925787" y="2071410"/>
            <a:ext cx="1416886"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Arial" panose="020B0604020202020204" pitchFamily="34" charset="0"/>
              <a:ea typeface="맑은 고딕"/>
              <a:cs typeface="Arial" panose="020B0604020202020204" pitchFamily="34" charset="0"/>
            </a:endParaRPr>
          </a:p>
        </p:txBody>
      </p:sp>
    </p:spTree>
    <p:custDataLst>
      <p:tags r:id="rId1"/>
    </p:custDataLst>
    <p:extLst>
      <p:ext uri="{BB962C8B-B14F-4D97-AF65-F5344CB8AC3E}">
        <p14:creationId xmlns:p14="http://schemas.microsoft.com/office/powerpoint/2010/main" val="81165055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500"/>
                                        <p:tgtEl>
                                          <p:spTgt spid="5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fade">
                                      <p:cBhvr>
                                        <p:cTn id="45" dur="500"/>
                                        <p:tgtEl>
                                          <p:spTgt spid="57"/>
                                        </p:tgtEl>
                                      </p:cBhvr>
                                    </p:animEffect>
                                  </p:childTnLst>
                                </p:cTn>
                              </p:par>
                              <p:par>
                                <p:cTn id="46" presetID="10" presetClass="entr" presetSubtype="0"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fade">
                                      <p:cBhvr>
                                        <p:cTn id="48" dur="500"/>
                                        <p:tgtEl>
                                          <p:spTgt spid="4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fade">
                                      <p:cBhvr>
                                        <p:cTn id="56" dur="500"/>
                                        <p:tgtEl>
                                          <p:spTgt spid="52"/>
                                        </p:tgtEl>
                                      </p:cBhvr>
                                    </p:animEffect>
                                  </p:childTnLst>
                                </p:cTn>
                              </p:par>
                              <p:par>
                                <p:cTn id="57" presetID="10" presetClass="entr" presetSubtype="0" fill="hold"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500"/>
                                        <p:tgtEl>
                                          <p:spTgt spid="60"/>
                                        </p:tgtEl>
                                      </p:cBhvr>
                                    </p:animEffect>
                                  </p:childTnLst>
                                </p:cTn>
                              </p:par>
                              <p:par>
                                <p:cTn id="67" presetID="10" presetClass="entr" presetSubtype="0" fill="hold" nodeType="withEffect">
                                  <p:stCondLst>
                                    <p:cond delay="0"/>
                                  </p:stCondLst>
                                  <p:childTnLst>
                                    <p:set>
                                      <p:cBhvr>
                                        <p:cTn id="68" dur="1" fill="hold">
                                          <p:stCondLst>
                                            <p:cond delay="0"/>
                                          </p:stCondLst>
                                        </p:cTn>
                                        <p:tgtEl>
                                          <p:spTgt spid="63"/>
                                        </p:tgtEl>
                                        <p:attrNameLst>
                                          <p:attrName>style.visibility</p:attrName>
                                        </p:attrNameLst>
                                      </p:cBhvr>
                                      <p:to>
                                        <p:strVal val="visible"/>
                                      </p:to>
                                    </p:set>
                                    <p:animEffect transition="in" filter="fade">
                                      <p:cBhvr>
                                        <p:cTn id="69" dur="500"/>
                                        <p:tgtEl>
                                          <p:spTgt spid="6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89"/>
                                        </p:tgtEl>
                                        <p:attrNameLst>
                                          <p:attrName>style.visibility</p:attrName>
                                        </p:attrNameLst>
                                      </p:cBhvr>
                                      <p:to>
                                        <p:strVal val="visible"/>
                                      </p:to>
                                    </p:set>
                                    <p:animEffect transition="in" filter="fade">
                                      <p:cBhvr>
                                        <p:cTn id="74" dur="500"/>
                                        <p:tgtEl>
                                          <p:spTgt spid="89"/>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06"/>
                                        </p:tgtEl>
                                        <p:attrNameLst>
                                          <p:attrName>style.visibility</p:attrName>
                                        </p:attrNameLst>
                                      </p:cBhvr>
                                      <p:to>
                                        <p:strVal val="visible"/>
                                      </p:to>
                                    </p:set>
                                    <p:animEffect transition="in" filter="fade">
                                      <p:cBhvr>
                                        <p:cTn id="77" dur="500"/>
                                        <p:tgtEl>
                                          <p:spTgt spid="10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19"/>
                                        </p:tgtEl>
                                        <p:attrNameLst>
                                          <p:attrName>style.visibility</p:attrName>
                                        </p:attrNameLst>
                                      </p:cBhvr>
                                      <p:to>
                                        <p:strVal val="visible"/>
                                      </p:to>
                                    </p:set>
                                    <p:animEffect transition="in" filter="fade">
                                      <p:cBhvr>
                                        <p:cTn id="80" dur="500"/>
                                        <p:tgtEl>
                                          <p:spTgt spid="119"/>
                                        </p:tgtEl>
                                      </p:cBhvr>
                                    </p:animEffect>
                                  </p:childTnLst>
                                </p:cTn>
                              </p:par>
                              <p:par>
                                <p:cTn id="81" presetID="35" presetClass="path" presetSubtype="0" accel="50000" decel="50000" fill="hold" nodeType="withEffect">
                                  <p:stCondLst>
                                    <p:cond delay="0"/>
                                  </p:stCondLst>
                                  <p:childTnLst>
                                    <p:animMotion origin="layout" path="M -1.45833E-6 -1.11111E-6 L -0.05182 -0.00185 " pathEditMode="relative" rAng="0" ptsTypes="AA">
                                      <p:cBhvr>
                                        <p:cTn id="82" dur="800" fill="hold"/>
                                        <p:tgtEl>
                                          <p:spTgt spid="8"/>
                                        </p:tgtEl>
                                        <p:attrNameLst>
                                          <p:attrName>ppt_x</p:attrName>
                                          <p:attrName>ppt_y</p:attrName>
                                        </p:attrNameLst>
                                      </p:cBhvr>
                                      <p:rCtr x="-2591" y="-93"/>
                                    </p:animMotion>
                                  </p:childTnLst>
                                </p:cTn>
                              </p:par>
                            </p:childTnLst>
                          </p:cTn>
                        </p:par>
                      </p:childTnLst>
                    </p:cTn>
                  </p:par>
                  <p:par>
                    <p:cTn id="83" fill="hold">
                      <p:stCondLst>
                        <p:cond delay="indefinite"/>
                      </p:stCondLst>
                      <p:childTnLst>
                        <p:par>
                          <p:cTn id="84" fill="hold">
                            <p:stCondLst>
                              <p:cond delay="0"/>
                            </p:stCondLst>
                            <p:childTnLst>
                              <p:par>
                                <p:cTn id="85" presetID="7" presetClass="emph" presetSubtype="2" fill="hold" nodeType="clickEffect">
                                  <p:stCondLst>
                                    <p:cond delay="0"/>
                                  </p:stCondLst>
                                  <p:childTnLst>
                                    <p:animClr clrSpc="rgb" dir="cw">
                                      <p:cBhvr>
                                        <p:cTn id="86" dur="800" fill="hold"/>
                                        <p:tgtEl>
                                          <p:spTgt spid="60"/>
                                        </p:tgtEl>
                                        <p:attrNameLst>
                                          <p:attrName>stroke.color</p:attrName>
                                        </p:attrNameLst>
                                      </p:cBhvr>
                                      <p:to>
                                        <a:schemeClr val="accent2"/>
                                      </p:to>
                                    </p:animClr>
                                    <p:set>
                                      <p:cBhvr>
                                        <p:cTn id="87" dur="800" fill="hold"/>
                                        <p:tgtEl>
                                          <p:spTgt spid="60"/>
                                        </p:tgtEl>
                                        <p:attrNameLst>
                                          <p:attrName>stroke.on</p:attrName>
                                        </p:attrNameLst>
                                      </p:cBhvr>
                                      <p:to>
                                        <p:strVal val="true"/>
                                      </p:to>
                                    </p:set>
                                  </p:childTnLst>
                                </p:cTn>
                              </p:par>
                              <p:par>
                                <p:cTn id="88" presetID="7" presetClass="emph" presetSubtype="2" fill="hold" nodeType="withEffect">
                                  <p:stCondLst>
                                    <p:cond delay="0"/>
                                  </p:stCondLst>
                                  <p:childTnLst>
                                    <p:animClr clrSpc="rgb" dir="cw">
                                      <p:cBhvr>
                                        <p:cTn id="89" dur="800" fill="hold"/>
                                        <p:tgtEl>
                                          <p:spTgt spid="63"/>
                                        </p:tgtEl>
                                        <p:attrNameLst>
                                          <p:attrName>stroke.color</p:attrName>
                                        </p:attrNameLst>
                                      </p:cBhvr>
                                      <p:to>
                                        <a:schemeClr val="accent2"/>
                                      </p:to>
                                    </p:animClr>
                                    <p:set>
                                      <p:cBhvr>
                                        <p:cTn id="90" dur="800" fill="hold"/>
                                        <p:tgtEl>
                                          <p:spTgt spid="63"/>
                                        </p:tgtEl>
                                        <p:attrNameLst>
                                          <p:attrName>stroke.on</p:attrName>
                                        </p:attrNameLst>
                                      </p:cBhvr>
                                      <p:to>
                                        <p:strVal val="true"/>
                                      </p:to>
                                    </p:se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fade">
                                      <p:cBhvr>
                                        <p:cTn id="95" dur="500"/>
                                        <p:tgtEl>
                                          <p:spTgt spid="22"/>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8"/>
                                        </p:tgtEl>
                                        <p:attrNameLst>
                                          <p:attrName>style.visibility</p:attrName>
                                        </p:attrNameLst>
                                      </p:cBhvr>
                                      <p:to>
                                        <p:strVal val="visible"/>
                                      </p:to>
                                    </p:set>
                                    <p:animEffect transition="in" filter="fade">
                                      <p:cBhvr>
                                        <p:cTn id="98" dur="500"/>
                                        <p:tgtEl>
                                          <p:spTgt spid="2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fade">
                                      <p:cBhvr>
                                        <p:cTn id="103" dur="500"/>
                                        <p:tgtEl>
                                          <p:spTgt spid="29"/>
                                        </p:tgtEl>
                                      </p:cBhvr>
                                    </p:animEffect>
                                  </p:childTnLst>
                                </p:cTn>
                              </p:par>
                              <p:par>
                                <p:cTn id="104" presetID="10" presetClass="entr" presetSubtype="0" fill="hold" nodeType="withEffect">
                                  <p:stCondLst>
                                    <p:cond delay="0"/>
                                  </p:stCondLst>
                                  <p:childTnLst>
                                    <p:set>
                                      <p:cBhvr>
                                        <p:cTn id="105" dur="1" fill="hold">
                                          <p:stCondLst>
                                            <p:cond delay="0"/>
                                          </p:stCondLst>
                                        </p:cTn>
                                        <p:tgtEl>
                                          <p:spTgt spid="79"/>
                                        </p:tgtEl>
                                        <p:attrNameLst>
                                          <p:attrName>style.visibility</p:attrName>
                                        </p:attrNameLst>
                                      </p:cBhvr>
                                      <p:to>
                                        <p:strVal val="visible"/>
                                      </p:to>
                                    </p:set>
                                    <p:animEffect transition="in" filter="fade">
                                      <p:cBhvr>
                                        <p:cTn id="106" dur="500"/>
                                        <p:tgtEl>
                                          <p:spTgt spid="79"/>
                                        </p:tgtEl>
                                      </p:cBhvr>
                                    </p:animEffect>
                                  </p:childTnLst>
                                </p:cTn>
                              </p:par>
                              <p:par>
                                <p:cTn id="107" presetID="10" presetClass="entr" presetSubtype="0" fill="hold" nodeType="with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fade">
                                      <p:cBhvr>
                                        <p:cTn id="109" dur="500"/>
                                        <p:tgtEl>
                                          <p:spTgt spid="34"/>
                                        </p:tgtEl>
                                      </p:cBhvr>
                                    </p:animEffect>
                                  </p:childTnLst>
                                </p:cTn>
                              </p:par>
                              <p:par>
                                <p:cTn id="110" presetID="10" presetClass="entr" presetSubtype="0" fill="hold" nodeType="with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fade">
                                      <p:cBhvr>
                                        <p:cTn id="112" dur="500"/>
                                        <p:tgtEl>
                                          <p:spTgt spid="3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par>
                                <p:cTn id="118" presetID="10" presetClass="entr" presetSubtype="0" fill="hold" nodeType="withEffect">
                                  <p:stCondLst>
                                    <p:cond delay="0"/>
                                  </p:stCondLst>
                                  <p:childTnLst>
                                    <p:set>
                                      <p:cBhvr>
                                        <p:cTn id="119" dur="1" fill="hold">
                                          <p:stCondLst>
                                            <p:cond delay="0"/>
                                          </p:stCondLst>
                                        </p:cTn>
                                        <p:tgtEl>
                                          <p:spTgt spid="91"/>
                                        </p:tgtEl>
                                        <p:attrNameLst>
                                          <p:attrName>style.visibility</p:attrName>
                                        </p:attrNameLst>
                                      </p:cBhvr>
                                      <p:to>
                                        <p:strVal val="visible"/>
                                      </p:to>
                                    </p:set>
                                    <p:animEffect transition="in" filter="fade">
                                      <p:cBhvr>
                                        <p:cTn id="120" dur="500"/>
                                        <p:tgtEl>
                                          <p:spTgt spid="91"/>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37"/>
                                        </p:tgtEl>
                                        <p:attrNameLst>
                                          <p:attrName>style.visibility</p:attrName>
                                        </p:attrNameLst>
                                      </p:cBhvr>
                                      <p:to>
                                        <p:strVal val="visible"/>
                                      </p:to>
                                    </p:set>
                                    <p:animEffect transition="in" filter="fade">
                                      <p:cBhvr>
                                        <p:cTn id="125" dur="500"/>
                                        <p:tgtEl>
                                          <p:spTgt spid="37"/>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107"/>
                                        </p:tgtEl>
                                        <p:attrNameLst>
                                          <p:attrName>style.visibility</p:attrName>
                                        </p:attrNameLst>
                                      </p:cBhvr>
                                      <p:to>
                                        <p:strVal val="visible"/>
                                      </p:to>
                                    </p:set>
                                    <p:animEffect transition="in" filter="fade">
                                      <p:cBhvr>
                                        <p:cTn id="130" dur="500"/>
                                        <p:tgtEl>
                                          <p:spTgt spid="107"/>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09"/>
                                        </p:tgtEl>
                                        <p:attrNameLst>
                                          <p:attrName>style.visibility</p:attrName>
                                        </p:attrNameLst>
                                      </p:cBhvr>
                                      <p:to>
                                        <p:strVal val="visible"/>
                                      </p:to>
                                    </p:set>
                                    <p:animEffect transition="in" filter="fade">
                                      <p:cBhvr>
                                        <p:cTn id="133" dur="500"/>
                                        <p:tgtEl>
                                          <p:spTgt spid="109"/>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10"/>
                                        </p:tgtEl>
                                        <p:attrNameLst>
                                          <p:attrName>style.visibility</p:attrName>
                                        </p:attrNameLst>
                                      </p:cBhvr>
                                      <p:to>
                                        <p:strVal val="visible"/>
                                      </p:to>
                                    </p:set>
                                    <p:animEffect transition="in" filter="fade">
                                      <p:cBhvr>
                                        <p:cTn id="136" dur="500"/>
                                        <p:tgtEl>
                                          <p:spTgt spid="110"/>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31"/>
                                        </p:tgtEl>
                                        <p:attrNameLst>
                                          <p:attrName>style.visibility</p:attrName>
                                        </p:attrNameLst>
                                      </p:cBhvr>
                                      <p:to>
                                        <p:strVal val="visible"/>
                                      </p:to>
                                    </p:set>
                                    <p:animEffect transition="in" filter="fade">
                                      <p:cBhvr>
                                        <p:cTn id="139" dur="500"/>
                                        <p:tgtEl>
                                          <p:spTgt spid="31"/>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32"/>
                                        </p:tgtEl>
                                        <p:attrNameLst>
                                          <p:attrName>style.visibility</p:attrName>
                                        </p:attrNameLst>
                                      </p:cBhvr>
                                      <p:to>
                                        <p:strVal val="visible"/>
                                      </p:to>
                                    </p:set>
                                    <p:animEffect transition="in" filter="fade">
                                      <p:cBhvr>
                                        <p:cTn id="142" dur="500"/>
                                        <p:tgtEl>
                                          <p:spTgt spid="32"/>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42"/>
                                        </p:tgtEl>
                                        <p:attrNameLst>
                                          <p:attrName>style.visibility</p:attrName>
                                        </p:attrNameLst>
                                      </p:cBhvr>
                                      <p:to>
                                        <p:strVal val="visible"/>
                                      </p:to>
                                    </p:set>
                                    <p:animEffect transition="in" filter="fade">
                                      <p:cBhvr>
                                        <p:cTn id="145" dur="500"/>
                                        <p:tgtEl>
                                          <p:spTgt spid="42"/>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80"/>
                                        </p:tgtEl>
                                        <p:attrNameLst>
                                          <p:attrName>style.visibility</p:attrName>
                                        </p:attrNameLst>
                                      </p:cBhvr>
                                      <p:to>
                                        <p:strVal val="visible"/>
                                      </p:to>
                                    </p:set>
                                    <p:animEffect transition="in" filter="fade">
                                      <p:cBhvr>
                                        <p:cTn id="148" dur="500"/>
                                        <p:tgtEl>
                                          <p:spTgt spid="80"/>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48"/>
                                        </p:tgtEl>
                                        <p:attrNameLst>
                                          <p:attrName>style.visibility</p:attrName>
                                        </p:attrNameLst>
                                      </p:cBhvr>
                                      <p:to>
                                        <p:strVal val="visible"/>
                                      </p:to>
                                    </p:set>
                                    <p:animEffect transition="in" filter="fade">
                                      <p:cBhvr>
                                        <p:cTn id="151" dur="500"/>
                                        <p:tgtEl>
                                          <p:spTgt spid="48"/>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102"/>
                                        </p:tgtEl>
                                        <p:attrNameLst>
                                          <p:attrName>style.visibility</p:attrName>
                                        </p:attrNameLst>
                                      </p:cBhvr>
                                      <p:to>
                                        <p:strVal val="visible"/>
                                      </p:to>
                                    </p:set>
                                    <p:animEffect transition="in" filter="fade">
                                      <p:cBhvr>
                                        <p:cTn id="156" dur="500"/>
                                        <p:tgtEl>
                                          <p:spTgt spid="102"/>
                                        </p:tgtEl>
                                      </p:cBhvr>
                                    </p:animEffect>
                                  </p:childTnLst>
                                </p:cTn>
                              </p:par>
                              <p:par>
                                <p:cTn id="157" presetID="10" presetClass="entr" presetSubtype="0" fill="hold" nodeType="withEffect">
                                  <p:stCondLst>
                                    <p:cond delay="0"/>
                                  </p:stCondLst>
                                  <p:childTnLst>
                                    <p:set>
                                      <p:cBhvr>
                                        <p:cTn id="158" dur="1" fill="hold">
                                          <p:stCondLst>
                                            <p:cond delay="0"/>
                                          </p:stCondLst>
                                        </p:cTn>
                                        <p:tgtEl>
                                          <p:spTgt spid="97"/>
                                        </p:tgtEl>
                                        <p:attrNameLst>
                                          <p:attrName>style.visibility</p:attrName>
                                        </p:attrNameLst>
                                      </p:cBhvr>
                                      <p:to>
                                        <p:strVal val="visible"/>
                                      </p:to>
                                    </p:set>
                                    <p:animEffect transition="in" filter="fade">
                                      <p:cBhvr>
                                        <p:cTn id="159" dur="500"/>
                                        <p:tgtEl>
                                          <p:spTgt spid="97"/>
                                        </p:tgtEl>
                                      </p:cBhvr>
                                    </p:animEffect>
                                  </p:childTnLst>
                                </p:cTn>
                              </p:par>
                              <p:par>
                                <p:cTn id="160" presetID="10" presetClass="entr" presetSubtype="0" fill="hold" nodeType="withEffect">
                                  <p:stCondLst>
                                    <p:cond delay="0"/>
                                  </p:stCondLst>
                                  <p:childTnLst>
                                    <p:set>
                                      <p:cBhvr>
                                        <p:cTn id="161" dur="1" fill="hold">
                                          <p:stCondLst>
                                            <p:cond delay="0"/>
                                          </p:stCondLst>
                                        </p:cTn>
                                        <p:tgtEl>
                                          <p:spTgt spid="98"/>
                                        </p:tgtEl>
                                        <p:attrNameLst>
                                          <p:attrName>style.visibility</p:attrName>
                                        </p:attrNameLst>
                                      </p:cBhvr>
                                      <p:to>
                                        <p:strVal val="visible"/>
                                      </p:to>
                                    </p:set>
                                    <p:animEffect transition="in" filter="fade">
                                      <p:cBhvr>
                                        <p:cTn id="162" dur="500"/>
                                        <p:tgtEl>
                                          <p:spTgt spid="98"/>
                                        </p:tgtEl>
                                      </p:cBhvr>
                                    </p:animEffect>
                                  </p:childTnLst>
                                </p:cTn>
                              </p:par>
                              <p:par>
                                <p:cTn id="163" presetID="10" presetClass="entr" presetSubtype="0" fill="hold" grpId="0" nodeType="withEffect">
                                  <p:stCondLst>
                                    <p:cond delay="0"/>
                                  </p:stCondLst>
                                  <p:childTnLst>
                                    <p:set>
                                      <p:cBhvr>
                                        <p:cTn id="164" dur="1" fill="hold">
                                          <p:stCondLst>
                                            <p:cond delay="0"/>
                                          </p:stCondLst>
                                        </p:cTn>
                                        <p:tgtEl>
                                          <p:spTgt spid="99"/>
                                        </p:tgtEl>
                                        <p:attrNameLst>
                                          <p:attrName>style.visibility</p:attrName>
                                        </p:attrNameLst>
                                      </p:cBhvr>
                                      <p:to>
                                        <p:strVal val="visible"/>
                                      </p:to>
                                    </p:set>
                                    <p:animEffect transition="in" filter="fade">
                                      <p:cBhvr>
                                        <p:cTn id="165" dur="500"/>
                                        <p:tgtEl>
                                          <p:spTgt spid="99"/>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120"/>
                                        </p:tgtEl>
                                        <p:attrNameLst>
                                          <p:attrName>style.visibility</p:attrName>
                                        </p:attrNameLst>
                                      </p:cBhvr>
                                      <p:to>
                                        <p:strVal val="visible"/>
                                      </p:to>
                                    </p:set>
                                    <p:animEffect transition="in" filter="fade">
                                      <p:cBhvr>
                                        <p:cTn id="168" dur="500"/>
                                        <p:tgtEl>
                                          <p:spTgt spid="120"/>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124"/>
                                        </p:tgtEl>
                                        <p:attrNameLst>
                                          <p:attrName>style.visibility</p:attrName>
                                        </p:attrNameLst>
                                      </p:cBhvr>
                                      <p:to>
                                        <p:strVal val="visible"/>
                                      </p:to>
                                    </p:set>
                                    <p:animEffect transition="in" filter="fade">
                                      <p:cBhvr>
                                        <p:cTn id="171" dur="500"/>
                                        <p:tgtEl>
                                          <p:spTgt spid="124"/>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100"/>
                                        </p:tgtEl>
                                        <p:attrNameLst>
                                          <p:attrName>style.visibility</p:attrName>
                                        </p:attrNameLst>
                                      </p:cBhvr>
                                      <p:to>
                                        <p:strVal val="visible"/>
                                      </p:to>
                                    </p:set>
                                    <p:animEffect transition="in" filter="fade">
                                      <p:cBhvr>
                                        <p:cTn id="176" dur="500"/>
                                        <p:tgtEl>
                                          <p:spTgt spid="100"/>
                                        </p:tgtEl>
                                      </p:cBhvr>
                                    </p:animEffect>
                                  </p:childTnLst>
                                </p:cTn>
                              </p:par>
                              <p:par>
                                <p:cTn id="177" presetID="10" presetClass="entr" presetSubtype="0" fill="hold" nodeType="withEffect">
                                  <p:stCondLst>
                                    <p:cond delay="0"/>
                                  </p:stCondLst>
                                  <p:childTnLst>
                                    <p:set>
                                      <p:cBhvr>
                                        <p:cTn id="178" dur="1" fill="hold">
                                          <p:stCondLst>
                                            <p:cond delay="0"/>
                                          </p:stCondLst>
                                        </p:cTn>
                                        <p:tgtEl>
                                          <p:spTgt spid="101"/>
                                        </p:tgtEl>
                                        <p:attrNameLst>
                                          <p:attrName>style.visibility</p:attrName>
                                        </p:attrNameLst>
                                      </p:cBhvr>
                                      <p:to>
                                        <p:strVal val="visible"/>
                                      </p:to>
                                    </p:set>
                                    <p:animEffect transition="in" filter="fade">
                                      <p:cBhvr>
                                        <p:cTn id="179" dur="500"/>
                                        <p:tgtEl>
                                          <p:spTgt spid="101"/>
                                        </p:tgtEl>
                                      </p:cBhvr>
                                    </p:animEffect>
                                  </p:childTnLst>
                                </p:cTn>
                              </p:par>
                            </p:childTnLst>
                          </p:cTn>
                        </p:par>
                      </p:childTnLst>
                    </p:cTn>
                  </p:par>
                  <p:par>
                    <p:cTn id="180" fill="hold">
                      <p:stCondLst>
                        <p:cond delay="indefinite"/>
                      </p:stCondLst>
                      <p:childTnLst>
                        <p:par>
                          <p:cTn id="181" fill="hold">
                            <p:stCondLst>
                              <p:cond delay="0"/>
                            </p:stCondLst>
                            <p:childTnLst>
                              <p:par>
                                <p:cTn id="182" presetID="10" presetClass="entr" presetSubtype="0" fill="hold" grpId="0" nodeType="clickEffect">
                                  <p:stCondLst>
                                    <p:cond delay="0"/>
                                  </p:stCondLst>
                                  <p:childTnLst>
                                    <p:set>
                                      <p:cBhvr>
                                        <p:cTn id="183" dur="1" fill="hold">
                                          <p:stCondLst>
                                            <p:cond delay="0"/>
                                          </p:stCondLst>
                                        </p:cTn>
                                        <p:tgtEl>
                                          <p:spTgt spid="116"/>
                                        </p:tgtEl>
                                        <p:attrNameLst>
                                          <p:attrName>style.visibility</p:attrName>
                                        </p:attrNameLst>
                                      </p:cBhvr>
                                      <p:to>
                                        <p:strVal val="visible"/>
                                      </p:to>
                                    </p:set>
                                    <p:animEffect transition="in" filter="fade">
                                      <p:cBhvr>
                                        <p:cTn id="184"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20" grpId="0"/>
      <p:bldGraphic spid="21" grpId="0">
        <p:bldAsOne/>
      </p:bldGraphic>
      <p:bldGraphic spid="26" grpId="0">
        <p:bldAsOne/>
      </p:bldGraphic>
      <p:bldP spid="27" grpId="0"/>
      <p:bldP spid="28" grpId="0"/>
      <p:bldP spid="31" grpId="0"/>
      <p:bldP spid="32" grpId="0" animBg="1"/>
      <p:bldP spid="40" grpId="0"/>
      <p:bldP spid="70" grpId="0"/>
      <p:bldP spid="89" grpId="0"/>
      <p:bldP spid="99" grpId="0"/>
      <p:bldP spid="100" grpId="0"/>
      <p:bldP spid="102" grpId="0"/>
      <p:bldP spid="106" grpId="0" animBg="1"/>
      <p:bldP spid="116" grpId="0"/>
      <p:bldP spid="119" grpId="0"/>
      <p:bldP spid="120" grpId="0"/>
      <p:bldP spid="124" grpId="0"/>
      <p:bldP spid="29" grpId="0"/>
      <p:bldP spid="30" grpId="0"/>
      <p:bldP spid="37" grpId="0"/>
      <p:bldP spid="42" grpId="0"/>
      <p:bldP spid="48" grpId="0"/>
      <p:bldP spid="80" grpId="0"/>
      <p:bldP spid="107" grpId="0" animBg="1"/>
      <p:bldP spid="109" grpId="0" animBg="1"/>
      <p:bldP spid="1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3313F-D437-4CA3-0111-BCEFE95D0BA0}"/>
            </a:ext>
          </a:extLst>
        </p:cNvPr>
        <p:cNvGrpSpPr/>
        <p:nvPr/>
      </p:nvGrpSpPr>
      <p:grpSpPr>
        <a:xfrm>
          <a:off x="0" y="0"/>
          <a:ext cx="0" cy="0"/>
          <a:chOff x="0" y="0"/>
          <a:chExt cx="0" cy="0"/>
        </a:xfrm>
      </p:grpSpPr>
      <p:pic>
        <p:nvPicPr>
          <p:cNvPr id="20" name="Picture 2" descr="Download Laser, Optics, Science. Royalty-Free Vector Graphic - Pixabay">
            <a:extLst>
              <a:ext uri="{FF2B5EF4-FFF2-40B4-BE49-F238E27FC236}">
                <a16:creationId xmlns:a16="http://schemas.microsoft.com/office/drawing/2014/main" id="{322B4DB1-BEFA-FCD2-B090-BFC985D6F1AC}"/>
              </a:ext>
            </a:extLst>
          </p:cNvPr>
          <p:cNvPicPr>
            <a:picLocks noChangeAspect="1" noChangeArrowheads="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r="71216" b="42888"/>
          <a:stretch/>
        </p:blipFill>
        <p:spPr bwMode="auto">
          <a:xfrm rot="9547117" flipH="1" flipV="1">
            <a:off x="1568177" y="4381134"/>
            <a:ext cx="917306" cy="9100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ownload Laser, Optics, Science. Royalty-Free Vector Graphic - Pixabay">
            <a:extLst>
              <a:ext uri="{FF2B5EF4-FFF2-40B4-BE49-F238E27FC236}">
                <a16:creationId xmlns:a16="http://schemas.microsoft.com/office/drawing/2014/main" id="{5A20271D-B5BF-3B47-8690-349EB93D0E86}"/>
              </a:ext>
            </a:extLst>
          </p:cNvPr>
          <p:cNvPicPr>
            <a:picLocks noChangeAspect="1" noChangeArrowheads="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r="71216" b="42888"/>
          <a:stretch/>
        </p:blipFill>
        <p:spPr bwMode="auto">
          <a:xfrm rot="9547117" flipH="1" flipV="1">
            <a:off x="1568177" y="1932196"/>
            <a:ext cx="917306" cy="910043"/>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a:extLst>
              <a:ext uri="{FF2B5EF4-FFF2-40B4-BE49-F238E27FC236}">
                <a16:creationId xmlns:a16="http://schemas.microsoft.com/office/drawing/2014/main" id="{D74A1D96-F9CB-874E-9646-9D4D1AC39A38}"/>
              </a:ext>
            </a:extLst>
          </p:cNvPr>
          <p:cNvSpPr>
            <a:spLocks noGrp="1"/>
          </p:cNvSpPr>
          <p:nvPr>
            <p:ph type="title"/>
          </p:nvPr>
        </p:nvSpPr>
        <p:spPr/>
        <p:txBody>
          <a:bodyPr/>
          <a:lstStyle/>
          <a:p>
            <a:r>
              <a:rPr lang="en-US" altLang="ko-KR" dirty="0"/>
              <a:t>OHD with Swept-Frequency Laser</a:t>
            </a:r>
            <a:endParaRPr lang="ko-KR" altLang="en-US" dirty="0"/>
          </a:p>
        </p:txBody>
      </p:sp>
      <p:sp>
        <p:nvSpPr>
          <p:cNvPr id="4" name="슬라이드 번호 개체 틀 3">
            <a:extLst>
              <a:ext uri="{FF2B5EF4-FFF2-40B4-BE49-F238E27FC236}">
                <a16:creationId xmlns:a16="http://schemas.microsoft.com/office/drawing/2014/main" id="{645D2DCA-450A-1012-0429-5936152DF2F8}"/>
              </a:ext>
            </a:extLst>
          </p:cNvPr>
          <p:cNvSpPr>
            <a:spLocks noGrp="1"/>
          </p:cNvSpPr>
          <p:nvPr>
            <p:ph type="sldNum" sz="quarter" idx="12"/>
          </p:nvPr>
        </p:nvSpPr>
        <p:spPr/>
        <p:txBody>
          <a:bodyPr/>
          <a:lstStyle/>
          <a:p>
            <a:fld id="{8DF240CA-39A6-8942-A819-E48F9D8A9D50}" type="slidenum">
              <a:rPr lang="en-KR" smtClean="0"/>
              <a:pPr/>
              <a:t>13</a:t>
            </a:fld>
            <a:endParaRPr lang="en-KR" dirty="0"/>
          </a:p>
        </p:txBody>
      </p:sp>
      <p:cxnSp>
        <p:nvCxnSpPr>
          <p:cNvPr id="5" name="직선 화살표 연결선 4">
            <a:extLst>
              <a:ext uri="{FF2B5EF4-FFF2-40B4-BE49-F238E27FC236}">
                <a16:creationId xmlns:a16="http://schemas.microsoft.com/office/drawing/2014/main" id="{E92DC32B-1CED-5836-C1C2-EC45283180A9}"/>
              </a:ext>
            </a:extLst>
          </p:cNvPr>
          <p:cNvCxnSpPr>
            <a:cxnSpLocks/>
          </p:cNvCxnSpPr>
          <p:nvPr/>
        </p:nvCxnSpPr>
        <p:spPr>
          <a:xfrm>
            <a:off x="6984123" y="5619625"/>
            <a:ext cx="3039253" cy="0"/>
          </a:xfrm>
          <a:prstGeom prst="straightConnector1">
            <a:avLst/>
          </a:prstGeom>
          <a:ln w="38100">
            <a:solidFill>
              <a:schemeClr val="tx1">
                <a:lumMod val="85000"/>
                <a:lumOff val="1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 name="직선 연결선 5">
            <a:extLst>
              <a:ext uri="{FF2B5EF4-FFF2-40B4-BE49-F238E27FC236}">
                <a16:creationId xmlns:a16="http://schemas.microsoft.com/office/drawing/2014/main" id="{07CC2D37-B9C2-7CF1-42E1-B45EEEB0B2D5}"/>
              </a:ext>
            </a:extLst>
          </p:cNvPr>
          <p:cNvCxnSpPr>
            <a:cxnSpLocks/>
          </p:cNvCxnSpPr>
          <p:nvPr/>
        </p:nvCxnSpPr>
        <p:spPr>
          <a:xfrm flipV="1">
            <a:off x="7136523" y="4035093"/>
            <a:ext cx="944190" cy="1179464"/>
          </a:xfrm>
          <a:prstGeom prst="line">
            <a:avLst/>
          </a:prstGeom>
          <a:ln w="1905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B20A315-E09B-1575-16D4-68342CFCACB4}"/>
                  </a:ext>
                </a:extLst>
              </p:cNvPr>
              <p:cNvSpPr txBox="1"/>
              <p:nvPr/>
            </p:nvSpPr>
            <p:spPr>
              <a:xfrm>
                <a:off x="6679325" y="5191909"/>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𝑓</m:t>
                          </m:r>
                        </m:e>
                        <m:sub>
                          <m:r>
                            <a:rPr lang="en-US" altLang="ko-KR" sz="1600" b="0" i="1" smtClean="0">
                              <a:latin typeface="Cambria Math" panose="02040503050406030204" pitchFamily="18" charset="0"/>
                            </a:rPr>
                            <m:t>0</m:t>
                          </m:r>
                        </m:sub>
                      </m:sSub>
                    </m:oMath>
                  </m:oMathPara>
                </a14:m>
                <a:endParaRPr lang="ko-KR" altLang="en-US" sz="1600" dirty="0">
                  <a:latin typeface="+mj-lt"/>
                  <a:cs typeface="Linux Biolinum" panose="02000503000000000000" pitchFamily="2" charset="0"/>
                </a:endParaRPr>
              </a:p>
            </p:txBody>
          </p:sp>
        </mc:Choice>
        <mc:Fallback xmlns="">
          <p:sp>
            <p:nvSpPr>
              <p:cNvPr id="7" name="TextBox 6">
                <a:extLst>
                  <a:ext uri="{FF2B5EF4-FFF2-40B4-BE49-F238E27FC236}">
                    <a16:creationId xmlns:a16="http://schemas.microsoft.com/office/drawing/2014/main" id="{ADA82B27-6EDA-19A7-7B7A-7B18F789AE69}"/>
                  </a:ext>
                </a:extLst>
              </p:cNvPr>
              <p:cNvSpPr txBox="1">
                <a:spLocks noRot="1" noChangeAspect="1" noMove="1" noResize="1" noEditPoints="1" noAdjustHandles="1" noChangeArrowheads="1" noChangeShapeType="1" noTextEdit="1"/>
              </p:cNvSpPr>
              <p:nvPr/>
            </p:nvSpPr>
            <p:spPr>
              <a:xfrm>
                <a:off x="6679325" y="5191909"/>
                <a:ext cx="457198" cy="338554"/>
              </a:xfrm>
              <a:prstGeom prst="rect">
                <a:avLst/>
              </a:prstGeom>
              <a:blipFill>
                <a:blip r:embed="rId7"/>
                <a:stretch>
                  <a:fillRect b="-1272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5A54B56-29E2-4B57-B72B-070723EEF176}"/>
                  </a:ext>
                </a:extLst>
              </p:cNvPr>
              <p:cNvSpPr txBox="1"/>
              <p:nvPr/>
            </p:nvSpPr>
            <p:spPr>
              <a:xfrm>
                <a:off x="6309002" y="3783836"/>
                <a:ext cx="898909"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𝑓</m:t>
                          </m:r>
                        </m:e>
                        <m:sub>
                          <m:r>
                            <a:rPr lang="en-US" altLang="ko-KR" sz="1600" b="0" i="1" smtClean="0">
                              <a:latin typeface="Cambria Math" panose="02040503050406030204" pitchFamily="18" charset="0"/>
                            </a:rPr>
                            <m:t>0</m:t>
                          </m:r>
                        </m:sub>
                      </m:sSub>
                      <m:r>
                        <a:rPr lang="en-US" altLang="ko-KR" sz="1600" b="0" i="1" smtClean="0">
                          <a:latin typeface="Cambria Math" panose="02040503050406030204" pitchFamily="18" charset="0"/>
                        </a:rPr>
                        <m:t>+</m:t>
                      </m:r>
                      <m:r>
                        <a:rPr lang="en-US" altLang="ko-KR" sz="1600" b="0" i="1" smtClean="0">
                          <a:latin typeface="Cambria Math" panose="02040503050406030204" pitchFamily="18" charset="0"/>
                        </a:rPr>
                        <m:t>𝐵</m:t>
                      </m:r>
                    </m:oMath>
                  </m:oMathPara>
                </a14:m>
                <a:endParaRPr lang="ko-KR" altLang="en-US" sz="1600" dirty="0">
                  <a:latin typeface="+mj-lt"/>
                  <a:cs typeface="Linux Biolinum" panose="02000503000000000000" pitchFamily="2" charset="0"/>
                </a:endParaRPr>
              </a:p>
            </p:txBody>
          </p:sp>
        </mc:Choice>
        <mc:Fallback xmlns="">
          <p:sp>
            <p:nvSpPr>
              <p:cNvPr id="8" name="TextBox 7">
                <a:extLst>
                  <a:ext uri="{FF2B5EF4-FFF2-40B4-BE49-F238E27FC236}">
                    <a16:creationId xmlns:a16="http://schemas.microsoft.com/office/drawing/2014/main" id="{0A4005A9-56A1-2EBD-90CC-B7AF4B871465}"/>
                  </a:ext>
                </a:extLst>
              </p:cNvPr>
              <p:cNvSpPr txBox="1">
                <a:spLocks noRot="1" noChangeAspect="1" noMove="1" noResize="1" noEditPoints="1" noAdjustHandles="1" noChangeArrowheads="1" noChangeShapeType="1" noTextEdit="1"/>
              </p:cNvSpPr>
              <p:nvPr/>
            </p:nvSpPr>
            <p:spPr>
              <a:xfrm>
                <a:off x="6309002" y="3783836"/>
                <a:ext cx="898909" cy="338554"/>
              </a:xfrm>
              <a:prstGeom prst="rect">
                <a:avLst/>
              </a:prstGeom>
              <a:blipFill>
                <a:blip r:embed="rId8"/>
                <a:stretch>
                  <a:fillRect b="-12727"/>
                </a:stretch>
              </a:blipFill>
            </p:spPr>
            <p:txBody>
              <a:bodyPr/>
              <a:lstStyle/>
              <a:p>
                <a:r>
                  <a:rPr lang="ko-KR" altLang="en-US">
                    <a:noFill/>
                  </a:rPr>
                  <a:t> </a:t>
                </a:r>
              </a:p>
            </p:txBody>
          </p:sp>
        </mc:Fallback>
      </mc:AlternateContent>
      <p:cxnSp>
        <p:nvCxnSpPr>
          <p:cNvPr id="9" name="직선 연결선 8">
            <a:extLst>
              <a:ext uri="{FF2B5EF4-FFF2-40B4-BE49-F238E27FC236}">
                <a16:creationId xmlns:a16="http://schemas.microsoft.com/office/drawing/2014/main" id="{6EF534DE-A960-2263-AE89-01B9191BFDF9}"/>
              </a:ext>
            </a:extLst>
          </p:cNvPr>
          <p:cNvCxnSpPr>
            <a:cxnSpLocks/>
          </p:cNvCxnSpPr>
          <p:nvPr/>
        </p:nvCxnSpPr>
        <p:spPr>
          <a:xfrm flipV="1">
            <a:off x="7136523" y="4015676"/>
            <a:ext cx="2254386" cy="10161"/>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8A2D869-1444-72C5-CF75-F96EBF3B63B8}"/>
                  </a:ext>
                </a:extLst>
              </p:cNvPr>
              <p:cNvSpPr txBox="1"/>
              <p:nvPr/>
            </p:nvSpPr>
            <p:spPr>
              <a:xfrm>
                <a:off x="6727581" y="5604495"/>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0</m:t>
                      </m:r>
                    </m:oMath>
                  </m:oMathPara>
                </a14:m>
                <a:endParaRPr lang="ko-KR" altLang="en-US" sz="1600" dirty="0">
                  <a:latin typeface="+mj-lt"/>
                  <a:cs typeface="Linux Biolinum" panose="02000503000000000000" pitchFamily="2" charset="0"/>
                </a:endParaRPr>
              </a:p>
            </p:txBody>
          </p:sp>
        </mc:Choice>
        <mc:Fallback xmlns="">
          <p:sp>
            <p:nvSpPr>
              <p:cNvPr id="10" name="TextBox 9">
                <a:extLst>
                  <a:ext uri="{FF2B5EF4-FFF2-40B4-BE49-F238E27FC236}">
                    <a16:creationId xmlns:a16="http://schemas.microsoft.com/office/drawing/2014/main" id="{F8445B3C-A7B7-CF59-39D6-637E737427C1}"/>
                  </a:ext>
                </a:extLst>
              </p:cNvPr>
              <p:cNvSpPr txBox="1">
                <a:spLocks noRot="1" noChangeAspect="1" noMove="1" noResize="1" noEditPoints="1" noAdjustHandles="1" noChangeArrowheads="1" noChangeShapeType="1" noTextEdit="1"/>
              </p:cNvSpPr>
              <p:nvPr/>
            </p:nvSpPr>
            <p:spPr>
              <a:xfrm>
                <a:off x="6727581" y="5604495"/>
                <a:ext cx="457198" cy="338554"/>
              </a:xfrm>
              <a:prstGeom prst="rect">
                <a:avLst/>
              </a:prstGeom>
              <a:blipFill>
                <a:blip r:embed="rId9"/>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3F135E5-FCB3-78B0-BB3F-7EAAC73B77FF}"/>
                  </a:ext>
                </a:extLst>
              </p:cNvPr>
              <p:cNvSpPr txBox="1"/>
              <p:nvPr/>
            </p:nvSpPr>
            <p:spPr>
              <a:xfrm>
                <a:off x="7802723" y="5604495"/>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𝑇</m:t>
                      </m:r>
                    </m:oMath>
                  </m:oMathPara>
                </a14:m>
                <a:endParaRPr lang="ko-KR" altLang="en-US" sz="1600" dirty="0">
                  <a:latin typeface="+mj-lt"/>
                  <a:cs typeface="Linux Biolinum" panose="02000503000000000000" pitchFamily="2" charset="0"/>
                </a:endParaRPr>
              </a:p>
            </p:txBody>
          </p:sp>
        </mc:Choice>
        <mc:Fallback xmlns="">
          <p:sp>
            <p:nvSpPr>
              <p:cNvPr id="11" name="TextBox 10">
                <a:extLst>
                  <a:ext uri="{FF2B5EF4-FFF2-40B4-BE49-F238E27FC236}">
                    <a16:creationId xmlns:a16="http://schemas.microsoft.com/office/drawing/2014/main" id="{489B1B0F-7C56-3B4E-87C3-664D75334D2F}"/>
                  </a:ext>
                </a:extLst>
              </p:cNvPr>
              <p:cNvSpPr txBox="1">
                <a:spLocks noRot="1" noChangeAspect="1" noMove="1" noResize="1" noEditPoints="1" noAdjustHandles="1" noChangeArrowheads="1" noChangeShapeType="1" noTextEdit="1"/>
              </p:cNvSpPr>
              <p:nvPr/>
            </p:nvSpPr>
            <p:spPr>
              <a:xfrm>
                <a:off x="7802723" y="5604495"/>
                <a:ext cx="457198" cy="338554"/>
              </a:xfrm>
              <a:prstGeom prst="rect">
                <a:avLst/>
              </a:prstGeom>
              <a:blipFill>
                <a:blip r:embed="rId10"/>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F191243-E40F-43B7-EC08-1965DD056D20}"/>
                  </a:ext>
                </a:extLst>
              </p:cNvPr>
              <p:cNvSpPr txBox="1"/>
              <p:nvPr/>
            </p:nvSpPr>
            <p:spPr>
              <a:xfrm>
                <a:off x="9926388" y="5450183"/>
                <a:ext cx="45719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𝑡</m:t>
                      </m:r>
                    </m:oMath>
                  </m:oMathPara>
                </a14:m>
                <a:endParaRPr lang="ko-KR" altLang="en-US" dirty="0">
                  <a:latin typeface="+mj-lt"/>
                  <a:cs typeface="Linux Biolinum" panose="02000503000000000000" pitchFamily="2" charset="0"/>
                </a:endParaRPr>
              </a:p>
            </p:txBody>
          </p:sp>
        </mc:Choice>
        <mc:Fallback xmlns="">
          <p:sp>
            <p:nvSpPr>
              <p:cNvPr id="12" name="TextBox 11">
                <a:extLst>
                  <a:ext uri="{FF2B5EF4-FFF2-40B4-BE49-F238E27FC236}">
                    <a16:creationId xmlns:a16="http://schemas.microsoft.com/office/drawing/2014/main" id="{A6691F3A-6456-D34E-FE64-7630D16F3FB1}"/>
                  </a:ext>
                </a:extLst>
              </p:cNvPr>
              <p:cNvSpPr txBox="1">
                <a:spLocks noRot="1" noChangeAspect="1" noMove="1" noResize="1" noEditPoints="1" noAdjustHandles="1" noChangeArrowheads="1" noChangeShapeType="1" noTextEdit="1"/>
              </p:cNvSpPr>
              <p:nvPr/>
            </p:nvSpPr>
            <p:spPr>
              <a:xfrm>
                <a:off x="9926388" y="5450183"/>
                <a:ext cx="457198" cy="369332"/>
              </a:xfrm>
              <a:prstGeom prst="rect">
                <a:avLst/>
              </a:prstGeom>
              <a:blipFill>
                <a:blip r:embed="rId11"/>
                <a:stretch>
                  <a:fillRect/>
                </a:stretch>
              </a:blipFill>
            </p:spPr>
            <p:txBody>
              <a:bodyPr/>
              <a:lstStyle/>
              <a:p>
                <a:r>
                  <a:rPr lang="ko-KR" altLang="en-US">
                    <a:noFill/>
                  </a:rPr>
                  <a:t> </a:t>
                </a:r>
              </a:p>
            </p:txBody>
          </p:sp>
        </mc:Fallback>
      </mc:AlternateContent>
      <p:sp>
        <p:nvSpPr>
          <p:cNvPr id="13" name="TextBox 12">
            <a:extLst>
              <a:ext uri="{FF2B5EF4-FFF2-40B4-BE49-F238E27FC236}">
                <a16:creationId xmlns:a16="http://schemas.microsoft.com/office/drawing/2014/main" id="{6A55CBD9-B76D-EE9D-8698-919B3350A248}"/>
              </a:ext>
            </a:extLst>
          </p:cNvPr>
          <p:cNvSpPr txBox="1"/>
          <p:nvPr/>
        </p:nvSpPr>
        <p:spPr>
          <a:xfrm rot="16200000">
            <a:off x="6105554" y="4394804"/>
            <a:ext cx="1343030" cy="584775"/>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Optical </a:t>
            </a:r>
          </a:p>
          <a:p>
            <a:pPr algn="ctr"/>
            <a:r>
              <a:rPr lang="en-US" altLang="ko-KR" sz="1600" dirty="0">
                <a:latin typeface="+mj-lt"/>
                <a:ea typeface="Linux Biolinum" panose="02000503000000000000" pitchFamily="2" charset="0"/>
                <a:cs typeface="Linux Biolinum" panose="02000503000000000000" pitchFamily="2" charset="0"/>
              </a:rPr>
              <a:t>Frequency</a:t>
            </a:r>
            <a:endParaRPr lang="ko-KR" altLang="en-US" sz="1600" dirty="0">
              <a:latin typeface="+mj-lt"/>
              <a:cs typeface="Linux Biolinum" panose="02000503000000000000" pitchFamily="2" charset="0"/>
            </a:endParaRPr>
          </a:p>
        </p:txBody>
      </p:sp>
      <p:cxnSp>
        <p:nvCxnSpPr>
          <p:cNvPr id="14" name="직선 연결선 13">
            <a:extLst>
              <a:ext uri="{FF2B5EF4-FFF2-40B4-BE49-F238E27FC236}">
                <a16:creationId xmlns:a16="http://schemas.microsoft.com/office/drawing/2014/main" id="{788416ED-D762-9F22-4CC8-0C602CE0E322}"/>
              </a:ext>
            </a:extLst>
          </p:cNvPr>
          <p:cNvCxnSpPr>
            <a:cxnSpLocks/>
          </p:cNvCxnSpPr>
          <p:nvPr/>
        </p:nvCxnSpPr>
        <p:spPr>
          <a:xfrm>
            <a:off x="7136523" y="5204397"/>
            <a:ext cx="2254386" cy="0"/>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직선 화살표 연결선 14">
            <a:extLst>
              <a:ext uri="{FF2B5EF4-FFF2-40B4-BE49-F238E27FC236}">
                <a16:creationId xmlns:a16="http://schemas.microsoft.com/office/drawing/2014/main" id="{FAB0E5BC-0796-47AD-7F4C-94E389C3D444}"/>
              </a:ext>
            </a:extLst>
          </p:cNvPr>
          <p:cNvCxnSpPr>
            <a:cxnSpLocks/>
          </p:cNvCxnSpPr>
          <p:nvPr/>
        </p:nvCxnSpPr>
        <p:spPr>
          <a:xfrm flipV="1">
            <a:off x="7136523" y="3715874"/>
            <a:ext cx="0" cy="2056151"/>
          </a:xfrm>
          <a:prstGeom prst="straightConnector1">
            <a:avLst/>
          </a:prstGeom>
          <a:ln w="38100">
            <a:solidFill>
              <a:schemeClr val="tx1">
                <a:lumMod val="85000"/>
                <a:lumOff val="1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6" name="직선 연결선 15">
            <a:extLst>
              <a:ext uri="{FF2B5EF4-FFF2-40B4-BE49-F238E27FC236}">
                <a16:creationId xmlns:a16="http://schemas.microsoft.com/office/drawing/2014/main" id="{5951BE0E-910F-06BE-CB27-28FA0BD21F40}"/>
              </a:ext>
            </a:extLst>
          </p:cNvPr>
          <p:cNvCxnSpPr>
            <a:cxnSpLocks/>
          </p:cNvCxnSpPr>
          <p:nvPr/>
        </p:nvCxnSpPr>
        <p:spPr>
          <a:xfrm>
            <a:off x="7147090" y="5308279"/>
            <a:ext cx="320331" cy="0"/>
          </a:xfrm>
          <a:prstGeom prst="line">
            <a:avLst/>
          </a:prstGeom>
          <a:ln>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E1A5415-BBF6-8CBB-A038-3B83F7B08EB7}"/>
                  </a:ext>
                </a:extLst>
              </p:cNvPr>
              <p:cNvSpPr txBox="1"/>
              <p:nvPr/>
            </p:nvSpPr>
            <p:spPr>
              <a:xfrm>
                <a:off x="7054680" y="5224717"/>
                <a:ext cx="48550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2000" b="0" i="1" smtClean="0">
                          <a:solidFill>
                            <a:srgbClr val="FF0000"/>
                          </a:solidFill>
                          <a:latin typeface="Cambria Math" panose="02040503050406030204" pitchFamily="18" charset="0"/>
                        </a:rPr>
                        <m:t>𝜏</m:t>
                      </m:r>
                    </m:oMath>
                  </m:oMathPara>
                </a14:m>
                <a:endParaRPr lang="ko-KR" altLang="en-US" sz="2000" dirty="0">
                  <a:solidFill>
                    <a:srgbClr val="FF0000"/>
                  </a:solidFill>
                  <a:latin typeface="+mj-lt"/>
                  <a:cs typeface="Linux Biolinum" panose="02000503000000000000" pitchFamily="2" charset="0"/>
                </a:endParaRPr>
              </a:p>
            </p:txBody>
          </p:sp>
        </mc:Choice>
        <mc:Fallback xmlns="">
          <p:sp>
            <p:nvSpPr>
              <p:cNvPr id="17" name="TextBox 16">
                <a:extLst>
                  <a:ext uri="{FF2B5EF4-FFF2-40B4-BE49-F238E27FC236}">
                    <a16:creationId xmlns:a16="http://schemas.microsoft.com/office/drawing/2014/main" id="{64F41045-57D2-60FD-1FE0-68139D99B59F}"/>
                  </a:ext>
                </a:extLst>
              </p:cNvPr>
              <p:cNvSpPr txBox="1">
                <a:spLocks noRot="1" noChangeAspect="1" noMove="1" noResize="1" noEditPoints="1" noAdjustHandles="1" noChangeArrowheads="1" noChangeShapeType="1" noTextEdit="1"/>
              </p:cNvSpPr>
              <p:nvPr/>
            </p:nvSpPr>
            <p:spPr>
              <a:xfrm>
                <a:off x="7054680" y="5224717"/>
                <a:ext cx="485506" cy="400110"/>
              </a:xfrm>
              <a:prstGeom prst="rect">
                <a:avLst/>
              </a:prstGeom>
              <a:blipFill>
                <a:blip r:embed="rId12"/>
                <a:stretch>
                  <a:fillRect/>
                </a:stretch>
              </a:blipFill>
            </p:spPr>
            <p:txBody>
              <a:bodyPr/>
              <a:lstStyle/>
              <a:p>
                <a:r>
                  <a:rPr lang="ko-KR" altLang="en-US">
                    <a:noFill/>
                  </a:rPr>
                  <a:t> </a:t>
                </a:r>
              </a:p>
            </p:txBody>
          </p:sp>
        </mc:Fallback>
      </mc:AlternateContent>
      <p:cxnSp>
        <p:nvCxnSpPr>
          <p:cNvPr id="18" name="직선 연결선 17">
            <a:extLst>
              <a:ext uri="{FF2B5EF4-FFF2-40B4-BE49-F238E27FC236}">
                <a16:creationId xmlns:a16="http://schemas.microsoft.com/office/drawing/2014/main" id="{8F9C0FED-D499-1253-197E-332976D57CAB}"/>
              </a:ext>
            </a:extLst>
          </p:cNvPr>
          <p:cNvCxnSpPr>
            <a:cxnSpLocks/>
          </p:cNvCxnSpPr>
          <p:nvPr/>
        </p:nvCxnSpPr>
        <p:spPr>
          <a:xfrm flipV="1">
            <a:off x="8580665" y="4239224"/>
            <a:ext cx="0" cy="383669"/>
          </a:xfrm>
          <a:prstGeom prst="line">
            <a:avLst/>
          </a:prstGeom>
          <a:ln>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직선 연결선 18">
            <a:extLst>
              <a:ext uri="{FF2B5EF4-FFF2-40B4-BE49-F238E27FC236}">
                <a16:creationId xmlns:a16="http://schemas.microsoft.com/office/drawing/2014/main" id="{BCA6C70A-19E7-A77C-F49C-746AA93E88E8}"/>
              </a:ext>
            </a:extLst>
          </p:cNvPr>
          <p:cNvCxnSpPr>
            <a:cxnSpLocks/>
          </p:cNvCxnSpPr>
          <p:nvPr/>
        </p:nvCxnSpPr>
        <p:spPr>
          <a:xfrm flipV="1">
            <a:off x="8077734" y="4030628"/>
            <a:ext cx="0" cy="1588997"/>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D883146-D635-621F-AFC4-4360498B70BA}"/>
                  </a:ext>
                </a:extLst>
              </p:cNvPr>
              <p:cNvSpPr txBox="1"/>
              <p:nvPr/>
            </p:nvSpPr>
            <p:spPr>
              <a:xfrm>
                <a:off x="8380915" y="3879922"/>
                <a:ext cx="141885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r>
                            <a:rPr lang="en-US" altLang="ko-KR" b="0" i="1" smtClean="0">
                              <a:solidFill>
                                <a:srgbClr val="FF0000"/>
                              </a:solidFill>
                              <a:latin typeface="Cambria Math" panose="02040503050406030204" pitchFamily="18" charset="0"/>
                            </a:rPr>
                            <m:t>𝑓</m:t>
                          </m:r>
                        </m:e>
                        <m:sub>
                          <m:r>
                            <a:rPr lang="en-US" altLang="ko-KR" b="0" i="1" smtClean="0">
                              <a:solidFill>
                                <a:srgbClr val="FF0000"/>
                              </a:solidFill>
                              <a:latin typeface="Cambria Math" panose="02040503050406030204" pitchFamily="18" charset="0"/>
                            </a:rPr>
                            <m:t>𝐷</m:t>
                          </m:r>
                        </m:sub>
                      </m:sSub>
                      <m:r>
                        <a:rPr lang="en-US" altLang="ko-KR" b="0" i="1" smtClean="0">
                          <a:solidFill>
                            <a:srgbClr val="FF0000"/>
                          </a:solidFill>
                          <a:latin typeface="Cambria Math" panose="02040503050406030204" pitchFamily="18" charset="0"/>
                        </a:rPr>
                        <m:t>∝</m:t>
                      </m:r>
                      <m:r>
                        <a:rPr lang="en-US" altLang="ko-KR" b="0" i="1" smtClean="0">
                          <a:solidFill>
                            <a:srgbClr val="FF0000"/>
                          </a:solidFill>
                          <a:latin typeface="Cambria Math" panose="02040503050406030204" pitchFamily="18" charset="0"/>
                        </a:rPr>
                        <m:t>𝑣</m:t>
                      </m:r>
                    </m:oMath>
                  </m:oMathPara>
                </a14:m>
                <a:endParaRPr lang="ko-KR" altLang="en-US" dirty="0">
                  <a:solidFill>
                    <a:srgbClr val="FF0000"/>
                  </a:solidFill>
                  <a:latin typeface="+mj-lt"/>
                  <a:cs typeface="Linux Biolinum" panose="02000503000000000000" pitchFamily="2" charset="0"/>
                </a:endParaRPr>
              </a:p>
            </p:txBody>
          </p:sp>
        </mc:Choice>
        <mc:Fallback xmlns="">
          <p:sp>
            <p:nvSpPr>
              <p:cNvPr id="21" name="TextBox 20">
                <a:extLst>
                  <a:ext uri="{FF2B5EF4-FFF2-40B4-BE49-F238E27FC236}">
                    <a16:creationId xmlns:a16="http://schemas.microsoft.com/office/drawing/2014/main" id="{E3D86BFC-9228-9CA0-F7D1-2509AA5D2428}"/>
                  </a:ext>
                </a:extLst>
              </p:cNvPr>
              <p:cNvSpPr txBox="1">
                <a:spLocks noRot="1" noChangeAspect="1" noMove="1" noResize="1" noEditPoints="1" noAdjustHandles="1" noChangeArrowheads="1" noChangeShapeType="1" noTextEdit="1"/>
              </p:cNvSpPr>
              <p:nvPr/>
            </p:nvSpPr>
            <p:spPr>
              <a:xfrm>
                <a:off x="8380915" y="3879922"/>
                <a:ext cx="1418859" cy="369332"/>
              </a:xfrm>
              <a:prstGeom prst="rect">
                <a:avLst/>
              </a:prstGeom>
              <a:blipFill>
                <a:blip r:embed="rId13"/>
                <a:stretch>
                  <a:fillRect b="-14754"/>
                </a:stretch>
              </a:blipFill>
            </p:spPr>
            <p:txBody>
              <a:bodyPr/>
              <a:lstStyle/>
              <a:p>
                <a:r>
                  <a:rPr lang="ko-KR" altLang="en-US">
                    <a:noFill/>
                  </a:rPr>
                  <a:t> </a:t>
                </a:r>
              </a:p>
            </p:txBody>
          </p:sp>
        </mc:Fallback>
      </mc:AlternateContent>
      <p:sp>
        <p:nvSpPr>
          <p:cNvPr id="22" name="TextBox 21">
            <a:extLst>
              <a:ext uri="{FF2B5EF4-FFF2-40B4-BE49-F238E27FC236}">
                <a16:creationId xmlns:a16="http://schemas.microsoft.com/office/drawing/2014/main" id="{C9B3878C-16D6-1854-7ECB-BC6F07342BE4}"/>
              </a:ext>
            </a:extLst>
          </p:cNvPr>
          <p:cNvSpPr txBox="1"/>
          <p:nvPr/>
        </p:nvSpPr>
        <p:spPr>
          <a:xfrm>
            <a:off x="9421874" y="3924955"/>
            <a:ext cx="1546855" cy="338554"/>
          </a:xfrm>
          <a:prstGeom prst="rect">
            <a:avLst/>
          </a:prstGeom>
          <a:noFill/>
        </p:spPr>
        <p:txBody>
          <a:bodyPr wrap="square">
            <a:spAutoFit/>
          </a:bodyPr>
          <a:lstStyle/>
          <a:p>
            <a:pPr algn="ctr"/>
            <a:r>
              <a:rPr lang="en-US" altLang="ko-KR" sz="1600" dirty="0">
                <a:solidFill>
                  <a:srgbClr val="FF0000"/>
                </a:solidFill>
                <a:latin typeface="+mj-lt"/>
                <a:ea typeface="Linux Biolinum" panose="02000503000000000000" pitchFamily="2" charset="0"/>
                <a:cs typeface="Linux Biolinum" panose="02000503000000000000" pitchFamily="2" charset="0"/>
              </a:rPr>
              <a:t>Doppler shift</a:t>
            </a:r>
            <a:endParaRPr lang="ko-KR" altLang="en-US" sz="1600" dirty="0">
              <a:solidFill>
                <a:srgbClr val="FF0000"/>
              </a:solidFill>
              <a:latin typeface="+mj-lt"/>
            </a:endParaRPr>
          </a:p>
        </p:txBody>
      </p:sp>
      <p:cxnSp>
        <p:nvCxnSpPr>
          <p:cNvPr id="23" name="직선 연결선 22">
            <a:extLst>
              <a:ext uri="{FF2B5EF4-FFF2-40B4-BE49-F238E27FC236}">
                <a16:creationId xmlns:a16="http://schemas.microsoft.com/office/drawing/2014/main" id="{BCE586F9-F1FB-3551-F7F8-51ED4F2F7DC3}"/>
              </a:ext>
            </a:extLst>
          </p:cNvPr>
          <p:cNvCxnSpPr>
            <a:cxnSpLocks/>
          </p:cNvCxnSpPr>
          <p:nvPr/>
        </p:nvCxnSpPr>
        <p:spPr>
          <a:xfrm flipV="1">
            <a:off x="7470439" y="4025837"/>
            <a:ext cx="0" cy="1575324"/>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직선 연결선 24">
            <a:extLst>
              <a:ext uri="{FF2B5EF4-FFF2-40B4-BE49-F238E27FC236}">
                <a16:creationId xmlns:a16="http://schemas.microsoft.com/office/drawing/2014/main" id="{C0E2BA6A-92B5-5690-4102-4DB3EFA116B5}"/>
              </a:ext>
            </a:extLst>
          </p:cNvPr>
          <p:cNvCxnSpPr>
            <a:cxnSpLocks/>
          </p:cNvCxnSpPr>
          <p:nvPr/>
        </p:nvCxnSpPr>
        <p:spPr>
          <a:xfrm flipV="1">
            <a:off x="7467421" y="4029892"/>
            <a:ext cx="966219" cy="1184665"/>
          </a:xfrm>
          <a:prstGeom prst="line">
            <a:avLst/>
          </a:prstGeom>
          <a:ln w="19050">
            <a:solidFill>
              <a:srgbClr val="ED7D31">
                <a:alpha val="30196"/>
              </a:srgbClr>
            </a:solidFill>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id="{858304E1-4E51-CD9A-52B6-CF28D1C656AC}"/>
              </a:ext>
            </a:extLst>
          </p:cNvPr>
          <p:cNvCxnSpPr>
            <a:cxnSpLocks/>
          </p:cNvCxnSpPr>
          <p:nvPr/>
        </p:nvCxnSpPr>
        <p:spPr>
          <a:xfrm flipV="1">
            <a:off x="7477794" y="3903281"/>
            <a:ext cx="951310" cy="1134326"/>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C39A2494-7433-EA36-DA97-1516AC8502D9}"/>
              </a:ext>
            </a:extLst>
          </p:cNvPr>
          <p:cNvCxnSpPr>
            <a:cxnSpLocks/>
          </p:cNvCxnSpPr>
          <p:nvPr/>
        </p:nvCxnSpPr>
        <p:spPr>
          <a:xfrm flipH="1" flipV="1">
            <a:off x="8077456" y="4038135"/>
            <a:ext cx="983658" cy="116422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직선 연결선 27">
            <a:extLst>
              <a:ext uri="{FF2B5EF4-FFF2-40B4-BE49-F238E27FC236}">
                <a16:creationId xmlns:a16="http://schemas.microsoft.com/office/drawing/2014/main" id="{C5441597-5D16-02A9-C3DA-794F3FA0742F}"/>
              </a:ext>
            </a:extLst>
          </p:cNvPr>
          <p:cNvCxnSpPr>
            <a:cxnSpLocks/>
          </p:cNvCxnSpPr>
          <p:nvPr/>
        </p:nvCxnSpPr>
        <p:spPr>
          <a:xfrm flipH="1" flipV="1">
            <a:off x="8420148" y="4043336"/>
            <a:ext cx="960550" cy="1170271"/>
          </a:xfrm>
          <a:prstGeom prst="line">
            <a:avLst/>
          </a:prstGeom>
          <a:ln w="19050">
            <a:solidFill>
              <a:srgbClr val="ED7D31">
                <a:alpha val="30196"/>
              </a:srgbClr>
            </a:solidFill>
          </a:ln>
        </p:spPr>
        <p:style>
          <a:lnRef idx="1">
            <a:schemeClr val="accent1"/>
          </a:lnRef>
          <a:fillRef idx="0">
            <a:schemeClr val="accent1"/>
          </a:fillRef>
          <a:effectRef idx="0">
            <a:schemeClr val="accent1"/>
          </a:effectRef>
          <a:fontRef idx="minor">
            <a:schemeClr val="tx1"/>
          </a:fontRef>
        </p:style>
      </p:cxnSp>
      <p:cxnSp>
        <p:nvCxnSpPr>
          <p:cNvPr id="29" name="직선 연결선 28">
            <a:extLst>
              <a:ext uri="{FF2B5EF4-FFF2-40B4-BE49-F238E27FC236}">
                <a16:creationId xmlns:a16="http://schemas.microsoft.com/office/drawing/2014/main" id="{5911364C-9A7B-9090-587A-805598C0F4AC}"/>
              </a:ext>
            </a:extLst>
          </p:cNvPr>
          <p:cNvCxnSpPr>
            <a:cxnSpLocks/>
          </p:cNvCxnSpPr>
          <p:nvPr/>
        </p:nvCxnSpPr>
        <p:spPr>
          <a:xfrm flipH="1" flipV="1">
            <a:off x="8434929" y="3903281"/>
            <a:ext cx="961916" cy="1100876"/>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직선 연결선 29">
            <a:extLst>
              <a:ext uri="{FF2B5EF4-FFF2-40B4-BE49-F238E27FC236}">
                <a16:creationId xmlns:a16="http://schemas.microsoft.com/office/drawing/2014/main" id="{7D521217-1DAA-206F-3159-6A6C3EF429D6}"/>
              </a:ext>
            </a:extLst>
          </p:cNvPr>
          <p:cNvCxnSpPr>
            <a:cxnSpLocks/>
          </p:cNvCxnSpPr>
          <p:nvPr/>
        </p:nvCxnSpPr>
        <p:spPr>
          <a:xfrm flipV="1">
            <a:off x="9390909" y="4030628"/>
            <a:ext cx="0" cy="1588997"/>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직선 연결선 30">
            <a:extLst>
              <a:ext uri="{FF2B5EF4-FFF2-40B4-BE49-F238E27FC236}">
                <a16:creationId xmlns:a16="http://schemas.microsoft.com/office/drawing/2014/main" id="{F79811FF-1BB2-0037-8947-84051A723A68}"/>
              </a:ext>
            </a:extLst>
          </p:cNvPr>
          <p:cNvCxnSpPr>
            <a:cxnSpLocks/>
          </p:cNvCxnSpPr>
          <p:nvPr/>
        </p:nvCxnSpPr>
        <p:spPr>
          <a:xfrm flipV="1">
            <a:off x="9058681" y="4030628"/>
            <a:ext cx="0" cy="1588997"/>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EA80DD6-DF9C-AF91-F6E2-6E090DE06AC2}"/>
              </a:ext>
            </a:extLst>
          </p:cNvPr>
          <p:cNvSpPr txBox="1"/>
          <p:nvPr/>
        </p:nvSpPr>
        <p:spPr>
          <a:xfrm>
            <a:off x="9660776" y="4301971"/>
            <a:ext cx="1597153" cy="338554"/>
          </a:xfrm>
          <a:prstGeom prst="rect">
            <a:avLst/>
          </a:prstGeom>
          <a:noFill/>
        </p:spPr>
        <p:txBody>
          <a:bodyPr wrap="square">
            <a:spAutoFit/>
          </a:bodyPr>
          <a:lstStyle/>
          <a:p>
            <a:pPr algn="ctr"/>
            <a:r>
              <a:rPr lang="en-US" altLang="ko-KR" sz="1600" dirty="0">
                <a:solidFill>
                  <a:srgbClr val="FF0000"/>
                </a:solidFill>
                <a:latin typeface="+mj-lt"/>
                <a:ea typeface="Linux Biolinum" panose="02000503000000000000" pitchFamily="2" charset="0"/>
                <a:cs typeface="Linux Biolinum" panose="02000503000000000000" pitchFamily="2" charset="0"/>
              </a:rPr>
              <a:t>Time-of-Flight</a:t>
            </a:r>
            <a:endParaRPr lang="ko-KR" altLang="en-US" sz="1600" dirty="0">
              <a:solidFill>
                <a:srgbClr val="FF0000"/>
              </a:solidFill>
              <a:latin typeface="+mj-lt"/>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003F0E30-01C0-B6C6-243A-060F234AB517}"/>
                  </a:ext>
                </a:extLst>
              </p:cNvPr>
              <p:cNvSpPr txBox="1"/>
              <p:nvPr/>
            </p:nvSpPr>
            <p:spPr>
              <a:xfrm>
                <a:off x="8713426" y="4255812"/>
                <a:ext cx="116965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r>
                            <a:rPr lang="en-US" altLang="ko-KR" b="0" i="1" smtClean="0">
                              <a:solidFill>
                                <a:srgbClr val="FF0000"/>
                              </a:solidFill>
                              <a:latin typeface="Cambria Math" panose="02040503050406030204" pitchFamily="18" charset="0"/>
                            </a:rPr>
                            <m:t>𝑓</m:t>
                          </m:r>
                        </m:e>
                        <m:sub>
                          <m:r>
                            <a:rPr lang="en-US" altLang="ko-KR" b="0" i="1" smtClean="0">
                              <a:solidFill>
                                <a:srgbClr val="FF0000"/>
                              </a:solidFill>
                              <a:latin typeface="Cambria Math" panose="02040503050406030204" pitchFamily="18" charset="0"/>
                            </a:rPr>
                            <m:t>𝑅</m:t>
                          </m:r>
                        </m:sub>
                      </m:sSub>
                      <m:r>
                        <a:rPr lang="en-US" altLang="ko-KR" b="0" i="1" smtClean="0">
                          <a:solidFill>
                            <a:srgbClr val="FF0000"/>
                          </a:solidFill>
                          <a:latin typeface="Cambria Math" panose="02040503050406030204" pitchFamily="18" charset="0"/>
                        </a:rPr>
                        <m:t>∝</m:t>
                      </m:r>
                      <m:r>
                        <a:rPr lang="en-US" altLang="ko-KR" b="0" i="1" smtClean="0">
                          <a:solidFill>
                            <a:srgbClr val="FF0000"/>
                          </a:solidFill>
                          <a:latin typeface="Cambria Math" panose="02040503050406030204" pitchFamily="18" charset="0"/>
                        </a:rPr>
                        <m:t>𝜏</m:t>
                      </m:r>
                    </m:oMath>
                  </m:oMathPara>
                </a14:m>
                <a:endParaRPr lang="ko-KR" altLang="en-US" dirty="0">
                  <a:solidFill>
                    <a:srgbClr val="FF0000"/>
                  </a:solidFill>
                  <a:latin typeface="+mj-lt"/>
                  <a:cs typeface="Linux Biolinum" panose="02000503000000000000" pitchFamily="2" charset="0"/>
                </a:endParaRPr>
              </a:p>
            </p:txBody>
          </p:sp>
        </mc:Choice>
        <mc:Fallback xmlns="">
          <p:sp>
            <p:nvSpPr>
              <p:cNvPr id="33" name="TextBox 32">
                <a:extLst>
                  <a:ext uri="{FF2B5EF4-FFF2-40B4-BE49-F238E27FC236}">
                    <a16:creationId xmlns:a16="http://schemas.microsoft.com/office/drawing/2014/main" id="{CBEFF00A-424D-E6C0-4848-0134835C6768}"/>
                  </a:ext>
                </a:extLst>
              </p:cNvPr>
              <p:cNvSpPr txBox="1">
                <a:spLocks noRot="1" noChangeAspect="1" noMove="1" noResize="1" noEditPoints="1" noAdjustHandles="1" noChangeArrowheads="1" noChangeShapeType="1" noTextEdit="1"/>
              </p:cNvSpPr>
              <p:nvPr/>
            </p:nvSpPr>
            <p:spPr>
              <a:xfrm>
                <a:off x="8713426" y="4255812"/>
                <a:ext cx="1169652" cy="369332"/>
              </a:xfrm>
              <a:prstGeom prst="rect">
                <a:avLst/>
              </a:prstGeom>
              <a:blipFill>
                <a:blip r:embed="rId14"/>
                <a:stretch>
                  <a:fillRect b="-14754"/>
                </a:stretch>
              </a:blipFill>
            </p:spPr>
            <p:txBody>
              <a:bodyPr/>
              <a:lstStyle/>
              <a:p>
                <a:r>
                  <a:rPr lang="ko-KR" altLang="en-US">
                    <a:noFill/>
                  </a:rPr>
                  <a:t> </a:t>
                </a:r>
              </a:p>
            </p:txBody>
          </p:sp>
        </mc:Fallback>
      </mc:AlternateContent>
      <p:sp>
        <p:nvSpPr>
          <p:cNvPr id="34" name="TextBox 33">
            <a:extLst>
              <a:ext uri="{FF2B5EF4-FFF2-40B4-BE49-F238E27FC236}">
                <a16:creationId xmlns:a16="http://schemas.microsoft.com/office/drawing/2014/main" id="{488A0856-0630-AE6A-52B8-5A77015ECF4E}"/>
              </a:ext>
            </a:extLst>
          </p:cNvPr>
          <p:cNvSpPr txBox="1"/>
          <p:nvPr/>
        </p:nvSpPr>
        <p:spPr>
          <a:xfrm rot="18465029">
            <a:off x="6845867" y="4315247"/>
            <a:ext cx="1376294" cy="338554"/>
          </a:xfrm>
          <a:prstGeom prst="rect">
            <a:avLst/>
          </a:prstGeom>
          <a:noFill/>
        </p:spPr>
        <p:txBody>
          <a:bodyPr wrap="square" rtlCol="0">
            <a:spAutoFit/>
          </a:bodyPr>
          <a:lstStyle/>
          <a:p>
            <a:pPr algn="ctr"/>
            <a:r>
              <a:rPr lang="en-US" altLang="ko-KR" sz="1600" dirty="0">
                <a:solidFill>
                  <a:srgbClr val="156082"/>
                </a:solidFill>
                <a:latin typeface="+mj-lt"/>
                <a:ea typeface="Linux Biolinum" panose="02000503000000000000" pitchFamily="2" charset="0"/>
                <a:cs typeface="Linux Biolinum" panose="02000503000000000000" pitchFamily="2" charset="0"/>
              </a:rPr>
              <a:t>Reference</a:t>
            </a:r>
            <a:endParaRPr lang="ko-KR" altLang="en-US" sz="1600" dirty="0">
              <a:solidFill>
                <a:srgbClr val="156082"/>
              </a:solidFill>
              <a:latin typeface="+mj-lt"/>
              <a:cs typeface="Linux Biolinum" panose="02000503000000000000" pitchFamily="2" charset="0"/>
            </a:endParaRPr>
          </a:p>
        </p:txBody>
      </p:sp>
      <p:sp>
        <p:nvSpPr>
          <p:cNvPr id="35" name="TextBox 34">
            <a:extLst>
              <a:ext uri="{FF2B5EF4-FFF2-40B4-BE49-F238E27FC236}">
                <a16:creationId xmlns:a16="http://schemas.microsoft.com/office/drawing/2014/main" id="{8681A5AD-9040-8882-500F-7EDD9FD4A9ED}"/>
              </a:ext>
            </a:extLst>
          </p:cNvPr>
          <p:cNvSpPr txBox="1"/>
          <p:nvPr/>
        </p:nvSpPr>
        <p:spPr>
          <a:xfrm rot="18574452">
            <a:off x="7566140" y="4237607"/>
            <a:ext cx="1143872" cy="338554"/>
          </a:xfrm>
          <a:prstGeom prst="rect">
            <a:avLst/>
          </a:prstGeom>
          <a:noFill/>
        </p:spPr>
        <p:txBody>
          <a:bodyPr wrap="square" rtlCol="0">
            <a:spAutoFit/>
          </a:bodyPr>
          <a:lstStyle/>
          <a:p>
            <a:pPr algn="ctr"/>
            <a:r>
              <a:rPr lang="en-US" altLang="ko-KR" sz="1600" dirty="0">
                <a:solidFill>
                  <a:srgbClr val="E97132"/>
                </a:solidFill>
                <a:latin typeface="+mj-lt"/>
                <a:ea typeface="Linux Biolinum" panose="02000503000000000000" pitchFamily="2" charset="0"/>
                <a:cs typeface="Linux Biolinum" panose="02000503000000000000" pitchFamily="2" charset="0"/>
              </a:rPr>
              <a:t>Received</a:t>
            </a:r>
            <a:endParaRPr lang="ko-KR" altLang="en-US" sz="1600" dirty="0">
              <a:solidFill>
                <a:srgbClr val="E97132"/>
              </a:solidFill>
              <a:latin typeface="+mj-lt"/>
              <a:cs typeface="Linux Biolinum" panose="02000503000000000000" pitchFamily="2" charset="0"/>
            </a:endParaRPr>
          </a:p>
        </p:txBody>
      </p:sp>
      <p:cxnSp>
        <p:nvCxnSpPr>
          <p:cNvPr id="36" name="직선 연결선 35">
            <a:extLst>
              <a:ext uri="{FF2B5EF4-FFF2-40B4-BE49-F238E27FC236}">
                <a16:creationId xmlns:a16="http://schemas.microsoft.com/office/drawing/2014/main" id="{CA3ED0AE-FC45-3875-FB54-34962A8521CB}"/>
              </a:ext>
            </a:extLst>
          </p:cNvPr>
          <p:cNvCxnSpPr>
            <a:cxnSpLocks/>
          </p:cNvCxnSpPr>
          <p:nvPr/>
        </p:nvCxnSpPr>
        <p:spPr>
          <a:xfrm flipV="1">
            <a:off x="8586508" y="4063753"/>
            <a:ext cx="0" cy="199592"/>
          </a:xfrm>
          <a:prstGeom prst="line">
            <a:avLst/>
          </a:prstGeom>
          <a:ln>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F255B104-4F56-DB68-5935-AFD1793BFCD9}"/>
                  </a:ext>
                </a:extLst>
              </p:cNvPr>
              <p:cNvSpPr txBox="1"/>
              <p:nvPr/>
            </p:nvSpPr>
            <p:spPr>
              <a:xfrm>
                <a:off x="8848583" y="5604495"/>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2</m:t>
                      </m:r>
                      <m:r>
                        <a:rPr lang="en-US" altLang="ko-KR" sz="1600" b="0" i="1" smtClean="0">
                          <a:latin typeface="Cambria Math" panose="02040503050406030204" pitchFamily="18" charset="0"/>
                        </a:rPr>
                        <m:t>𝑇</m:t>
                      </m:r>
                    </m:oMath>
                  </m:oMathPara>
                </a14:m>
                <a:endParaRPr lang="ko-KR" altLang="en-US" sz="1600" dirty="0">
                  <a:latin typeface="+mj-lt"/>
                  <a:cs typeface="Linux Biolinum" panose="02000503000000000000" pitchFamily="2" charset="0"/>
                </a:endParaRPr>
              </a:p>
            </p:txBody>
          </p:sp>
        </mc:Choice>
        <mc:Fallback xmlns="">
          <p:sp>
            <p:nvSpPr>
              <p:cNvPr id="42" name="TextBox 41">
                <a:extLst>
                  <a:ext uri="{FF2B5EF4-FFF2-40B4-BE49-F238E27FC236}">
                    <a16:creationId xmlns:a16="http://schemas.microsoft.com/office/drawing/2014/main" id="{48F606A4-7B6C-DFB1-EE0D-0454B85946E3}"/>
                  </a:ext>
                </a:extLst>
              </p:cNvPr>
              <p:cNvSpPr txBox="1">
                <a:spLocks noRot="1" noChangeAspect="1" noMove="1" noResize="1" noEditPoints="1" noAdjustHandles="1" noChangeArrowheads="1" noChangeShapeType="1" noTextEdit="1"/>
              </p:cNvSpPr>
              <p:nvPr/>
            </p:nvSpPr>
            <p:spPr>
              <a:xfrm>
                <a:off x="8848583" y="5604495"/>
                <a:ext cx="457198" cy="338554"/>
              </a:xfrm>
              <a:prstGeom prst="rect">
                <a:avLst/>
              </a:prstGeom>
              <a:blipFill>
                <a:blip r:embed="rId15"/>
                <a:stretch>
                  <a:fillRect/>
                </a:stretch>
              </a:blipFill>
            </p:spPr>
            <p:txBody>
              <a:bodyPr/>
              <a:lstStyle/>
              <a:p>
                <a:r>
                  <a:rPr lang="ko-KR" altLang="en-US">
                    <a:noFill/>
                  </a:rPr>
                  <a:t> </a:t>
                </a:r>
              </a:p>
            </p:txBody>
          </p:sp>
        </mc:Fallback>
      </mc:AlternateContent>
      <p:cxnSp>
        <p:nvCxnSpPr>
          <p:cNvPr id="44" name="직선 연결선 43">
            <a:extLst>
              <a:ext uri="{FF2B5EF4-FFF2-40B4-BE49-F238E27FC236}">
                <a16:creationId xmlns:a16="http://schemas.microsoft.com/office/drawing/2014/main" id="{6869111A-0EF3-6DA1-D631-EE9380EDD604}"/>
              </a:ext>
            </a:extLst>
          </p:cNvPr>
          <p:cNvCxnSpPr>
            <a:cxnSpLocks/>
          </p:cNvCxnSpPr>
          <p:nvPr/>
        </p:nvCxnSpPr>
        <p:spPr>
          <a:xfrm flipH="1">
            <a:off x="2396411" y="2355608"/>
            <a:ext cx="504000" cy="0"/>
          </a:xfrm>
          <a:prstGeom prst="line">
            <a:avLst/>
          </a:prstGeom>
          <a:ln w="38100">
            <a:solidFill>
              <a:srgbClr val="FF0000">
                <a:alpha val="50196"/>
              </a:srgbClr>
            </a:solidFill>
          </a:ln>
        </p:spPr>
        <p:style>
          <a:lnRef idx="2">
            <a:schemeClr val="accent1"/>
          </a:lnRef>
          <a:fillRef idx="0">
            <a:schemeClr val="accent1"/>
          </a:fillRef>
          <a:effectRef idx="1">
            <a:schemeClr val="accent1"/>
          </a:effectRef>
          <a:fontRef idx="minor">
            <a:schemeClr val="tx1"/>
          </a:fontRef>
        </p:style>
      </p:cxnSp>
      <p:pic>
        <p:nvPicPr>
          <p:cNvPr id="45" name="그래픽 44">
            <a:extLst>
              <a:ext uri="{FF2B5EF4-FFF2-40B4-BE49-F238E27FC236}">
                <a16:creationId xmlns:a16="http://schemas.microsoft.com/office/drawing/2014/main" id="{27041FA7-933B-AC7A-7DB0-780EC609AFE5}"/>
              </a:ext>
            </a:extLst>
          </p:cNvPr>
          <p:cNvPicPr>
            <a:picLocks noChangeAspect="1"/>
          </p:cNvPicPr>
          <p:nvPr/>
        </p:nvPicPr>
        <p:blipFill>
          <a:blip r:embed="rId16">
            <a:extLst>
              <a:ext uri="{96DAC541-7B7A-43D3-8B79-37D633B846F1}">
                <asvg:svgBlip xmlns:asvg="http://schemas.microsoft.com/office/drawing/2016/SVG/main" r:embed="rId17"/>
              </a:ext>
            </a:extLst>
          </a:blip>
          <a:srcRect l="14717" t="14980" r="11841" b="12177"/>
          <a:stretch/>
        </p:blipFill>
        <p:spPr>
          <a:xfrm>
            <a:off x="3271974" y="1814555"/>
            <a:ext cx="2355435" cy="1020738"/>
          </a:xfrm>
          <a:prstGeom prst="rect">
            <a:avLst/>
          </a:prstGeom>
        </p:spPr>
      </p:pic>
      <p:cxnSp>
        <p:nvCxnSpPr>
          <p:cNvPr id="46" name="직선 화살표 연결선 45">
            <a:extLst>
              <a:ext uri="{FF2B5EF4-FFF2-40B4-BE49-F238E27FC236}">
                <a16:creationId xmlns:a16="http://schemas.microsoft.com/office/drawing/2014/main" id="{B1E4F943-92CD-FAD6-48E3-880D6F8B8521}"/>
              </a:ext>
            </a:extLst>
          </p:cNvPr>
          <p:cNvCxnSpPr>
            <a:cxnSpLocks/>
          </p:cNvCxnSpPr>
          <p:nvPr/>
        </p:nvCxnSpPr>
        <p:spPr>
          <a:xfrm>
            <a:off x="3218040" y="2292602"/>
            <a:ext cx="2520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직선 화살표 연결선 46">
            <a:extLst>
              <a:ext uri="{FF2B5EF4-FFF2-40B4-BE49-F238E27FC236}">
                <a16:creationId xmlns:a16="http://schemas.microsoft.com/office/drawing/2014/main" id="{FAC9F1E3-8C84-1284-3AA6-AB10D4B2BE36}"/>
              </a:ext>
            </a:extLst>
          </p:cNvPr>
          <p:cNvCxnSpPr>
            <a:cxnSpLocks/>
          </p:cNvCxnSpPr>
          <p:nvPr/>
        </p:nvCxnSpPr>
        <p:spPr>
          <a:xfrm flipV="1">
            <a:off x="3291416" y="1706792"/>
            <a:ext cx="0" cy="1080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8" name="그래픽 47">
            <a:extLst>
              <a:ext uri="{FF2B5EF4-FFF2-40B4-BE49-F238E27FC236}">
                <a16:creationId xmlns:a16="http://schemas.microsoft.com/office/drawing/2014/main" id="{2F0E0ADB-E10A-3196-F836-D3B0BB92C197}"/>
              </a:ext>
            </a:extLst>
          </p:cNvPr>
          <p:cNvPicPr>
            <a:picLocks noChangeAspect="1"/>
          </p:cNvPicPr>
          <p:nvPr/>
        </p:nvPicPr>
        <p:blipFill>
          <a:blip r:embed="rId18">
            <a:extLst>
              <a:ext uri="{96DAC541-7B7A-43D3-8B79-37D633B846F1}">
                <asvg:svgBlip xmlns:asvg="http://schemas.microsoft.com/office/drawing/2016/SVG/main" r:embed="rId19"/>
              </a:ext>
            </a:extLst>
          </a:blip>
          <a:srcRect l="14718" t="14048" r="12156" b="12852"/>
          <a:stretch/>
        </p:blipFill>
        <p:spPr>
          <a:xfrm>
            <a:off x="3255749" y="4379216"/>
            <a:ext cx="2355435" cy="1019674"/>
          </a:xfrm>
          <a:prstGeom prst="rect">
            <a:avLst/>
          </a:prstGeom>
        </p:spPr>
      </p:pic>
      <p:cxnSp>
        <p:nvCxnSpPr>
          <p:cNvPr id="49" name="직선 화살표 연결선 48">
            <a:extLst>
              <a:ext uri="{FF2B5EF4-FFF2-40B4-BE49-F238E27FC236}">
                <a16:creationId xmlns:a16="http://schemas.microsoft.com/office/drawing/2014/main" id="{B7C1DF0E-8121-C71C-8606-321634EA3552}"/>
              </a:ext>
            </a:extLst>
          </p:cNvPr>
          <p:cNvCxnSpPr>
            <a:cxnSpLocks/>
          </p:cNvCxnSpPr>
          <p:nvPr/>
        </p:nvCxnSpPr>
        <p:spPr>
          <a:xfrm>
            <a:off x="3217183" y="4871882"/>
            <a:ext cx="2520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0" name="직선 화살표 연결선 49">
            <a:extLst>
              <a:ext uri="{FF2B5EF4-FFF2-40B4-BE49-F238E27FC236}">
                <a16:creationId xmlns:a16="http://schemas.microsoft.com/office/drawing/2014/main" id="{6B634B66-7F80-BE5B-27BA-A5D9A44C930A}"/>
              </a:ext>
            </a:extLst>
          </p:cNvPr>
          <p:cNvCxnSpPr>
            <a:cxnSpLocks/>
          </p:cNvCxnSpPr>
          <p:nvPr/>
        </p:nvCxnSpPr>
        <p:spPr>
          <a:xfrm flipV="1">
            <a:off x="3290559" y="4286072"/>
            <a:ext cx="0" cy="1080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3" name="화살표: 위쪽/아래쪽 52">
            <a:extLst>
              <a:ext uri="{FF2B5EF4-FFF2-40B4-BE49-F238E27FC236}">
                <a16:creationId xmlns:a16="http://schemas.microsoft.com/office/drawing/2014/main" id="{147761CD-B9BE-F279-E97B-ADE84AB0ABC0}"/>
              </a:ext>
            </a:extLst>
          </p:cNvPr>
          <p:cNvSpPr/>
          <p:nvPr/>
        </p:nvSpPr>
        <p:spPr>
          <a:xfrm>
            <a:off x="1364728" y="4585929"/>
            <a:ext cx="156306" cy="457198"/>
          </a:xfrm>
          <a:prstGeom prst="up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36518298-204B-098D-265E-4CE7305A4245}"/>
                  </a:ext>
                </a:extLst>
              </p:cNvPr>
              <p:cNvSpPr txBox="1"/>
              <p:nvPr/>
            </p:nvSpPr>
            <p:spPr>
              <a:xfrm>
                <a:off x="5611184" y="4709213"/>
                <a:ext cx="4571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400" b="0" i="1" smtClean="0">
                          <a:latin typeface="Cambria Math" panose="02040503050406030204" pitchFamily="18" charset="0"/>
                        </a:rPr>
                        <m:t>𝑡</m:t>
                      </m:r>
                    </m:oMath>
                  </m:oMathPara>
                </a14:m>
                <a:endParaRPr lang="ko-KR" altLang="en-US" sz="1400" dirty="0">
                  <a:latin typeface="+mj-lt"/>
                  <a:cs typeface="Linux Biolinum" panose="02000503000000000000" pitchFamily="2" charset="0"/>
                </a:endParaRPr>
              </a:p>
            </p:txBody>
          </p:sp>
        </mc:Choice>
        <mc:Fallback xmlns="">
          <p:sp>
            <p:nvSpPr>
              <p:cNvPr id="54" name="TextBox 53">
                <a:extLst>
                  <a:ext uri="{FF2B5EF4-FFF2-40B4-BE49-F238E27FC236}">
                    <a16:creationId xmlns:a16="http://schemas.microsoft.com/office/drawing/2014/main" id="{7B29A0DF-E4E0-5912-EACC-67F23DD9B5A8}"/>
                  </a:ext>
                </a:extLst>
              </p:cNvPr>
              <p:cNvSpPr txBox="1">
                <a:spLocks noRot="1" noChangeAspect="1" noMove="1" noResize="1" noEditPoints="1" noAdjustHandles="1" noChangeArrowheads="1" noChangeShapeType="1" noTextEdit="1"/>
              </p:cNvSpPr>
              <p:nvPr/>
            </p:nvSpPr>
            <p:spPr>
              <a:xfrm>
                <a:off x="5611184" y="4709213"/>
                <a:ext cx="457198" cy="307777"/>
              </a:xfrm>
              <a:prstGeom prst="rect">
                <a:avLst/>
              </a:prstGeom>
              <a:blipFill>
                <a:blip r:embed="rId20"/>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259BE282-C5E9-A65D-4B4D-043394383271}"/>
                  </a:ext>
                </a:extLst>
              </p:cNvPr>
              <p:cNvSpPr txBox="1"/>
              <p:nvPr/>
            </p:nvSpPr>
            <p:spPr>
              <a:xfrm>
                <a:off x="5612041" y="2138713"/>
                <a:ext cx="4571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400" b="0" i="1" smtClean="0">
                          <a:latin typeface="Cambria Math" panose="02040503050406030204" pitchFamily="18" charset="0"/>
                        </a:rPr>
                        <m:t>𝑡</m:t>
                      </m:r>
                    </m:oMath>
                  </m:oMathPara>
                </a14:m>
                <a:endParaRPr lang="ko-KR" altLang="en-US" sz="1400" dirty="0">
                  <a:latin typeface="+mj-lt"/>
                  <a:cs typeface="Linux Biolinum" panose="02000503000000000000" pitchFamily="2" charset="0"/>
                </a:endParaRPr>
              </a:p>
            </p:txBody>
          </p:sp>
        </mc:Choice>
        <mc:Fallback xmlns="">
          <p:sp>
            <p:nvSpPr>
              <p:cNvPr id="55" name="TextBox 54">
                <a:extLst>
                  <a:ext uri="{FF2B5EF4-FFF2-40B4-BE49-F238E27FC236}">
                    <a16:creationId xmlns:a16="http://schemas.microsoft.com/office/drawing/2014/main" id="{259BE282-C5E9-A65D-4B4D-043394383271}"/>
                  </a:ext>
                </a:extLst>
              </p:cNvPr>
              <p:cNvSpPr txBox="1">
                <a:spLocks noRot="1" noChangeAspect="1" noMove="1" noResize="1" noEditPoints="1" noAdjustHandles="1" noChangeArrowheads="1" noChangeShapeType="1" noTextEdit="1"/>
              </p:cNvSpPr>
              <p:nvPr/>
            </p:nvSpPr>
            <p:spPr>
              <a:xfrm>
                <a:off x="5612041" y="2138713"/>
                <a:ext cx="457198" cy="307777"/>
              </a:xfrm>
              <a:prstGeom prst="rect">
                <a:avLst/>
              </a:prstGeom>
              <a:blipFill>
                <a:blip r:embed="rId21"/>
                <a:stretch>
                  <a:fillRect/>
                </a:stretch>
              </a:blipFill>
            </p:spPr>
            <p:txBody>
              <a:bodyPr/>
              <a:lstStyle/>
              <a:p>
                <a:r>
                  <a:rPr lang="ko-KR" altLang="en-US">
                    <a:noFill/>
                  </a:rPr>
                  <a:t> </a:t>
                </a:r>
              </a:p>
            </p:txBody>
          </p:sp>
        </mc:Fallback>
      </mc:AlternateContent>
      <p:sp>
        <p:nvSpPr>
          <p:cNvPr id="56" name="TextBox 55">
            <a:extLst>
              <a:ext uri="{FF2B5EF4-FFF2-40B4-BE49-F238E27FC236}">
                <a16:creationId xmlns:a16="http://schemas.microsoft.com/office/drawing/2014/main" id="{A8D8A520-944F-A0A6-ED36-98497005459D}"/>
              </a:ext>
            </a:extLst>
          </p:cNvPr>
          <p:cNvSpPr txBox="1"/>
          <p:nvPr/>
        </p:nvSpPr>
        <p:spPr>
          <a:xfrm rot="16200000">
            <a:off x="2488673" y="2079316"/>
            <a:ext cx="1132142" cy="307777"/>
          </a:xfrm>
          <a:prstGeom prst="rect">
            <a:avLst/>
          </a:prstGeom>
          <a:noFill/>
        </p:spPr>
        <p:txBody>
          <a:bodyPr wrap="square" rtlCol="0">
            <a:spAutoFit/>
          </a:bodyPr>
          <a:lstStyle/>
          <a:p>
            <a:pPr algn="ctr"/>
            <a:r>
              <a:rPr lang="en-US" altLang="ko-KR" sz="1400" dirty="0">
                <a:latin typeface="+mj-lt"/>
                <a:ea typeface="Linux Biolinum" panose="02000503000000000000" pitchFamily="2" charset="0"/>
                <a:cs typeface="Linux Biolinum" panose="02000503000000000000" pitchFamily="2" charset="0"/>
              </a:rPr>
              <a:t>Amplitude</a:t>
            </a:r>
            <a:endParaRPr lang="ko-KR" altLang="en-US" sz="1400" dirty="0">
              <a:latin typeface="+mj-lt"/>
              <a:cs typeface="Linux Biolinum" panose="02000503000000000000" pitchFamily="2" charset="0"/>
            </a:endParaRPr>
          </a:p>
        </p:txBody>
      </p:sp>
      <p:sp>
        <p:nvSpPr>
          <p:cNvPr id="57" name="TextBox 56">
            <a:extLst>
              <a:ext uri="{FF2B5EF4-FFF2-40B4-BE49-F238E27FC236}">
                <a16:creationId xmlns:a16="http://schemas.microsoft.com/office/drawing/2014/main" id="{FBE97AE4-FD36-ADB7-30A8-73DA779C7678}"/>
              </a:ext>
            </a:extLst>
          </p:cNvPr>
          <p:cNvSpPr txBox="1"/>
          <p:nvPr/>
        </p:nvSpPr>
        <p:spPr>
          <a:xfrm rot="16200000">
            <a:off x="2487816" y="4686302"/>
            <a:ext cx="1132142" cy="307777"/>
          </a:xfrm>
          <a:prstGeom prst="rect">
            <a:avLst/>
          </a:prstGeom>
          <a:noFill/>
        </p:spPr>
        <p:txBody>
          <a:bodyPr wrap="square" rtlCol="0">
            <a:spAutoFit/>
          </a:bodyPr>
          <a:lstStyle/>
          <a:p>
            <a:pPr algn="ctr"/>
            <a:r>
              <a:rPr lang="en-US" altLang="ko-KR" sz="1400" dirty="0">
                <a:latin typeface="+mj-lt"/>
                <a:ea typeface="Linux Biolinum" panose="02000503000000000000" pitchFamily="2" charset="0"/>
                <a:cs typeface="Linux Biolinum" panose="02000503000000000000" pitchFamily="2" charset="0"/>
              </a:rPr>
              <a:t>Amplitude</a:t>
            </a:r>
            <a:endParaRPr lang="ko-KR" altLang="en-US" sz="1400" dirty="0">
              <a:latin typeface="+mj-lt"/>
              <a:cs typeface="Linux Biolinum" panose="02000503000000000000" pitchFamily="2" charset="0"/>
            </a:endParaRPr>
          </a:p>
        </p:txBody>
      </p:sp>
      <p:sp>
        <p:nvSpPr>
          <p:cNvPr id="58" name="TextBox 57">
            <a:extLst>
              <a:ext uri="{FF2B5EF4-FFF2-40B4-BE49-F238E27FC236}">
                <a16:creationId xmlns:a16="http://schemas.microsoft.com/office/drawing/2014/main" id="{04CAED6E-AF10-71E0-3DB5-58D4E0360CCF}"/>
              </a:ext>
            </a:extLst>
          </p:cNvPr>
          <p:cNvSpPr txBox="1"/>
          <p:nvPr/>
        </p:nvSpPr>
        <p:spPr>
          <a:xfrm>
            <a:off x="1255829" y="1508027"/>
            <a:ext cx="1571834" cy="646331"/>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Standard Laser</a:t>
            </a:r>
            <a:endParaRPr lang="ko-KR" altLang="en-US" dirty="0">
              <a:latin typeface="+mj-lt"/>
              <a:cs typeface="Linux Biolinum" panose="02000503000000000000" pitchFamily="2" charset="0"/>
            </a:endParaRPr>
          </a:p>
        </p:txBody>
      </p:sp>
      <p:sp>
        <p:nvSpPr>
          <p:cNvPr id="59" name="TextBox 58">
            <a:extLst>
              <a:ext uri="{FF2B5EF4-FFF2-40B4-BE49-F238E27FC236}">
                <a16:creationId xmlns:a16="http://schemas.microsoft.com/office/drawing/2014/main" id="{9C220E33-F77D-0C90-235C-BA5C7BD73538}"/>
              </a:ext>
            </a:extLst>
          </p:cNvPr>
          <p:cNvSpPr txBox="1"/>
          <p:nvPr/>
        </p:nvSpPr>
        <p:spPr>
          <a:xfrm>
            <a:off x="1324135" y="3954954"/>
            <a:ext cx="1571834" cy="646331"/>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Swept-Freq</a:t>
            </a:r>
          </a:p>
          <a:p>
            <a:pPr algn="ctr"/>
            <a:r>
              <a:rPr lang="en-US" altLang="ko-KR" dirty="0">
                <a:latin typeface="+mj-lt"/>
                <a:ea typeface="Linux Biolinum" panose="02000503000000000000" pitchFamily="2" charset="0"/>
                <a:cs typeface="Linux Biolinum" panose="02000503000000000000" pitchFamily="2" charset="0"/>
              </a:rPr>
              <a:t>Laser</a:t>
            </a:r>
            <a:endParaRPr lang="ko-KR" altLang="en-US" dirty="0">
              <a:latin typeface="+mj-lt"/>
              <a:cs typeface="Linux Biolinum" panose="02000503000000000000" pitchFamily="2" charset="0"/>
            </a:endParaRPr>
          </a:p>
        </p:txBody>
      </p:sp>
      <p:cxnSp>
        <p:nvCxnSpPr>
          <p:cNvPr id="63" name="직선 화살표 연결선 62">
            <a:extLst>
              <a:ext uri="{FF2B5EF4-FFF2-40B4-BE49-F238E27FC236}">
                <a16:creationId xmlns:a16="http://schemas.microsoft.com/office/drawing/2014/main" id="{FCA183E2-5D10-F7FF-EECF-244CE3D99420}"/>
              </a:ext>
            </a:extLst>
          </p:cNvPr>
          <p:cNvCxnSpPr>
            <a:cxnSpLocks/>
          </p:cNvCxnSpPr>
          <p:nvPr/>
        </p:nvCxnSpPr>
        <p:spPr>
          <a:xfrm>
            <a:off x="6984123" y="2836281"/>
            <a:ext cx="3039253" cy="0"/>
          </a:xfrm>
          <a:prstGeom prst="straightConnector1">
            <a:avLst/>
          </a:prstGeom>
          <a:ln w="38100">
            <a:solidFill>
              <a:schemeClr val="tx1">
                <a:lumMod val="85000"/>
                <a:lumOff val="15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5F49108C-BD2F-E9EA-8DBF-6B08FF366253}"/>
                  </a:ext>
                </a:extLst>
              </p:cNvPr>
              <p:cNvSpPr txBox="1"/>
              <p:nvPr/>
            </p:nvSpPr>
            <p:spPr>
              <a:xfrm>
                <a:off x="6679325" y="2269002"/>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𝑓</m:t>
                          </m:r>
                        </m:e>
                        <m:sub>
                          <m:r>
                            <a:rPr lang="en-US" altLang="ko-KR" sz="1600" b="0" i="1" smtClean="0">
                              <a:latin typeface="Cambria Math" panose="02040503050406030204" pitchFamily="18" charset="0"/>
                            </a:rPr>
                            <m:t>0</m:t>
                          </m:r>
                        </m:sub>
                      </m:sSub>
                    </m:oMath>
                  </m:oMathPara>
                </a14:m>
                <a:endParaRPr lang="ko-KR" altLang="en-US" sz="1600" dirty="0">
                  <a:latin typeface="+mj-lt"/>
                  <a:cs typeface="Linux Biolinum" panose="02000503000000000000" pitchFamily="2" charset="0"/>
                </a:endParaRPr>
              </a:p>
            </p:txBody>
          </p:sp>
        </mc:Choice>
        <mc:Fallback xmlns="">
          <p:sp>
            <p:nvSpPr>
              <p:cNvPr id="65" name="TextBox 64">
                <a:extLst>
                  <a:ext uri="{FF2B5EF4-FFF2-40B4-BE49-F238E27FC236}">
                    <a16:creationId xmlns:a16="http://schemas.microsoft.com/office/drawing/2014/main" id="{69C885A3-4DE1-719C-C152-6AD43DBEF1DD}"/>
                  </a:ext>
                </a:extLst>
              </p:cNvPr>
              <p:cNvSpPr txBox="1">
                <a:spLocks noRot="1" noChangeAspect="1" noMove="1" noResize="1" noEditPoints="1" noAdjustHandles="1" noChangeArrowheads="1" noChangeShapeType="1" noTextEdit="1"/>
              </p:cNvSpPr>
              <p:nvPr/>
            </p:nvSpPr>
            <p:spPr>
              <a:xfrm>
                <a:off x="6679325" y="2269002"/>
                <a:ext cx="457198" cy="338554"/>
              </a:xfrm>
              <a:prstGeom prst="rect">
                <a:avLst/>
              </a:prstGeom>
              <a:blipFill>
                <a:blip r:embed="rId22"/>
                <a:stretch>
                  <a:fillRect b="-10714"/>
                </a:stretch>
              </a:blipFill>
            </p:spPr>
            <p:txBody>
              <a:bodyPr/>
              <a:lstStyle/>
              <a:p>
                <a:r>
                  <a:rPr lang="ko-KR" altLang="en-US">
                    <a:noFill/>
                  </a:rPr>
                  <a:t> </a:t>
                </a:r>
              </a:p>
            </p:txBody>
          </p:sp>
        </mc:Fallback>
      </mc:AlternateContent>
      <p:cxnSp>
        <p:nvCxnSpPr>
          <p:cNvPr id="67" name="직선 연결선 66">
            <a:extLst>
              <a:ext uri="{FF2B5EF4-FFF2-40B4-BE49-F238E27FC236}">
                <a16:creationId xmlns:a16="http://schemas.microsoft.com/office/drawing/2014/main" id="{00D5EF7A-91F6-4623-ED65-04D38ECFFA52}"/>
              </a:ext>
            </a:extLst>
          </p:cNvPr>
          <p:cNvCxnSpPr>
            <a:cxnSpLocks/>
          </p:cNvCxnSpPr>
          <p:nvPr/>
        </p:nvCxnSpPr>
        <p:spPr>
          <a:xfrm flipV="1">
            <a:off x="7136523" y="1232332"/>
            <a:ext cx="2254386" cy="10161"/>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AD061030-19BD-13CF-C379-ACAA0542D1B0}"/>
                  </a:ext>
                </a:extLst>
              </p:cNvPr>
              <p:cNvSpPr txBox="1"/>
              <p:nvPr/>
            </p:nvSpPr>
            <p:spPr>
              <a:xfrm>
                <a:off x="6727581" y="2821151"/>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0</m:t>
                      </m:r>
                    </m:oMath>
                  </m:oMathPara>
                </a14:m>
                <a:endParaRPr lang="ko-KR" altLang="en-US" sz="1600" dirty="0">
                  <a:latin typeface="+mj-lt"/>
                  <a:cs typeface="Linux Biolinum" panose="02000503000000000000" pitchFamily="2" charset="0"/>
                </a:endParaRPr>
              </a:p>
            </p:txBody>
          </p:sp>
        </mc:Choice>
        <mc:Fallback xmlns="">
          <p:sp>
            <p:nvSpPr>
              <p:cNvPr id="68" name="TextBox 67">
                <a:extLst>
                  <a:ext uri="{FF2B5EF4-FFF2-40B4-BE49-F238E27FC236}">
                    <a16:creationId xmlns:a16="http://schemas.microsoft.com/office/drawing/2014/main" id="{BF0EE906-00C8-01B3-D11D-1082CEAE796F}"/>
                  </a:ext>
                </a:extLst>
              </p:cNvPr>
              <p:cNvSpPr txBox="1">
                <a:spLocks noRot="1" noChangeAspect="1" noMove="1" noResize="1" noEditPoints="1" noAdjustHandles="1" noChangeArrowheads="1" noChangeShapeType="1" noTextEdit="1"/>
              </p:cNvSpPr>
              <p:nvPr/>
            </p:nvSpPr>
            <p:spPr>
              <a:xfrm>
                <a:off x="6727581" y="2821151"/>
                <a:ext cx="457198" cy="338554"/>
              </a:xfrm>
              <a:prstGeom prst="rect">
                <a:avLst/>
              </a:prstGeom>
              <a:blipFill>
                <a:blip r:embed="rId23"/>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2D0FEDF5-E65C-4918-F5C7-F5E43DFD40DC}"/>
                  </a:ext>
                </a:extLst>
              </p:cNvPr>
              <p:cNvSpPr txBox="1"/>
              <p:nvPr/>
            </p:nvSpPr>
            <p:spPr>
              <a:xfrm>
                <a:off x="7802723" y="2821151"/>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𝑇</m:t>
                      </m:r>
                    </m:oMath>
                  </m:oMathPara>
                </a14:m>
                <a:endParaRPr lang="ko-KR" altLang="en-US" sz="1600" dirty="0">
                  <a:latin typeface="+mj-lt"/>
                  <a:cs typeface="Linux Biolinum" panose="02000503000000000000" pitchFamily="2" charset="0"/>
                </a:endParaRPr>
              </a:p>
            </p:txBody>
          </p:sp>
        </mc:Choice>
        <mc:Fallback xmlns="">
          <p:sp>
            <p:nvSpPr>
              <p:cNvPr id="69" name="TextBox 68">
                <a:extLst>
                  <a:ext uri="{FF2B5EF4-FFF2-40B4-BE49-F238E27FC236}">
                    <a16:creationId xmlns:a16="http://schemas.microsoft.com/office/drawing/2014/main" id="{E926293D-2D51-78CB-956B-D285A3286789}"/>
                  </a:ext>
                </a:extLst>
              </p:cNvPr>
              <p:cNvSpPr txBox="1">
                <a:spLocks noRot="1" noChangeAspect="1" noMove="1" noResize="1" noEditPoints="1" noAdjustHandles="1" noChangeArrowheads="1" noChangeShapeType="1" noTextEdit="1"/>
              </p:cNvSpPr>
              <p:nvPr/>
            </p:nvSpPr>
            <p:spPr>
              <a:xfrm>
                <a:off x="7802723" y="2821151"/>
                <a:ext cx="457198" cy="338554"/>
              </a:xfrm>
              <a:prstGeom prst="rect">
                <a:avLst/>
              </a:prstGeom>
              <a:blipFill>
                <a:blip r:embed="rId24"/>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06B87255-7F36-9234-FCBC-5A409551BCC4}"/>
                  </a:ext>
                </a:extLst>
              </p:cNvPr>
              <p:cNvSpPr txBox="1"/>
              <p:nvPr/>
            </p:nvSpPr>
            <p:spPr>
              <a:xfrm>
                <a:off x="9926388" y="2666839"/>
                <a:ext cx="45719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𝑡</m:t>
                      </m:r>
                    </m:oMath>
                  </m:oMathPara>
                </a14:m>
                <a:endParaRPr lang="ko-KR" altLang="en-US" dirty="0">
                  <a:latin typeface="+mj-lt"/>
                  <a:cs typeface="Linux Biolinum" panose="02000503000000000000" pitchFamily="2" charset="0"/>
                </a:endParaRPr>
              </a:p>
            </p:txBody>
          </p:sp>
        </mc:Choice>
        <mc:Fallback xmlns="">
          <p:sp>
            <p:nvSpPr>
              <p:cNvPr id="70" name="TextBox 69">
                <a:extLst>
                  <a:ext uri="{FF2B5EF4-FFF2-40B4-BE49-F238E27FC236}">
                    <a16:creationId xmlns:a16="http://schemas.microsoft.com/office/drawing/2014/main" id="{5948B3CE-0CD0-9C5A-3E4F-F624A7AC2D7E}"/>
                  </a:ext>
                </a:extLst>
              </p:cNvPr>
              <p:cNvSpPr txBox="1">
                <a:spLocks noRot="1" noChangeAspect="1" noMove="1" noResize="1" noEditPoints="1" noAdjustHandles="1" noChangeArrowheads="1" noChangeShapeType="1" noTextEdit="1"/>
              </p:cNvSpPr>
              <p:nvPr/>
            </p:nvSpPr>
            <p:spPr>
              <a:xfrm>
                <a:off x="9926388" y="2666839"/>
                <a:ext cx="457198" cy="369332"/>
              </a:xfrm>
              <a:prstGeom prst="rect">
                <a:avLst/>
              </a:prstGeom>
              <a:blipFill>
                <a:blip r:embed="rId25"/>
                <a:stretch>
                  <a:fillRect/>
                </a:stretch>
              </a:blipFill>
            </p:spPr>
            <p:txBody>
              <a:bodyPr/>
              <a:lstStyle/>
              <a:p>
                <a:r>
                  <a:rPr lang="ko-KR" altLang="en-US">
                    <a:noFill/>
                  </a:rPr>
                  <a:t> </a:t>
                </a:r>
              </a:p>
            </p:txBody>
          </p:sp>
        </mc:Fallback>
      </mc:AlternateContent>
      <p:sp>
        <p:nvSpPr>
          <p:cNvPr id="71" name="TextBox 70">
            <a:extLst>
              <a:ext uri="{FF2B5EF4-FFF2-40B4-BE49-F238E27FC236}">
                <a16:creationId xmlns:a16="http://schemas.microsoft.com/office/drawing/2014/main" id="{C1076E4C-7CBF-9528-EEDD-A37B713B25D2}"/>
              </a:ext>
            </a:extLst>
          </p:cNvPr>
          <p:cNvSpPr txBox="1"/>
          <p:nvPr/>
        </p:nvSpPr>
        <p:spPr>
          <a:xfrm rot="16200000">
            <a:off x="6105555" y="1378031"/>
            <a:ext cx="1343030" cy="584775"/>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Optical </a:t>
            </a:r>
          </a:p>
          <a:p>
            <a:pPr algn="ctr"/>
            <a:r>
              <a:rPr lang="en-US" altLang="ko-KR" sz="1600" dirty="0">
                <a:latin typeface="+mj-lt"/>
                <a:ea typeface="Linux Biolinum" panose="02000503000000000000" pitchFamily="2" charset="0"/>
                <a:cs typeface="Linux Biolinum" panose="02000503000000000000" pitchFamily="2" charset="0"/>
              </a:rPr>
              <a:t>Frequency</a:t>
            </a:r>
            <a:endParaRPr lang="ko-KR" altLang="en-US" sz="1600" dirty="0">
              <a:latin typeface="+mj-lt"/>
              <a:cs typeface="Linux Biolinum" panose="02000503000000000000" pitchFamily="2" charset="0"/>
            </a:endParaRPr>
          </a:p>
        </p:txBody>
      </p:sp>
      <p:cxnSp>
        <p:nvCxnSpPr>
          <p:cNvPr id="72" name="직선 연결선 71">
            <a:extLst>
              <a:ext uri="{FF2B5EF4-FFF2-40B4-BE49-F238E27FC236}">
                <a16:creationId xmlns:a16="http://schemas.microsoft.com/office/drawing/2014/main" id="{F175F44C-E5B7-138F-7A93-6CDF47ED120F}"/>
              </a:ext>
            </a:extLst>
          </p:cNvPr>
          <p:cNvCxnSpPr>
            <a:cxnSpLocks/>
          </p:cNvCxnSpPr>
          <p:nvPr/>
        </p:nvCxnSpPr>
        <p:spPr>
          <a:xfrm>
            <a:off x="7136523" y="2421053"/>
            <a:ext cx="2254386" cy="0"/>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직선 화살표 연결선 72">
            <a:extLst>
              <a:ext uri="{FF2B5EF4-FFF2-40B4-BE49-F238E27FC236}">
                <a16:creationId xmlns:a16="http://schemas.microsoft.com/office/drawing/2014/main" id="{4FDD1DE0-151D-140D-97A0-871730199E4C}"/>
              </a:ext>
            </a:extLst>
          </p:cNvPr>
          <p:cNvCxnSpPr>
            <a:cxnSpLocks/>
          </p:cNvCxnSpPr>
          <p:nvPr/>
        </p:nvCxnSpPr>
        <p:spPr>
          <a:xfrm flipV="1">
            <a:off x="7136523" y="932530"/>
            <a:ext cx="0" cy="2056151"/>
          </a:xfrm>
          <a:prstGeom prst="straightConnector1">
            <a:avLst/>
          </a:prstGeom>
          <a:ln w="38100">
            <a:solidFill>
              <a:schemeClr val="tx1">
                <a:lumMod val="85000"/>
                <a:lumOff val="15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83CA4259-C81A-6F49-D4F6-C99B1BB4E4BF}"/>
                  </a:ext>
                </a:extLst>
              </p:cNvPr>
              <p:cNvSpPr txBox="1"/>
              <p:nvPr/>
            </p:nvSpPr>
            <p:spPr>
              <a:xfrm>
                <a:off x="8267587" y="1958576"/>
                <a:ext cx="141885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r>
                            <a:rPr lang="en-US" altLang="ko-KR" b="0" i="1" smtClean="0">
                              <a:solidFill>
                                <a:srgbClr val="FF0000"/>
                              </a:solidFill>
                              <a:latin typeface="Cambria Math" panose="02040503050406030204" pitchFamily="18" charset="0"/>
                            </a:rPr>
                            <m:t>𝑓</m:t>
                          </m:r>
                        </m:e>
                        <m:sub>
                          <m:r>
                            <a:rPr lang="en-US" altLang="ko-KR" b="0" i="1" smtClean="0">
                              <a:solidFill>
                                <a:srgbClr val="FF0000"/>
                              </a:solidFill>
                              <a:latin typeface="Cambria Math" panose="02040503050406030204" pitchFamily="18" charset="0"/>
                            </a:rPr>
                            <m:t>𝐷</m:t>
                          </m:r>
                        </m:sub>
                      </m:sSub>
                      <m:r>
                        <a:rPr lang="en-US" altLang="ko-KR" b="0" i="1" smtClean="0">
                          <a:solidFill>
                            <a:srgbClr val="FF0000"/>
                          </a:solidFill>
                          <a:latin typeface="Cambria Math" panose="02040503050406030204" pitchFamily="18" charset="0"/>
                        </a:rPr>
                        <m:t>∝</m:t>
                      </m:r>
                      <m:r>
                        <a:rPr lang="en-US" altLang="ko-KR" b="0" i="1" smtClean="0">
                          <a:solidFill>
                            <a:srgbClr val="FF0000"/>
                          </a:solidFill>
                          <a:latin typeface="Cambria Math" panose="02040503050406030204" pitchFamily="18" charset="0"/>
                        </a:rPr>
                        <m:t>𝑣</m:t>
                      </m:r>
                    </m:oMath>
                  </m:oMathPara>
                </a14:m>
                <a:endParaRPr lang="ko-KR" altLang="en-US" dirty="0">
                  <a:solidFill>
                    <a:srgbClr val="FF0000"/>
                  </a:solidFill>
                  <a:latin typeface="+mj-lt"/>
                  <a:cs typeface="Linux Biolinum" panose="02000503000000000000" pitchFamily="2" charset="0"/>
                </a:endParaRPr>
              </a:p>
            </p:txBody>
          </p:sp>
        </mc:Choice>
        <mc:Fallback xmlns="">
          <p:sp>
            <p:nvSpPr>
              <p:cNvPr id="78" name="TextBox 77">
                <a:extLst>
                  <a:ext uri="{FF2B5EF4-FFF2-40B4-BE49-F238E27FC236}">
                    <a16:creationId xmlns:a16="http://schemas.microsoft.com/office/drawing/2014/main" id="{879EA350-5A1D-37D7-3147-C384968A1D7D}"/>
                  </a:ext>
                </a:extLst>
              </p:cNvPr>
              <p:cNvSpPr txBox="1">
                <a:spLocks noRot="1" noChangeAspect="1" noMove="1" noResize="1" noEditPoints="1" noAdjustHandles="1" noChangeArrowheads="1" noChangeShapeType="1" noTextEdit="1"/>
              </p:cNvSpPr>
              <p:nvPr/>
            </p:nvSpPr>
            <p:spPr>
              <a:xfrm>
                <a:off x="8267587" y="1958576"/>
                <a:ext cx="1418859" cy="369332"/>
              </a:xfrm>
              <a:prstGeom prst="rect">
                <a:avLst/>
              </a:prstGeom>
              <a:blipFill>
                <a:blip r:embed="rId26"/>
                <a:stretch>
                  <a:fillRect b="-14754"/>
                </a:stretch>
              </a:blipFill>
            </p:spPr>
            <p:txBody>
              <a:bodyPr/>
              <a:lstStyle/>
              <a:p>
                <a:r>
                  <a:rPr lang="ko-KR" altLang="en-US">
                    <a:noFill/>
                  </a:rPr>
                  <a:t> </a:t>
                </a:r>
              </a:p>
            </p:txBody>
          </p:sp>
        </mc:Fallback>
      </mc:AlternateContent>
      <p:sp>
        <p:nvSpPr>
          <p:cNvPr id="79" name="TextBox 78">
            <a:extLst>
              <a:ext uri="{FF2B5EF4-FFF2-40B4-BE49-F238E27FC236}">
                <a16:creationId xmlns:a16="http://schemas.microsoft.com/office/drawing/2014/main" id="{1A2239DA-5382-B3CA-6747-DD2646C7513C}"/>
              </a:ext>
            </a:extLst>
          </p:cNvPr>
          <p:cNvSpPr txBox="1"/>
          <p:nvPr/>
        </p:nvSpPr>
        <p:spPr>
          <a:xfrm>
            <a:off x="9421874" y="1989353"/>
            <a:ext cx="1546855" cy="338554"/>
          </a:xfrm>
          <a:prstGeom prst="rect">
            <a:avLst/>
          </a:prstGeom>
          <a:noFill/>
        </p:spPr>
        <p:txBody>
          <a:bodyPr wrap="square">
            <a:spAutoFit/>
          </a:bodyPr>
          <a:lstStyle/>
          <a:p>
            <a:pPr algn="ctr"/>
            <a:r>
              <a:rPr lang="en-US" altLang="ko-KR" sz="1600" dirty="0">
                <a:solidFill>
                  <a:srgbClr val="FF0000"/>
                </a:solidFill>
                <a:latin typeface="+mj-lt"/>
                <a:ea typeface="Linux Biolinum" panose="02000503000000000000" pitchFamily="2" charset="0"/>
                <a:cs typeface="Linux Biolinum" panose="02000503000000000000" pitchFamily="2" charset="0"/>
              </a:rPr>
              <a:t>Doppler shift</a:t>
            </a:r>
            <a:endParaRPr lang="ko-KR" altLang="en-US" sz="1600" dirty="0">
              <a:solidFill>
                <a:srgbClr val="FF0000"/>
              </a:solidFill>
              <a:latin typeface="+mj-lt"/>
            </a:endParaRPr>
          </a:p>
        </p:txBody>
      </p:sp>
      <p:cxnSp>
        <p:nvCxnSpPr>
          <p:cNvPr id="80" name="직선 연결선 79">
            <a:extLst>
              <a:ext uri="{FF2B5EF4-FFF2-40B4-BE49-F238E27FC236}">
                <a16:creationId xmlns:a16="http://schemas.microsoft.com/office/drawing/2014/main" id="{5917F896-492F-4FFA-0E33-DA0D72CD9499}"/>
              </a:ext>
            </a:extLst>
          </p:cNvPr>
          <p:cNvCxnSpPr>
            <a:cxnSpLocks/>
          </p:cNvCxnSpPr>
          <p:nvPr/>
        </p:nvCxnSpPr>
        <p:spPr>
          <a:xfrm flipV="1">
            <a:off x="7470439" y="1242493"/>
            <a:ext cx="0" cy="1575324"/>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직선 연결선 81">
            <a:extLst>
              <a:ext uri="{FF2B5EF4-FFF2-40B4-BE49-F238E27FC236}">
                <a16:creationId xmlns:a16="http://schemas.microsoft.com/office/drawing/2014/main" id="{83651CC7-48FA-878F-A713-AD7E0D31C358}"/>
              </a:ext>
            </a:extLst>
          </p:cNvPr>
          <p:cNvCxnSpPr>
            <a:cxnSpLocks/>
          </p:cNvCxnSpPr>
          <p:nvPr/>
        </p:nvCxnSpPr>
        <p:spPr>
          <a:xfrm>
            <a:off x="7488893" y="1880323"/>
            <a:ext cx="1902016"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직선 연결선 82">
            <a:extLst>
              <a:ext uri="{FF2B5EF4-FFF2-40B4-BE49-F238E27FC236}">
                <a16:creationId xmlns:a16="http://schemas.microsoft.com/office/drawing/2014/main" id="{DFE18CAD-D937-03CB-A151-786316E6A611}"/>
              </a:ext>
            </a:extLst>
          </p:cNvPr>
          <p:cNvCxnSpPr>
            <a:cxnSpLocks/>
          </p:cNvCxnSpPr>
          <p:nvPr/>
        </p:nvCxnSpPr>
        <p:spPr>
          <a:xfrm flipH="1">
            <a:off x="7159856" y="2419012"/>
            <a:ext cx="190125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6" name="직선 연결선 85">
            <a:extLst>
              <a:ext uri="{FF2B5EF4-FFF2-40B4-BE49-F238E27FC236}">
                <a16:creationId xmlns:a16="http://schemas.microsoft.com/office/drawing/2014/main" id="{95BA20ED-ADD4-B515-7C51-41A12C7861BA}"/>
              </a:ext>
            </a:extLst>
          </p:cNvPr>
          <p:cNvCxnSpPr>
            <a:cxnSpLocks/>
          </p:cNvCxnSpPr>
          <p:nvPr/>
        </p:nvCxnSpPr>
        <p:spPr>
          <a:xfrm flipV="1">
            <a:off x="9390909" y="1247284"/>
            <a:ext cx="0" cy="1588997"/>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직선 연결선 86">
            <a:extLst>
              <a:ext uri="{FF2B5EF4-FFF2-40B4-BE49-F238E27FC236}">
                <a16:creationId xmlns:a16="http://schemas.microsoft.com/office/drawing/2014/main" id="{AB9187D6-D016-378C-0E79-6DC643CFE3FD}"/>
              </a:ext>
            </a:extLst>
          </p:cNvPr>
          <p:cNvCxnSpPr>
            <a:cxnSpLocks/>
          </p:cNvCxnSpPr>
          <p:nvPr/>
        </p:nvCxnSpPr>
        <p:spPr>
          <a:xfrm flipV="1">
            <a:off x="9058681" y="1247284"/>
            <a:ext cx="0" cy="1588997"/>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FB6B0E27-7AE4-0C4B-6DDB-60C90494C5BA}"/>
              </a:ext>
            </a:extLst>
          </p:cNvPr>
          <p:cNvSpPr txBox="1"/>
          <p:nvPr/>
        </p:nvSpPr>
        <p:spPr>
          <a:xfrm>
            <a:off x="7426696" y="2457554"/>
            <a:ext cx="1376294" cy="338554"/>
          </a:xfrm>
          <a:prstGeom prst="rect">
            <a:avLst/>
          </a:prstGeom>
          <a:noFill/>
        </p:spPr>
        <p:txBody>
          <a:bodyPr wrap="square" rtlCol="0">
            <a:spAutoFit/>
          </a:bodyPr>
          <a:lstStyle/>
          <a:p>
            <a:pPr algn="ctr"/>
            <a:r>
              <a:rPr lang="en-US" altLang="ko-KR" sz="1600" dirty="0">
                <a:solidFill>
                  <a:srgbClr val="156082"/>
                </a:solidFill>
                <a:latin typeface="+mj-lt"/>
                <a:ea typeface="Linux Biolinum" panose="02000503000000000000" pitchFamily="2" charset="0"/>
                <a:cs typeface="Linux Biolinum" panose="02000503000000000000" pitchFamily="2" charset="0"/>
              </a:rPr>
              <a:t>Reference</a:t>
            </a:r>
            <a:endParaRPr lang="ko-KR" altLang="en-US" sz="1600" dirty="0">
              <a:solidFill>
                <a:srgbClr val="156082"/>
              </a:solidFill>
              <a:latin typeface="+mj-lt"/>
              <a:cs typeface="Linux Biolinum" panose="02000503000000000000" pitchFamily="2" charset="0"/>
            </a:endParaRPr>
          </a:p>
        </p:txBody>
      </p:sp>
      <p:sp>
        <p:nvSpPr>
          <p:cNvPr id="91" name="TextBox 90">
            <a:extLst>
              <a:ext uri="{FF2B5EF4-FFF2-40B4-BE49-F238E27FC236}">
                <a16:creationId xmlns:a16="http://schemas.microsoft.com/office/drawing/2014/main" id="{498C8AB3-7E99-6965-4014-403B89028169}"/>
              </a:ext>
            </a:extLst>
          </p:cNvPr>
          <p:cNvSpPr txBox="1"/>
          <p:nvPr/>
        </p:nvSpPr>
        <p:spPr>
          <a:xfrm>
            <a:off x="7814290" y="1484021"/>
            <a:ext cx="1143872" cy="338554"/>
          </a:xfrm>
          <a:prstGeom prst="rect">
            <a:avLst/>
          </a:prstGeom>
          <a:noFill/>
        </p:spPr>
        <p:txBody>
          <a:bodyPr wrap="square" rtlCol="0">
            <a:spAutoFit/>
          </a:bodyPr>
          <a:lstStyle/>
          <a:p>
            <a:pPr algn="ctr"/>
            <a:r>
              <a:rPr lang="en-US" altLang="ko-KR" sz="1600" dirty="0">
                <a:solidFill>
                  <a:srgbClr val="E97132"/>
                </a:solidFill>
                <a:latin typeface="+mj-lt"/>
                <a:ea typeface="Linux Biolinum" panose="02000503000000000000" pitchFamily="2" charset="0"/>
                <a:cs typeface="Linux Biolinum" panose="02000503000000000000" pitchFamily="2" charset="0"/>
              </a:rPr>
              <a:t>Received</a:t>
            </a:r>
            <a:endParaRPr lang="ko-KR" altLang="en-US" sz="1600" dirty="0">
              <a:solidFill>
                <a:srgbClr val="E97132"/>
              </a:solidFill>
              <a:latin typeface="+mj-lt"/>
              <a:cs typeface="Linux Biolinum" panose="02000503000000000000" pitchFamily="2" charset="0"/>
            </a:endParaRPr>
          </a:p>
        </p:txBody>
      </p:sp>
      <p:cxnSp>
        <p:nvCxnSpPr>
          <p:cNvPr id="92" name="직선 연결선 91">
            <a:extLst>
              <a:ext uri="{FF2B5EF4-FFF2-40B4-BE49-F238E27FC236}">
                <a16:creationId xmlns:a16="http://schemas.microsoft.com/office/drawing/2014/main" id="{04B51FFA-8D3A-97FF-FDD0-AC25BCBE3DF7}"/>
              </a:ext>
            </a:extLst>
          </p:cNvPr>
          <p:cNvCxnSpPr>
            <a:cxnSpLocks/>
          </p:cNvCxnSpPr>
          <p:nvPr/>
        </p:nvCxnSpPr>
        <p:spPr>
          <a:xfrm flipV="1">
            <a:off x="8429104" y="1912590"/>
            <a:ext cx="0" cy="494316"/>
          </a:xfrm>
          <a:prstGeom prst="line">
            <a:avLst/>
          </a:prstGeom>
          <a:ln>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3BDD4810-BF99-B453-F5DA-0F88E7C42533}"/>
                  </a:ext>
                </a:extLst>
              </p:cNvPr>
              <p:cNvSpPr txBox="1"/>
              <p:nvPr/>
            </p:nvSpPr>
            <p:spPr>
              <a:xfrm>
                <a:off x="8848583" y="2821151"/>
                <a:ext cx="457198"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2</m:t>
                      </m:r>
                      <m:r>
                        <a:rPr lang="en-US" altLang="ko-KR" sz="1600" b="0" i="1" smtClean="0">
                          <a:latin typeface="Cambria Math" panose="02040503050406030204" pitchFamily="18" charset="0"/>
                        </a:rPr>
                        <m:t>𝑇</m:t>
                      </m:r>
                    </m:oMath>
                  </m:oMathPara>
                </a14:m>
                <a:endParaRPr lang="ko-KR" altLang="en-US" sz="1600" dirty="0">
                  <a:latin typeface="+mj-lt"/>
                  <a:cs typeface="Linux Biolinum" panose="02000503000000000000" pitchFamily="2" charset="0"/>
                </a:endParaRPr>
              </a:p>
            </p:txBody>
          </p:sp>
        </mc:Choice>
        <mc:Fallback xmlns="">
          <p:sp>
            <p:nvSpPr>
              <p:cNvPr id="94" name="TextBox 93">
                <a:extLst>
                  <a:ext uri="{FF2B5EF4-FFF2-40B4-BE49-F238E27FC236}">
                    <a16:creationId xmlns:a16="http://schemas.microsoft.com/office/drawing/2014/main" id="{4DB8DF73-2B90-EC7C-0644-CCD90799660D}"/>
                  </a:ext>
                </a:extLst>
              </p:cNvPr>
              <p:cNvSpPr txBox="1">
                <a:spLocks noRot="1" noChangeAspect="1" noMove="1" noResize="1" noEditPoints="1" noAdjustHandles="1" noChangeArrowheads="1" noChangeShapeType="1" noTextEdit="1"/>
              </p:cNvSpPr>
              <p:nvPr/>
            </p:nvSpPr>
            <p:spPr>
              <a:xfrm>
                <a:off x="8848583" y="2821151"/>
                <a:ext cx="457198" cy="338554"/>
              </a:xfrm>
              <a:prstGeom prst="rect">
                <a:avLst/>
              </a:prstGeom>
              <a:blipFill>
                <a:blip r:embed="rId27"/>
                <a:stretch>
                  <a:fillRect/>
                </a:stretch>
              </a:blipFill>
            </p:spPr>
            <p:txBody>
              <a:bodyPr/>
              <a:lstStyle/>
              <a:p>
                <a:r>
                  <a:rPr lang="ko-KR" altLang="en-US">
                    <a:noFill/>
                  </a:rPr>
                  <a:t> </a:t>
                </a:r>
              </a:p>
            </p:txBody>
          </p:sp>
        </mc:Fallback>
      </mc:AlternateContent>
      <p:cxnSp>
        <p:nvCxnSpPr>
          <p:cNvPr id="100" name="직선 연결선 99">
            <a:extLst>
              <a:ext uri="{FF2B5EF4-FFF2-40B4-BE49-F238E27FC236}">
                <a16:creationId xmlns:a16="http://schemas.microsoft.com/office/drawing/2014/main" id="{7F91C050-31C3-80B8-4481-7D651F038672}"/>
              </a:ext>
            </a:extLst>
          </p:cNvPr>
          <p:cNvCxnSpPr>
            <a:cxnSpLocks/>
          </p:cNvCxnSpPr>
          <p:nvPr/>
        </p:nvCxnSpPr>
        <p:spPr>
          <a:xfrm flipH="1">
            <a:off x="2380185" y="4793760"/>
            <a:ext cx="504000" cy="0"/>
          </a:xfrm>
          <a:prstGeom prst="line">
            <a:avLst/>
          </a:prstGeom>
          <a:ln w="38100">
            <a:solidFill>
              <a:srgbClr val="FF0000">
                <a:alpha val="50196"/>
              </a:srgbClr>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CC981E20-F69E-801D-6E80-1AE3D07D9AE2}"/>
                  </a:ext>
                </a:extLst>
              </p:cNvPr>
              <p:cNvSpPr txBox="1"/>
              <p:nvPr/>
            </p:nvSpPr>
            <p:spPr>
              <a:xfrm>
                <a:off x="4263084" y="1379802"/>
                <a:ext cx="2620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𝑓</m:t>
                          </m:r>
                        </m:e>
                        <m:sub>
                          <m:r>
                            <a:rPr lang="en-US" altLang="ko-KR" b="0" i="1" smtClean="0">
                              <a:latin typeface="Cambria Math" panose="02040503050406030204" pitchFamily="18" charset="0"/>
                            </a:rPr>
                            <m:t>0</m:t>
                          </m:r>
                        </m:sub>
                      </m:sSub>
                    </m:oMath>
                  </m:oMathPara>
                </a14:m>
                <a:endParaRPr lang="ko-KR" altLang="en-US" dirty="0"/>
              </a:p>
            </p:txBody>
          </p:sp>
        </mc:Choice>
        <mc:Fallback xmlns="">
          <p:sp>
            <p:nvSpPr>
              <p:cNvPr id="101" name="TextBox 100">
                <a:extLst>
                  <a:ext uri="{FF2B5EF4-FFF2-40B4-BE49-F238E27FC236}">
                    <a16:creationId xmlns:a16="http://schemas.microsoft.com/office/drawing/2014/main" id="{CC981E20-F69E-801D-6E80-1AE3D07D9AE2}"/>
                  </a:ext>
                </a:extLst>
              </p:cNvPr>
              <p:cNvSpPr txBox="1">
                <a:spLocks noRot="1" noChangeAspect="1" noMove="1" noResize="1" noEditPoints="1" noAdjustHandles="1" noChangeArrowheads="1" noChangeShapeType="1" noTextEdit="1"/>
              </p:cNvSpPr>
              <p:nvPr/>
            </p:nvSpPr>
            <p:spPr>
              <a:xfrm>
                <a:off x="4263084" y="1379802"/>
                <a:ext cx="262059" cy="276999"/>
              </a:xfrm>
              <a:prstGeom prst="rect">
                <a:avLst/>
              </a:prstGeom>
              <a:blipFill>
                <a:blip r:embed="rId28"/>
                <a:stretch>
                  <a:fillRect l="-30233" r="-4651" b="-34783"/>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99CF22DC-FF30-2786-A90A-40C8A059955B}"/>
                  </a:ext>
                </a:extLst>
              </p:cNvPr>
              <p:cNvSpPr txBox="1"/>
              <p:nvPr/>
            </p:nvSpPr>
            <p:spPr>
              <a:xfrm>
                <a:off x="3994628" y="3743414"/>
                <a:ext cx="877676" cy="49853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𝑓</m:t>
                          </m:r>
                        </m:e>
                        <m:sub>
                          <m:r>
                            <a:rPr lang="en-US" altLang="ko-KR" b="0" i="1" smtClean="0">
                              <a:latin typeface="Cambria Math" panose="02040503050406030204" pitchFamily="18" charset="0"/>
                            </a:rPr>
                            <m:t>0</m:t>
                          </m:r>
                        </m:sub>
                      </m:sSub>
                      <m:r>
                        <a:rPr lang="en-US" altLang="ko-KR" i="1">
                          <a:latin typeface="Cambria Math" panose="02040503050406030204" pitchFamily="18" charset="0"/>
                        </a:rPr>
                        <m:t>+</m:t>
                      </m:r>
                      <m:r>
                        <a:rPr lang="en-US" altLang="ko-KR" i="1">
                          <a:latin typeface="Cambria Math" panose="02040503050406030204" pitchFamily="18" charset="0"/>
                        </a:rPr>
                        <m:t>𝐵</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𝑡</m:t>
                          </m:r>
                        </m:num>
                        <m:den>
                          <m:r>
                            <a:rPr lang="en-US" altLang="ko-KR" b="0" i="1" smtClean="0">
                              <a:latin typeface="Cambria Math" panose="02040503050406030204" pitchFamily="18" charset="0"/>
                            </a:rPr>
                            <m:t>𝑇</m:t>
                          </m:r>
                        </m:den>
                      </m:f>
                    </m:oMath>
                  </m:oMathPara>
                </a14:m>
                <a:endParaRPr lang="ko-KR" altLang="en-US" dirty="0"/>
              </a:p>
            </p:txBody>
          </p:sp>
        </mc:Choice>
        <mc:Fallback xmlns="">
          <p:sp>
            <p:nvSpPr>
              <p:cNvPr id="102" name="TextBox 101">
                <a:extLst>
                  <a:ext uri="{FF2B5EF4-FFF2-40B4-BE49-F238E27FC236}">
                    <a16:creationId xmlns:a16="http://schemas.microsoft.com/office/drawing/2014/main" id="{800152C6-A63F-B2F2-278B-A39538EA679C}"/>
                  </a:ext>
                </a:extLst>
              </p:cNvPr>
              <p:cNvSpPr txBox="1">
                <a:spLocks noRot="1" noChangeAspect="1" noMove="1" noResize="1" noEditPoints="1" noAdjustHandles="1" noChangeArrowheads="1" noChangeShapeType="1" noTextEdit="1"/>
              </p:cNvSpPr>
              <p:nvPr/>
            </p:nvSpPr>
            <p:spPr>
              <a:xfrm>
                <a:off x="3994628" y="3743414"/>
                <a:ext cx="877676" cy="498534"/>
              </a:xfrm>
              <a:prstGeom prst="rect">
                <a:avLst/>
              </a:prstGeom>
              <a:blipFill>
                <a:blip r:embed="rId29"/>
                <a:stretch>
                  <a:fillRect/>
                </a:stretch>
              </a:blipFill>
            </p:spPr>
            <p:txBody>
              <a:bodyPr/>
              <a:lstStyle/>
              <a:p>
                <a:r>
                  <a:rPr lang="ko-KR" altLang="en-US">
                    <a:noFill/>
                  </a:rPr>
                  <a:t> </a:t>
                </a:r>
              </a:p>
            </p:txBody>
          </p:sp>
        </mc:Fallback>
      </mc:AlternateContent>
      <p:cxnSp>
        <p:nvCxnSpPr>
          <p:cNvPr id="61" name="직선 연결선 60">
            <a:extLst>
              <a:ext uri="{FF2B5EF4-FFF2-40B4-BE49-F238E27FC236}">
                <a16:creationId xmlns:a16="http://schemas.microsoft.com/office/drawing/2014/main" id="{08036414-4054-BA2D-4117-DBDB83352E8C}"/>
              </a:ext>
            </a:extLst>
          </p:cNvPr>
          <p:cNvCxnSpPr>
            <a:cxnSpLocks/>
          </p:cNvCxnSpPr>
          <p:nvPr/>
        </p:nvCxnSpPr>
        <p:spPr>
          <a:xfrm flipV="1">
            <a:off x="8889350" y="4457819"/>
            <a:ext cx="0" cy="546338"/>
          </a:xfrm>
          <a:prstGeom prst="line">
            <a:avLst/>
          </a:prstGeom>
          <a:ln>
            <a:solidFill>
              <a:schemeClr val="accent6"/>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직선 연결선 63">
            <a:extLst>
              <a:ext uri="{FF2B5EF4-FFF2-40B4-BE49-F238E27FC236}">
                <a16:creationId xmlns:a16="http://schemas.microsoft.com/office/drawing/2014/main" id="{58EC37C2-AD31-310F-F241-53367809FFE9}"/>
              </a:ext>
            </a:extLst>
          </p:cNvPr>
          <p:cNvCxnSpPr>
            <a:cxnSpLocks/>
          </p:cNvCxnSpPr>
          <p:nvPr/>
        </p:nvCxnSpPr>
        <p:spPr>
          <a:xfrm flipV="1">
            <a:off x="7617180" y="4585929"/>
            <a:ext cx="0" cy="285953"/>
          </a:xfrm>
          <a:prstGeom prst="line">
            <a:avLst/>
          </a:prstGeom>
          <a:ln>
            <a:solidFill>
              <a:schemeClr val="accent6"/>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58970375-647B-2B64-72FA-1C2A81830489}"/>
                  </a:ext>
                </a:extLst>
              </p:cNvPr>
              <p:cNvSpPr txBox="1"/>
              <p:nvPr/>
            </p:nvSpPr>
            <p:spPr>
              <a:xfrm>
                <a:off x="8783042" y="4617571"/>
                <a:ext cx="116965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6"/>
                              </a:solidFill>
                              <a:latin typeface="Cambria Math" panose="02040503050406030204" pitchFamily="18" charset="0"/>
                            </a:rPr>
                          </m:ctrlPr>
                        </m:sSubPr>
                        <m:e>
                          <m:r>
                            <a:rPr lang="en-US" altLang="ko-KR" b="0" i="1" smtClean="0">
                              <a:solidFill>
                                <a:schemeClr val="accent6"/>
                              </a:solidFill>
                              <a:latin typeface="Cambria Math" panose="02040503050406030204" pitchFamily="18" charset="0"/>
                            </a:rPr>
                            <m:t>𝑓</m:t>
                          </m:r>
                        </m:e>
                        <m:sub>
                          <m:r>
                            <a:rPr lang="en-US" altLang="ko-KR" b="0" i="1" smtClean="0">
                              <a:solidFill>
                                <a:schemeClr val="accent6"/>
                              </a:solidFill>
                              <a:latin typeface="Cambria Math" panose="02040503050406030204" pitchFamily="18" charset="0"/>
                            </a:rPr>
                            <m:t>𝐷</m:t>
                          </m:r>
                        </m:sub>
                      </m:sSub>
                      <m:r>
                        <a:rPr lang="en-US" altLang="ko-KR" b="0" i="1" smtClean="0">
                          <a:solidFill>
                            <a:schemeClr val="accent6"/>
                          </a:solidFill>
                          <a:latin typeface="Cambria Math" panose="02040503050406030204" pitchFamily="18" charset="0"/>
                        </a:rPr>
                        <m:t>+</m:t>
                      </m:r>
                      <m:sSub>
                        <m:sSubPr>
                          <m:ctrlPr>
                            <a:rPr lang="en-US" altLang="ko-KR" b="0" i="1" smtClean="0">
                              <a:solidFill>
                                <a:schemeClr val="accent6"/>
                              </a:solidFill>
                              <a:latin typeface="Cambria Math" panose="02040503050406030204" pitchFamily="18" charset="0"/>
                            </a:rPr>
                          </m:ctrlPr>
                        </m:sSubPr>
                        <m:e>
                          <m:r>
                            <a:rPr lang="en-US" altLang="ko-KR" b="0" i="1" smtClean="0">
                              <a:solidFill>
                                <a:schemeClr val="accent6"/>
                              </a:solidFill>
                              <a:latin typeface="Cambria Math" panose="02040503050406030204" pitchFamily="18" charset="0"/>
                            </a:rPr>
                            <m:t>𝑓</m:t>
                          </m:r>
                        </m:e>
                        <m:sub>
                          <m:r>
                            <a:rPr lang="en-US" altLang="ko-KR" b="0" i="1" smtClean="0">
                              <a:solidFill>
                                <a:schemeClr val="accent6"/>
                              </a:solidFill>
                              <a:latin typeface="Cambria Math" panose="02040503050406030204" pitchFamily="18" charset="0"/>
                            </a:rPr>
                            <m:t>𝑅</m:t>
                          </m:r>
                        </m:sub>
                      </m:sSub>
                    </m:oMath>
                  </m:oMathPara>
                </a14:m>
                <a:endParaRPr lang="ko-KR" altLang="en-US" dirty="0">
                  <a:solidFill>
                    <a:schemeClr val="accent6"/>
                  </a:solidFill>
                  <a:latin typeface="+mj-lt"/>
                  <a:cs typeface="Linux Biolinum" panose="02000503000000000000" pitchFamily="2" charset="0"/>
                </a:endParaRPr>
              </a:p>
            </p:txBody>
          </p:sp>
        </mc:Choice>
        <mc:Fallback xmlns="">
          <p:sp>
            <p:nvSpPr>
              <p:cNvPr id="74" name="TextBox 73">
                <a:extLst>
                  <a:ext uri="{FF2B5EF4-FFF2-40B4-BE49-F238E27FC236}">
                    <a16:creationId xmlns:a16="http://schemas.microsoft.com/office/drawing/2014/main" id="{6990F8D2-FBFC-2759-B5A1-375441CD83AE}"/>
                  </a:ext>
                </a:extLst>
              </p:cNvPr>
              <p:cNvSpPr txBox="1">
                <a:spLocks noRot="1" noChangeAspect="1" noMove="1" noResize="1" noEditPoints="1" noAdjustHandles="1" noChangeArrowheads="1" noChangeShapeType="1" noTextEdit="1"/>
              </p:cNvSpPr>
              <p:nvPr/>
            </p:nvSpPr>
            <p:spPr>
              <a:xfrm>
                <a:off x="8783042" y="4617571"/>
                <a:ext cx="1169652" cy="369332"/>
              </a:xfrm>
              <a:prstGeom prst="rect">
                <a:avLst/>
              </a:prstGeom>
              <a:blipFill>
                <a:blip r:embed="rId30"/>
                <a:stretch>
                  <a:fillRect b="-14754"/>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8FF5A36A-BB27-9097-C971-5A9B305EC67A}"/>
                  </a:ext>
                </a:extLst>
              </p:cNvPr>
              <p:cNvSpPr txBox="1"/>
              <p:nvPr/>
            </p:nvSpPr>
            <p:spPr>
              <a:xfrm>
                <a:off x="7427754" y="4773095"/>
                <a:ext cx="116965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6"/>
                              </a:solidFill>
                              <a:latin typeface="Cambria Math" panose="02040503050406030204" pitchFamily="18" charset="0"/>
                            </a:rPr>
                          </m:ctrlPr>
                        </m:sSubPr>
                        <m:e>
                          <m:r>
                            <a:rPr lang="en-US" altLang="ko-KR" b="0" i="1" smtClean="0">
                              <a:solidFill>
                                <a:schemeClr val="accent6"/>
                              </a:solidFill>
                              <a:latin typeface="Cambria Math" panose="02040503050406030204" pitchFamily="18" charset="0"/>
                            </a:rPr>
                            <m:t>𝑓</m:t>
                          </m:r>
                        </m:e>
                        <m:sub>
                          <m:r>
                            <a:rPr lang="en-US" altLang="ko-KR" b="0" i="1" smtClean="0">
                              <a:solidFill>
                                <a:schemeClr val="accent6"/>
                              </a:solidFill>
                              <a:latin typeface="Cambria Math" panose="02040503050406030204" pitchFamily="18" charset="0"/>
                            </a:rPr>
                            <m:t>𝐷</m:t>
                          </m:r>
                        </m:sub>
                      </m:sSub>
                      <m:r>
                        <a:rPr lang="en-US" altLang="ko-KR" b="0" i="1" smtClean="0">
                          <a:solidFill>
                            <a:schemeClr val="accent6"/>
                          </a:solidFill>
                          <a:latin typeface="Cambria Math" panose="02040503050406030204" pitchFamily="18" charset="0"/>
                        </a:rPr>
                        <m:t>−</m:t>
                      </m:r>
                      <m:sSub>
                        <m:sSubPr>
                          <m:ctrlPr>
                            <a:rPr lang="en-US" altLang="ko-KR" b="0" i="1" smtClean="0">
                              <a:solidFill>
                                <a:schemeClr val="accent6"/>
                              </a:solidFill>
                              <a:latin typeface="Cambria Math" panose="02040503050406030204" pitchFamily="18" charset="0"/>
                            </a:rPr>
                          </m:ctrlPr>
                        </m:sSubPr>
                        <m:e>
                          <m:r>
                            <a:rPr lang="en-US" altLang="ko-KR" b="0" i="1" smtClean="0">
                              <a:solidFill>
                                <a:schemeClr val="accent6"/>
                              </a:solidFill>
                              <a:latin typeface="Cambria Math" panose="02040503050406030204" pitchFamily="18" charset="0"/>
                            </a:rPr>
                            <m:t>𝑓</m:t>
                          </m:r>
                        </m:e>
                        <m:sub>
                          <m:r>
                            <a:rPr lang="en-US" altLang="ko-KR" b="0" i="1" smtClean="0">
                              <a:solidFill>
                                <a:schemeClr val="accent6"/>
                              </a:solidFill>
                              <a:latin typeface="Cambria Math" panose="02040503050406030204" pitchFamily="18" charset="0"/>
                            </a:rPr>
                            <m:t>𝑅</m:t>
                          </m:r>
                        </m:sub>
                      </m:sSub>
                    </m:oMath>
                  </m:oMathPara>
                </a14:m>
                <a:endParaRPr lang="ko-KR" altLang="en-US" dirty="0">
                  <a:solidFill>
                    <a:schemeClr val="accent6"/>
                  </a:solidFill>
                  <a:latin typeface="+mj-lt"/>
                  <a:cs typeface="Linux Biolinum" panose="02000503000000000000" pitchFamily="2" charset="0"/>
                </a:endParaRPr>
              </a:p>
            </p:txBody>
          </p:sp>
        </mc:Choice>
        <mc:Fallback xmlns="">
          <p:sp>
            <p:nvSpPr>
              <p:cNvPr id="76" name="TextBox 75">
                <a:extLst>
                  <a:ext uri="{FF2B5EF4-FFF2-40B4-BE49-F238E27FC236}">
                    <a16:creationId xmlns:a16="http://schemas.microsoft.com/office/drawing/2014/main" id="{BA68955C-62DE-8FEE-71FA-F4C456D37728}"/>
                  </a:ext>
                </a:extLst>
              </p:cNvPr>
              <p:cNvSpPr txBox="1">
                <a:spLocks noRot="1" noChangeAspect="1" noMove="1" noResize="1" noEditPoints="1" noAdjustHandles="1" noChangeArrowheads="1" noChangeShapeType="1" noTextEdit="1"/>
              </p:cNvSpPr>
              <p:nvPr/>
            </p:nvSpPr>
            <p:spPr>
              <a:xfrm>
                <a:off x="7427754" y="4773095"/>
                <a:ext cx="1169652" cy="369332"/>
              </a:xfrm>
              <a:prstGeom prst="rect">
                <a:avLst/>
              </a:prstGeom>
              <a:blipFill>
                <a:blip r:embed="rId31"/>
                <a:stretch>
                  <a:fillRect b="-13115"/>
                </a:stretch>
              </a:blipFill>
            </p:spPr>
            <p:txBody>
              <a:bodyPr/>
              <a:lstStyle/>
              <a:p>
                <a:r>
                  <a:rPr lang="ko-KR" altLang="en-US">
                    <a:noFill/>
                  </a:rPr>
                  <a:t> </a:t>
                </a:r>
              </a:p>
            </p:txBody>
          </p:sp>
        </mc:Fallback>
      </mc:AlternateContent>
      <p:sp>
        <p:nvSpPr>
          <p:cNvPr id="97" name="TextBox 96">
            <a:extLst>
              <a:ext uri="{FF2B5EF4-FFF2-40B4-BE49-F238E27FC236}">
                <a16:creationId xmlns:a16="http://schemas.microsoft.com/office/drawing/2014/main" id="{607C363D-5BBF-1F76-A057-702B35EBCFC8}"/>
              </a:ext>
            </a:extLst>
          </p:cNvPr>
          <p:cNvSpPr txBox="1"/>
          <p:nvPr/>
        </p:nvSpPr>
        <p:spPr>
          <a:xfrm>
            <a:off x="6089935" y="5822954"/>
            <a:ext cx="4897730" cy="646331"/>
          </a:xfrm>
          <a:prstGeom prst="rect">
            <a:avLst/>
          </a:prstGeom>
          <a:noFill/>
        </p:spPr>
        <p:txBody>
          <a:bodyPr wrap="square" rtlCol="0">
            <a:spAutoFit/>
          </a:bodyPr>
          <a:lstStyle/>
          <a:p>
            <a:pPr algn="ctr"/>
            <a:r>
              <a:rPr lang="en-US" altLang="ko-KR" dirty="0">
                <a:solidFill>
                  <a:schemeClr val="accent6"/>
                </a:solidFill>
                <a:latin typeface="+mj-lt"/>
                <a:ea typeface="Linux Biolinum" panose="02000503000000000000" pitchFamily="2" charset="0"/>
                <a:cs typeface="Linux Biolinum" panose="02000503000000000000" pitchFamily="2" charset="0"/>
              </a:rPr>
              <a:t>FMCW lidar</a:t>
            </a:r>
          </a:p>
          <a:p>
            <a:pPr algn="ctr"/>
            <a:r>
              <a:rPr lang="en-US" altLang="ko-KR" dirty="0">
                <a:solidFill>
                  <a:schemeClr val="accent6"/>
                </a:solidFill>
                <a:latin typeface="+mj-lt"/>
                <a:ea typeface="Linux Biolinum" panose="02000503000000000000" pitchFamily="2" charset="0"/>
                <a:cs typeface="Linux Biolinum" panose="02000503000000000000" pitchFamily="2" charset="0"/>
              </a:rPr>
              <a:t>(Frequency-Modulated Continuous-Wave)</a:t>
            </a:r>
            <a:endParaRPr lang="ko-KR" altLang="en-US" dirty="0">
              <a:solidFill>
                <a:schemeClr val="accent6"/>
              </a:solidFill>
              <a:latin typeface="+mj-lt"/>
              <a:cs typeface="Linux Biolinum" panose="02000503000000000000" pitchFamily="2" charset="0"/>
            </a:endParaRPr>
          </a:p>
        </p:txBody>
      </p:sp>
    </p:spTree>
    <p:custDataLst>
      <p:tags r:id="rId1"/>
    </p:custDataLst>
    <p:extLst>
      <p:ext uri="{BB962C8B-B14F-4D97-AF65-F5344CB8AC3E}">
        <p14:creationId xmlns:p14="http://schemas.microsoft.com/office/powerpoint/2010/main" val="351685774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0"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par>
                                <p:cTn id="59" presetID="10" presetClass="entr" presetSubtype="0"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par>
                                <p:cTn id="62" presetID="10" presetClass="entr" presetSubtype="0"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par>
                                <p:cTn id="65" presetID="10" presetClass="entr" presetSubtype="0"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ntr" presetSubtype="0" fill="hold"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fade">
                                      <p:cBhvr>
                                        <p:cTn id="79" dur="500"/>
                                        <p:tgtEl>
                                          <p:spTgt spid="42"/>
                                        </p:tgtEl>
                                      </p:cBhvr>
                                    </p:animEffect>
                                  </p:childTnLst>
                                </p:cTn>
                              </p:par>
                              <p:par>
                                <p:cTn id="80" presetID="10" presetClass="entr" presetSubtype="0" fill="hold" nodeType="with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fade">
                                      <p:cBhvr>
                                        <p:cTn id="82" dur="500"/>
                                        <p:tgtEl>
                                          <p:spTgt spid="48"/>
                                        </p:tgtEl>
                                      </p:cBhvr>
                                    </p:animEffect>
                                  </p:childTnLst>
                                </p:cTn>
                              </p:par>
                              <p:par>
                                <p:cTn id="83" presetID="10" presetClass="entr" presetSubtype="0" fill="hold" nodeType="withEffect">
                                  <p:stCondLst>
                                    <p:cond delay="0"/>
                                  </p:stCondLst>
                                  <p:childTnLst>
                                    <p:set>
                                      <p:cBhvr>
                                        <p:cTn id="84" dur="1" fill="hold">
                                          <p:stCondLst>
                                            <p:cond delay="0"/>
                                          </p:stCondLst>
                                        </p:cTn>
                                        <p:tgtEl>
                                          <p:spTgt spid="49"/>
                                        </p:tgtEl>
                                        <p:attrNameLst>
                                          <p:attrName>style.visibility</p:attrName>
                                        </p:attrNameLst>
                                      </p:cBhvr>
                                      <p:to>
                                        <p:strVal val="visible"/>
                                      </p:to>
                                    </p:set>
                                    <p:animEffect transition="in" filter="fade">
                                      <p:cBhvr>
                                        <p:cTn id="85" dur="500"/>
                                        <p:tgtEl>
                                          <p:spTgt spid="49"/>
                                        </p:tgtEl>
                                      </p:cBhvr>
                                    </p:animEffect>
                                  </p:childTnLst>
                                </p:cTn>
                              </p:par>
                              <p:par>
                                <p:cTn id="86" presetID="10" presetClass="entr" presetSubtype="0" fill="hold" nodeType="with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fade">
                                      <p:cBhvr>
                                        <p:cTn id="88" dur="500"/>
                                        <p:tgtEl>
                                          <p:spTgt spid="5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3"/>
                                        </p:tgtEl>
                                        <p:attrNameLst>
                                          <p:attrName>style.visibility</p:attrName>
                                        </p:attrNameLst>
                                      </p:cBhvr>
                                      <p:to>
                                        <p:strVal val="visible"/>
                                      </p:to>
                                    </p:set>
                                    <p:animEffect transition="in" filter="fade">
                                      <p:cBhvr>
                                        <p:cTn id="91" dur="500"/>
                                        <p:tgtEl>
                                          <p:spTgt spid="53"/>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54"/>
                                        </p:tgtEl>
                                        <p:attrNameLst>
                                          <p:attrName>style.visibility</p:attrName>
                                        </p:attrNameLst>
                                      </p:cBhvr>
                                      <p:to>
                                        <p:strVal val="visible"/>
                                      </p:to>
                                    </p:set>
                                    <p:animEffect transition="in" filter="fade">
                                      <p:cBhvr>
                                        <p:cTn id="94" dur="500"/>
                                        <p:tgtEl>
                                          <p:spTgt spid="54"/>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57"/>
                                        </p:tgtEl>
                                        <p:attrNameLst>
                                          <p:attrName>style.visibility</p:attrName>
                                        </p:attrNameLst>
                                      </p:cBhvr>
                                      <p:to>
                                        <p:strVal val="visible"/>
                                      </p:to>
                                    </p:set>
                                    <p:animEffect transition="in" filter="fade">
                                      <p:cBhvr>
                                        <p:cTn id="97" dur="500"/>
                                        <p:tgtEl>
                                          <p:spTgt spid="57"/>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9"/>
                                        </p:tgtEl>
                                        <p:attrNameLst>
                                          <p:attrName>style.visibility</p:attrName>
                                        </p:attrNameLst>
                                      </p:cBhvr>
                                      <p:to>
                                        <p:strVal val="visible"/>
                                      </p:to>
                                    </p:set>
                                    <p:animEffect transition="in" filter="fade">
                                      <p:cBhvr>
                                        <p:cTn id="100" dur="500"/>
                                        <p:tgtEl>
                                          <p:spTgt spid="59"/>
                                        </p:tgtEl>
                                      </p:cBhvr>
                                    </p:animEffect>
                                  </p:childTnLst>
                                </p:cTn>
                              </p:par>
                              <p:par>
                                <p:cTn id="101" presetID="10" presetClass="entr" presetSubtype="0" fill="hold" nodeType="withEffect">
                                  <p:stCondLst>
                                    <p:cond delay="0"/>
                                  </p:stCondLst>
                                  <p:childTnLst>
                                    <p:set>
                                      <p:cBhvr>
                                        <p:cTn id="102" dur="1" fill="hold">
                                          <p:stCondLst>
                                            <p:cond delay="0"/>
                                          </p:stCondLst>
                                        </p:cTn>
                                        <p:tgtEl>
                                          <p:spTgt spid="100"/>
                                        </p:tgtEl>
                                        <p:attrNameLst>
                                          <p:attrName>style.visibility</p:attrName>
                                        </p:attrNameLst>
                                      </p:cBhvr>
                                      <p:to>
                                        <p:strVal val="visible"/>
                                      </p:to>
                                    </p:set>
                                    <p:animEffect transition="in" filter="fade">
                                      <p:cBhvr>
                                        <p:cTn id="103" dur="500"/>
                                        <p:tgtEl>
                                          <p:spTgt spid="10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02"/>
                                        </p:tgtEl>
                                        <p:attrNameLst>
                                          <p:attrName>style.visibility</p:attrName>
                                        </p:attrNameLst>
                                      </p:cBhvr>
                                      <p:to>
                                        <p:strVal val="visible"/>
                                      </p:to>
                                    </p:set>
                                    <p:animEffect transition="in" filter="fade">
                                      <p:cBhvr>
                                        <p:cTn id="106" dur="500"/>
                                        <p:tgtEl>
                                          <p:spTgt spid="102"/>
                                        </p:tgtEl>
                                      </p:cBhvr>
                                    </p:animEffect>
                                  </p:childTnLst>
                                </p:cTn>
                              </p:par>
                              <p:par>
                                <p:cTn id="107" presetID="10" presetClass="entr" presetSubtype="0" fill="hold" nodeType="with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fade">
                                      <p:cBhvr>
                                        <p:cTn id="109" dur="500"/>
                                        <p:tgtEl>
                                          <p:spTgt spid="20"/>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78"/>
                                        </p:tgtEl>
                                        <p:attrNameLst>
                                          <p:attrName>style.visibility</p:attrName>
                                        </p:attrNameLst>
                                      </p:cBhvr>
                                      <p:to>
                                        <p:strVal val="visible"/>
                                      </p:to>
                                    </p:set>
                                    <p:animEffect transition="in" filter="fade">
                                      <p:cBhvr>
                                        <p:cTn id="114" dur="500"/>
                                        <p:tgtEl>
                                          <p:spTgt spid="78"/>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79"/>
                                        </p:tgtEl>
                                        <p:attrNameLst>
                                          <p:attrName>style.visibility</p:attrName>
                                        </p:attrNameLst>
                                      </p:cBhvr>
                                      <p:to>
                                        <p:strVal val="visible"/>
                                      </p:to>
                                    </p:set>
                                    <p:animEffect transition="in" filter="fade">
                                      <p:cBhvr>
                                        <p:cTn id="117" dur="500"/>
                                        <p:tgtEl>
                                          <p:spTgt spid="79"/>
                                        </p:tgtEl>
                                      </p:cBhvr>
                                    </p:animEffect>
                                  </p:childTnLst>
                                </p:cTn>
                              </p:par>
                              <p:par>
                                <p:cTn id="118" presetID="10" presetClass="entr" presetSubtype="0" fill="hold" nodeType="withEffect">
                                  <p:stCondLst>
                                    <p:cond delay="0"/>
                                  </p:stCondLst>
                                  <p:childTnLst>
                                    <p:set>
                                      <p:cBhvr>
                                        <p:cTn id="119" dur="1" fill="hold">
                                          <p:stCondLst>
                                            <p:cond delay="0"/>
                                          </p:stCondLst>
                                        </p:cTn>
                                        <p:tgtEl>
                                          <p:spTgt spid="92"/>
                                        </p:tgtEl>
                                        <p:attrNameLst>
                                          <p:attrName>style.visibility</p:attrName>
                                        </p:attrNameLst>
                                      </p:cBhvr>
                                      <p:to>
                                        <p:strVal val="visible"/>
                                      </p:to>
                                    </p:set>
                                    <p:animEffect transition="in" filter="fade">
                                      <p:cBhvr>
                                        <p:cTn id="120" dur="500"/>
                                        <p:tgtEl>
                                          <p:spTgt spid="92"/>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fade">
                                      <p:cBhvr>
                                        <p:cTn id="123" dur="500"/>
                                        <p:tgtEl>
                                          <p:spTgt spid="21"/>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22"/>
                                        </p:tgtEl>
                                        <p:attrNameLst>
                                          <p:attrName>style.visibility</p:attrName>
                                        </p:attrNameLst>
                                      </p:cBhvr>
                                      <p:to>
                                        <p:strVal val="visible"/>
                                      </p:to>
                                    </p:set>
                                    <p:animEffect transition="in" filter="fade">
                                      <p:cBhvr>
                                        <p:cTn id="126" dur="500"/>
                                        <p:tgtEl>
                                          <p:spTgt spid="22"/>
                                        </p:tgtEl>
                                      </p:cBhvr>
                                    </p:animEffect>
                                  </p:childTnLst>
                                </p:cTn>
                              </p:par>
                              <p:par>
                                <p:cTn id="127" presetID="10" presetClass="entr" presetSubtype="0" fill="hold" nodeType="withEffect">
                                  <p:stCondLst>
                                    <p:cond delay="0"/>
                                  </p:stCondLst>
                                  <p:childTnLst>
                                    <p:set>
                                      <p:cBhvr>
                                        <p:cTn id="128" dur="1" fill="hold">
                                          <p:stCondLst>
                                            <p:cond delay="0"/>
                                          </p:stCondLst>
                                        </p:cTn>
                                        <p:tgtEl>
                                          <p:spTgt spid="36"/>
                                        </p:tgtEl>
                                        <p:attrNameLst>
                                          <p:attrName>style.visibility</p:attrName>
                                        </p:attrNameLst>
                                      </p:cBhvr>
                                      <p:to>
                                        <p:strVal val="visible"/>
                                      </p:to>
                                    </p:set>
                                    <p:animEffect transition="in" filter="fade">
                                      <p:cBhvr>
                                        <p:cTn id="129" dur="500"/>
                                        <p:tgtEl>
                                          <p:spTgt spid="36"/>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nodeType="clickEffect">
                                  <p:stCondLst>
                                    <p:cond delay="0"/>
                                  </p:stCondLst>
                                  <p:childTnLst>
                                    <p:set>
                                      <p:cBhvr>
                                        <p:cTn id="133" dur="1" fill="hold">
                                          <p:stCondLst>
                                            <p:cond delay="0"/>
                                          </p:stCondLst>
                                        </p:cTn>
                                        <p:tgtEl>
                                          <p:spTgt spid="18"/>
                                        </p:tgtEl>
                                        <p:attrNameLst>
                                          <p:attrName>style.visibility</p:attrName>
                                        </p:attrNameLst>
                                      </p:cBhvr>
                                      <p:to>
                                        <p:strVal val="visible"/>
                                      </p:to>
                                    </p:set>
                                    <p:animEffect transition="in" filter="fade">
                                      <p:cBhvr>
                                        <p:cTn id="134" dur="500"/>
                                        <p:tgtEl>
                                          <p:spTgt spid="18"/>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32"/>
                                        </p:tgtEl>
                                        <p:attrNameLst>
                                          <p:attrName>style.visibility</p:attrName>
                                        </p:attrNameLst>
                                      </p:cBhvr>
                                      <p:to>
                                        <p:strVal val="visible"/>
                                      </p:to>
                                    </p:set>
                                    <p:animEffect transition="in" filter="fade">
                                      <p:cBhvr>
                                        <p:cTn id="137" dur="500"/>
                                        <p:tgtEl>
                                          <p:spTgt spid="32"/>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33"/>
                                        </p:tgtEl>
                                        <p:attrNameLst>
                                          <p:attrName>style.visibility</p:attrName>
                                        </p:attrNameLst>
                                      </p:cBhvr>
                                      <p:to>
                                        <p:strVal val="visible"/>
                                      </p:to>
                                    </p:set>
                                    <p:animEffect transition="in" filter="fade">
                                      <p:cBhvr>
                                        <p:cTn id="140" dur="500"/>
                                        <p:tgtEl>
                                          <p:spTgt spid="33"/>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nodeType="clickEffect">
                                  <p:stCondLst>
                                    <p:cond delay="0"/>
                                  </p:stCondLst>
                                  <p:childTnLst>
                                    <p:set>
                                      <p:cBhvr>
                                        <p:cTn id="144" dur="1" fill="hold">
                                          <p:stCondLst>
                                            <p:cond delay="0"/>
                                          </p:stCondLst>
                                        </p:cTn>
                                        <p:tgtEl>
                                          <p:spTgt spid="61"/>
                                        </p:tgtEl>
                                        <p:attrNameLst>
                                          <p:attrName>style.visibility</p:attrName>
                                        </p:attrNameLst>
                                      </p:cBhvr>
                                      <p:to>
                                        <p:strVal val="visible"/>
                                      </p:to>
                                    </p:set>
                                    <p:animEffect transition="in" filter="fade">
                                      <p:cBhvr>
                                        <p:cTn id="145" dur="500"/>
                                        <p:tgtEl>
                                          <p:spTgt spid="61"/>
                                        </p:tgtEl>
                                      </p:cBhvr>
                                    </p:animEffect>
                                  </p:childTnLst>
                                </p:cTn>
                              </p:par>
                              <p:par>
                                <p:cTn id="146" presetID="10" presetClass="entr" presetSubtype="0" fill="hold" nodeType="withEffect">
                                  <p:stCondLst>
                                    <p:cond delay="0"/>
                                  </p:stCondLst>
                                  <p:childTnLst>
                                    <p:set>
                                      <p:cBhvr>
                                        <p:cTn id="147" dur="1" fill="hold">
                                          <p:stCondLst>
                                            <p:cond delay="0"/>
                                          </p:stCondLst>
                                        </p:cTn>
                                        <p:tgtEl>
                                          <p:spTgt spid="64"/>
                                        </p:tgtEl>
                                        <p:attrNameLst>
                                          <p:attrName>style.visibility</p:attrName>
                                        </p:attrNameLst>
                                      </p:cBhvr>
                                      <p:to>
                                        <p:strVal val="visible"/>
                                      </p:to>
                                    </p:set>
                                    <p:animEffect transition="in" filter="fade">
                                      <p:cBhvr>
                                        <p:cTn id="148" dur="500"/>
                                        <p:tgtEl>
                                          <p:spTgt spid="6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74"/>
                                        </p:tgtEl>
                                        <p:attrNameLst>
                                          <p:attrName>style.visibility</p:attrName>
                                        </p:attrNameLst>
                                      </p:cBhvr>
                                      <p:to>
                                        <p:strVal val="visible"/>
                                      </p:to>
                                    </p:set>
                                    <p:animEffect transition="in" filter="fade">
                                      <p:cBhvr>
                                        <p:cTn id="151" dur="500"/>
                                        <p:tgtEl>
                                          <p:spTgt spid="74"/>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76"/>
                                        </p:tgtEl>
                                        <p:attrNameLst>
                                          <p:attrName>style.visibility</p:attrName>
                                        </p:attrNameLst>
                                      </p:cBhvr>
                                      <p:to>
                                        <p:strVal val="visible"/>
                                      </p:to>
                                    </p:set>
                                    <p:animEffect transition="in" filter="fade">
                                      <p:cBhvr>
                                        <p:cTn id="154" dur="500"/>
                                        <p:tgtEl>
                                          <p:spTgt spid="76"/>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97"/>
                                        </p:tgtEl>
                                        <p:attrNameLst>
                                          <p:attrName>style.visibility</p:attrName>
                                        </p:attrNameLst>
                                      </p:cBhvr>
                                      <p:to>
                                        <p:strVal val="visible"/>
                                      </p:to>
                                    </p:set>
                                    <p:animEffect transition="in" filter="fade">
                                      <p:cBhvr>
                                        <p:cTn id="15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P spid="13" grpId="0"/>
      <p:bldP spid="17" grpId="0"/>
      <p:bldP spid="21" grpId="0"/>
      <p:bldP spid="22" grpId="0"/>
      <p:bldP spid="32" grpId="0"/>
      <p:bldP spid="33" grpId="0"/>
      <p:bldP spid="34" grpId="0"/>
      <p:bldP spid="35" grpId="0"/>
      <p:bldP spid="42" grpId="0"/>
      <p:bldP spid="53" grpId="0" animBg="1"/>
      <p:bldP spid="54" grpId="0"/>
      <p:bldP spid="57" grpId="0"/>
      <p:bldP spid="59" grpId="0"/>
      <p:bldP spid="78" grpId="0"/>
      <p:bldP spid="79" grpId="0"/>
      <p:bldP spid="102" grpId="0"/>
      <p:bldP spid="74" grpId="0"/>
      <p:bldP spid="76" grpId="0"/>
      <p:bldP spid="9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6AD4EE4-3F4B-9AAA-3380-94699CE15DD3}"/>
              </a:ext>
            </a:extLst>
          </p:cNvPr>
          <p:cNvSpPr>
            <a:spLocks noGrp="1"/>
          </p:cNvSpPr>
          <p:nvPr>
            <p:ph type="title"/>
          </p:nvPr>
        </p:nvSpPr>
        <p:spPr/>
        <p:txBody>
          <a:bodyPr/>
          <a:lstStyle/>
          <a:p>
            <a:r>
              <a:rPr lang="en-US" altLang="ko-KR" dirty="0"/>
              <a:t>OHD Models</a:t>
            </a:r>
            <a:endParaRPr lang="ko-KR" altLang="en-US" dirty="0"/>
          </a:p>
        </p:txBody>
      </p:sp>
      <p:sp>
        <p:nvSpPr>
          <p:cNvPr id="4" name="슬라이드 번호 개체 틀 3">
            <a:extLst>
              <a:ext uri="{FF2B5EF4-FFF2-40B4-BE49-F238E27FC236}">
                <a16:creationId xmlns:a16="http://schemas.microsoft.com/office/drawing/2014/main" id="{67B564AB-D327-6ADB-8A29-F88D94C2DB2C}"/>
              </a:ext>
            </a:extLst>
          </p:cNvPr>
          <p:cNvSpPr>
            <a:spLocks noGrp="1"/>
          </p:cNvSpPr>
          <p:nvPr>
            <p:ph type="sldNum" sz="quarter" idx="12"/>
          </p:nvPr>
        </p:nvSpPr>
        <p:spPr/>
        <p:txBody>
          <a:bodyPr/>
          <a:lstStyle/>
          <a:p>
            <a:fld id="{8DF240CA-39A6-8942-A819-E48F9D8A9D50}" type="slidenum">
              <a:rPr lang="en-KR" smtClean="0"/>
              <a:pPr/>
              <a:t>14</a:t>
            </a:fld>
            <a:endParaRPr lang="en-KR" dirty="0"/>
          </a:p>
        </p:txBody>
      </p:sp>
      <p:grpSp>
        <p:nvGrpSpPr>
          <p:cNvPr id="157" name="그룹 156">
            <a:extLst>
              <a:ext uri="{FF2B5EF4-FFF2-40B4-BE49-F238E27FC236}">
                <a16:creationId xmlns:a16="http://schemas.microsoft.com/office/drawing/2014/main" id="{ABBD34AA-B26D-9D57-868D-960D8C4C6E27}"/>
              </a:ext>
            </a:extLst>
          </p:cNvPr>
          <p:cNvGrpSpPr/>
          <p:nvPr/>
        </p:nvGrpSpPr>
        <p:grpSpPr>
          <a:xfrm>
            <a:off x="122262" y="1363261"/>
            <a:ext cx="4165266" cy="1633279"/>
            <a:chOff x="122262" y="1363261"/>
            <a:chExt cx="4165266" cy="1633279"/>
          </a:xfrm>
        </p:grpSpPr>
        <p:sp>
          <p:nvSpPr>
            <p:cNvPr id="5" name="TextBox 4">
              <a:extLst>
                <a:ext uri="{FF2B5EF4-FFF2-40B4-BE49-F238E27FC236}">
                  <a16:creationId xmlns:a16="http://schemas.microsoft.com/office/drawing/2014/main" id="{1E81C2E5-74BF-7613-DE3A-1E385584B957}"/>
                </a:ext>
              </a:extLst>
            </p:cNvPr>
            <p:cNvSpPr txBox="1"/>
            <p:nvPr/>
          </p:nvSpPr>
          <p:spPr>
            <a:xfrm>
              <a:off x="122262" y="1363261"/>
              <a:ext cx="1710436"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OHD system</a:t>
              </a:r>
            </a:p>
          </p:txBody>
        </p:sp>
        <p:pic>
          <p:nvPicPr>
            <p:cNvPr id="7" name="Picture 2" descr="Download Laser, Optics, Science. Royalty-Free Vector Graphic - Pixabay">
              <a:extLst>
                <a:ext uri="{FF2B5EF4-FFF2-40B4-BE49-F238E27FC236}">
                  <a16:creationId xmlns:a16="http://schemas.microsoft.com/office/drawing/2014/main" id="{032680DA-0FCA-D03E-496A-55841F628B3A}"/>
                </a:ext>
              </a:extLst>
            </p:cNvPr>
            <p:cNvPicPr>
              <a:picLocks noChangeAspect="1" noChangeArrowheads="1"/>
            </p:cNvPicPr>
            <p:nvPr/>
          </p:nvPicPr>
          <p:blipFill rotWithShape="1">
            <a:blip r:embed="rId4">
              <a:lum bright="70000" contrast="-70000"/>
              <a:extLst>
                <a:ext uri="{28A0092B-C50C-407E-A947-70E740481C1C}">
                  <a14:useLocalDpi xmlns:a14="http://schemas.microsoft.com/office/drawing/2010/main" val="0"/>
                </a:ext>
              </a:extLst>
            </a:blip>
            <a:srcRect r="71216" b="42888"/>
            <a:stretch/>
          </p:blipFill>
          <p:spPr bwMode="auto">
            <a:xfrm rot="20340845">
              <a:off x="711658" y="2145160"/>
              <a:ext cx="684302" cy="701751"/>
            </a:xfrm>
            <a:prstGeom prst="rect">
              <a:avLst/>
            </a:prstGeom>
            <a:noFill/>
            <a:extLst>
              <a:ext uri="{909E8E84-426E-40DD-AFC4-6F175D3DCCD1}">
                <a14:hiddenFill xmlns:a14="http://schemas.microsoft.com/office/drawing/2010/main">
                  <a:solidFill>
                    <a:srgbClr val="FFFFFF"/>
                  </a:solidFill>
                </a14:hiddenFill>
              </a:ext>
            </a:extLst>
          </p:spPr>
        </p:pic>
        <p:pic>
          <p:nvPicPr>
            <p:cNvPr id="8" name="그래픽 7">
              <a:extLst>
                <a:ext uri="{FF2B5EF4-FFF2-40B4-BE49-F238E27FC236}">
                  <a16:creationId xmlns:a16="http://schemas.microsoft.com/office/drawing/2014/main" id="{BE66B2A0-7536-F809-0CA5-90B49B39D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8198" y="1848719"/>
              <a:ext cx="599832" cy="620034"/>
            </a:xfrm>
            <a:prstGeom prst="rect">
              <a:avLst/>
            </a:prstGeom>
          </p:spPr>
        </p:pic>
        <p:sp>
          <p:nvSpPr>
            <p:cNvPr id="9" name="직사각형 8">
              <a:extLst>
                <a:ext uri="{FF2B5EF4-FFF2-40B4-BE49-F238E27FC236}">
                  <a16:creationId xmlns:a16="http://schemas.microsoft.com/office/drawing/2014/main" id="{BE80DE01-D680-49B9-0521-769846D4EA36}"/>
                </a:ext>
              </a:extLst>
            </p:cNvPr>
            <p:cNvSpPr/>
            <p:nvPr/>
          </p:nvSpPr>
          <p:spPr>
            <a:xfrm>
              <a:off x="2990769" y="2045896"/>
              <a:ext cx="717217" cy="7539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589AEC30-1A60-6F03-0A50-19DE32F122F6}"/>
                </a:ext>
              </a:extLst>
            </p:cNvPr>
            <p:cNvSpPr txBox="1"/>
            <p:nvPr/>
          </p:nvSpPr>
          <p:spPr>
            <a:xfrm>
              <a:off x="2506666" y="1506542"/>
              <a:ext cx="1710436"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Single object</a:t>
              </a:r>
              <a:endParaRPr lang="ko-KR" altLang="en-US" sz="1600" dirty="0">
                <a:latin typeface="+mj-lt"/>
                <a:cs typeface="Linux Biolinum" panose="02000503000000000000" pitchFamily="2"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4EA7BCB-4801-B827-A5D3-D00B623DEBBC}"/>
                    </a:ext>
                  </a:extLst>
                </p:cNvPr>
                <p:cNvSpPr txBox="1"/>
                <p:nvPr/>
              </p:nvSpPr>
              <p:spPr>
                <a:xfrm>
                  <a:off x="3723648" y="2023833"/>
                  <a:ext cx="56388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800" b="0" i="1" smtClean="0">
                            <a:solidFill>
                              <a:srgbClr val="FF0000"/>
                            </a:solidFill>
                            <a:latin typeface="Cambria Math" panose="02040503050406030204" pitchFamily="18" charset="0"/>
                          </a:rPr>
                          <m:t>𝑣</m:t>
                        </m:r>
                      </m:oMath>
                    </m:oMathPara>
                  </a14:m>
                  <a:endParaRPr lang="ko-KR" altLang="en-US" dirty="0">
                    <a:solidFill>
                      <a:srgbClr val="FF0000"/>
                    </a:solidFill>
                  </a:endParaRPr>
                </a:p>
              </p:txBody>
            </p:sp>
          </mc:Choice>
          <mc:Fallback xmlns="">
            <p:sp>
              <p:nvSpPr>
                <p:cNvPr id="11" name="TextBox 10">
                  <a:extLst>
                    <a:ext uri="{FF2B5EF4-FFF2-40B4-BE49-F238E27FC236}">
                      <a16:creationId xmlns:a16="http://schemas.microsoft.com/office/drawing/2014/main" id="{14EA7BCB-4801-B827-A5D3-D00B623DEBBC}"/>
                    </a:ext>
                  </a:extLst>
                </p:cNvPr>
                <p:cNvSpPr txBox="1">
                  <a:spLocks noRot="1" noChangeAspect="1" noMove="1" noResize="1" noEditPoints="1" noAdjustHandles="1" noChangeArrowheads="1" noChangeShapeType="1" noTextEdit="1"/>
                </p:cNvSpPr>
                <p:nvPr/>
              </p:nvSpPr>
              <p:spPr>
                <a:xfrm>
                  <a:off x="3723648" y="2023833"/>
                  <a:ext cx="563880" cy="369332"/>
                </a:xfrm>
                <a:prstGeom prst="rect">
                  <a:avLst/>
                </a:prstGeom>
                <a:blipFill>
                  <a:blip r:embed="rId9"/>
                  <a:stretch>
                    <a:fillRect/>
                  </a:stretch>
                </a:blipFill>
              </p:spPr>
              <p:txBody>
                <a:bodyPr/>
                <a:lstStyle/>
                <a:p>
                  <a:r>
                    <a:rPr lang="ko-KR" altLang="en-US">
                      <a:noFill/>
                    </a:rPr>
                    <a:t> </a:t>
                  </a:r>
                </a:p>
              </p:txBody>
            </p:sp>
          </mc:Fallback>
        </mc:AlternateContent>
        <p:cxnSp>
          <p:nvCxnSpPr>
            <p:cNvPr id="12" name="직선 화살표 연결선 11">
              <a:extLst>
                <a:ext uri="{FF2B5EF4-FFF2-40B4-BE49-F238E27FC236}">
                  <a16:creationId xmlns:a16="http://schemas.microsoft.com/office/drawing/2014/main" id="{26674935-7812-08CC-6DA6-39E6D5E2AA74}"/>
                </a:ext>
              </a:extLst>
            </p:cNvPr>
            <p:cNvCxnSpPr>
              <a:cxnSpLocks/>
            </p:cNvCxnSpPr>
            <p:nvPr/>
          </p:nvCxnSpPr>
          <p:spPr>
            <a:xfrm>
              <a:off x="1354341" y="2638657"/>
              <a:ext cx="1616618" cy="0"/>
            </a:xfrm>
            <a:prstGeom prst="straightConnector1">
              <a:avLst/>
            </a:prstGeom>
            <a:ln w="19050">
              <a:solidFill>
                <a:srgbClr val="FF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직선 화살표 연결선 12">
              <a:extLst>
                <a:ext uri="{FF2B5EF4-FFF2-40B4-BE49-F238E27FC236}">
                  <a16:creationId xmlns:a16="http://schemas.microsoft.com/office/drawing/2014/main" id="{5DEF607A-3219-15D4-FE8E-765784638F90}"/>
                </a:ext>
              </a:extLst>
            </p:cNvPr>
            <p:cNvCxnSpPr/>
            <p:nvPr/>
          </p:nvCxnSpPr>
          <p:spPr>
            <a:xfrm>
              <a:off x="3326171" y="2411840"/>
              <a:ext cx="75375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a:extLst>
                <a:ext uri="{FF2B5EF4-FFF2-40B4-BE49-F238E27FC236}">
                  <a16:creationId xmlns:a16="http://schemas.microsoft.com/office/drawing/2014/main" id="{EA72A7E3-0CD6-9DEB-D094-1DE0357944B8}"/>
                </a:ext>
              </a:extLst>
            </p:cNvPr>
            <p:cNvCxnSpPr>
              <a:cxnSpLocks/>
            </p:cNvCxnSpPr>
            <p:nvPr/>
          </p:nvCxnSpPr>
          <p:spPr>
            <a:xfrm flipV="1">
              <a:off x="1338030" y="2473672"/>
              <a:ext cx="165273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1A7DEBE9-42C1-64FE-2094-061738EEC71B}"/>
                </a:ext>
              </a:extLst>
            </p:cNvPr>
            <p:cNvCxnSpPr>
              <a:cxnSpLocks/>
            </p:cNvCxnSpPr>
            <p:nvPr/>
          </p:nvCxnSpPr>
          <p:spPr>
            <a:xfrm flipH="1">
              <a:off x="1338030" y="2260312"/>
              <a:ext cx="165273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3040E26-80E1-E2C6-5C53-F2B9870ECCC0}"/>
                    </a:ext>
                  </a:extLst>
                </p:cNvPr>
                <p:cNvSpPr txBox="1"/>
                <p:nvPr/>
              </p:nvSpPr>
              <p:spPr>
                <a:xfrm>
                  <a:off x="1940458" y="2627208"/>
                  <a:ext cx="56388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sz="1800" b="0" i="1" smtClean="0">
                            <a:solidFill>
                              <a:srgbClr val="FF0000"/>
                            </a:solidFill>
                            <a:latin typeface="Cambria Math" panose="02040503050406030204" pitchFamily="18" charset="0"/>
                          </a:rPr>
                          <m:t>𝑑</m:t>
                        </m:r>
                      </m:oMath>
                    </m:oMathPara>
                  </a14:m>
                  <a:endParaRPr lang="ko-KR" altLang="en-US" dirty="0">
                    <a:solidFill>
                      <a:srgbClr val="FF0000"/>
                    </a:solidFill>
                  </a:endParaRPr>
                </a:p>
              </p:txBody>
            </p:sp>
          </mc:Choice>
          <mc:Fallback xmlns="">
            <p:sp>
              <p:nvSpPr>
                <p:cNvPr id="23" name="TextBox 22">
                  <a:extLst>
                    <a:ext uri="{FF2B5EF4-FFF2-40B4-BE49-F238E27FC236}">
                      <a16:creationId xmlns:a16="http://schemas.microsoft.com/office/drawing/2014/main" id="{03040E26-80E1-E2C6-5C53-F2B9870ECCC0}"/>
                    </a:ext>
                  </a:extLst>
                </p:cNvPr>
                <p:cNvSpPr txBox="1">
                  <a:spLocks noRot="1" noChangeAspect="1" noMove="1" noResize="1" noEditPoints="1" noAdjustHandles="1" noChangeArrowheads="1" noChangeShapeType="1" noTextEdit="1"/>
                </p:cNvSpPr>
                <p:nvPr/>
              </p:nvSpPr>
              <p:spPr>
                <a:xfrm>
                  <a:off x="1940458" y="2627208"/>
                  <a:ext cx="563880" cy="369332"/>
                </a:xfrm>
                <a:prstGeom prst="rect">
                  <a:avLst/>
                </a:prstGeom>
                <a:blipFill>
                  <a:blip r:embed="rId10"/>
                  <a:stretch>
                    <a:fillRect/>
                  </a:stretch>
                </a:blipFill>
              </p:spPr>
              <p:txBody>
                <a:bodyPr/>
                <a:lstStyle/>
                <a:p>
                  <a:r>
                    <a:rPr lang="ko-KR" altLang="en-US">
                      <a:noFill/>
                    </a:rPr>
                    <a:t> </a:t>
                  </a:r>
                </a:p>
              </p:txBody>
            </p:sp>
          </mc:Fallback>
        </mc:AlternateContent>
      </p:grpSp>
      <p:cxnSp>
        <p:nvCxnSpPr>
          <p:cNvPr id="26" name="직선 화살표 연결선 25">
            <a:extLst>
              <a:ext uri="{FF2B5EF4-FFF2-40B4-BE49-F238E27FC236}">
                <a16:creationId xmlns:a16="http://schemas.microsoft.com/office/drawing/2014/main" id="{A69B18E3-66D1-FF5A-E86D-4B1AA57B4BFD}"/>
              </a:ext>
            </a:extLst>
          </p:cNvPr>
          <p:cNvCxnSpPr>
            <a:cxnSpLocks/>
          </p:cNvCxnSpPr>
          <p:nvPr/>
        </p:nvCxnSpPr>
        <p:spPr>
          <a:xfrm>
            <a:off x="1143920" y="5689533"/>
            <a:ext cx="26819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직선 화살표 연결선 26">
            <a:extLst>
              <a:ext uri="{FF2B5EF4-FFF2-40B4-BE49-F238E27FC236}">
                <a16:creationId xmlns:a16="http://schemas.microsoft.com/office/drawing/2014/main" id="{69085BC9-0ED0-26C8-84E5-C112B694D0A2}"/>
              </a:ext>
            </a:extLst>
          </p:cNvPr>
          <p:cNvCxnSpPr>
            <a:cxnSpLocks/>
          </p:cNvCxnSpPr>
          <p:nvPr/>
        </p:nvCxnSpPr>
        <p:spPr>
          <a:xfrm flipV="1">
            <a:off x="1166404" y="3548313"/>
            <a:ext cx="0" cy="2141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85551A5-DB3A-0BB3-689B-3E5B8565A10D}"/>
              </a:ext>
            </a:extLst>
          </p:cNvPr>
          <p:cNvSpPr txBox="1"/>
          <p:nvPr/>
        </p:nvSpPr>
        <p:spPr>
          <a:xfrm>
            <a:off x="1627246" y="5810181"/>
            <a:ext cx="1554480" cy="369332"/>
          </a:xfrm>
          <a:prstGeom prst="rect">
            <a:avLst/>
          </a:prstGeom>
          <a:noFill/>
        </p:spPr>
        <p:txBody>
          <a:bodyPr wrap="square" rtlCol="0">
            <a:spAutoFit/>
          </a:bodyPr>
          <a:lstStyle/>
          <a:p>
            <a:pPr algn="ctr"/>
            <a:r>
              <a:rPr lang="en-US" altLang="ko-KR" dirty="0"/>
              <a:t>Frequency</a:t>
            </a:r>
            <a:endParaRPr lang="ko-KR" altLang="en-US" dirty="0"/>
          </a:p>
        </p:txBody>
      </p:sp>
      <p:sp>
        <p:nvSpPr>
          <p:cNvPr id="29" name="TextBox 28">
            <a:extLst>
              <a:ext uri="{FF2B5EF4-FFF2-40B4-BE49-F238E27FC236}">
                <a16:creationId xmlns:a16="http://schemas.microsoft.com/office/drawing/2014/main" id="{3C7DAF5B-BEC8-78B2-3B67-EA3CC738DBED}"/>
              </a:ext>
            </a:extLst>
          </p:cNvPr>
          <p:cNvSpPr txBox="1"/>
          <p:nvPr/>
        </p:nvSpPr>
        <p:spPr>
          <a:xfrm rot="16200000">
            <a:off x="97000" y="4505967"/>
            <a:ext cx="1554480" cy="369332"/>
          </a:xfrm>
          <a:prstGeom prst="rect">
            <a:avLst/>
          </a:prstGeom>
          <a:noFill/>
        </p:spPr>
        <p:txBody>
          <a:bodyPr wrap="square" rtlCol="0">
            <a:spAutoFit/>
          </a:bodyPr>
          <a:lstStyle/>
          <a:p>
            <a:pPr algn="ctr"/>
            <a:r>
              <a:rPr lang="en-US" altLang="ko-KR" dirty="0"/>
              <a:t>Power</a:t>
            </a:r>
            <a:endParaRPr lang="ko-KR" altLang="en-US" dirty="0"/>
          </a:p>
        </p:txBody>
      </p:sp>
      <p:cxnSp>
        <p:nvCxnSpPr>
          <p:cNvPr id="50" name="직선 화살표 연결선 49">
            <a:extLst>
              <a:ext uri="{FF2B5EF4-FFF2-40B4-BE49-F238E27FC236}">
                <a16:creationId xmlns:a16="http://schemas.microsoft.com/office/drawing/2014/main" id="{E7C74587-6640-6929-8A2D-E21A64A04301}"/>
              </a:ext>
            </a:extLst>
          </p:cNvPr>
          <p:cNvCxnSpPr>
            <a:cxnSpLocks/>
          </p:cNvCxnSpPr>
          <p:nvPr/>
        </p:nvCxnSpPr>
        <p:spPr>
          <a:xfrm>
            <a:off x="5288915" y="5697655"/>
            <a:ext cx="26819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직선 화살표 연결선 50">
            <a:extLst>
              <a:ext uri="{FF2B5EF4-FFF2-40B4-BE49-F238E27FC236}">
                <a16:creationId xmlns:a16="http://schemas.microsoft.com/office/drawing/2014/main" id="{D57DFC2E-C4B7-7CD8-B9BB-6256339DE5C0}"/>
              </a:ext>
            </a:extLst>
          </p:cNvPr>
          <p:cNvCxnSpPr>
            <a:cxnSpLocks/>
          </p:cNvCxnSpPr>
          <p:nvPr/>
        </p:nvCxnSpPr>
        <p:spPr>
          <a:xfrm flipV="1">
            <a:off x="5311399" y="3556435"/>
            <a:ext cx="0" cy="2141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BA38493-B597-DCD7-A934-8347CAE9D3B7}"/>
              </a:ext>
            </a:extLst>
          </p:cNvPr>
          <p:cNvSpPr txBox="1"/>
          <p:nvPr/>
        </p:nvSpPr>
        <p:spPr>
          <a:xfrm rot="16200000">
            <a:off x="4241995" y="4514089"/>
            <a:ext cx="1554480" cy="369332"/>
          </a:xfrm>
          <a:prstGeom prst="rect">
            <a:avLst/>
          </a:prstGeom>
          <a:noFill/>
        </p:spPr>
        <p:txBody>
          <a:bodyPr wrap="square" rtlCol="0">
            <a:spAutoFit/>
          </a:bodyPr>
          <a:lstStyle/>
          <a:p>
            <a:pPr algn="ctr"/>
            <a:r>
              <a:rPr lang="en-US" altLang="ko-KR" dirty="0"/>
              <a:t>Power</a:t>
            </a:r>
            <a:endParaRPr lang="ko-KR" altLang="en-US" dirty="0"/>
          </a:p>
        </p:txBody>
      </p:sp>
      <p:sp>
        <p:nvSpPr>
          <p:cNvPr id="53" name="자유형: 도형 52">
            <a:extLst>
              <a:ext uri="{FF2B5EF4-FFF2-40B4-BE49-F238E27FC236}">
                <a16:creationId xmlns:a16="http://schemas.microsoft.com/office/drawing/2014/main" id="{443FEEAB-28B5-5B90-6C44-C8C043A1EE82}"/>
              </a:ext>
            </a:extLst>
          </p:cNvPr>
          <p:cNvSpPr/>
          <p:nvPr/>
        </p:nvSpPr>
        <p:spPr>
          <a:xfrm>
            <a:off x="5311399" y="3842599"/>
            <a:ext cx="2589070" cy="1757680"/>
          </a:xfrm>
          <a:custGeom>
            <a:avLst/>
            <a:gdLst>
              <a:gd name="connsiteX0" fmla="*/ 0 w 2484120"/>
              <a:gd name="connsiteY0" fmla="*/ 1722120 h 1757680"/>
              <a:gd name="connsiteX1" fmla="*/ 472440 w 2484120"/>
              <a:gd name="connsiteY1" fmla="*/ 1732280 h 1757680"/>
              <a:gd name="connsiteX2" fmla="*/ 513080 w 2484120"/>
              <a:gd name="connsiteY2" fmla="*/ 1717040 h 1757680"/>
              <a:gd name="connsiteX3" fmla="*/ 553720 w 2484120"/>
              <a:gd name="connsiteY3" fmla="*/ 0 h 1757680"/>
              <a:gd name="connsiteX4" fmla="*/ 695960 w 2484120"/>
              <a:gd name="connsiteY4" fmla="*/ 1737360 h 1757680"/>
              <a:gd name="connsiteX5" fmla="*/ 894080 w 2484120"/>
              <a:gd name="connsiteY5" fmla="*/ 1717040 h 1757680"/>
              <a:gd name="connsiteX6" fmla="*/ 975360 w 2484120"/>
              <a:gd name="connsiteY6" fmla="*/ 1371600 h 1757680"/>
              <a:gd name="connsiteX7" fmla="*/ 1061720 w 2484120"/>
              <a:gd name="connsiteY7" fmla="*/ 1452880 h 1757680"/>
              <a:gd name="connsiteX8" fmla="*/ 1158240 w 2484120"/>
              <a:gd name="connsiteY8" fmla="*/ 1336040 h 1757680"/>
              <a:gd name="connsiteX9" fmla="*/ 1219200 w 2484120"/>
              <a:gd name="connsiteY9" fmla="*/ 1468120 h 1757680"/>
              <a:gd name="connsiteX10" fmla="*/ 1244600 w 2484120"/>
              <a:gd name="connsiteY10" fmla="*/ 1564640 h 1757680"/>
              <a:gd name="connsiteX11" fmla="*/ 1300480 w 2484120"/>
              <a:gd name="connsiteY11" fmla="*/ 1478280 h 1757680"/>
              <a:gd name="connsiteX12" fmla="*/ 1356360 w 2484120"/>
              <a:gd name="connsiteY12" fmla="*/ 1620520 h 1757680"/>
              <a:gd name="connsiteX13" fmla="*/ 1356360 w 2484120"/>
              <a:gd name="connsiteY13" fmla="*/ 1620520 h 1757680"/>
              <a:gd name="connsiteX14" fmla="*/ 1427480 w 2484120"/>
              <a:gd name="connsiteY14" fmla="*/ 1579880 h 1757680"/>
              <a:gd name="connsiteX15" fmla="*/ 1488440 w 2484120"/>
              <a:gd name="connsiteY15" fmla="*/ 1757680 h 1757680"/>
              <a:gd name="connsiteX16" fmla="*/ 1554480 w 2484120"/>
              <a:gd name="connsiteY16" fmla="*/ 1539240 h 1757680"/>
              <a:gd name="connsiteX17" fmla="*/ 1651000 w 2484120"/>
              <a:gd name="connsiteY17" fmla="*/ 1722120 h 1757680"/>
              <a:gd name="connsiteX18" fmla="*/ 1717040 w 2484120"/>
              <a:gd name="connsiteY18" fmla="*/ 1620520 h 1757680"/>
              <a:gd name="connsiteX19" fmla="*/ 1803400 w 2484120"/>
              <a:gd name="connsiteY19" fmla="*/ 1727200 h 1757680"/>
              <a:gd name="connsiteX20" fmla="*/ 2484120 w 2484120"/>
              <a:gd name="connsiteY20" fmla="*/ 1717040 h 175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84120" h="1757680">
                <a:moveTo>
                  <a:pt x="0" y="1722120"/>
                </a:moveTo>
                <a:lnTo>
                  <a:pt x="472440" y="1732280"/>
                </a:lnTo>
                <a:lnTo>
                  <a:pt x="513080" y="1717040"/>
                </a:lnTo>
                <a:lnTo>
                  <a:pt x="553720" y="0"/>
                </a:lnTo>
                <a:lnTo>
                  <a:pt x="695960" y="1737360"/>
                </a:lnTo>
                <a:lnTo>
                  <a:pt x="894080" y="1717040"/>
                </a:lnTo>
                <a:lnTo>
                  <a:pt x="975360" y="1371600"/>
                </a:lnTo>
                <a:lnTo>
                  <a:pt x="1061720" y="1452880"/>
                </a:lnTo>
                <a:lnTo>
                  <a:pt x="1158240" y="1336040"/>
                </a:lnTo>
                <a:lnTo>
                  <a:pt x="1219200" y="1468120"/>
                </a:lnTo>
                <a:lnTo>
                  <a:pt x="1244600" y="1564640"/>
                </a:lnTo>
                <a:lnTo>
                  <a:pt x="1300480" y="1478280"/>
                </a:lnTo>
                <a:lnTo>
                  <a:pt x="1356360" y="1620520"/>
                </a:lnTo>
                <a:lnTo>
                  <a:pt x="1356360" y="1620520"/>
                </a:lnTo>
                <a:lnTo>
                  <a:pt x="1427480" y="1579880"/>
                </a:lnTo>
                <a:lnTo>
                  <a:pt x="1488440" y="1757680"/>
                </a:lnTo>
                <a:lnTo>
                  <a:pt x="1554480" y="1539240"/>
                </a:lnTo>
                <a:lnTo>
                  <a:pt x="1651000" y="1722120"/>
                </a:lnTo>
                <a:lnTo>
                  <a:pt x="1717040" y="1620520"/>
                </a:lnTo>
                <a:lnTo>
                  <a:pt x="1803400" y="1727200"/>
                </a:lnTo>
                <a:lnTo>
                  <a:pt x="2484120" y="1717040"/>
                </a:ln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TextBox 53">
            <a:extLst>
              <a:ext uri="{FF2B5EF4-FFF2-40B4-BE49-F238E27FC236}">
                <a16:creationId xmlns:a16="http://schemas.microsoft.com/office/drawing/2014/main" id="{99DDFFA6-5A8E-7827-866A-A4FE421AB659}"/>
              </a:ext>
            </a:extLst>
          </p:cNvPr>
          <p:cNvSpPr txBox="1"/>
          <p:nvPr/>
        </p:nvSpPr>
        <p:spPr>
          <a:xfrm>
            <a:off x="5852674" y="5754093"/>
            <a:ext cx="1554480" cy="369332"/>
          </a:xfrm>
          <a:prstGeom prst="rect">
            <a:avLst/>
          </a:prstGeom>
          <a:noFill/>
        </p:spPr>
        <p:txBody>
          <a:bodyPr wrap="square" rtlCol="0">
            <a:spAutoFit/>
          </a:bodyPr>
          <a:lstStyle/>
          <a:p>
            <a:pPr algn="ctr"/>
            <a:r>
              <a:rPr lang="en-US" altLang="ko-KR" dirty="0"/>
              <a:t>Frequency</a:t>
            </a:r>
            <a:endParaRPr lang="ko-KR" altLang="en-US" dirty="0"/>
          </a:p>
        </p:txBody>
      </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1EF56169-F8DD-B194-8E03-765ACFF7A711}"/>
                  </a:ext>
                </a:extLst>
              </p:cNvPr>
              <p:cNvSpPr txBox="1"/>
              <p:nvPr/>
            </p:nvSpPr>
            <p:spPr>
              <a:xfrm>
                <a:off x="1920283" y="4693669"/>
                <a:ext cx="1966299" cy="615553"/>
              </a:xfrm>
              <a:prstGeom prst="rect">
                <a:avLst/>
              </a:prstGeom>
              <a:noFill/>
            </p:spPr>
            <p:txBody>
              <a:bodyPr wrap="square" lIns="0" tIns="0" rIns="0" bIns="0" rtlCol="0">
                <a:spAutoFit/>
              </a:bodyPr>
              <a:lstStyle/>
              <a:p>
                <a:pPr algn="ctr"/>
                <a14:m>
                  <m:oMath xmlns:m="http://schemas.openxmlformats.org/officeDocument/2006/math">
                    <m:r>
                      <m:rPr>
                        <m:sty m:val="p"/>
                      </m:rPr>
                      <a:rPr lang="en-US" altLang="ko-KR" sz="2000" smtClean="0">
                        <a:solidFill>
                          <a:schemeClr val="tx1"/>
                        </a:solidFill>
                        <a:latin typeface="Cambria Math" panose="02040503050406030204" pitchFamily="18" charset="0"/>
                      </a:rPr>
                      <m:t>Δ</m:t>
                    </m:r>
                    <m:r>
                      <a:rPr lang="en-US" altLang="ko-KR" sz="2000" i="1">
                        <a:solidFill>
                          <a:schemeClr val="tx1"/>
                        </a:solidFill>
                        <a:latin typeface="Cambria Math" panose="02040503050406030204" pitchFamily="18" charset="0"/>
                      </a:rPr>
                      <m:t>𝑓</m:t>
                    </m:r>
                  </m:oMath>
                </a14:m>
                <a:r>
                  <a:rPr lang="ko-KR" altLang="en-US" sz="2000" dirty="0">
                    <a:solidFill>
                      <a:schemeClr val="tx1"/>
                    </a:solidFill>
                    <a:latin typeface="+mj-lt"/>
                  </a:rPr>
                  <a:t> </a:t>
                </a:r>
                <a:r>
                  <a:rPr lang="en-US" altLang="ko-KR" sz="2000" dirty="0">
                    <a:solidFill>
                      <a:schemeClr val="tx1"/>
                    </a:solidFill>
                    <a:latin typeface="+mj-lt"/>
                  </a:rPr>
                  <a:t>is linear function of </a:t>
                </a:r>
                <a14:m>
                  <m:oMath xmlns:m="http://schemas.openxmlformats.org/officeDocument/2006/math">
                    <m:r>
                      <a:rPr lang="en-US" altLang="ko-KR" sz="2000" i="1">
                        <a:solidFill>
                          <a:schemeClr val="tx1"/>
                        </a:solidFill>
                        <a:latin typeface="Cambria Math" panose="02040503050406030204" pitchFamily="18" charset="0"/>
                      </a:rPr>
                      <m:t>𝑑</m:t>
                    </m:r>
                    <m:r>
                      <a:rPr lang="en-US" altLang="ko-KR" sz="2000" b="0" i="1" smtClean="0">
                        <a:solidFill>
                          <a:schemeClr val="tx1"/>
                        </a:solidFill>
                        <a:latin typeface="Cambria Math" panose="02040503050406030204" pitchFamily="18" charset="0"/>
                      </a:rPr>
                      <m:t>, </m:t>
                    </m:r>
                    <m:r>
                      <a:rPr lang="en-US" altLang="ko-KR" sz="2000" b="0" i="1" smtClean="0">
                        <a:solidFill>
                          <a:schemeClr val="tx1"/>
                        </a:solidFill>
                        <a:latin typeface="Cambria Math" panose="02040503050406030204" pitchFamily="18" charset="0"/>
                      </a:rPr>
                      <m:t>𝑣</m:t>
                    </m:r>
                  </m:oMath>
                </a14:m>
                <a:endParaRPr lang="ko-KR" altLang="en-US" sz="2000" dirty="0">
                  <a:solidFill>
                    <a:schemeClr val="tx1"/>
                  </a:solidFill>
                </a:endParaRPr>
              </a:p>
            </p:txBody>
          </p:sp>
        </mc:Choice>
        <mc:Fallback xmlns="">
          <p:sp>
            <p:nvSpPr>
              <p:cNvPr id="64" name="TextBox 63">
                <a:extLst>
                  <a:ext uri="{FF2B5EF4-FFF2-40B4-BE49-F238E27FC236}">
                    <a16:creationId xmlns:a16="http://schemas.microsoft.com/office/drawing/2014/main" id="{1EF56169-F8DD-B194-8E03-765ACFF7A711}"/>
                  </a:ext>
                </a:extLst>
              </p:cNvPr>
              <p:cNvSpPr txBox="1">
                <a:spLocks noRot="1" noChangeAspect="1" noMove="1" noResize="1" noEditPoints="1" noAdjustHandles="1" noChangeArrowheads="1" noChangeShapeType="1" noTextEdit="1"/>
              </p:cNvSpPr>
              <p:nvPr/>
            </p:nvSpPr>
            <p:spPr>
              <a:xfrm>
                <a:off x="1920283" y="4693669"/>
                <a:ext cx="1966299" cy="615553"/>
              </a:xfrm>
              <a:prstGeom prst="rect">
                <a:avLst/>
              </a:prstGeom>
              <a:blipFill>
                <a:blip r:embed="rId11"/>
                <a:stretch>
                  <a:fillRect t="-11881" b="-24752"/>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F99DCEEB-4D3C-97DC-F52C-DC38698D91E3}"/>
                  </a:ext>
                </a:extLst>
              </p:cNvPr>
              <p:cNvSpPr txBox="1"/>
              <p:nvPr/>
            </p:nvSpPr>
            <p:spPr>
              <a:xfrm>
                <a:off x="2252624" y="4025569"/>
                <a:ext cx="371384"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tLang="ko-KR" sz="2000" b="0" i="0" smtClean="0">
                          <a:solidFill>
                            <a:schemeClr val="tx1"/>
                          </a:solidFill>
                          <a:latin typeface="Cambria Math" panose="02040503050406030204" pitchFamily="18" charset="0"/>
                        </a:rPr>
                        <m:t>Δ</m:t>
                      </m:r>
                      <m:r>
                        <a:rPr lang="en-US" altLang="ko-KR" sz="2000" b="0" i="1" smtClean="0">
                          <a:solidFill>
                            <a:schemeClr val="tx1"/>
                          </a:solidFill>
                          <a:latin typeface="Cambria Math" panose="02040503050406030204" pitchFamily="18" charset="0"/>
                        </a:rPr>
                        <m:t>𝑓</m:t>
                      </m:r>
                    </m:oMath>
                  </m:oMathPara>
                </a14:m>
                <a:endParaRPr lang="ko-KR" altLang="en-US" sz="2000" i="1" dirty="0">
                  <a:solidFill>
                    <a:schemeClr val="tx1"/>
                  </a:solidFill>
                </a:endParaRPr>
              </a:p>
            </p:txBody>
          </p:sp>
        </mc:Choice>
        <mc:Fallback xmlns="">
          <p:sp>
            <p:nvSpPr>
              <p:cNvPr id="65" name="TextBox 64">
                <a:extLst>
                  <a:ext uri="{FF2B5EF4-FFF2-40B4-BE49-F238E27FC236}">
                    <a16:creationId xmlns:a16="http://schemas.microsoft.com/office/drawing/2014/main" id="{F99DCEEB-4D3C-97DC-F52C-DC38698D91E3}"/>
                  </a:ext>
                </a:extLst>
              </p:cNvPr>
              <p:cNvSpPr txBox="1">
                <a:spLocks noRot="1" noChangeAspect="1" noMove="1" noResize="1" noEditPoints="1" noAdjustHandles="1" noChangeArrowheads="1" noChangeShapeType="1" noTextEdit="1"/>
              </p:cNvSpPr>
              <p:nvPr/>
            </p:nvSpPr>
            <p:spPr>
              <a:xfrm>
                <a:off x="2252624" y="4025569"/>
                <a:ext cx="371384" cy="307777"/>
              </a:xfrm>
              <a:prstGeom prst="rect">
                <a:avLst/>
              </a:prstGeom>
              <a:blipFill>
                <a:blip r:embed="rId12"/>
                <a:stretch>
                  <a:fillRect l="-15000" r="-21667" b="-37255"/>
                </a:stretch>
              </a:blipFill>
            </p:spPr>
            <p:txBody>
              <a:bodyPr/>
              <a:lstStyle/>
              <a:p>
                <a:r>
                  <a:rPr lang="ko-KR" altLang="en-US">
                    <a:noFill/>
                  </a:rPr>
                  <a:t> </a:t>
                </a:r>
              </a:p>
            </p:txBody>
          </p:sp>
        </mc:Fallback>
      </mc:AlternateContent>
      <p:cxnSp>
        <p:nvCxnSpPr>
          <p:cNvPr id="66" name="직선 화살표 연결선 65">
            <a:extLst>
              <a:ext uri="{FF2B5EF4-FFF2-40B4-BE49-F238E27FC236}">
                <a16:creationId xmlns:a16="http://schemas.microsoft.com/office/drawing/2014/main" id="{85547D57-D67D-7680-87B3-B1CB6D686673}"/>
              </a:ext>
            </a:extLst>
          </p:cNvPr>
          <p:cNvCxnSpPr>
            <a:cxnSpLocks/>
          </p:cNvCxnSpPr>
          <p:nvPr/>
        </p:nvCxnSpPr>
        <p:spPr>
          <a:xfrm flipH="1">
            <a:off x="1797924" y="4194731"/>
            <a:ext cx="42604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5FCDB961-733A-0EC0-5D85-FA32DAC67947}"/>
              </a:ext>
            </a:extLst>
          </p:cNvPr>
          <p:cNvSpPr txBox="1"/>
          <p:nvPr/>
        </p:nvSpPr>
        <p:spPr>
          <a:xfrm>
            <a:off x="6654509" y="4223961"/>
            <a:ext cx="1358561" cy="923330"/>
          </a:xfrm>
          <a:prstGeom prst="rect">
            <a:avLst/>
          </a:prstGeom>
          <a:noFill/>
        </p:spPr>
        <p:txBody>
          <a:bodyPr wrap="square" lIns="0" tIns="0" rIns="0" bIns="0" rtlCol="0">
            <a:spAutoFit/>
          </a:bodyPr>
          <a:lstStyle/>
          <a:p>
            <a:pPr algn="ctr"/>
            <a:r>
              <a:rPr lang="en-US" altLang="ko-KR" sz="2000" dirty="0">
                <a:solidFill>
                  <a:schemeClr val="tx1"/>
                </a:solidFill>
              </a:rPr>
              <a:t>No single beat frequency</a:t>
            </a:r>
            <a:endParaRPr lang="ko-KR" altLang="en-US" sz="2000" dirty="0">
              <a:solidFill>
                <a:schemeClr val="tx1"/>
              </a:solidFill>
            </a:endParaRPr>
          </a:p>
        </p:txBody>
      </p:sp>
      <p:cxnSp>
        <p:nvCxnSpPr>
          <p:cNvPr id="68" name="직선 화살표 연결선 67">
            <a:extLst>
              <a:ext uri="{FF2B5EF4-FFF2-40B4-BE49-F238E27FC236}">
                <a16:creationId xmlns:a16="http://schemas.microsoft.com/office/drawing/2014/main" id="{4AA1F3CE-5FC4-7E05-8CC5-B3C37B3AFCD8}"/>
              </a:ext>
            </a:extLst>
          </p:cNvPr>
          <p:cNvCxnSpPr>
            <a:cxnSpLocks/>
          </p:cNvCxnSpPr>
          <p:nvPr/>
        </p:nvCxnSpPr>
        <p:spPr>
          <a:xfrm flipH="1">
            <a:off x="6218315" y="4693669"/>
            <a:ext cx="42604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58" name="그룹 157">
            <a:extLst>
              <a:ext uri="{FF2B5EF4-FFF2-40B4-BE49-F238E27FC236}">
                <a16:creationId xmlns:a16="http://schemas.microsoft.com/office/drawing/2014/main" id="{D38F89CC-8294-F100-4D22-32C2C5D440E2}"/>
              </a:ext>
            </a:extLst>
          </p:cNvPr>
          <p:cNvGrpSpPr/>
          <p:nvPr/>
        </p:nvGrpSpPr>
        <p:grpSpPr>
          <a:xfrm>
            <a:off x="4667067" y="780645"/>
            <a:ext cx="3855154" cy="2350359"/>
            <a:chOff x="4667067" y="780645"/>
            <a:chExt cx="3855154" cy="2350359"/>
          </a:xfrm>
        </p:grpSpPr>
        <p:sp>
          <p:nvSpPr>
            <p:cNvPr id="40" name="직사각형 39">
              <a:extLst>
                <a:ext uri="{FF2B5EF4-FFF2-40B4-BE49-F238E27FC236}">
                  <a16:creationId xmlns:a16="http://schemas.microsoft.com/office/drawing/2014/main" id="{36A8B967-6334-DE2D-D95F-270703115EE7}"/>
                </a:ext>
              </a:extLst>
            </p:cNvPr>
            <p:cNvSpPr/>
            <p:nvPr/>
          </p:nvSpPr>
          <p:spPr>
            <a:xfrm rot="1800000">
              <a:off x="7492226" y="2319844"/>
              <a:ext cx="244820" cy="75395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41" name="직선 화살표 연결선 40">
              <a:extLst>
                <a:ext uri="{FF2B5EF4-FFF2-40B4-BE49-F238E27FC236}">
                  <a16:creationId xmlns:a16="http://schemas.microsoft.com/office/drawing/2014/main" id="{EB3E7019-9D06-33D2-D247-43A1E7AB6713}"/>
                </a:ext>
              </a:extLst>
            </p:cNvPr>
            <p:cNvCxnSpPr>
              <a:cxnSpLocks/>
            </p:cNvCxnSpPr>
            <p:nvPr/>
          </p:nvCxnSpPr>
          <p:spPr>
            <a:xfrm>
              <a:off x="7768463" y="1733083"/>
              <a:ext cx="75375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직선 화살표 연결선 42">
              <a:extLst>
                <a:ext uri="{FF2B5EF4-FFF2-40B4-BE49-F238E27FC236}">
                  <a16:creationId xmlns:a16="http://schemas.microsoft.com/office/drawing/2014/main" id="{9D67C492-52CB-6EC9-81CC-C5EF2915D556}"/>
                </a:ext>
              </a:extLst>
            </p:cNvPr>
            <p:cNvCxnSpPr>
              <a:cxnSpLocks/>
            </p:cNvCxnSpPr>
            <p:nvPr/>
          </p:nvCxnSpPr>
          <p:spPr>
            <a:xfrm>
              <a:off x="6991951" y="1768991"/>
              <a:ext cx="516423" cy="851252"/>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직선 화살표 연결선 43">
              <a:extLst>
                <a:ext uri="{FF2B5EF4-FFF2-40B4-BE49-F238E27FC236}">
                  <a16:creationId xmlns:a16="http://schemas.microsoft.com/office/drawing/2014/main" id="{08C1F149-8C53-2112-2398-A9DBF77E60EB}"/>
                </a:ext>
              </a:extLst>
            </p:cNvPr>
            <p:cNvCxnSpPr>
              <a:cxnSpLocks/>
            </p:cNvCxnSpPr>
            <p:nvPr/>
          </p:nvCxnSpPr>
          <p:spPr>
            <a:xfrm>
              <a:off x="7250162" y="1914428"/>
              <a:ext cx="258212" cy="665754"/>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직선 화살표 연결선 44">
              <a:extLst>
                <a:ext uri="{FF2B5EF4-FFF2-40B4-BE49-F238E27FC236}">
                  <a16:creationId xmlns:a16="http://schemas.microsoft.com/office/drawing/2014/main" id="{EBE40372-3514-ACAF-0E0B-362CD108C2E4}"/>
                </a:ext>
              </a:extLst>
            </p:cNvPr>
            <p:cNvCxnSpPr>
              <a:cxnSpLocks/>
            </p:cNvCxnSpPr>
            <p:nvPr/>
          </p:nvCxnSpPr>
          <p:spPr>
            <a:xfrm>
              <a:off x="6954727" y="2033978"/>
              <a:ext cx="543711" cy="546204"/>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7" name="직사각형 46">
              <a:extLst>
                <a:ext uri="{FF2B5EF4-FFF2-40B4-BE49-F238E27FC236}">
                  <a16:creationId xmlns:a16="http://schemas.microsoft.com/office/drawing/2014/main" id="{C53D0A54-4809-56FE-A8DF-450A1CF6F98D}"/>
                </a:ext>
              </a:extLst>
            </p:cNvPr>
            <p:cNvSpPr/>
            <p:nvPr/>
          </p:nvSpPr>
          <p:spPr>
            <a:xfrm>
              <a:off x="7320137" y="1499214"/>
              <a:ext cx="459519" cy="4830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48" name="직선 화살표 연결선 47">
              <a:extLst>
                <a:ext uri="{FF2B5EF4-FFF2-40B4-BE49-F238E27FC236}">
                  <a16:creationId xmlns:a16="http://schemas.microsoft.com/office/drawing/2014/main" id="{65EBED2D-07A4-29E9-D860-C6F05E7E3B30}"/>
                </a:ext>
              </a:extLst>
            </p:cNvPr>
            <p:cNvCxnSpPr>
              <a:cxnSpLocks/>
            </p:cNvCxnSpPr>
            <p:nvPr/>
          </p:nvCxnSpPr>
          <p:spPr>
            <a:xfrm flipV="1">
              <a:off x="6956076" y="780645"/>
              <a:ext cx="503169" cy="44382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직사각형 48">
              <a:extLst>
                <a:ext uri="{FF2B5EF4-FFF2-40B4-BE49-F238E27FC236}">
                  <a16:creationId xmlns:a16="http://schemas.microsoft.com/office/drawing/2014/main" id="{10C2956E-90F3-BC1F-290A-330374682A4F}"/>
                </a:ext>
              </a:extLst>
            </p:cNvPr>
            <p:cNvSpPr/>
            <p:nvPr/>
          </p:nvSpPr>
          <p:spPr>
            <a:xfrm>
              <a:off x="6729257" y="1218760"/>
              <a:ext cx="459519" cy="4830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8" name="Picture 2" descr="Download Laser, Optics, Science. Royalty-Free Vector Graphic - Pixabay">
              <a:extLst>
                <a:ext uri="{FF2B5EF4-FFF2-40B4-BE49-F238E27FC236}">
                  <a16:creationId xmlns:a16="http://schemas.microsoft.com/office/drawing/2014/main" id="{AB75F298-66AA-EDA3-E881-18266BC9B38D}"/>
                </a:ext>
              </a:extLst>
            </p:cNvPr>
            <p:cNvPicPr>
              <a:picLocks noChangeAspect="1" noChangeArrowheads="1"/>
            </p:cNvPicPr>
            <p:nvPr/>
          </p:nvPicPr>
          <p:blipFill rotWithShape="1">
            <a:blip r:embed="rId4">
              <a:lum bright="70000" contrast="-70000"/>
              <a:extLst>
                <a:ext uri="{28A0092B-C50C-407E-A947-70E740481C1C}">
                  <a14:useLocalDpi xmlns:a14="http://schemas.microsoft.com/office/drawing/2010/main" val="0"/>
                </a:ext>
              </a:extLst>
            </a:blip>
            <a:srcRect r="71216" b="42888"/>
            <a:stretch/>
          </p:blipFill>
          <p:spPr bwMode="auto">
            <a:xfrm rot="20340845">
              <a:off x="5180134" y="2429253"/>
              <a:ext cx="684302" cy="701751"/>
            </a:xfrm>
            <a:prstGeom prst="rect">
              <a:avLst/>
            </a:prstGeom>
            <a:noFill/>
            <a:extLst>
              <a:ext uri="{909E8E84-426E-40DD-AFC4-6F175D3DCCD1}">
                <a14:hiddenFill xmlns:a14="http://schemas.microsoft.com/office/drawing/2010/main">
                  <a:solidFill>
                    <a:srgbClr val="FFFFFF"/>
                  </a:solidFill>
                </a14:hiddenFill>
              </a:ext>
            </a:extLst>
          </p:spPr>
        </p:pic>
        <p:pic>
          <p:nvPicPr>
            <p:cNvPr id="59" name="그래픽 58">
              <a:extLst>
                <a:ext uri="{FF2B5EF4-FFF2-40B4-BE49-F238E27FC236}">
                  <a16:creationId xmlns:a16="http://schemas.microsoft.com/office/drawing/2014/main" id="{186F5057-34EC-CAB8-EF6B-E332178493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6674" y="2132812"/>
              <a:ext cx="599832" cy="620034"/>
            </a:xfrm>
            <a:prstGeom prst="rect">
              <a:avLst/>
            </a:prstGeom>
          </p:spPr>
        </p:pic>
        <p:cxnSp>
          <p:nvCxnSpPr>
            <p:cNvPr id="60" name="직선 화살표 연결선 59">
              <a:extLst>
                <a:ext uri="{FF2B5EF4-FFF2-40B4-BE49-F238E27FC236}">
                  <a16:creationId xmlns:a16="http://schemas.microsoft.com/office/drawing/2014/main" id="{26041F21-0162-355F-5CF6-29D8A577B4AA}"/>
                </a:ext>
              </a:extLst>
            </p:cNvPr>
            <p:cNvCxnSpPr>
              <a:cxnSpLocks/>
            </p:cNvCxnSpPr>
            <p:nvPr/>
          </p:nvCxnSpPr>
          <p:spPr>
            <a:xfrm flipV="1">
              <a:off x="5806506" y="2757765"/>
              <a:ext cx="165273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직선 화살표 연결선 60">
              <a:extLst>
                <a:ext uri="{FF2B5EF4-FFF2-40B4-BE49-F238E27FC236}">
                  <a16:creationId xmlns:a16="http://schemas.microsoft.com/office/drawing/2014/main" id="{1C3F2AC8-5EF1-978A-8AE5-868A577F5000}"/>
                </a:ext>
              </a:extLst>
            </p:cNvPr>
            <p:cNvCxnSpPr>
              <a:cxnSpLocks/>
            </p:cNvCxnSpPr>
            <p:nvPr/>
          </p:nvCxnSpPr>
          <p:spPr>
            <a:xfrm flipH="1">
              <a:off x="5828139" y="2580182"/>
              <a:ext cx="165273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F8901C95-A628-4809-2281-44A38B3A7DE2}"/>
                </a:ext>
              </a:extLst>
            </p:cNvPr>
            <p:cNvSpPr txBox="1"/>
            <p:nvPr/>
          </p:nvSpPr>
          <p:spPr>
            <a:xfrm>
              <a:off x="4667067" y="1363261"/>
              <a:ext cx="1710436" cy="338554"/>
            </a:xfrm>
            <a:prstGeom prst="rect">
              <a:avLst/>
            </a:prstGeom>
            <a:noFill/>
          </p:spPr>
          <p:txBody>
            <a:bodyPr wrap="square" rtlCol="0">
              <a:spAutoFit/>
            </a:bodyPr>
            <a:lstStyle/>
            <a:p>
              <a:pPr algn="ctr"/>
              <a:r>
                <a:rPr lang="en-US" altLang="ko-KR" sz="1600">
                  <a:latin typeface="+mj-lt"/>
                  <a:ea typeface="Linux Biolinum" panose="02000503000000000000" pitchFamily="2" charset="0"/>
                  <a:cs typeface="Linux Biolinum" panose="02000503000000000000" pitchFamily="2" charset="0"/>
                </a:rPr>
                <a:t>OHD system</a:t>
              </a:r>
              <a:endParaRPr lang="en-US" altLang="ko-KR" sz="1600" dirty="0">
                <a:latin typeface="+mj-lt"/>
                <a:ea typeface="Linux Biolinum" panose="02000503000000000000" pitchFamily="2" charset="0"/>
                <a:cs typeface="Linux Biolinum" panose="02000503000000000000" pitchFamily="2" charset="0"/>
              </a:endParaRPr>
            </a:p>
          </p:txBody>
        </p:sp>
      </p:grpSp>
      <p:pic>
        <p:nvPicPr>
          <p:cNvPr id="81" name="Google Shape;77;p16">
            <a:extLst>
              <a:ext uri="{FF2B5EF4-FFF2-40B4-BE49-F238E27FC236}">
                <a16:creationId xmlns:a16="http://schemas.microsoft.com/office/drawing/2014/main" id="{99112A8D-470B-4ED8-D221-57C6E5EB14DA}"/>
              </a:ext>
            </a:extLst>
          </p:cNvPr>
          <p:cNvPicPr preferRelativeResize="0"/>
          <p:nvPr/>
        </p:nvPicPr>
        <p:blipFill rotWithShape="1">
          <a:blip r:embed="rId13">
            <a:alphaModFix/>
          </a:blip>
          <a:srcRect l="11123" t="40560" r="10228" b="20997"/>
          <a:stretch>
            <a:fillRect/>
          </a:stretch>
        </p:blipFill>
        <p:spPr>
          <a:xfrm>
            <a:off x="9516062" y="2455783"/>
            <a:ext cx="1842172" cy="1118730"/>
          </a:xfrm>
          <a:prstGeom prst="rect">
            <a:avLst/>
          </a:prstGeom>
          <a:noFill/>
          <a:ln>
            <a:noFill/>
          </a:ln>
        </p:spPr>
      </p:pic>
      <p:grpSp>
        <p:nvGrpSpPr>
          <p:cNvPr id="156" name="그룹 155">
            <a:extLst>
              <a:ext uri="{FF2B5EF4-FFF2-40B4-BE49-F238E27FC236}">
                <a16:creationId xmlns:a16="http://schemas.microsoft.com/office/drawing/2014/main" id="{0B65F4CD-D687-201A-63C3-33A8B4E1C67B}"/>
              </a:ext>
            </a:extLst>
          </p:cNvPr>
          <p:cNvGrpSpPr/>
          <p:nvPr/>
        </p:nvGrpSpPr>
        <p:grpSpPr>
          <a:xfrm>
            <a:off x="9423340" y="4036066"/>
            <a:ext cx="2128307" cy="818488"/>
            <a:chOff x="9321771" y="3409526"/>
            <a:chExt cx="2327000" cy="894920"/>
          </a:xfrm>
        </p:grpSpPr>
        <p:sp>
          <p:nvSpPr>
            <p:cNvPr id="91" name="원통형 90">
              <a:extLst>
                <a:ext uri="{FF2B5EF4-FFF2-40B4-BE49-F238E27FC236}">
                  <a16:creationId xmlns:a16="http://schemas.microsoft.com/office/drawing/2014/main" id="{067FFE13-F46A-0340-9E8D-6DA1ABBA885A}"/>
                </a:ext>
              </a:extLst>
            </p:cNvPr>
            <p:cNvSpPr/>
            <p:nvPr/>
          </p:nvSpPr>
          <p:spPr>
            <a:xfrm rot="5400000">
              <a:off x="10037811" y="2693486"/>
              <a:ext cx="894920" cy="2327000"/>
            </a:xfrm>
            <a:prstGeom prst="can">
              <a:avLst>
                <a:gd name="adj" fmla="val 19971"/>
              </a:avLst>
            </a:prstGeom>
            <a:solidFill>
              <a:srgbClr val="FF0000">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pic>
          <p:nvPicPr>
            <p:cNvPr id="92" name="그림 91" descr="레드, 원, 구체이(가) 표시된 사진&#10;&#10;자동 생성된 설명">
              <a:extLst>
                <a:ext uri="{FF2B5EF4-FFF2-40B4-BE49-F238E27FC236}">
                  <a16:creationId xmlns:a16="http://schemas.microsoft.com/office/drawing/2014/main" id="{C011CC18-B8D3-B5BD-F6CC-2444BCED33E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585709" y="3820337"/>
              <a:ext cx="211332" cy="158502"/>
            </a:xfrm>
            <a:prstGeom prst="rect">
              <a:avLst/>
            </a:prstGeom>
          </p:spPr>
        </p:pic>
        <p:pic>
          <p:nvPicPr>
            <p:cNvPr id="93" name="그림 92" descr="레드, 원, 구체이(가) 표시된 사진&#10;&#10;자동 생성된 설명">
              <a:extLst>
                <a:ext uri="{FF2B5EF4-FFF2-40B4-BE49-F238E27FC236}">
                  <a16:creationId xmlns:a16="http://schemas.microsoft.com/office/drawing/2014/main" id="{0478771E-E8CC-CE76-DD05-115B9DBE5FB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4500000">
              <a:off x="9954696" y="3587740"/>
              <a:ext cx="211336" cy="158500"/>
            </a:xfrm>
            <a:prstGeom prst="rect">
              <a:avLst/>
            </a:prstGeom>
          </p:spPr>
        </p:pic>
        <p:pic>
          <p:nvPicPr>
            <p:cNvPr id="94" name="그림 93" descr="레드, 원, 구체이(가) 표시된 사진&#10;&#10;자동 생성된 설명">
              <a:extLst>
                <a:ext uri="{FF2B5EF4-FFF2-40B4-BE49-F238E27FC236}">
                  <a16:creationId xmlns:a16="http://schemas.microsoft.com/office/drawing/2014/main" id="{C3618C6E-0578-F0B1-417A-1348AC01D9C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84867" y="3950934"/>
              <a:ext cx="211332" cy="158502"/>
            </a:xfrm>
            <a:prstGeom prst="rect">
              <a:avLst/>
            </a:prstGeom>
          </p:spPr>
        </p:pic>
        <p:pic>
          <p:nvPicPr>
            <p:cNvPr id="95" name="그림 94" descr="레드, 원, 구체이(가) 표시된 사진&#10;&#10;자동 생성된 설명">
              <a:extLst>
                <a:ext uri="{FF2B5EF4-FFF2-40B4-BE49-F238E27FC236}">
                  <a16:creationId xmlns:a16="http://schemas.microsoft.com/office/drawing/2014/main" id="{27CFB0D8-39DE-D09D-7C2C-39944B0E9D2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590196" y="3507130"/>
              <a:ext cx="211332" cy="158502"/>
            </a:xfrm>
            <a:prstGeom prst="rect">
              <a:avLst/>
            </a:prstGeom>
          </p:spPr>
        </p:pic>
        <p:pic>
          <p:nvPicPr>
            <p:cNvPr id="96" name="그림 95" descr="레드, 원, 구체이(가) 표시된 사진&#10;&#10;자동 생성된 설명">
              <a:extLst>
                <a:ext uri="{FF2B5EF4-FFF2-40B4-BE49-F238E27FC236}">
                  <a16:creationId xmlns:a16="http://schemas.microsoft.com/office/drawing/2014/main" id="{20675B49-971A-2DC1-F9A0-C259EC847E1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900000">
              <a:off x="10960616" y="4084878"/>
              <a:ext cx="211332" cy="158502"/>
            </a:xfrm>
            <a:prstGeom prst="rect">
              <a:avLst/>
            </a:prstGeom>
          </p:spPr>
        </p:pic>
        <p:pic>
          <p:nvPicPr>
            <p:cNvPr id="97" name="그림 96" descr="레드, 원, 구체이(가) 표시된 사진&#10;&#10;자동 생성된 설명">
              <a:extLst>
                <a:ext uri="{FF2B5EF4-FFF2-40B4-BE49-F238E27FC236}">
                  <a16:creationId xmlns:a16="http://schemas.microsoft.com/office/drawing/2014/main" id="{0265D16F-8E7D-6399-4B73-81D8F5242A9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3600000">
              <a:off x="11125810" y="3586640"/>
              <a:ext cx="211336" cy="158500"/>
            </a:xfrm>
            <a:prstGeom prst="rect">
              <a:avLst/>
            </a:prstGeom>
          </p:spPr>
        </p:pic>
        <p:pic>
          <p:nvPicPr>
            <p:cNvPr id="98" name="그림 97" descr="레드, 원, 구체이(가) 표시된 사진&#10;&#10;자동 생성된 설명">
              <a:extLst>
                <a:ext uri="{FF2B5EF4-FFF2-40B4-BE49-F238E27FC236}">
                  <a16:creationId xmlns:a16="http://schemas.microsoft.com/office/drawing/2014/main" id="{48DA4824-1E15-3222-9BD1-199F7E5CD05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4224781">
              <a:off x="10611521" y="3909058"/>
              <a:ext cx="211336" cy="158500"/>
            </a:xfrm>
            <a:prstGeom prst="rect">
              <a:avLst/>
            </a:prstGeom>
          </p:spPr>
        </p:pic>
        <p:cxnSp>
          <p:nvCxnSpPr>
            <p:cNvPr id="102" name="직선 화살표 연결선 101">
              <a:extLst>
                <a:ext uri="{FF2B5EF4-FFF2-40B4-BE49-F238E27FC236}">
                  <a16:creationId xmlns:a16="http://schemas.microsoft.com/office/drawing/2014/main" id="{BBEA32E8-CA96-BF58-DBF4-B5695677C1E3}"/>
                </a:ext>
              </a:extLst>
            </p:cNvPr>
            <p:cNvCxnSpPr>
              <a:cxnSpLocks/>
              <a:stCxn id="93" idx="0"/>
            </p:cNvCxnSpPr>
            <p:nvPr/>
          </p:nvCxnSpPr>
          <p:spPr>
            <a:xfrm>
              <a:off x="10136912" y="3646479"/>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직선 화살표 연결선 102">
              <a:extLst>
                <a:ext uri="{FF2B5EF4-FFF2-40B4-BE49-F238E27FC236}">
                  <a16:creationId xmlns:a16="http://schemas.microsoft.com/office/drawing/2014/main" id="{2B3EABA5-6C7E-38DE-718B-0209D1EAD0E4}"/>
                </a:ext>
              </a:extLst>
            </p:cNvPr>
            <p:cNvCxnSpPr>
              <a:cxnSpLocks/>
            </p:cNvCxnSpPr>
            <p:nvPr/>
          </p:nvCxnSpPr>
          <p:spPr>
            <a:xfrm>
              <a:off x="9768949" y="3880434"/>
              <a:ext cx="284586" cy="1529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4" name="직선 화살표 연결선 103">
              <a:extLst>
                <a:ext uri="{FF2B5EF4-FFF2-40B4-BE49-F238E27FC236}">
                  <a16:creationId xmlns:a16="http://schemas.microsoft.com/office/drawing/2014/main" id="{C824B5EA-06FA-36E2-43B2-E4EFAB2177C8}"/>
                </a:ext>
              </a:extLst>
            </p:cNvPr>
            <p:cNvCxnSpPr/>
            <p:nvPr/>
          </p:nvCxnSpPr>
          <p:spPr>
            <a:xfrm>
              <a:off x="10267614" y="4054962"/>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5" name="직선 화살표 연결선 104">
              <a:extLst>
                <a:ext uri="{FF2B5EF4-FFF2-40B4-BE49-F238E27FC236}">
                  <a16:creationId xmlns:a16="http://schemas.microsoft.com/office/drawing/2014/main" id="{5FCF1879-A6D4-D605-E26F-3D1B550B97B8}"/>
                </a:ext>
              </a:extLst>
            </p:cNvPr>
            <p:cNvCxnSpPr/>
            <p:nvPr/>
          </p:nvCxnSpPr>
          <p:spPr>
            <a:xfrm>
              <a:off x="10757774" y="3990187"/>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6" name="직선 화살표 연결선 105">
              <a:extLst>
                <a:ext uri="{FF2B5EF4-FFF2-40B4-BE49-F238E27FC236}">
                  <a16:creationId xmlns:a16="http://schemas.microsoft.com/office/drawing/2014/main" id="{4B999CD6-5240-6A5A-537F-A69FBE8E9E5F}"/>
                </a:ext>
              </a:extLst>
            </p:cNvPr>
            <p:cNvCxnSpPr/>
            <p:nvPr/>
          </p:nvCxnSpPr>
          <p:spPr>
            <a:xfrm>
              <a:off x="10702858" y="3566606"/>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직선 화살표 연결선 106">
              <a:extLst>
                <a:ext uri="{FF2B5EF4-FFF2-40B4-BE49-F238E27FC236}">
                  <a16:creationId xmlns:a16="http://schemas.microsoft.com/office/drawing/2014/main" id="{0BA71F4B-E504-FEFE-5017-23982428FF05}"/>
                </a:ext>
              </a:extLst>
            </p:cNvPr>
            <p:cNvCxnSpPr>
              <a:cxnSpLocks/>
            </p:cNvCxnSpPr>
            <p:nvPr/>
          </p:nvCxnSpPr>
          <p:spPr>
            <a:xfrm>
              <a:off x="11241491" y="3640767"/>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8" name="직선 화살표 연결선 107">
              <a:extLst>
                <a:ext uri="{FF2B5EF4-FFF2-40B4-BE49-F238E27FC236}">
                  <a16:creationId xmlns:a16="http://schemas.microsoft.com/office/drawing/2014/main" id="{41515343-9329-3CEB-A970-09877495A04A}"/>
                </a:ext>
              </a:extLst>
            </p:cNvPr>
            <p:cNvCxnSpPr>
              <a:cxnSpLocks/>
            </p:cNvCxnSpPr>
            <p:nvPr/>
          </p:nvCxnSpPr>
          <p:spPr>
            <a:xfrm>
              <a:off x="11094024" y="4187542"/>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10" name="그림 109" descr="레드, 원, 구체이(가) 표시된 사진&#10;&#10;자동 생성된 설명">
              <a:extLst>
                <a:ext uri="{FF2B5EF4-FFF2-40B4-BE49-F238E27FC236}">
                  <a16:creationId xmlns:a16="http://schemas.microsoft.com/office/drawing/2014/main" id="{B85A194B-AA21-1E0C-CCE7-34A8BDE57D0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609008">
              <a:off x="9435730" y="3562785"/>
              <a:ext cx="211332" cy="158502"/>
            </a:xfrm>
            <a:prstGeom prst="rect">
              <a:avLst/>
            </a:prstGeom>
          </p:spPr>
        </p:pic>
        <p:cxnSp>
          <p:nvCxnSpPr>
            <p:cNvPr id="111" name="직선 화살표 연결선 110">
              <a:extLst>
                <a:ext uri="{FF2B5EF4-FFF2-40B4-BE49-F238E27FC236}">
                  <a16:creationId xmlns:a16="http://schemas.microsoft.com/office/drawing/2014/main" id="{3DF5F7E5-F723-ECB1-C103-1C6852B533B3}"/>
                </a:ext>
              </a:extLst>
            </p:cNvPr>
            <p:cNvCxnSpPr>
              <a:cxnSpLocks/>
            </p:cNvCxnSpPr>
            <p:nvPr/>
          </p:nvCxnSpPr>
          <p:spPr>
            <a:xfrm>
              <a:off x="9551413" y="3616824"/>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51" name="그룹 150">
            <a:extLst>
              <a:ext uri="{FF2B5EF4-FFF2-40B4-BE49-F238E27FC236}">
                <a16:creationId xmlns:a16="http://schemas.microsoft.com/office/drawing/2014/main" id="{8187F5EE-FF80-FCE7-F637-6A745C33B216}"/>
              </a:ext>
            </a:extLst>
          </p:cNvPr>
          <p:cNvGrpSpPr/>
          <p:nvPr/>
        </p:nvGrpSpPr>
        <p:grpSpPr>
          <a:xfrm>
            <a:off x="9264136" y="4944503"/>
            <a:ext cx="2274935" cy="1424419"/>
            <a:chOff x="9190341" y="4722856"/>
            <a:chExt cx="2274935" cy="1424419"/>
          </a:xfrm>
        </p:grpSpPr>
        <p:pic>
          <p:nvPicPr>
            <p:cNvPr id="126" name="Picture 6" descr="Cloud PNGs for Free Download">
              <a:extLst>
                <a:ext uri="{FF2B5EF4-FFF2-40B4-BE49-F238E27FC236}">
                  <a16:creationId xmlns:a16="http://schemas.microsoft.com/office/drawing/2014/main" id="{98B40D84-52F5-6448-65E6-FEEC71CADDC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90341" y="4722856"/>
              <a:ext cx="2274935" cy="1424419"/>
            </a:xfrm>
            <a:prstGeom prst="rect">
              <a:avLst/>
            </a:prstGeom>
            <a:noFill/>
            <a:extLst>
              <a:ext uri="{909E8E84-426E-40DD-AFC4-6F175D3DCCD1}">
                <a14:hiddenFill xmlns:a14="http://schemas.microsoft.com/office/drawing/2010/main">
                  <a:solidFill>
                    <a:srgbClr val="FFFFFF"/>
                  </a:solidFill>
                </a14:hiddenFill>
              </a:ext>
            </a:extLst>
          </p:spPr>
        </p:pic>
        <p:grpSp>
          <p:nvGrpSpPr>
            <p:cNvPr id="127" name="그룹 126">
              <a:extLst>
                <a:ext uri="{FF2B5EF4-FFF2-40B4-BE49-F238E27FC236}">
                  <a16:creationId xmlns:a16="http://schemas.microsoft.com/office/drawing/2014/main" id="{69ACA544-1807-BBFC-1A93-C75D448C0872}"/>
                </a:ext>
              </a:extLst>
            </p:cNvPr>
            <p:cNvGrpSpPr/>
            <p:nvPr/>
          </p:nvGrpSpPr>
          <p:grpSpPr>
            <a:xfrm>
              <a:off x="9642144" y="4954624"/>
              <a:ext cx="1699680" cy="1104574"/>
              <a:chOff x="10360629" y="574324"/>
              <a:chExt cx="766913" cy="498395"/>
            </a:xfrm>
          </p:grpSpPr>
          <p:sp>
            <p:nvSpPr>
              <p:cNvPr id="128" name="타원 127">
                <a:extLst>
                  <a:ext uri="{FF2B5EF4-FFF2-40B4-BE49-F238E27FC236}">
                    <a16:creationId xmlns:a16="http://schemas.microsoft.com/office/drawing/2014/main" id="{36165000-67BD-203D-1E0F-E977DA13EA18}"/>
                  </a:ext>
                </a:extLst>
              </p:cNvPr>
              <p:cNvSpPr/>
              <p:nvPr/>
            </p:nvSpPr>
            <p:spPr>
              <a:xfrm>
                <a:off x="10460242" y="758809"/>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29" name="타원 128">
                <a:extLst>
                  <a:ext uri="{FF2B5EF4-FFF2-40B4-BE49-F238E27FC236}">
                    <a16:creationId xmlns:a16="http://schemas.microsoft.com/office/drawing/2014/main" id="{00B9F32D-39CD-B76A-0C82-77DAEAE51016}"/>
                  </a:ext>
                </a:extLst>
              </p:cNvPr>
              <p:cNvSpPr/>
              <p:nvPr/>
            </p:nvSpPr>
            <p:spPr>
              <a:xfrm>
                <a:off x="10634844" y="770417"/>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30" name="타원 129">
                <a:extLst>
                  <a:ext uri="{FF2B5EF4-FFF2-40B4-BE49-F238E27FC236}">
                    <a16:creationId xmlns:a16="http://schemas.microsoft.com/office/drawing/2014/main" id="{B4D3C4F8-B7B3-8403-9D04-C077996626D9}"/>
                  </a:ext>
                </a:extLst>
              </p:cNvPr>
              <p:cNvSpPr/>
              <p:nvPr/>
            </p:nvSpPr>
            <p:spPr>
              <a:xfrm>
                <a:off x="10800175" y="865607"/>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31" name="타원 130">
                <a:extLst>
                  <a:ext uri="{FF2B5EF4-FFF2-40B4-BE49-F238E27FC236}">
                    <a16:creationId xmlns:a16="http://schemas.microsoft.com/office/drawing/2014/main" id="{940A4F15-3926-65DB-178B-9603BBCA0A25}"/>
                  </a:ext>
                </a:extLst>
              </p:cNvPr>
              <p:cNvSpPr/>
              <p:nvPr/>
            </p:nvSpPr>
            <p:spPr>
              <a:xfrm>
                <a:off x="10965728" y="817170"/>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32" name="타원 131">
                <a:extLst>
                  <a:ext uri="{FF2B5EF4-FFF2-40B4-BE49-F238E27FC236}">
                    <a16:creationId xmlns:a16="http://schemas.microsoft.com/office/drawing/2014/main" id="{D3EB3534-E96E-8D5B-384B-791069A0A281}"/>
                  </a:ext>
                </a:extLst>
              </p:cNvPr>
              <p:cNvSpPr/>
              <p:nvPr/>
            </p:nvSpPr>
            <p:spPr>
              <a:xfrm>
                <a:off x="10520064" y="882689"/>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33" name="직선 화살표 연결선 132">
                <a:extLst>
                  <a:ext uri="{FF2B5EF4-FFF2-40B4-BE49-F238E27FC236}">
                    <a16:creationId xmlns:a16="http://schemas.microsoft.com/office/drawing/2014/main" id="{3FDDE758-54C3-059D-56DF-7B73E63C29DA}"/>
                  </a:ext>
                </a:extLst>
              </p:cNvPr>
              <p:cNvCxnSpPr>
                <a:cxnSpLocks/>
              </p:cNvCxnSpPr>
              <p:nvPr/>
            </p:nvCxnSpPr>
            <p:spPr>
              <a:xfrm flipV="1">
                <a:off x="10691213" y="668203"/>
                <a:ext cx="292050" cy="1140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직선 화살표 연결선 133">
                <a:extLst>
                  <a:ext uri="{FF2B5EF4-FFF2-40B4-BE49-F238E27FC236}">
                    <a16:creationId xmlns:a16="http://schemas.microsoft.com/office/drawing/2014/main" id="{516039C7-DF47-0AF4-C051-324FBDB63A69}"/>
                  </a:ext>
                </a:extLst>
              </p:cNvPr>
              <p:cNvCxnSpPr>
                <a:cxnSpLocks/>
              </p:cNvCxnSpPr>
              <p:nvPr/>
            </p:nvCxnSpPr>
            <p:spPr>
              <a:xfrm flipH="1" flipV="1">
                <a:off x="10429085" y="574324"/>
                <a:ext cx="70004" cy="19390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직선 화살표 연결선 134">
                <a:extLst>
                  <a:ext uri="{FF2B5EF4-FFF2-40B4-BE49-F238E27FC236}">
                    <a16:creationId xmlns:a16="http://schemas.microsoft.com/office/drawing/2014/main" id="{EBE10188-AAB7-9276-E9CD-D833330A2D50}"/>
                  </a:ext>
                </a:extLst>
              </p:cNvPr>
              <p:cNvCxnSpPr>
                <a:cxnSpLocks/>
              </p:cNvCxnSpPr>
              <p:nvPr/>
            </p:nvCxnSpPr>
            <p:spPr>
              <a:xfrm flipH="1">
                <a:off x="10360629" y="920366"/>
                <a:ext cx="160862" cy="363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6" name="직선 화살표 연결선 135">
                <a:extLst>
                  <a:ext uri="{FF2B5EF4-FFF2-40B4-BE49-F238E27FC236}">
                    <a16:creationId xmlns:a16="http://schemas.microsoft.com/office/drawing/2014/main" id="{9E301DBE-70B4-CFE3-5F4A-903F9750D64C}"/>
                  </a:ext>
                </a:extLst>
              </p:cNvPr>
              <p:cNvCxnSpPr>
                <a:cxnSpLocks/>
                <a:stCxn id="130" idx="4"/>
              </p:cNvCxnSpPr>
              <p:nvPr/>
            </p:nvCxnSpPr>
            <p:spPr>
              <a:xfrm>
                <a:off x="10831896" y="929049"/>
                <a:ext cx="28204" cy="14367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7" name="직선 화살표 연결선 136">
                <a:extLst>
                  <a:ext uri="{FF2B5EF4-FFF2-40B4-BE49-F238E27FC236}">
                    <a16:creationId xmlns:a16="http://schemas.microsoft.com/office/drawing/2014/main" id="{7BB79B63-FBE2-CE75-205A-9AA618F98FBD}"/>
                  </a:ext>
                </a:extLst>
              </p:cNvPr>
              <p:cNvCxnSpPr>
                <a:cxnSpLocks/>
              </p:cNvCxnSpPr>
              <p:nvPr/>
            </p:nvCxnSpPr>
            <p:spPr>
              <a:xfrm>
                <a:off x="11021055" y="874296"/>
                <a:ext cx="106487" cy="9366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8" name="타원 137">
                <a:extLst>
                  <a:ext uri="{FF2B5EF4-FFF2-40B4-BE49-F238E27FC236}">
                    <a16:creationId xmlns:a16="http://schemas.microsoft.com/office/drawing/2014/main" id="{07E071C6-F355-3AC0-DF86-1B93E5134439}"/>
                  </a:ext>
                </a:extLst>
              </p:cNvPr>
              <p:cNvSpPr/>
              <p:nvPr/>
            </p:nvSpPr>
            <p:spPr>
              <a:xfrm>
                <a:off x="10639863" y="867617"/>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39" name="직선 화살표 연결선 138">
                <a:extLst>
                  <a:ext uri="{FF2B5EF4-FFF2-40B4-BE49-F238E27FC236}">
                    <a16:creationId xmlns:a16="http://schemas.microsoft.com/office/drawing/2014/main" id="{A589D32B-3254-3796-30F0-602111D80780}"/>
                  </a:ext>
                </a:extLst>
              </p:cNvPr>
              <p:cNvCxnSpPr>
                <a:cxnSpLocks/>
              </p:cNvCxnSpPr>
              <p:nvPr/>
            </p:nvCxnSpPr>
            <p:spPr>
              <a:xfrm flipH="1">
                <a:off x="10533710" y="905294"/>
                <a:ext cx="107579" cy="9949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sp>
        <p:nvSpPr>
          <p:cNvPr id="152" name="사각형: 둥근 모서리 151">
            <a:extLst>
              <a:ext uri="{FF2B5EF4-FFF2-40B4-BE49-F238E27FC236}">
                <a16:creationId xmlns:a16="http://schemas.microsoft.com/office/drawing/2014/main" id="{2DB44F97-DC0C-A409-9DAE-0D2E87E9FBA7}"/>
              </a:ext>
            </a:extLst>
          </p:cNvPr>
          <p:cNvSpPr/>
          <p:nvPr/>
        </p:nvSpPr>
        <p:spPr>
          <a:xfrm>
            <a:off x="9119134" y="98137"/>
            <a:ext cx="2681997" cy="6270785"/>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54" name="연결선: 꺾임 153">
            <a:extLst>
              <a:ext uri="{FF2B5EF4-FFF2-40B4-BE49-F238E27FC236}">
                <a16:creationId xmlns:a16="http://schemas.microsoft.com/office/drawing/2014/main" id="{8934504C-3B97-A4E6-AFD1-FC9B9A7991C3}"/>
              </a:ext>
            </a:extLst>
          </p:cNvPr>
          <p:cNvCxnSpPr>
            <a:cxnSpLocks/>
            <a:stCxn id="152" idx="1"/>
          </p:cNvCxnSpPr>
          <p:nvPr/>
        </p:nvCxnSpPr>
        <p:spPr>
          <a:xfrm rot="10800000">
            <a:off x="8035056" y="2704126"/>
            <a:ext cx="1084078" cy="529405"/>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4" name="그림 33">
            <a:extLst>
              <a:ext uri="{FF2B5EF4-FFF2-40B4-BE49-F238E27FC236}">
                <a16:creationId xmlns:a16="http://schemas.microsoft.com/office/drawing/2014/main" id="{37C9D78A-F4EC-75A0-DC47-89795C7787BF}"/>
              </a:ext>
            </a:extLst>
          </p:cNvPr>
          <p:cNvPicPr>
            <a:picLocks noChangeAspect="1"/>
          </p:cNvPicPr>
          <p:nvPr/>
        </p:nvPicPr>
        <p:blipFill>
          <a:blip r:embed="rId16"/>
          <a:stretch>
            <a:fillRect/>
          </a:stretch>
        </p:blipFill>
        <p:spPr>
          <a:xfrm>
            <a:off x="9510422" y="805816"/>
            <a:ext cx="1853970" cy="1056332"/>
          </a:xfrm>
          <a:prstGeom prst="rect">
            <a:avLst/>
          </a:prstGeom>
        </p:spPr>
      </p:pic>
      <p:sp>
        <p:nvSpPr>
          <p:cNvPr id="37" name="TextBox 36">
            <a:extLst>
              <a:ext uri="{FF2B5EF4-FFF2-40B4-BE49-F238E27FC236}">
                <a16:creationId xmlns:a16="http://schemas.microsoft.com/office/drawing/2014/main" id="{D00B661F-42C3-741C-0A95-403D3004912F}"/>
              </a:ext>
            </a:extLst>
          </p:cNvPr>
          <p:cNvSpPr txBox="1"/>
          <p:nvPr/>
        </p:nvSpPr>
        <p:spPr>
          <a:xfrm>
            <a:off x="9365970" y="148496"/>
            <a:ext cx="2142355" cy="646331"/>
          </a:xfrm>
          <a:prstGeom prst="rect">
            <a:avLst/>
          </a:prstGeom>
          <a:noFill/>
        </p:spPr>
        <p:txBody>
          <a:bodyPr wrap="square" rtlCol="0">
            <a:spAutoFit/>
          </a:bodyPr>
          <a:lstStyle/>
          <a:p>
            <a:pPr algn="ctr"/>
            <a:r>
              <a:rPr lang="en-US" altLang="ko-KR" dirty="0">
                <a:latin typeface="+mj-lt"/>
                <a:ea typeface="Linux Biolinum" panose="02000503000000000000" pitchFamily="2" charset="0"/>
                <a:cs typeface="Linux Biolinum" panose="02000503000000000000" pitchFamily="2" charset="0"/>
              </a:rPr>
              <a:t>Non-line-of-sight (NLOS)</a:t>
            </a:r>
            <a:endParaRPr lang="ko-KR" altLang="en-US" dirty="0">
              <a:latin typeface="+mj-lt"/>
              <a:cs typeface="Linux Biolinum" panose="02000503000000000000" pitchFamily="2" charset="0"/>
            </a:endParaRPr>
          </a:p>
        </p:txBody>
      </p:sp>
      <p:sp>
        <p:nvSpPr>
          <p:cNvPr id="63" name="TextBox 62">
            <a:extLst>
              <a:ext uri="{FF2B5EF4-FFF2-40B4-BE49-F238E27FC236}">
                <a16:creationId xmlns:a16="http://schemas.microsoft.com/office/drawing/2014/main" id="{EB1BC331-B05B-4375-2F47-4BA43D24C485}"/>
              </a:ext>
            </a:extLst>
          </p:cNvPr>
          <p:cNvSpPr txBox="1"/>
          <p:nvPr/>
        </p:nvSpPr>
        <p:spPr>
          <a:xfrm>
            <a:off x="9350682" y="2080032"/>
            <a:ext cx="2142355" cy="309590"/>
          </a:xfrm>
          <a:prstGeom prst="rect">
            <a:avLst/>
          </a:prstGeom>
          <a:noFill/>
        </p:spPr>
        <p:txBody>
          <a:bodyPr wrap="square" rtlCol="0">
            <a:spAutoFit/>
          </a:bodyPr>
          <a:lstStyle/>
          <a:p>
            <a:pPr algn="ctr"/>
            <a:r>
              <a:rPr lang="en-US" altLang="ko-KR" dirty="0">
                <a:solidFill>
                  <a:schemeClr val="accent4"/>
                </a:solidFill>
                <a:latin typeface="+mj-lt"/>
                <a:ea typeface="Linux Biolinum" panose="02000503000000000000" pitchFamily="2" charset="0"/>
                <a:cs typeface="Linux Biolinum" panose="02000503000000000000" pitchFamily="2" charset="0"/>
              </a:rPr>
              <a:t>Glossy Object</a:t>
            </a:r>
            <a:endParaRPr lang="ko-KR" altLang="en-US" dirty="0">
              <a:solidFill>
                <a:schemeClr val="accent4"/>
              </a:solidFill>
              <a:latin typeface="+mj-lt"/>
              <a:cs typeface="Linux Biolinum" panose="02000503000000000000" pitchFamily="2" charset="0"/>
            </a:endParaRPr>
          </a:p>
        </p:txBody>
      </p:sp>
      <p:sp>
        <p:nvSpPr>
          <p:cNvPr id="69" name="TextBox 68">
            <a:extLst>
              <a:ext uri="{FF2B5EF4-FFF2-40B4-BE49-F238E27FC236}">
                <a16:creationId xmlns:a16="http://schemas.microsoft.com/office/drawing/2014/main" id="{820791A6-043D-E39C-9EEE-BE217D23CD0C}"/>
              </a:ext>
            </a:extLst>
          </p:cNvPr>
          <p:cNvSpPr txBox="1"/>
          <p:nvPr/>
        </p:nvSpPr>
        <p:spPr>
          <a:xfrm>
            <a:off x="9386378" y="3705451"/>
            <a:ext cx="2165266" cy="369332"/>
          </a:xfrm>
          <a:prstGeom prst="rect">
            <a:avLst/>
          </a:prstGeom>
          <a:noFill/>
        </p:spPr>
        <p:txBody>
          <a:bodyPr wrap="square" rtlCol="0">
            <a:spAutoFit/>
          </a:bodyPr>
          <a:lstStyle/>
          <a:p>
            <a:pPr algn="ctr"/>
            <a:r>
              <a:rPr lang="en-US" altLang="ko-KR" dirty="0">
                <a:solidFill>
                  <a:srgbClr val="F18B8B"/>
                </a:solidFill>
                <a:latin typeface="+mj-lt"/>
                <a:ea typeface="Linux Biolinum" panose="02000503000000000000" pitchFamily="2" charset="0"/>
                <a:cs typeface="Linux Biolinum" panose="02000503000000000000" pitchFamily="2" charset="0"/>
              </a:rPr>
              <a:t>Red Blood Cells</a:t>
            </a:r>
            <a:endParaRPr lang="ko-KR" altLang="en-US" dirty="0">
              <a:solidFill>
                <a:srgbClr val="F18B8B"/>
              </a:solidFill>
              <a:latin typeface="+mj-lt"/>
              <a:cs typeface="Linux Biolinum" panose="02000503000000000000" pitchFamily="2" charset="0"/>
            </a:endParaRPr>
          </a:p>
        </p:txBody>
      </p:sp>
      <p:sp>
        <p:nvSpPr>
          <p:cNvPr id="70" name="TextBox 69">
            <a:extLst>
              <a:ext uri="{FF2B5EF4-FFF2-40B4-BE49-F238E27FC236}">
                <a16:creationId xmlns:a16="http://schemas.microsoft.com/office/drawing/2014/main" id="{1CA95ED6-BF10-9DFF-59A8-D0021AEBDF9B}"/>
              </a:ext>
            </a:extLst>
          </p:cNvPr>
          <p:cNvSpPr txBox="1"/>
          <p:nvPr/>
        </p:nvSpPr>
        <p:spPr>
          <a:xfrm>
            <a:off x="9821055" y="4929370"/>
            <a:ext cx="1358561" cy="369332"/>
          </a:xfrm>
          <a:prstGeom prst="rect">
            <a:avLst/>
          </a:prstGeom>
          <a:noFill/>
        </p:spPr>
        <p:txBody>
          <a:bodyPr wrap="square" rtlCol="0">
            <a:spAutoFit/>
          </a:bodyPr>
          <a:lstStyle/>
          <a:p>
            <a:pPr algn="ctr"/>
            <a:r>
              <a:rPr lang="en-US" altLang="ko-KR" dirty="0">
                <a:solidFill>
                  <a:srgbClr val="00B0F0"/>
                </a:solidFill>
                <a:latin typeface="+mj-lt"/>
                <a:ea typeface="Linux Biolinum" panose="02000503000000000000" pitchFamily="2" charset="0"/>
                <a:cs typeface="Linux Biolinum" panose="02000503000000000000" pitchFamily="2" charset="0"/>
              </a:rPr>
              <a:t>Aerosols</a:t>
            </a:r>
            <a:endParaRPr lang="ko-KR" altLang="en-US" dirty="0">
              <a:solidFill>
                <a:srgbClr val="00B0F0"/>
              </a:solidFill>
              <a:latin typeface="+mj-lt"/>
              <a:cs typeface="Linux Biolinum" panose="02000503000000000000" pitchFamily="2" charset="0"/>
            </a:endParaRPr>
          </a:p>
        </p:txBody>
      </p:sp>
      <p:cxnSp>
        <p:nvCxnSpPr>
          <p:cNvPr id="76" name="직선 화살표 연결선 75">
            <a:extLst>
              <a:ext uri="{FF2B5EF4-FFF2-40B4-BE49-F238E27FC236}">
                <a16:creationId xmlns:a16="http://schemas.microsoft.com/office/drawing/2014/main" id="{D0ECFCEC-EB0D-D82E-3E91-01BA87CC1193}"/>
              </a:ext>
            </a:extLst>
          </p:cNvPr>
          <p:cNvCxnSpPr>
            <a:cxnSpLocks/>
          </p:cNvCxnSpPr>
          <p:nvPr/>
        </p:nvCxnSpPr>
        <p:spPr>
          <a:xfrm flipV="1">
            <a:off x="1797924" y="3779155"/>
            <a:ext cx="0" cy="1910378"/>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8023111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par>
                                <p:cTn id="25" presetID="10"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4"/>
                                        </p:tgtEl>
                                        <p:attrNameLst>
                                          <p:attrName>style.visibility</p:attrName>
                                        </p:attrNameLst>
                                      </p:cBhvr>
                                      <p:to>
                                        <p:strVal val="visible"/>
                                      </p:to>
                                    </p:set>
                                    <p:animEffect transition="in" filter="fade">
                                      <p:cBhvr>
                                        <p:cTn id="30" dur="500"/>
                                        <p:tgtEl>
                                          <p:spTgt spid="64"/>
                                        </p:tgtEl>
                                      </p:cBhvr>
                                    </p:animEffect>
                                  </p:childTnLst>
                                </p:cTn>
                              </p:par>
                              <p:par>
                                <p:cTn id="31" presetID="10" presetClass="entr" presetSubtype="0" fill="hold" nodeType="withEffect">
                                  <p:stCondLst>
                                    <p:cond delay="0"/>
                                  </p:stCondLst>
                                  <p:childTnLst>
                                    <p:set>
                                      <p:cBhvr>
                                        <p:cTn id="32" dur="1" fill="hold">
                                          <p:stCondLst>
                                            <p:cond delay="0"/>
                                          </p:stCondLst>
                                        </p:cTn>
                                        <p:tgtEl>
                                          <p:spTgt spid="76"/>
                                        </p:tgtEl>
                                        <p:attrNameLst>
                                          <p:attrName>style.visibility</p:attrName>
                                        </p:attrNameLst>
                                      </p:cBhvr>
                                      <p:to>
                                        <p:strVal val="visible"/>
                                      </p:to>
                                    </p:set>
                                    <p:animEffect transition="in" filter="fade">
                                      <p:cBhvr>
                                        <p:cTn id="33" dur="500"/>
                                        <p:tgtEl>
                                          <p:spTgt spid="7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58"/>
                                        </p:tgtEl>
                                        <p:attrNameLst>
                                          <p:attrName>style.visibility</p:attrName>
                                        </p:attrNameLst>
                                      </p:cBhvr>
                                      <p:to>
                                        <p:strVal val="visible"/>
                                      </p:to>
                                    </p:set>
                                    <p:animEffect transition="in" filter="fade">
                                      <p:cBhvr>
                                        <p:cTn id="38" dur="500"/>
                                        <p:tgtEl>
                                          <p:spTgt spid="15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fade">
                                      <p:cBhvr>
                                        <p:cTn id="43" dur="500"/>
                                        <p:tgtEl>
                                          <p:spTgt spid="50"/>
                                        </p:tgtEl>
                                      </p:cBhvr>
                                    </p:animEffect>
                                  </p:childTnLst>
                                </p:cTn>
                              </p:par>
                              <p:par>
                                <p:cTn id="44" presetID="10" presetClass="entr" presetSubtype="0" fill="hold"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500"/>
                                        <p:tgtEl>
                                          <p:spTgt spid="5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500"/>
                                        <p:tgtEl>
                                          <p:spTgt spid="5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7"/>
                                        </p:tgtEl>
                                        <p:attrNameLst>
                                          <p:attrName>style.visibility</p:attrName>
                                        </p:attrNameLst>
                                      </p:cBhvr>
                                      <p:to>
                                        <p:strVal val="visible"/>
                                      </p:to>
                                    </p:set>
                                    <p:animEffect transition="in" filter="fade">
                                      <p:cBhvr>
                                        <p:cTn id="58" dur="500"/>
                                        <p:tgtEl>
                                          <p:spTgt spid="67"/>
                                        </p:tgtEl>
                                      </p:cBhvr>
                                    </p:animEffect>
                                  </p:childTnLst>
                                </p:cTn>
                              </p:par>
                              <p:par>
                                <p:cTn id="59" presetID="10" presetClass="entr" presetSubtype="0" fill="hold" nodeType="with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fade">
                                      <p:cBhvr>
                                        <p:cTn id="61" dur="500"/>
                                        <p:tgtEl>
                                          <p:spTgt spid="6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54"/>
                                        </p:tgtEl>
                                        <p:attrNameLst>
                                          <p:attrName>style.visibility</p:attrName>
                                        </p:attrNameLst>
                                      </p:cBhvr>
                                      <p:to>
                                        <p:strVal val="visible"/>
                                      </p:to>
                                    </p:set>
                                    <p:animEffect transition="in" filter="fade">
                                      <p:cBhvr>
                                        <p:cTn id="66" dur="500"/>
                                        <p:tgtEl>
                                          <p:spTgt spid="15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52"/>
                                        </p:tgtEl>
                                        <p:attrNameLst>
                                          <p:attrName>style.visibility</p:attrName>
                                        </p:attrNameLst>
                                      </p:cBhvr>
                                      <p:to>
                                        <p:strVal val="visible"/>
                                      </p:to>
                                    </p:set>
                                    <p:animEffect transition="in" filter="fade">
                                      <p:cBhvr>
                                        <p:cTn id="69" dur="500"/>
                                        <p:tgtEl>
                                          <p:spTgt spid="15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fade">
                                      <p:cBhvr>
                                        <p:cTn id="77" dur="5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3"/>
                                        </p:tgtEl>
                                        <p:attrNameLst>
                                          <p:attrName>style.visibility</p:attrName>
                                        </p:attrNameLst>
                                      </p:cBhvr>
                                      <p:to>
                                        <p:strVal val="visible"/>
                                      </p:to>
                                    </p:set>
                                    <p:animEffect transition="in" filter="fade">
                                      <p:cBhvr>
                                        <p:cTn id="82" dur="500"/>
                                        <p:tgtEl>
                                          <p:spTgt spid="63"/>
                                        </p:tgtEl>
                                      </p:cBhvr>
                                    </p:animEffect>
                                  </p:childTnLst>
                                </p:cTn>
                              </p:par>
                              <p:par>
                                <p:cTn id="83" presetID="10" presetClass="entr" presetSubtype="0" fill="hold" nodeType="withEffect">
                                  <p:stCondLst>
                                    <p:cond delay="0"/>
                                  </p:stCondLst>
                                  <p:childTnLst>
                                    <p:set>
                                      <p:cBhvr>
                                        <p:cTn id="84" dur="1" fill="hold">
                                          <p:stCondLst>
                                            <p:cond delay="0"/>
                                          </p:stCondLst>
                                        </p:cTn>
                                        <p:tgtEl>
                                          <p:spTgt spid="81"/>
                                        </p:tgtEl>
                                        <p:attrNameLst>
                                          <p:attrName>style.visibility</p:attrName>
                                        </p:attrNameLst>
                                      </p:cBhvr>
                                      <p:to>
                                        <p:strVal val="visible"/>
                                      </p:to>
                                    </p:set>
                                    <p:animEffect transition="in" filter="fade">
                                      <p:cBhvr>
                                        <p:cTn id="85" dur="500"/>
                                        <p:tgtEl>
                                          <p:spTgt spid="81"/>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156"/>
                                        </p:tgtEl>
                                        <p:attrNameLst>
                                          <p:attrName>style.visibility</p:attrName>
                                        </p:attrNameLst>
                                      </p:cBhvr>
                                      <p:to>
                                        <p:strVal val="visible"/>
                                      </p:to>
                                    </p:set>
                                    <p:animEffect transition="in" filter="fade">
                                      <p:cBhvr>
                                        <p:cTn id="90" dur="500"/>
                                        <p:tgtEl>
                                          <p:spTgt spid="156"/>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69"/>
                                        </p:tgtEl>
                                        <p:attrNameLst>
                                          <p:attrName>style.visibility</p:attrName>
                                        </p:attrNameLst>
                                      </p:cBhvr>
                                      <p:to>
                                        <p:strVal val="visible"/>
                                      </p:to>
                                    </p:set>
                                    <p:animEffect transition="in" filter="fade">
                                      <p:cBhvr>
                                        <p:cTn id="93" dur="500"/>
                                        <p:tgtEl>
                                          <p:spTgt spid="69"/>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51"/>
                                        </p:tgtEl>
                                        <p:attrNameLst>
                                          <p:attrName>style.visibility</p:attrName>
                                        </p:attrNameLst>
                                      </p:cBhvr>
                                      <p:to>
                                        <p:strVal val="visible"/>
                                      </p:to>
                                    </p:set>
                                    <p:animEffect transition="in" filter="fade">
                                      <p:cBhvr>
                                        <p:cTn id="98" dur="500"/>
                                        <p:tgtEl>
                                          <p:spTgt spid="151"/>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70"/>
                                        </p:tgtEl>
                                        <p:attrNameLst>
                                          <p:attrName>style.visibility</p:attrName>
                                        </p:attrNameLst>
                                      </p:cBhvr>
                                      <p:to>
                                        <p:strVal val="visible"/>
                                      </p:to>
                                    </p:set>
                                    <p:animEffect transition="in" filter="fade">
                                      <p:cBhvr>
                                        <p:cTn id="10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52" grpId="0"/>
      <p:bldP spid="53" grpId="0" animBg="1"/>
      <p:bldP spid="54" grpId="0"/>
      <p:bldP spid="64" grpId="0"/>
      <p:bldP spid="65" grpId="0"/>
      <p:bldP spid="67" grpId="0"/>
      <p:bldP spid="152" grpId="0" animBg="1"/>
      <p:bldP spid="37" grpId="0"/>
      <p:bldP spid="63" grpId="0"/>
      <p:bldP spid="69" grpId="0"/>
      <p:bldP spid="7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034BB-E6FF-C443-461F-CBD55679AD0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07F96202-2298-1909-D96F-625B7541854C}"/>
              </a:ext>
            </a:extLst>
          </p:cNvPr>
          <p:cNvSpPr>
            <a:spLocks noGrp="1"/>
          </p:cNvSpPr>
          <p:nvPr>
            <p:ph type="title"/>
          </p:nvPr>
        </p:nvSpPr>
        <p:spPr/>
        <p:txBody>
          <a:bodyPr/>
          <a:lstStyle/>
          <a:p>
            <a:r>
              <a:rPr lang="en-US" altLang="ko-KR" dirty="0"/>
              <a:t>OHD Path Integral Formulation</a:t>
            </a:r>
            <a:endParaRPr lang="ko-KR" altLang="en-US" dirty="0"/>
          </a:p>
        </p:txBody>
      </p:sp>
      <p:sp>
        <p:nvSpPr>
          <p:cNvPr id="4" name="슬라이드 번호 개체 틀 3">
            <a:extLst>
              <a:ext uri="{FF2B5EF4-FFF2-40B4-BE49-F238E27FC236}">
                <a16:creationId xmlns:a16="http://schemas.microsoft.com/office/drawing/2014/main" id="{B325E4FA-67B2-97F6-E692-EAB44CB9763F}"/>
              </a:ext>
            </a:extLst>
          </p:cNvPr>
          <p:cNvSpPr>
            <a:spLocks noGrp="1"/>
          </p:cNvSpPr>
          <p:nvPr>
            <p:ph type="sldNum" sz="quarter" idx="12"/>
          </p:nvPr>
        </p:nvSpPr>
        <p:spPr/>
        <p:txBody>
          <a:bodyPr/>
          <a:lstStyle/>
          <a:p>
            <a:fld id="{8DF240CA-39A6-8942-A819-E48F9D8A9D50}" type="slidenum">
              <a:rPr lang="en-KR" smtClean="0"/>
              <a:pPr/>
              <a:t>15</a:t>
            </a:fld>
            <a:endParaRPr lang="en-KR"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1D178E5-4890-AB60-7360-DA2A64699B1A}"/>
                  </a:ext>
                </a:extLst>
              </p:cNvPr>
              <p:cNvSpPr txBox="1"/>
              <p:nvPr/>
            </p:nvSpPr>
            <p:spPr>
              <a:xfrm>
                <a:off x="3983602" y="1177842"/>
                <a:ext cx="6598942" cy="109863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sz="2800" i="1" smtClean="0">
                              <a:solidFill>
                                <a:schemeClr val="tx1"/>
                              </a:solidFill>
                              <a:latin typeface="Cambria Math" panose="02040503050406030204" pitchFamily="18" charset="0"/>
                            </a:rPr>
                          </m:ctrlPr>
                        </m:sSubPr>
                        <m:e>
                          <m:r>
                            <a:rPr lang="en-US" altLang="ko-KR" sz="2800" i="1">
                              <a:solidFill>
                                <a:schemeClr val="tx1"/>
                              </a:solidFill>
                              <a:latin typeface="Cambria Math" panose="02040503050406030204" pitchFamily="18" charset="0"/>
                            </a:rPr>
                            <m:t>𝑆</m:t>
                          </m:r>
                        </m:e>
                        <m:sub>
                          <m:r>
                            <m:rPr>
                              <m:sty m:val="p"/>
                            </m:rPr>
                            <a:rPr lang="en-US" altLang="ko-KR" sz="2800">
                              <a:solidFill>
                                <a:schemeClr val="tx1"/>
                              </a:solidFill>
                              <a:latin typeface="Cambria Math" panose="02040503050406030204" pitchFamily="18" charset="0"/>
                            </a:rPr>
                            <m:t>AC</m:t>
                          </m:r>
                        </m:sub>
                      </m:sSub>
                      <m:d>
                        <m:dPr>
                          <m:ctrlPr>
                            <a:rPr lang="en-US" altLang="ko-KR" sz="2800" i="1">
                              <a:solidFill>
                                <a:schemeClr val="tx1"/>
                              </a:solidFill>
                              <a:latin typeface="Cambria Math" panose="02040503050406030204" pitchFamily="18" charset="0"/>
                            </a:rPr>
                          </m:ctrlPr>
                        </m:dPr>
                        <m:e>
                          <m:r>
                            <a:rPr lang="en-US" altLang="ko-KR" sz="2800" i="1">
                              <a:solidFill>
                                <a:schemeClr val="tx1"/>
                              </a:solidFill>
                              <a:latin typeface="Cambria Math" panose="02040503050406030204" pitchFamily="18" charset="0"/>
                            </a:rPr>
                            <m:t>𝜔</m:t>
                          </m:r>
                        </m:e>
                      </m:d>
                      <m:r>
                        <a:rPr lang="en-US" altLang="ko-KR" sz="2800" i="1">
                          <a:solidFill>
                            <a:schemeClr val="tx1"/>
                          </a:solidFill>
                          <a:latin typeface="Cambria Math" panose="02040503050406030204" pitchFamily="18" charset="0"/>
                        </a:rPr>
                        <m:t>=</m:t>
                      </m:r>
                      <m:nary>
                        <m:naryPr>
                          <m:ctrlPr>
                            <a:rPr lang="en-US" altLang="ko-KR" sz="2800" i="1">
                              <a:solidFill>
                                <a:schemeClr val="tx1"/>
                              </a:solidFill>
                              <a:latin typeface="Cambria Math" panose="02040503050406030204" pitchFamily="18" charset="0"/>
                            </a:rPr>
                          </m:ctrlPr>
                        </m:naryPr>
                        <m:sub>
                          <m:r>
                            <a:rPr lang="en-US" altLang="ko-KR" sz="2800" i="1">
                              <a:solidFill>
                                <a:schemeClr val="tx1"/>
                              </a:solidFill>
                              <a:latin typeface="Cambria Math" panose="02040503050406030204" pitchFamily="18" charset="0"/>
                            </a:rPr>
                            <m:t>𝒫</m:t>
                          </m:r>
                        </m:sub>
                        <m:sup/>
                        <m:e>
                          <m:r>
                            <a:rPr lang="en-US" altLang="ko-KR" sz="2800" i="1">
                              <a:solidFill>
                                <a:schemeClr val="tx1"/>
                              </a:solidFill>
                              <a:latin typeface="Cambria Math" panose="02040503050406030204" pitchFamily="18" charset="0"/>
                            </a:rPr>
                            <m:t>𝑓</m:t>
                          </m:r>
                          <m:d>
                            <m:dPr>
                              <m:ctrlPr>
                                <a:rPr lang="en-US" altLang="ko-KR" sz="2800" i="1">
                                  <a:solidFill>
                                    <a:schemeClr val="tx1"/>
                                  </a:solidFill>
                                  <a:latin typeface="Cambria Math" panose="02040503050406030204" pitchFamily="18" charset="0"/>
                                </a:rPr>
                              </m:ctrlPr>
                            </m:dPr>
                            <m:e>
                              <m:acc>
                                <m:accPr>
                                  <m:chr m:val="̅"/>
                                  <m:ctrlPr>
                                    <a:rPr lang="en-US" altLang="ko-KR" sz="2800" i="1">
                                      <a:solidFill>
                                        <a:schemeClr val="tx1"/>
                                      </a:solidFill>
                                      <a:latin typeface="Cambria Math" panose="02040503050406030204" pitchFamily="18" charset="0"/>
                                    </a:rPr>
                                  </m:ctrlPr>
                                </m:accPr>
                                <m:e>
                                  <m:r>
                                    <a:rPr lang="en-US" altLang="ko-KR" sz="2800" b="1">
                                      <a:solidFill>
                                        <a:schemeClr val="tx1"/>
                                      </a:solidFill>
                                      <a:latin typeface="Cambria Math" panose="02040503050406030204" pitchFamily="18" charset="0"/>
                                    </a:rPr>
                                    <m:t>𝐱</m:t>
                                  </m:r>
                                </m:e>
                              </m:acc>
                            </m:e>
                          </m:d>
                          <m:r>
                            <a:rPr lang="en-US" altLang="ko-KR" sz="2800" i="1">
                              <a:solidFill>
                                <a:schemeClr val="tx1"/>
                              </a:solidFill>
                              <a:latin typeface="Cambria Math" panose="02040503050406030204" pitchFamily="18" charset="0"/>
                            </a:rPr>
                            <m:t>𝛿</m:t>
                          </m:r>
                          <m:d>
                            <m:dPr>
                              <m:ctrlPr>
                                <a:rPr lang="en-US" altLang="ko-KR" sz="2800" i="1">
                                  <a:solidFill>
                                    <a:schemeClr val="tx1"/>
                                  </a:solidFill>
                                  <a:latin typeface="Cambria Math" panose="02040503050406030204" pitchFamily="18" charset="0"/>
                                </a:rPr>
                              </m:ctrlPr>
                            </m:dPr>
                            <m:e>
                              <m:r>
                                <a:rPr lang="en-US" altLang="ko-KR" sz="2800" i="1">
                                  <a:solidFill>
                                    <a:schemeClr val="tx1"/>
                                  </a:solidFill>
                                  <a:latin typeface="Cambria Math" panose="02040503050406030204" pitchFamily="18" charset="0"/>
                                </a:rPr>
                                <m:t>𝜔</m:t>
                              </m:r>
                              <m:r>
                                <a:rPr lang="en-US" altLang="ko-KR" sz="2800" i="1">
                                  <a:solidFill>
                                    <a:schemeClr val="tx1"/>
                                  </a:solidFill>
                                  <a:latin typeface="Cambria Math" panose="02040503050406030204" pitchFamily="18" charset="0"/>
                                </a:rPr>
                                <m:t>−</m:t>
                              </m:r>
                              <m:r>
                                <a:rPr lang="en-US" altLang="ko-KR" sz="2800" i="1" smtClean="0">
                                  <a:solidFill>
                                    <a:schemeClr val="tx1"/>
                                  </a:solidFill>
                                  <a:latin typeface="Cambria Math" panose="02040503050406030204" pitchFamily="18" charset="0"/>
                                </a:rPr>
                                <m:t>𝜔</m:t>
                              </m:r>
                              <m:d>
                                <m:dPr>
                                  <m:ctrlPr>
                                    <a:rPr lang="en-US" altLang="ko-KR" sz="2800" i="1">
                                      <a:solidFill>
                                        <a:schemeClr val="tx1"/>
                                      </a:solidFill>
                                      <a:latin typeface="Cambria Math" panose="02040503050406030204" pitchFamily="18" charset="0"/>
                                    </a:rPr>
                                  </m:ctrlPr>
                                </m:dPr>
                                <m:e>
                                  <m:acc>
                                    <m:accPr>
                                      <m:chr m:val="̅"/>
                                      <m:ctrlPr>
                                        <a:rPr lang="en-US" altLang="ko-KR" sz="2800" i="1">
                                          <a:solidFill>
                                            <a:schemeClr val="tx1"/>
                                          </a:solidFill>
                                          <a:latin typeface="Cambria Math" panose="02040503050406030204" pitchFamily="18" charset="0"/>
                                        </a:rPr>
                                      </m:ctrlPr>
                                    </m:accPr>
                                    <m:e>
                                      <m:r>
                                        <a:rPr lang="en-US" altLang="ko-KR" sz="2800" b="1">
                                          <a:solidFill>
                                            <a:schemeClr val="tx1"/>
                                          </a:solidFill>
                                          <a:latin typeface="Cambria Math" panose="02040503050406030204" pitchFamily="18" charset="0"/>
                                        </a:rPr>
                                        <m:t>𝐱</m:t>
                                      </m:r>
                                    </m:e>
                                  </m:acc>
                                </m:e>
                              </m:d>
                            </m:e>
                          </m:d>
                        </m:e>
                      </m:nary>
                      <m:r>
                        <m:rPr>
                          <m:sty m:val="p"/>
                        </m:rPr>
                        <a:rPr lang="en-US" altLang="ko-KR" sz="2800">
                          <a:solidFill>
                            <a:schemeClr val="tx1"/>
                          </a:solidFill>
                          <a:latin typeface="Cambria Math" panose="02040503050406030204" pitchFamily="18" charset="0"/>
                        </a:rPr>
                        <m:t>d</m:t>
                      </m:r>
                      <m:r>
                        <a:rPr lang="en-US" altLang="ko-KR" sz="2800" i="1">
                          <a:solidFill>
                            <a:schemeClr val="tx1"/>
                          </a:solidFill>
                          <a:latin typeface="Cambria Math" panose="02040503050406030204" pitchFamily="18" charset="0"/>
                        </a:rPr>
                        <m:t>𝜇</m:t>
                      </m:r>
                      <m:r>
                        <a:rPr lang="en-US" altLang="ko-KR" sz="2800" i="1">
                          <a:solidFill>
                            <a:schemeClr val="tx1"/>
                          </a:solidFill>
                          <a:latin typeface="Cambria Math" panose="02040503050406030204" pitchFamily="18" charset="0"/>
                        </a:rPr>
                        <m:t>(</m:t>
                      </m:r>
                      <m:acc>
                        <m:accPr>
                          <m:chr m:val="̅"/>
                          <m:ctrlPr>
                            <a:rPr lang="en-US" altLang="ko-KR" sz="2800" i="1">
                              <a:solidFill>
                                <a:schemeClr val="tx1"/>
                              </a:solidFill>
                              <a:latin typeface="Cambria Math" panose="02040503050406030204" pitchFamily="18" charset="0"/>
                            </a:rPr>
                          </m:ctrlPr>
                        </m:accPr>
                        <m:e>
                          <m:r>
                            <a:rPr lang="en-US" altLang="ko-KR" sz="2800" b="1">
                              <a:solidFill>
                                <a:schemeClr val="tx1"/>
                              </a:solidFill>
                              <a:latin typeface="Cambria Math" panose="02040503050406030204" pitchFamily="18" charset="0"/>
                            </a:rPr>
                            <m:t>𝐱</m:t>
                          </m:r>
                        </m:e>
                      </m:acc>
                      <m:r>
                        <a:rPr lang="en-US" altLang="ko-KR" sz="2800" i="1">
                          <a:solidFill>
                            <a:schemeClr val="tx1"/>
                          </a:solidFill>
                          <a:latin typeface="Cambria Math" panose="02040503050406030204" pitchFamily="18" charset="0"/>
                        </a:rPr>
                        <m:t>)</m:t>
                      </m:r>
                    </m:oMath>
                  </m:oMathPara>
                </a14:m>
                <a:endParaRPr lang="ko-KR" altLang="en-US" sz="2800" dirty="0">
                  <a:solidFill>
                    <a:schemeClr val="tx1"/>
                  </a:solidFill>
                </a:endParaRPr>
              </a:p>
            </p:txBody>
          </p:sp>
        </mc:Choice>
        <mc:Fallback xmlns="">
          <p:sp>
            <p:nvSpPr>
              <p:cNvPr id="7" name="TextBox 6">
                <a:extLst>
                  <a:ext uri="{FF2B5EF4-FFF2-40B4-BE49-F238E27FC236}">
                    <a16:creationId xmlns:a16="http://schemas.microsoft.com/office/drawing/2014/main" id="{E5D6E950-0B31-013A-689B-C54B3B0C3715}"/>
                  </a:ext>
                </a:extLst>
              </p:cNvPr>
              <p:cNvSpPr txBox="1">
                <a:spLocks noRot="1" noChangeAspect="1" noMove="1" noResize="1" noEditPoints="1" noAdjustHandles="1" noChangeArrowheads="1" noChangeShapeType="1" noTextEdit="1"/>
              </p:cNvSpPr>
              <p:nvPr/>
            </p:nvSpPr>
            <p:spPr>
              <a:xfrm>
                <a:off x="3983602" y="1177842"/>
                <a:ext cx="6598942" cy="1098634"/>
              </a:xfrm>
              <a:prstGeom prst="rect">
                <a:avLst/>
              </a:prstGeom>
              <a:blipFill>
                <a:blip r:embed="rId6"/>
                <a:stretch>
                  <a:fillRect/>
                </a:stretch>
              </a:blipFill>
            </p:spPr>
            <p:txBody>
              <a:bodyPr/>
              <a:lstStyle/>
              <a:p>
                <a:r>
                  <a:rPr lang="ko-KR" altLang="en-US">
                    <a:noFill/>
                  </a:rPr>
                  <a:t> </a:t>
                </a:r>
              </a:p>
            </p:txBody>
          </p:sp>
        </mc:Fallback>
      </mc:AlternateContent>
      <p:sp>
        <p:nvSpPr>
          <p:cNvPr id="24" name="TextBox 23">
            <a:extLst>
              <a:ext uri="{FF2B5EF4-FFF2-40B4-BE49-F238E27FC236}">
                <a16:creationId xmlns:a16="http://schemas.microsoft.com/office/drawing/2014/main" id="{9CB90F97-8C4E-0370-9B5C-1741697E2B54}"/>
              </a:ext>
            </a:extLst>
          </p:cNvPr>
          <p:cNvSpPr txBox="1"/>
          <p:nvPr/>
        </p:nvSpPr>
        <p:spPr>
          <a:xfrm>
            <a:off x="595954" y="1886776"/>
            <a:ext cx="3387648" cy="338554"/>
          </a:xfrm>
          <a:prstGeom prst="rect">
            <a:avLst/>
          </a:prstGeom>
          <a:noFill/>
        </p:spPr>
        <p:txBody>
          <a:bodyPr wrap="square">
            <a:spAutoFit/>
          </a:bodyPr>
          <a:lstStyle/>
          <a:p>
            <a:pPr algn="ctr"/>
            <a:r>
              <a:rPr lang="en-US" altLang="ko-KR" sz="1600" dirty="0">
                <a:latin typeface="+mj-lt"/>
              </a:rPr>
              <a:t>(full derivation is in main paper)</a:t>
            </a:r>
            <a:endParaRPr lang="ko-KR" altLang="en-US" sz="1600" dirty="0">
              <a:latin typeface="+mj-lt"/>
            </a:endParaRPr>
          </a:p>
        </p:txBody>
      </p:sp>
      <p:sp>
        <p:nvSpPr>
          <p:cNvPr id="26" name="TextBox 25">
            <a:extLst>
              <a:ext uri="{FF2B5EF4-FFF2-40B4-BE49-F238E27FC236}">
                <a16:creationId xmlns:a16="http://schemas.microsoft.com/office/drawing/2014/main" id="{254AC1EC-A9F1-3FD5-2D87-E6B3834E43CE}"/>
              </a:ext>
            </a:extLst>
          </p:cNvPr>
          <p:cNvSpPr txBox="1"/>
          <p:nvPr/>
        </p:nvSpPr>
        <p:spPr>
          <a:xfrm>
            <a:off x="1098721" y="1472678"/>
            <a:ext cx="2342001" cy="400110"/>
          </a:xfrm>
          <a:prstGeom prst="rect">
            <a:avLst/>
          </a:prstGeom>
          <a:noFill/>
        </p:spPr>
        <p:txBody>
          <a:bodyPr wrap="square">
            <a:spAutoFit/>
          </a:bodyPr>
          <a:lstStyle/>
          <a:p>
            <a:pPr algn="ctr"/>
            <a:r>
              <a:rPr lang="en-US" altLang="ko-KR" sz="2000" dirty="0">
                <a:solidFill>
                  <a:schemeClr val="accent4"/>
                </a:solidFill>
                <a:latin typeface="+mj-lt"/>
              </a:rPr>
              <a:t>OHD Path Integral</a:t>
            </a:r>
          </a:p>
        </p:txBody>
      </p:sp>
      <p:cxnSp>
        <p:nvCxnSpPr>
          <p:cNvPr id="8" name="직선 화살표 연결선 7">
            <a:extLst>
              <a:ext uri="{FF2B5EF4-FFF2-40B4-BE49-F238E27FC236}">
                <a16:creationId xmlns:a16="http://schemas.microsoft.com/office/drawing/2014/main" id="{4AA9E7D6-31EB-C5D1-6A2E-F6B7CEFDB46F}"/>
              </a:ext>
            </a:extLst>
          </p:cNvPr>
          <p:cNvCxnSpPr>
            <a:cxnSpLocks/>
          </p:cNvCxnSpPr>
          <p:nvPr/>
        </p:nvCxnSpPr>
        <p:spPr>
          <a:xfrm>
            <a:off x="1832827" y="5599996"/>
            <a:ext cx="26819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직선 화살표 연결선 8">
            <a:extLst>
              <a:ext uri="{FF2B5EF4-FFF2-40B4-BE49-F238E27FC236}">
                <a16:creationId xmlns:a16="http://schemas.microsoft.com/office/drawing/2014/main" id="{E013EC78-1AB2-3E47-F21F-409A9A5958D3}"/>
              </a:ext>
            </a:extLst>
          </p:cNvPr>
          <p:cNvCxnSpPr>
            <a:cxnSpLocks/>
          </p:cNvCxnSpPr>
          <p:nvPr/>
        </p:nvCxnSpPr>
        <p:spPr>
          <a:xfrm flipV="1">
            <a:off x="1855311" y="3458776"/>
            <a:ext cx="0" cy="2141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0F6CA65-C340-183E-9C65-5E342DDCAFA8}"/>
                  </a:ext>
                </a:extLst>
              </p:cNvPr>
              <p:cNvSpPr txBox="1"/>
              <p:nvPr/>
            </p:nvSpPr>
            <p:spPr>
              <a:xfrm rot="16200000">
                <a:off x="420829" y="4416430"/>
                <a:ext cx="2284638" cy="369332"/>
              </a:xfrm>
              <a:prstGeom prst="rect">
                <a:avLst/>
              </a:prstGeom>
              <a:noFill/>
            </p:spPr>
            <p:txBody>
              <a:bodyPr wrap="square" rtlCol="0">
                <a:spAutoFit/>
              </a:bodyPr>
              <a:lstStyle/>
              <a:p>
                <a:pPr algn="ctr"/>
                <a:r>
                  <a:rPr lang="en-US" altLang="ko-KR" dirty="0"/>
                  <a:t>Power </a:t>
                </a:r>
                <a14:m>
                  <m:oMath xmlns:m="http://schemas.openxmlformats.org/officeDocument/2006/math">
                    <m:sSub>
                      <m:sSubPr>
                        <m:ctrlPr>
                          <a:rPr lang="en-US" altLang="ko-KR" i="1">
                            <a:latin typeface="Cambria Math" panose="02040503050406030204" pitchFamily="18" charset="0"/>
                          </a:rPr>
                        </m:ctrlPr>
                      </m:sSubPr>
                      <m:e>
                        <m:r>
                          <a:rPr lang="en-US" altLang="ko-KR" i="1">
                            <a:latin typeface="Cambria Math" panose="02040503050406030204" pitchFamily="18" charset="0"/>
                          </a:rPr>
                          <m:t>𝑆</m:t>
                        </m:r>
                      </m:e>
                      <m:sub>
                        <m:r>
                          <m:rPr>
                            <m:sty m:val="p"/>
                          </m:rPr>
                          <a:rPr lang="en-US" altLang="ko-KR">
                            <a:latin typeface="Cambria Math" panose="02040503050406030204" pitchFamily="18" charset="0"/>
                          </a:rPr>
                          <m:t>AC</m:t>
                        </m:r>
                      </m:sub>
                    </m:sSub>
                    <m:d>
                      <m:dPr>
                        <m:ctrlPr>
                          <a:rPr lang="en-US" altLang="ko-KR" i="1">
                            <a:latin typeface="Cambria Math" panose="02040503050406030204" pitchFamily="18" charset="0"/>
                          </a:rPr>
                        </m:ctrlPr>
                      </m:dPr>
                      <m:e>
                        <m:r>
                          <a:rPr lang="en-US" altLang="ko-KR" i="1">
                            <a:latin typeface="Cambria Math" panose="02040503050406030204" pitchFamily="18" charset="0"/>
                          </a:rPr>
                          <m:t>𝜔</m:t>
                        </m:r>
                      </m:e>
                    </m:d>
                  </m:oMath>
                </a14:m>
                <a:r>
                  <a:rPr lang="ko-KR" altLang="en-US" dirty="0"/>
                  <a:t> </a:t>
                </a:r>
              </a:p>
            </p:txBody>
          </p:sp>
        </mc:Choice>
        <mc:Fallback xmlns="">
          <p:sp>
            <p:nvSpPr>
              <p:cNvPr id="12" name="TextBox 11">
                <a:extLst>
                  <a:ext uri="{FF2B5EF4-FFF2-40B4-BE49-F238E27FC236}">
                    <a16:creationId xmlns:a16="http://schemas.microsoft.com/office/drawing/2014/main" id="{70F6CA65-C340-183E-9C65-5E342DDCAFA8}"/>
                  </a:ext>
                </a:extLst>
              </p:cNvPr>
              <p:cNvSpPr txBox="1">
                <a:spLocks noRot="1" noChangeAspect="1" noMove="1" noResize="1" noEditPoints="1" noAdjustHandles="1" noChangeArrowheads="1" noChangeShapeType="1" noTextEdit="1"/>
              </p:cNvSpPr>
              <p:nvPr/>
            </p:nvSpPr>
            <p:spPr>
              <a:xfrm rot="16200000">
                <a:off x="420829" y="4416430"/>
                <a:ext cx="2284638" cy="369332"/>
              </a:xfrm>
              <a:prstGeom prst="rect">
                <a:avLst/>
              </a:prstGeom>
              <a:blipFill>
                <a:blip r:embed="rId7"/>
                <a:stretch>
                  <a:fillRect l="-8197" r="-24590"/>
                </a:stretch>
              </a:blipFill>
            </p:spPr>
            <p:txBody>
              <a:bodyPr/>
              <a:lstStyle/>
              <a:p>
                <a:r>
                  <a:rPr lang="ko-KR" altLang="en-US">
                    <a:noFill/>
                  </a:rPr>
                  <a:t> </a:t>
                </a:r>
              </a:p>
            </p:txBody>
          </p:sp>
        </mc:Fallback>
      </mc:AlternateContent>
      <p:sp>
        <p:nvSpPr>
          <p:cNvPr id="13" name="자유형: 도형 12">
            <a:extLst>
              <a:ext uri="{FF2B5EF4-FFF2-40B4-BE49-F238E27FC236}">
                <a16:creationId xmlns:a16="http://schemas.microsoft.com/office/drawing/2014/main" id="{03BA5288-7943-36E0-6896-77D73BE9E284}"/>
              </a:ext>
            </a:extLst>
          </p:cNvPr>
          <p:cNvSpPr/>
          <p:nvPr/>
        </p:nvSpPr>
        <p:spPr>
          <a:xfrm>
            <a:off x="1855311" y="3744940"/>
            <a:ext cx="2589070" cy="1757680"/>
          </a:xfrm>
          <a:custGeom>
            <a:avLst/>
            <a:gdLst>
              <a:gd name="connsiteX0" fmla="*/ 0 w 2484120"/>
              <a:gd name="connsiteY0" fmla="*/ 1722120 h 1757680"/>
              <a:gd name="connsiteX1" fmla="*/ 472440 w 2484120"/>
              <a:gd name="connsiteY1" fmla="*/ 1732280 h 1757680"/>
              <a:gd name="connsiteX2" fmla="*/ 513080 w 2484120"/>
              <a:gd name="connsiteY2" fmla="*/ 1717040 h 1757680"/>
              <a:gd name="connsiteX3" fmla="*/ 553720 w 2484120"/>
              <a:gd name="connsiteY3" fmla="*/ 0 h 1757680"/>
              <a:gd name="connsiteX4" fmla="*/ 695960 w 2484120"/>
              <a:gd name="connsiteY4" fmla="*/ 1737360 h 1757680"/>
              <a:gd name="connsiteX5" fmla="*/ 894080 w 2484120"/>
              <a:gd name="connsiteY5" fmla="*/ 1717040 h 1757680"/>
              <a:gd name="connsiteX6" fmla="*/ 975360 w 2484120"/>
              <a:gd name="connsiteY6" fmla="*/ 1371600 h 1757680"/>
              <a:gd name="connsiteX7" fmla="*/ 1061720 w 2484120"/>
              <a:gd name="connsiteY7" fmla="*/ 1452880 h 1757680"/>
              <a:gd name="connsiteX8" fmla="*/ 1158240 w 2484120"/>
              <a:gd name="connsiteY8" fmla="*/ 1336040 h 1757680"/>
              <a:gd name="connsiteX9" fmla="*/ 1219200 w 2484120"/>
              <a:gd name="connsiteY9" fmla="*/ 1468120 h 1757680"/>
              <a:gd name="connsiteX10" fmla="*/ 1244600 w 2484120"/>
              <a:gd name="connsiteY10" fmla="*/ 1564640 h 1757680"/>
              <a:gd name="connsiteX11" fmla="*/ 1300480 w 2484120"/>
              <a:gd name="connsiteY11" fmla="*/ 1478280 h 1757680"/>
              <a:gd name="connsiteX12" fmla="*/ 1356360 w 2484120"/>
              <a:gd name="connsiteY12" fmla="*/ 1620520 h 1757680"/>
              <a:gd name="connsiteX13" fmla="*/ 1356360 w 2484120"/>
              <a:gd name="connsiteY13" fmla="*/ 1620520 h 1757680"/>
              <a:gd name="connsiteX14" fmla="*/ 1427480 w 2484120"/>
              <a:gd name="connsiteY14" fmla="*/ 1579880 h 1757680"/>
              <a:gd name="connsiteX15" fmla="*/ 1488440 w 2484120"/>
              <a:gd name="connsiteY15" fmla="*/ 1757680 h 1757680"/>
              <a:gd name="connsiteX16" fmla="*/ 1554480 w 2484120"/>
              <a:gd name="connsiteY16" fmla="*/ 1539240 h 1757680"/>
              <a:gd name="connsiteX17" fmla="*/ 1651000 w 2484120"/>
              <a:gd name="connsiteY17" fmla="*/ 1722120 h 1757680"/>
              <a:gd name="connsiteX18" fmla="*/ 1717040 w 2484120"/>
              <a:gd name="connsiteY18" fmla="*/ 1620520 h 1757680"/>
              <a:gd name="connsiteX19" fmla="*/ 1803400 w 2484120"/>
              <a:gd name="connsiteY19" fmla="*/ 1727200 h 1757680"/>
              <a:gd name="connsiteX20" fmla="*/ 2484120 w 2484120"/>
              <a:gd name="connsiteY20" fmla="*/ 1717040 h 175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84120" h="1757680">
                <a:moveTo>
                  <a:pt x="0" y="1722120"/>
                </a:moveTo>
                <a:lnTo>
                  <a:pt x="472440" y="1732280"/>
                </a:lnTo>
                <a:lnTo>
                  <a:pt x="513080" y="1717040"/>
                </a:lnTo>
                <a:lnTo>
                  <a:pt x="553720" y="0"/>
                </a:lnTo>
                <a:lnTo>
                  <a:pt x="695960" y="1737360"/>
                </a:lnTo>
                <a:lnTo>
                  <a:pt x="894080" y="1717040"/>
                </a:lnTo>
                <a:lnTo>
                  <a:pt x="975360" y="1371600"/>
                </a:lnTo>
                <a:lnTo>
                  <a:pt x="1061720" y="1452880"/>
                </a:lnTo>
                <a:lnTo>
                  <a:pt x="1158240" y="1336040"/>
                </a:lnTo>
                <a:lnTo>
                  <a:pt x="1219200" y="1468120"/>
                </a:lnTo>
                <a:lnTo>
                  <a:pt x="1244600" y="1564640"/>
                </a:lnTo>
                <a:lnTo>
                  <a:pt x="1300480" y="1478280"/>
                </a:lnTo>
                <a:lnTo>
                  <a:pt x="1356360" y="1620520"/>
                </a:lnTo>
                <a:lnTo>
                  <a:pt x="1356360" y="1620520"/>
                </a:lnTo>
                <a:lnTo>
                  <a:pt x="1427480" y="1579880"/>
                </a:lnTo>
                <a:lnTo>
                  <a:pt x="1488440" y="1757680"/>
                </a:lnTo>
                <a:lnTo>
                  <a:pt x="1554480" y="1539240"/>
                </a:lnTo>
                <a:lnTo>
                  <a:pt x="1651000" y="1722120"/>
                </a:lnTo>
                <a:lnTo>
                  <a:pt x="1717040" y="1620520"/>
                </a:lnTo>
                <a:lnTo>
                  <a:pt x="1803400" y="1727200"/>
                </a:lnTo>
                <a:lnTo>
                  <a:pt x="2484120" y="1717040"/>
                </a:ln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1DA42B80-028B-0372-43A0-B06EC1F07026}"/>
                  </a:ext>
                </a:extLst>
              </p:cNvPr>
              <p:cNvSpPr txBox="1"/>
              <p:nvPr/>
            </p:nvSpPr>
            <p:spPr>
              <a:xfrm>
                <a:off x="1098721" y="2410630"/>
                <a:ext cx="5196002" cy="733534"/>
              </a:xfrm>
              <a:prstGeom prst="rect">
                <a:avLst/>
              </a:prstGeom>
              <a:noFill/>
            </p:spPr>
            <p:txBody>
              <a:bodyPr wrap="square">
                <a:spAutoFit/>
              </a:bodyPr>
              <a:lstStyle/>
              <a:p>
                <a:pPr algn="ctr"/>
                <a14:m>
                  <m:oMath xmlns:m="http://schemas.openxmlformats.org/officeDocument/2006/math">
                    <m:sSub>
                      <m:sSubPr>
                        <m:ctrlPr>
                          <a:rPr lang="en-US" altLang="ko-KR" sz="1800" i="1" smtClean="0">
                            <a:solidFill>
                              <a:schemeClr val="tx1"/>
                            </a:solidFill>
                            <a:latin typeface="Cambria Math" panose="02040503050406030204" pitchFamily="18" charset="0"/>
                          </a:rPr>
                        </m:ctrlPr>
                      </m:sSubPr>
                      <m:e>
                        <m:r>
                          <a:rPr lang="en-US" altLang="ko-KR" sz="1800" i="1">
                            <a:solidFill>
                              <a:schemeClr val="tx1"/>
                            </a:solidFill>
                            <a:latin typeface="Cambria Math" panose="02040503050406030204" pitchFamily="18" charset="0"/>
                          </a:rPr>
                          <m:t>𝑆</m:t>
                        </m:r>
                      </m:e>
                      <m:sub>
                        <m:r>
                          <m:rPr>
                            <m:sty m:val="p"/>
                          </m:rPr>
                          <a:rPr lang="en-US" altLang="ko-KR" sz="1800">
                            <a:solidFill>
                              <a:schemeClr val="tx1"/>
                            </a:solidFill>
                            <a:latin typeface="Cambria Math" panose="02040503050406030204" pitchFamily="18" charset="0"/>
                          </a:rPr>
                          <m:t>AC</m:t>
                        </m:r>
                      </m:sub>
                    </m:sSub>
                    <m:d>
                      <m:dPr>
                        <m:ctrlPr>
                          <a:rPr lang="en-US" altLang="ko-KR" sz="1800" i="1">
                            <a:solidFill>
                              <a:schemeClr val="tx1"/>
                            </a:solidFill>
                            <a:latin typeface="Cambria Math" panose="02040503050406030204" pitchFamily="18" charset="0"/>
                          </a:rPr>
                        </m:ctrlPr>
                      </m:dPr>
                      <m:e>
                        <m:r>
                          <a:rPr lang="en-US" altLang="ko-KR" sz="1800" i="1">
                            <a:solidFill>
                              <a:schemeClr val="tx1"/>
                            </a:solidFill>
                            <a:latin typeface="Cambria Math" panose="02040503050406030204" pitchFamily="18" charset="0"/>
                          </a:rPr>
                          <m:t>𝜔</m:t>
                        </m:r>
                      </m:e>
                    </m:d>
                  </m:oMath>
                </a14:m>
                <a:r>
                  <a:rPr lang="ko-KR" altLang="en-US" dirty="0"/>
                  <a:t> </a:t>
                </a:r>
                <a:r>
                  <a:rPr lang="en-US" altLang="ko-KR" dirty="0"/>
                  <a:t>: power spectrum density (PSD) of OHD</a:t>
                </a:r>
              </a:p>
              <a:p>
                <a:pPr algn="ctr">
                  <a:lnSpc>
                    <a:spcPct val="150000"/>
                  </a:lnSpc>
                </a:pPr>
                <a:r>
                  <a:rPr lang="en-US" altLang="ko-KR" dirty="0"/>
                  <a:t>(magnitude </a:t>
                </a:r>
                <a:r>
                  <a:rPr lang="en-US" altLang="ko-KR" i="1" dirty="0"/>
                  <a:t>square</a:t>
                </a:r>
                <a:r>
                  <a:rPr lang="en-US" altLang="ko-KR" dirty="0"/>
                  <a:t> of the FFT result)</a:t>
                </a:r>
                <a:endParaRPr lang="ko-KR" altLang="en-US" dirty="0"/>
              </a:p>
            </p:txBody>
          </p:sp>
        </mc:Choice>
        <mc:Fallback xmlns="">
          <p:sp>
            <p:nvSpPr>
              <p:cNvPr id="37" name="TextBox 36">
                <a:extLst>
                  <a:ext uri="{FF2B5EF4-FFF2-40B4-BE49-F238E27FC236}">
                    <a16:creationId xmlns:a16="http://schemas.microsoft.com/office/drawing/2014/main" id="{1DA42B80-028B-0372-43A0-B06EC1F07026}"/>
                  </a:ext>
                </a:extLst>
              </p:cNvPr>
              <p:cNvSpPr txBox="1">
                <a:spLocks noRot="1" noChangeAspect="1" noMove="1" noResize="1" noEditPoints="1" noAdjustHandles="1" noChangeArrowheads="1" noChangeShapeType="1" noTextEdit="1"/>
              </p:cNvSpPr>
              <p:nvPr/>
            </p:nvSpPr>
            <p:spPr>
              <a:xfrm>
                <a:off x="1098721" y="2410630"/>
                <a:ext cx="5196002" cy="733534"/>
              </a:xfrm>
              <a:prstGeom prst="rect">
                <a:avLst/>
              </a:prstGeom>
              <a:blipFill>
                <a:blip r:embed="rId8"/>
                <a:stretch>
                  <a:fillRect t="-4132" b="-1239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DBAE603-9E18-4515-04B6-DDED42FC8216}"/>
                  </a:ext>
                </a:extLst>
              </p:cNvPr>
              <p:cNvSpPr txBox="1"/>
              <p:nvPr/>
            </p:nvSpPr>
            <p:spPr>
              <a:xfrm>
                <a:off x="6560982" y="2542008"/>
                <a:ext cx="4466454" cy="369332"/>
              </a:xfrm>
              <a:prstGeom prst="rect">
                <a:avLst/>
              </a:prstGeom>
              <a:noFill/>
            </p:spPr>
            <p:txBody>
              <a:bodyPr wrap="square">
                <a:spAutoFit/>
              </a:bodyPr>
              <a:lstStyle/>
              <a:p>
                <a14:m>
                  <m:oMath xmlns:m="http://schemas.openxmlformats.org/officeDocument/2006/math">
                    <m:r>
                      <a:rPr lang="en-US" altLang="ko-KR" i="1">
                        <a:latin typeface="Cambria Math" panose="02040503050406030204" pitchFamily="18" charset="0"/>
                      </a:rPr>
                      <m:t>𝒫</m:t>
                    </m:r>
                    <m:r>
                      <a:rPr lang="en-US" altLang="ko-KR" i="1">
                        <a:latin typeface="Cambria Math" panose="02040503050406030204" pitchFamily="18" charset="0"/>
                      </a:rPr>
                      <m:t> </m:t>
                    </m:r>
                  </m:oMath>
                </a14:m>
                <a:r>
                  <a:rPr lang="en-US" altLang="ko-KR" dirty="0"/>
                  <a:t>: path domain (all of the possible paths)</a:t>
                </a:r>
                <a:endParaRPr lang="ko-KR" altLang="en-US" dirty="0"/>
              </a:p>
            </p:txBody>
          </p:sp>
        </mc:Choice>
        <mc:Fallback xmlns="">
          <p:sp>
            <p:nvSpPr>
              <p:cNvPr id="38" name="TextBox 37">
                <a:extLst>
                  <a:ext uri="{FF2B5EF4-FFF2-40B4-BE49-F238E27FC236}">
                    <a16:creationId xmlns:a16="http://schemas.microsoft.com/office/drawing/2014/main" id="{FDBAE603-9E18-4515-04B6-DDED42FC8216}"/>
                  </a:ext>
                </a:extLst>
              </p:cNvPr>
              <p:cNvSpPr txBox="1">
                <a:spLocks noRot="1" noChangeAspect="1" noMove="1" noResize="1" noEditPoints="1" noAdjustHandles="1" noChangeArrowheads="1" noChangeShapeType="1" noTextEdit="1"/>
              </p:cNvSpPr>
              <p:nvPr/>
            </p:nvSpPr>
            <p:spPr>
              <a:xfrm>
                <a:off x="6560982" y="2542008"/>
                <a:ext cx="4466454" cy="369332"/>
              </a:xfrm>
              <a:prstGeom prst="rect">
                <a:avLst/>
              </a:prstGeom>
              <a:blipFill>
                <a:blip r:embed="rId9"/>
                <a:stretch>
                  <a:fillRect t="-9836" b="-2459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75A98307-ADE5-33A5-095A-F6DA183A840F}"/>
                  </a:ext>
                </a:extLst>
              </p:cNvPr>
              <p:cNvSpPr txBox="1"/>
              <p:nvPr/>
            </p:nvSpPr>
            <p:spPr>
              <a:xfrm>
                <a:off x="2659110" y="5638821"/>
                <a:ext cx="981531" cy="369332"/>
              </a:xfrm>
              <a:prstGeom prst="rect">
                <a:avLst/>
              </a:prstGeom>
              <a:noFill/>
            </p:spPr>
            <p:txBody>
              <a:bodyPr wrap="square" rtlCol="0">
                <a:spAutoFit/>
              </a:bodyPr>
              <a:lstStyle/>
              <a:p>
                <a:pPr algn="ctr"/>
                <a:r>
                  <a:rPr lang="en-US" altLang="ko-KR" dirty="0"/>
                  <a:t>Freq </a:t>
                </a:r>
                <a14:m>
                  <m:oMath xmlns:m="http://schemas.openxmlformats.org/officeDocument/2006/math">
                    <m:r>
                      <a:rPr lang="en-US" altLang="ko-KR" i="1">
                        <a:latin typeface="Cambria Math" panose="02040503050406030204" pitchFamily="18" charset="0"/>
                      </a:rPr>
                      <m:t>𝜔</m:t>
                    </m:r>
                  </m:oMath>
                </a14:m>
                <a:endParaRPr lang="ko-KR" altLang="en-US" dirty="0"/>
              </a:p>
            </p:txBody>
          </p:sp>
        </mc:Choice>
        <mc:Fallback xmlns="">
          <p:sp>
            <p:nvSpPr>
              <p:cNvPr id="41" name="TextBox 40">
                <a:extLst>
                  <a:ext uri="{FF2B5EF4-FFF2-40B4-BE49-F238E27FC236}">
                    <a16:creationId xmlns:a16="http://schemas.microsoft.com/office/drawing/2014/main" id="{75A98307-ADE5-33A5-095A-F6DA183A840F}"/>
                  </a:ext>
                </a:extLst>
              </p:cNvPr>
              <p:cNvSpPr txBox="1">
                <a:spLocks noRot="1" noChangeAspect="1" noMove="1" noResize="1" noEditPoints="1" noAdjustHandles="1" noChangeArrowheads="1" noChangeShapeType="1" noTextEdit="1"/>
              </p:cNvSpPr>
              <p:nvPr/>
            </p:nvSpPr>
            <p:spPr>
              <a:xfrm>
                <a:off x="2659110" y="5638821"/>
                <a:ext cx="981531" cy="369332"/>
              </a:xfrm>
              <a:prstGeom prst="rect">
                <a:avLst/>
              </a:prstGeom>
              <a:blipFill>
                <a:blip r:embed="rId10"/>
                <a:stretch>
                  <a:fillRect t="-8197" b="-24590"/>
                </a:stretch>
              </a:blipFill>
            </p:spPr>
            <p:txBody>
              <a:bodyPr/>
              <a:lstStyle/>
              <a:p>
                <a:r>
                  <a:rPr lang="ko-KR" altLang="en-US">
                    <a:noFill/>
                  </a:rPr>
                  <a:t> </a:t>
                </a:r>
              </a:p>
            </p:txBody>
          </p:sp>
        </mc:Fallback>
      </mc:AlternateContent>
      <p:pic>
        <p:nvPicPr>
          <p:cNvPr id="170" name="그림 169">
            <a:extLst>
              <a:ext uri="{FF2B5EF4-FFF2-40B4-BE49-F238E27FC236}">
                <a16:creationId xmlns:a16="http://schemas.microsoft.com/office/drawing/2014/main" id="{25989F2B-BA74-9938-6274-1B0A299B4366}"/>
              </a:ext>
            </a:extLst>
          </p:cNvPr>
          <p:cNvPicPr>
            <a:picLocks noChangeAspect="1"/>
          </p:cNvPicPr>
          <p:nvPr/>
        </p:nvPicPr>
        <p:blipFill>
          <a:blip r:embed="rId11"/>
          <a:srcRect/>
          <a:stretch/>
        </p:blipFill>
        <p:spPr>
          <a:xfrm>
            <a:off x="6891499" y="247724"/>
            <a:ext cx="1063635" cy="605291"/>
          </a:xfrm>
          <a:prstGeom prst="rect">
            <a:avLst/>
          </a:prstGeom>
        </p:spPr>
      </p:pic>
      <p:sp>
        <p:nvSpPr>
          <p:cNvPr id="171" name="사각형: 둥근 모서리 170">
            <a:extLst>
              <a:ext uri="{FF2B5EF4-FFF2-40B4-BE49-F238E27FC236}">
                <a16:creationId xmlns:a16="http://schemas.microsoft.com/office/drawing/2014/main" id="{56FA5606-F801-0A35-EA88-9DF3314F6F27}"/>
              </a:ext>
            </a:extLst>
          </p:cNvPr>
          <p:cNvSpPr/>
          <p:nvPr/>
        </p:nvSpPr>
        <p:spPr>
          <a:xfrm>
            <a:off x="6647876" y="98138"/>
            <a:ext cx="5317410" cy="94874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74" name="연결선: 꺾임 173">
            <a:extLst>
              <a:ext uri="{FF2B5EF4-FFF2-40B4-BE49-F238E27FC236}">
                <a16:creationId xmlns:a16="http://schemas.microsoft.com/office/drawing/2014/main" id="{79862DFB-28DA-FCD8-918C-F3EF109A41F3}"/>
              </a:ext>
            </a:extLst>
          </p:cNvPr>
          <p:cNvCxnSpPr>
            <a:cxnSpLocks/>
            <a:stCxn id="171" idx="1"/>
          </p:cNvCxnSpPr>
          <p:nvPr/>
        </p:nvCxnSpPr>
        <p:spPr>
          <a:xfrm rot="10800000" flipV="1">
            <a:off x="6250974" y="572510"/>
            <a:ext cx="396903" cy="409301"/>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9" name="Google Shape;77;p16">
            <a:extLst>
              <a:ext uri="{FF2B5EF4-FFF2-40B4-BE49-F238E27FC236}">
                <a16:creationId xmlns:a16="http://schemas.microsoft.com/office/drawing/2014/main" id="{43E1A4F2-E6B0-9C34-DE6C-0CBB977D19FA}"/>
              </a:ext>
            </a:extLst>
          </p:cNvPr>
          <p:cNvPicPr preferRelativeResize="0"/>
          <p:nvPr/>
        </p:nvPicPr>
        <p:blipFill rotWithShape="1">
          <a:blip r:embed="rId12">
            <a:alphaModFix/>
          </a:blip>
          <a:srcRect l="11123" t="40560" r="10228" b="20997"/>
          <a:stretch>
            <a:fillRect/>
          </a:stretch>
        </p:blipFill>
        <p:spPr>
          <a:xfrm>
            <a:off x="8078150" y="245848"/>
            <a:ext cx="1045173" cy="634722"/>
          </a:xfrm>
          <a:prstGeom prst="rect">
            <a:avLst/>
          </a:prstGeom>
          <a:noFill/>
          <a:ln>
            <a:noFill/>
          </a:ln>
        </p:spPr>
      </p:pic>
      <p:grpSp>
        <p:nvGrpSpPr>
          <p:cNvPr id="40" name="그룹 39">
            <a:extLst>
              <a:ext uri="{FF2B5EF4-FFF2-40B4-BE49-F238E27FC236}">
                <a16:creationId xmlns:a16="http://schemas.microsoft.com/office/drawing/2014/main" id="{00C4D993-CC3B-723E-8C4B-DE140D0ABE09}"/>
              </a:ext>
            </a:extLst>
          </p:cNvPr>
          <p:cNvGrpSpPr/>
          <p:nvPr/>
        </p:nvGrpSpPr>
        <p:grpSpPr>
          <a:xfrm>
            <a:off x="9286757" y="266422"/>
            <a:ext cx="1399197" cy="584119"/>
            <a:chOff x="9321771" y="3409526"/>
            <a:chExt cx="2327000" cy="894920"/>
          </a:xfrm>
        </p:grpSpPr>
        <p:sp>
          <p:nvSpPr>
            <p:cNvPr id="46" name="원통형 45">
              <a:extLst>
                <a:ext uri="{FF2B5EF4-FFF2-40B4-BE49-F238E27FC236}">
                  <a16:creationId xmlns:a16="http://schemas.microsoft.com/office/drawing/2014/main" id="{0E4BF681-B172-7411-5AC4-CD890923AB3C}"/>
                </a:ext>
              </a:extLst>
            </p:cNvPr>
            <p:cNvSpPr/>
            <p:nvPr/>
          </p:nvSpPr>
          <p:spPr>
            <a:xfrm rot="5400000">
              <a:off x="10037811" y="2693486"/>
              <a:ext cx="894920" cy="2327000"/>
            </a:xfrm>
            <a:prstGeom prst="can">
              <a:avLst>
                <a:gd name="adj" fmla="val 19971"/>
              </a:avLst>
            </a:prstGeom>
            <a:solidFill>
              <a:srgbClr val="FF0000">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pic>
          <p:nvPicPr>
            <p:cNvPr id="47" name="그림 46" descr="레드, 원, 구체이(가) 표시된 사진&#10;&#10;자동 생성된 설명">
              <a:extLst>
                <a:ext uri="{FF2B5EF4-FFF2-40B4-BE49-F238E27FC236}">
                  <a16:creationId xmlns:a16="http://schemas.microsoft.com/office/drawing/2014/main" id="{9BF8184E-E9A4-B9E1-8682-2AFBBCABFEE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585709" y="3820337"/>
              <a:ext cx="211332" cy="158502"/>
            </a:xfrm>
            <a:prstGeom prst="rect">
              <a:avLst/>
            </a:prstGeom>
          </p:spPr>
        </p:pic>
        <p:pic>
          <p:nvPicPr>
            <p:cNvPr id="48" name="그림 47" descr="레드, 원, 구체이(가) 표시된 사진&#10;&#10;자동 생성된 설명">
              <a:extLst>
                <a:ext uri="{FF2B5EF4-FFF2-40B4-BE49-F238E27FC236}">
                  <a16:creationId xmlns:a16="http://schemas.microsoft.com/office/drawing/2014/main" id="{742434CC-6D68-5868-82B1-58199D7BDDD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4500000">
              <a:off x="9954696" y="3587740"/>
              <a:ext cx="211336" cy="158500"/>
            </a:xfrm>
            <a:prstGeom prst="rect">
              <a:avLst/>
            </a:prstGeom>
          </p:spPr>
        </p:pic>
        <p:pic>
          <p:nvPicPr>
            <p:cNvPr id="51" name="그림 50" descr="레드, 원, 구체이(가) 표시된 사진&#10;&#10;자동 생성된 설명">
              <a:extLst>
                <a:ext uri="{FF2B5EF4-FFF2-40B4-BE49-F238E27FC236}">
                  <a16:creationId xmlns:a16="http://schemas.microsoft.com/office/drawing/2014/main" id="{FE8B73C6-2D9B-9CBD-98B7-6C51EA5D6A8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84867" y="3950934"/>
              <a:ext cx="211332" cy="158502"/>
            </a:xfrm>
            <a:prstGeom prst="rect">
              <a:avLst/>
            </a:prstGeom>
          </p:spPr>
        </p:pic>
        <p:pic>
          <p:nvPicPr>
            <p:cNvPr id="52" name="그림 51" descr="레드, 원, 구체이(가) 표시된 사진&#10;&#10;자동 생성된 설명">
              <a:extLst>
                <a:ext uri="{FF2B5EF4-FFF2-40B4-BE49-F238E27FC236}">
                  <a16:creationId xmlns:a16="http://schemas.microsoft.com/office/drawing/2014/main" id="{A144E423-12F8-AB54-3B76-F56527C27EE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90196" y="3507130"/>
              <a:ext cx="211332" cy="158502"/>
            </a:xfrm>
            <a:prstGeom prst="rect">
              <a:avLst/>
            </a:prstGeom>
          </p:spPr>
        </p:pic>
        <p:pic>
          <p:nvPicPr>
            <p:cNvPr id="53" name="그림 52" descr="레드, 원, 구체이(가) 표시된 사진&#10;&#10;자동 생성된 설명">
              <a:extLst>
                <a:ext uri="{FF2B5EF4-FFF2-40B4-BE49-F238E27FC236}">
                  <a16:creationId xmlns:a16="http://schemas.microsoft.com/office/drawing/2014/main" id="{8424890D-2349-B651-B2E7-6EA146A63BB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900000">
              <a:off x="10960616" y="4084878"/>
              <a:ext cx="211332" cy="158502"/>
            </a:xfrm>
            <a:prstGeom prst="rect">
              <a:avLst/>
            </a:prstGeom>
          </p:spPr>
        </p:pic>
        <p:pic>
          <p:nvPicPr>
            <p:cNvPr id="55" name="그림 54" descr="레드, 원, 구체이(가) 표시된 사진&#10;&#10;자동 생성된 설명">
              <a:extLst>
                <a:ext uri="{FF2B5EF4-FFF2-40B4-BE49-F238E27FC236}">
                  <a16:creationId xmlns:a16="http://schemas.microsoft.com/office/drawing/2014/main" id="{34AFC135-1126-BE50-ABF2-ED03E4D9E6C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3600000">
              <a:off x="11125810" y="3586640"/>
              <a:ext cx="211336" cy="158500"/>
            </a:xfrm>
            <a:prstGeom prst="rect">
              <a:avLst/>
            </a:prstGeom>
          </p:spPr>
        </p:pic>
        <p:pic>
          <p:nvPicPr>
            <p:cNvPr id="56" name="그림 55" descr="레드, 원, 구체이(가) 표시된 사진&#10;&#10;자동 생성된 설명">
              <a:extLst>
                <a:ext uri="{FF2B5EF4-FFF2-40B4-BE49-F238E27FC236}">
                  <a16:creationId xmlns:a16="http://schemas.microsoft.com/office/drawing/2014/main" id="{AAFE7DDC-474A-38A9-14E1-D0BDF36DA2D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4224781">
              <a:off x="10611521" y="3909058"/>
              <a:ext cx="211336" cy="158500"/>
            </a:xfrm>
            <a:prstGeom prst="rect">
              <a:avLst/>
            </a:prstGeom>
          </p:spPr>
        </p:pic>
        <p:cxnSp>
          <p:nvCxnSpPr>
            <p:cNvPr id="58" name="직선 화살표 연결선 57">
              <a:extLst>
                <a:ext uri="{FF2B5EF4-FFF2-40B4-BE49-F238E27FC236}">
                  <a16:creationId xmlns:a16="http://schemas.microsoft.com/office/drawing/2014/main" id="{581A56FA-CC64-2988-D8C8-EF44D3291F35}"/>
                </a:ext>
              </a:extLst>
            </p:cNvPr>
            <p:cNvCxnSpPr>
              <a:cxnSpLocks/>
              <a:stCxn id="48" idx="0"/>
            </p:cNvCxnSpPr>
            <p:nvPr/>
          </p:nvCxnSpPr>
          <p:spPr>
            <a:xfrm>
              <a:off x="10136912" y="3646479"/>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9" name="직선 화살표 연결선 58">
              <a:extLst>
                <a:ext uri="{FF2B5EF4-FFF2-40B4-BE49-F238E27FC236}">
                  <a16:creationId xmlns:a16="http://schemas.microsoft.com/office/drawing/2014/main" id="{B0CB54AD-9ED1-E7C8-C87C-30EC108A5135}"/>
                </a:ext>
              </a:extLst>
            </p:cNvPr>
            <p:cNvCxnSpPr>
              <a:cxnSpLocks/>
            </p:cNvCxnSpPr>
            <p:nvPr/>
          </p:nvCxnSpPr>
          <p:spPr>
            <a:xfrm>
              <a:off x="9768949" y="3880434"/>
              <a:ext cx="284586" cy="1529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0" name="직선 화살표 연결선 59">
              <a:extLst>
                <a:ext uri="{FF2B5EF4-FFF2-40B4-BE49-F238E27FC236}">
                  <a16:creationId xmlns:a16="http://schemas.microsoft.com/office/drawing/2014/main" id="{3567C283-5B75-9CFF-2367-174A78BFBDFC}"/>
                </a:ext>
              </a:extLst>
            </p:cNvPr>
            <p:cNvCxnSpPr/>
            <p:nvPr/>
          </p:nvCxnSpPr>
          <p:spPr>
            <a:xfrm>
              <a:off x="10267614" y="4054962"/>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직선 화살표 연결선 60">
              <a:extLst>
                <a:ext uri="{FF2B5EF4-FFF2-40B4-BE49-F238E27FC236}">
                  <a16:creationId xmlns:a16="http://schemas.microsoft.com/office/drawing/2014/main" id="{4E16B533-B721-B365-77BC-A798ABE11838}"/>
                </a:ext>
              </a:extLst>
            </p:cNvPr>
            <p:cNvCxnSpPr/>
            <p:nvPr/>
          </p:nvCxnSpPr>
          <p:spPr>
            <a:xfrm>
              <a:off x="10757774" y="3990187"/>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2" name="직선 화살표 연결선 61">
              <a:extLst>
                <a:ext uri="{FF2B5EF4-FFF2-40B4-BE49-F238E27FC236}">
                  <a16:creationId xmlns:a16="http://schemas.microsoft.com/office/drawing/2014/main" id="{079A5E5E-FB69-2D08-E29A-45B32A786999}"/>
                </a:ext>
              </a:extLst>
            </p:cNvPr>
            <p:cNvCxnSpPr/>
            <p:nvPr/>
          </p:nvCxnSpPr>
          <p:spPr>
            <a:xfrm>
              <a:off x="10702858" y="3566606"/>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직선 화살표 연결선 62">
              <a:extLst>
                <a:ext uri="{FF2B5EF4-FFF2-40B4-BE49-F238E27FC236}">
                  <a16:creationId xmlns:a16="http://schemas.microsoft.com/office/drawing/2014/main" id="{D9D1E5D1-4961-868C-88F1-AD8A195D74B4}"/>
                </a:ext>
              </a:extLst>
            </p:cNvPr>
            <p:cNvCxnSpPr>
              <a:cxnSpLocks/>
            </p:cNvCxnSpPr>
            <p:nvPr/>
          </p:nvCxnSpPr>
          <p:spPr>
            <a:xfrm>
              <a:off x="11241491" y="3640767"/>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8" name="직선 화살표 연결선 127">
              <a:extLst>
                <a:ext uri="{FF2B5EF4-FFF2-40B4-BE49-F238E27FC236}">
                  <a16:creationId xmlns:a16="http://schemas.microsoft.com/office/drawing/2014/main" id="{32F7A7BF-FF15-2850-1142-9BED50D0AA7D}"/>
                </a:ext>
              </a:extLst>
            </p:cNvPr>
            <p:cNvCxnSpPr>
              <a:cxnSpLocks/>
            </p:cNvCxnSpPr>
            <p:nvPr/>
          </p:nvCxnSpPr>
          <p:spPr>
            <a:xfrm>
              <a:off x="11094024" y="4187542"/>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29" name="그림 128" descr="레드, 원, 구체이(가) 표시된 사진&#10;&#10;자동 생성된 설명">
              <a:extLst>
                <a:ext uri="{FF2B5EF4-FFF2-40B4-BE49-F238E27FC236}">
                  <a16:creationId xmlns:a16="http://schemas.microsoft.com/office/drawing/2014/main" id="{DD8F259F-2862-5002-7426-C89F64F5945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609008">
              <a:off x="9435730" y="3562785"/>
              <a:ext cx="211332" cy="158502"/>
            </a:xfrm>
            <a:prstGeom prst="rect">
              <a:avLst/>
            </a:prstGeom>
          </p:spPr>
        </p:pic>
        <p:cxnSp>
          <p:nvCxnSpPr>
            <p:cNvPr id="130" name="직선 화살표 연결선 129">
              <a:extLst>
                <a:ext uri="{FF2B5EF4-FFF2-40B4-BE49-F238E27FC236}">
                  <a16:creationId xmlns:a16="http://schemas.microsoft.com/office/drawing/2014/main" id="{55FEA1CB-9CBD-9D37-373C-C3A43ECD4A21}"/>
                </a:ext>
              </a:extLst>
            </p:cNvPr>
            <p:cNvCxnSpPr>
              <a:cxnSpLocks/>
            </p:cNvCxnSpPr>
            <p:nvPr/>
          </p:nvCxnSpPr>
          <p:spPr>
            <a:xfrm>
              <a:off x="9551413" y="3616824"/>
              <a:ext cx="308508" cy="1915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31" name="그룹 130">
            <a:extLst>
              <a:ext uri="{FF2B5EF4-FFF2-40B4-BE49-F238E27FC236}">
                <a16:creationId xmlns:a16="http://schemas.microsoft.com/office/drawing/2014/main" id="{AEFDE09D-2632-1E88-61D8-D50BABF01F82}"/>
              </a:ext>
            </a:extLst>
          </p:cNvPr>
          <p:cNvGrpSpPr/>
          <p:nvPr/>
        </p:nvGrpSpPr>
        <p:grpSpPr>
          <a:xfrm>
            <a:off x="10599957" y="105227"/>
            <a:ext cx="1397800" cy="875213"/>
            <a:chOff x="9190341" y="4722856"/>
            <a:chExt cx="2274935" cy="1424419"/>
          </a:xfrm>
        </p:grpSpPr>
        <p:pic>
          <p:nvPicPr>
            <p:cNvPr id="132" name="Picture 6" descr="Cloud PNGs for Free Download">
              <a:extLst>
                <a:ext uri="{FF2B5EF4-FFF2-40B4-BE49-F238E27FC236}">
                  <a16:creationId xmlns:a16="http://schemas.microsoft.com/office/drawing/2014/main" id="{97CB6879-2772-43FD-7609-B7BA6B57C6A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190341" y="4722856"/>
              <a:ext cx="2274935" cy="1424419"/>
            </a:xfrm>
            <a:prstGeom prst="rect">
              <a:avLst/>
            </a:prstGeom>
            <a:noFill/>
            <a:extLst>
              <a:ext uri="{909E8E84-426E-40DD-AFC4-6F175D3DCCD1}">
                <a14:hiddenFill xmlns:a14="http://schemas.microsoft.com/office/drawing/2010/main">
                  <a:solidFill>
                    <a:srgbClr val="FFFFFF"/>
                  </a:solidFill>
                </a14:hiddenFill>
              </a:ext>
            </a:extLst>
          </p:spPr>
        </p:pic>
        <p:grpSp>
          <p:nvGrpSpPr>
            <p:cNvPr id="133" name="그룹 132">
              <a:extLst>
                <a:ext uri="{FF2B5EF4-FFF2-40B4-BE49-F238E27FC236}">
                  <a16:creationId xmlns:a16="http://schemas.microsoft.com/office/drawing/2014/main" id="{A401497C-5E65-9BEB-A328-8E17DBF5D156}"/>
                </a:ext>
              </a:extLst>
            </p:cNvPr>
            <p:cNvGrpSpPr/>
            <p:nvPr/>
          </p:nvGrpSpPr>
          <p:grpSpPr>
            <a:xfrm>
              <a:off x="9642144" y="4954624"/>
              <a:ext cx="1699680" cy="1104574"/>
              <a:chOff x="10360629" y="574324"/>
              <a:chExt cx="766913" cy="498395"/>
            </a:xfrm>
          </p:grpSpPr>
          <p:sp>
            <p:nvSpPr>
              <p:cNvPr id="134" name="타원 133">
                <a:extLst>
                  <a:ext uri="{FF2B5EF4-FFF2-40B4-BE49-F238E27FC236}">
                    <a16:creationId xmlns:a16="http://schemas.microsoft.com/office/drawing/2014/main" id="{14BF3099-1D98-3364-83F0-0A9E34F3D040}"/>
                  </a:ext>
                </a:extLst>
              </p:cNvPr>
              <p:cNvSpPr/>
              <p:nvPr/>
            </p:nvSpPr>
            <p:spPr>
              <a:xfrm>
                <a:off x="10460242" y="758809"/>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35" name="타원 134">
                <a:extLst>
                  <a:ext uri="{FF2B5EF4-FFF2-40B4-BE49-F238E27FC236}">
                    <a16:creationId xmlns:a16="http://schemas.microsoft.com/office/drawing/2014/main" id="{C8362A2F-6B8C-9B9F-6116-BDF9474CA64B}"/>
                  </a:ext>
                </a:extLst>
              </p:cNvPr>
              <p:cNvSpPr/>
              <p:nvPr/>
            </p:nvSpPr>
            <p:spPr>
              <a:xfrm>
                <a:off x="10634844" y="770417"/>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72" name="타원 171">
                <a:extLst>
                  <a:ext uri="{FF2B5EF4-FFF2-40B4-BE49-F238E27FC236}">
                    <a16:creationId xmlns:a16="http://schemas.microsoft.com/office/drawing/2014/main" id="{FF9B56F3-682A-8E3E-AF33-6EFA0533A466}"/>
                  </a:ext>
                </a:extLst>
              </p:cNvPr>
              <p:cNvSpPr/>
              <p:nvPr/>
            </p:nvSpPr>
            <p:spPr>
              <a:xfrm>
                <a:off x="10800175" y="865607"/>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73" name="타원 172">
                <a:extLst>
                  <a:ext uri="{FF2B5EF4-FFF2-40B4-BE49-F238E27FC236}">
                    <a16:creationId xmlns:a16="http://schemas.microsoft.com/office/drawing/2014/main" id="{19063F6B-C490-815C-01D9-EA25897F83E3}"/>
                  </a:ext>
                </a:extLst>
              </p:cNvPr>
              <p:cNvSpPr/>
              <p:nvPr/>
            </p:nvSpPr>
            <p:spPr>
              <a:xfrm>
                <a:off x="10965728" y="817170"/>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75" name="타원 174">
                <a:extLst>
                  <a:ext uri="{FF2B5EF4-FFF2-40B4-BE49-F238E27FC236}">
                    <a16:creationId xmlns:a16="http://schemas.microsoft.com/office/drawing/2014/main" id="{35E1B080-4161-B940-532A-B7F408437E4D}"/>
                  </a:ext>
                </a:extLst>
              </p:cNvPr>
              <p:cNvSpPr/>
              <p:nvPr/>
            </p:nvSpPr>
            <p:spPr>
              <a:xfrm>
                <a:off x="10520064" y="882689"/>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76" name="직선 화살표 연결선 175">
                <a:extLst>
                  <a:ext uri="{FF2B5EF4-FFF2-40B4-BE49-F238E27FC236}">
                    <a16:creationId xmlns:a16="http://schemas.microsoft.com/office/drawing/2014/main" id="{819BB4D6-A2AA-227F-741A-0A3BE1C293F0}"/>
                  </a:ext>
                </a:extLst>
              </p:cNvPr>
              <p:cNvCxnSpPr>
                <a:cxnSpLocks/>
              </p:cNvCxnSpPr>
              <p:nvPr/>
            </p:nvCxnSpPr>
            <p:spPr>
              <a:xfrm flipV="1">
                <a:off x="10691213" y="668203"/>
                <a:ext cx="292050" cy="1140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7" name="직선 화살표 연결선 176">
                <a:extLst>
                  <a:ext uri="{FF2B5EF4-FFF2-40B4-BE49-F238E27FC236}">
                    <a16:creationId xmlns:a16="http://schemas.microsoft.com/office/drawing/2014/main" id="{38C10F2D-78EF-02B6-7F3D-496FF15ACE54}"/>
                  </a:ext>
                </a:extLst>
              </p:cNvPr>
              <p:cNvCxnSpPr>
                <a:cxnSpLocks/>
              </p:cNvCxnSpPr>
              <p:nvPr/>
            </p:nvCxnSpPr>
            <p:spPr>
              <a:xfrm flipH="1" flipV="1">
                <a:off x="10429085" y="574324"/>
                <a:ext cx="70004" cy="19390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8" name="직선 화살표 연결선 177">
                <a:extLst>
                  <a:ext uri="{FF2B5EF4-FFF2-40B4-BE49-F238E27FC236}">
                    <a16:creationId xmlns:a16="http://schemas.microsoft.com/office/drawing/2014/main" id="{53414C76-378A-CF06-8565-A96FAC53F7B5}"/>
                  </a:ext>
                </a:extLst>
              </p:cNvPr>
              <p:cNvCxnSpPr>
                <a:cxnSpLocks/>
              </p:cNvCxnSpPr>
              <p:nvPr/>
            </p:nvCxnSpPr>
            <p:spPr>
              <a:xfrm flipH="1">
                <a:off x="10360629" y="920366"/>
                <a:ext cx="160862" cy="363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9" name="직선 화살표 연결선 178">
                <a:extLst>
                  <a:ext uri="{FF2B5EF4-FFF2-40B4-BE49-F238E27FC236}">
                    <a16:creationId xmlns:a16="http://schemas.microsoft.com/office/drawing/2014/main" id="{E9A81A21-BC95-968E-4EA1-9B02F73936CE}"/>
                  </a:ext>
                </a:extLst>
              </p:cNvPr>
              <p:cNvCxnSpPr>
                <a:cxnSpLocks/>
                <a:stCxn id="172" idx="4"/>
              </p:cNvCxnSpPr>
              <p:nvPr/>
            </p:nvCxnSpPr>
            <p:spPr>
              <a:xfrm>
                <a:off x="10831896" y="929049"/>
                <a:ext cx="28204" cy="14367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0" name="직선 화살표 연결선 179">
                <a:extLst>
                  <a:ext uri="{FF2B5EF4-FFF2-40B4-BE49-F238E27FC236}">
                    <a16:creationId xmlns:a16="http://schemas.microsoft.com/office/drawing/2014/main" id="{A6143A97-E905-5E57-12E9-2CF7E00FBD17}"/>
                  </a:ext>
                </a:extLst>
              </p:cNvPr>
              <p:cNvCxnSpPr>
                <a:cxnSpLocks/>
              </p:cNvCxnSpPr>
              <p:nvPr/>
            </p:nvCxnSpPr>
            <p:spPr>
              <a:xfrm>
                <a:off x="11021055" y="874296"/>
                <a:ext cx="106487" cy="9366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81" name="타원 180">
                <a:extLst>
                  <a:ext uri="{FF2B5EF4-FFF2-40B4-BE49-F238E27FC236}">
                    <a16:creationId xmlns:a16="http://schemas.microsoft.com/office/drawing/2014/main" id="{3A778B7F-B814-EF2D-A0F5-78C49916CA2B}"/>
                  </a:ext>
                </a:extLst>
              </p:cNvPr>
              <p:cNvSpPr/>
              <p:nvPr/>
            </p:nvSpPr>
            <p:spPr>
              <a:xfrm>
                <a:off x="10639863" y="867617"/>
                <a:ext cx="63442" cy="63442"/>
              </a:xfrm>
              <a:prstGeom prst="ellipse">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82" name="직선 화살표 연결선 181">
                <a:extLst>
                  <a:ext uri="{FF2B5EF4-FFF2-40B4-BE49-F238E27FC236}">
                    <a16:creationId xmlns:a16="http://schemas.microsoft.com/office/drawing/2014/main" id="{9948753D-03CB-DEAD-BD05-AF95856C759E}"/>
                  </a:ext>
                </a:extLst>
              </p:cNvPr>
              <p:cNvCxnSpPr>
                <a:cxnSpLocks/>
              </p:cNvCxnSpPr>
              <p:nvPr/>
            </p:nvCxnSpPr>
            <p:spPr>
              <a:xfrm flipH="1">
                <a:off x="10533710" y="905294"/>
                <a:ext cx="107579" cy="9949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grpSp>
        <p:nvGrpSpPr>
          <p:cNvPr id="143" name="그룹 142">
            <a:extLst>
              <a:ext uri="{FF2B5EF4-FFF2-40B4-BE49-F238E27FC236}">
                <a16:creationId xmlns:a16="http://schemas.microsoft.com/office/drawing/2014/main" id="{58548BD2-C8EA-6CD0-FD77-0A96B3FA38AF}"/>
              </a:ext>
            </a:extLst>
          </p:cNvPr>
          <p:cNvGrpSpPr/>
          <p:nvPr/>
        </p:nvGrpSpPr>
        <p:grpSpPr>
          <a:xfrm>
            <a:off x="5864572" y="4363360"/>
            <a:ext cx="1392820" cy="1111982"/>
            <a:chOff x="5778660" y="3458776"/>
            <a:chExt cx="2681998" cy="2141220"/>
          </a:xfrm>
        </p:grpSpPr>
        <p:cxnSp>
          <p:nvCxnSpPr>
            <p:cNvPr id="136" name="직선 화살표 연결선 135">
              <a:extLst>
                <a:ext uri="{FF2B5EF4-FFF2-40B4-BE49-F238E27FC236}">
                  <a16:creationId xmlns:a16="http://schemas.microsoft.com/office/drawing/2014/main" id="{45E73AE2-3B36-D021-5145-27B793F96518}"/>
                </a:ext>
              </a:extLst>
            </p:cNvPr>
            <p:cNvCxnSpPr>
              <a:cxnSpLocks/>
            </p:cNvCxnSpPr>
            <p:nvPr/>
          </p:nvCxnSpPr>
          <p:spPr>
            <a:xfrm>
              <a:off x="5778660" y="5599996"/>
              <a:ext cx="26819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직선 화살표 연결선 136">
              <a:extLst>
                <a:ext uri="{FF2B5EF4-FFF2-40B4-BE49-F238E27FC236}">
                  <a16:creationId xmlns:a16="http://schemas.microsoft.com/office/drawing/2014/main" id="{0E79918F-3573-731D-69EB-2A90698EC63F}"/>
                </a:ext>
              </a:extLst>
            </p:cNvPr>
            <p:cNvCxnSpPr>
              <a:cxnSpLocks/>
            </p:cNvCxnSpPr>
            <p:nvPr/>
          </p:nvCxnSpPr>
          <p:spPr>
            <a:xfrm flipV="1">
              <a:off x="5801144" y="3458776"/>
              <a:ext cx="0" cy="2141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45" name="직선 화살표 연결선 144">
            <a:extLst>
              <a:ext uri="{FF2B5EF4-FFF2-40B4-BE49-F238E27FC236}">
                <a16:creationId xmlns:a16="http://schemas.microsoft.com/office/drawing/2014/main" id="{BB12EFB7-8271-948C-ED94-5AC1D25640CC}"/>
              </a:ext>
            </a:extLst>
          </p:cNvPr>
          <p:cNvCxnSpPr>
            <a:cxnSpLocks/>
          </p:cNvCxnSpPr>
          <p:nvPr/>
        </p:nvCxnSpPr>
        <p:spPr>
          <a:xfrm flipV="1">
            <a:off x="6276051" y="4695193"/>
            <a:ext cx="0" cy="780149"/>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nvGrpSpPr>
          <p:cNvPr id="148" name="그룹 147">
            <a:extLst>
              <a:ext uri="{FF2B5EF4-FFF2-40B4-BE49-F238E27FC236}">
                <a16:creationId xmlns:a16="http://schemas.microsoft.com/office/drawing/2014/main" id="{7614EC8C-85EE-1185-E64A-C33C1B696689}"/>
              </a:ext>
            </a:extLst>
          </p:cNvPr>
          <p:cNvGrpSpPr/>
          <p:nvPr/>
        </p:nvGrpSpPr>
        <p:grpSpPr>
          <a:xfrm>
            <a:off x="7771500" y="4363360"/>
            <a:ext cx="1392820" cy="1111982"/>
            <a:chOff x="5778660" y="3458776"/>
            <a:chExt cx="2681998" cy="2141220"/>
          </a:xfrm>
        </p:grpSpPr>
        <p:cxnSp>
          <p:nvCxnSpPr>
            <p:cNvPr id="149" name="직선 화살표 연결선 148">
              <a:extLst>
                <a:ext uri="{FF2B5EF4-FFF2-40B4-BE49-F238E27FC236}">
                  <a16:creationId xmlns:a16="http://schemas.microsoft.com/office/drawing/2014/main" id="{283EA72E-C7FF-81CD-E748-190167580684}"/>
                </a:ext>
              </a:extLst>
            </p:cNvPr>
            <p:cNvCxnSpPr>
              <a:cxnSpLocks/>
            </p:cNvCxnSpPr>
            <p:nvPr/>
          </p:nvCxnSpPr>
          <p:spPr>
            <a:xfrm>
              <a:off x="5778660" y="5599996"/>
              <a:ext cx="26819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직선 화살표 연결선 149">
              <a:extLst>
                <a:ext uri="{FF2B5EF4-FFF2-40B4-BE49-F238E27FC236}">
                  <a16:creationId xmlns:a16="http://schemas.microsoft.com/office/drawing/2014/main" id="{F59C0981-9A68-7C1F-E774-28EF267197F1}"/>
                </a:ext>
              </a:extLst>
            </p:cNvPr>
            <p:cNvCxnSpPr>
              <a:cxnSpLocks/>
            </p:cNvCxnSpPr>
            <p:nvPr/>
          </p:nvCxnSpPr>
          <p:spPr>
            <a:xfrm flipV="1">
              <a:off x="5801144" y="3458776"/>
              <a:ext cx="0" cy="2141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51" name="직선 화살표 연결선 150">
            <a:extLst>
              <a:ext uri="{FF2B5EF4-FFF2-40B4-BE49-F238E27FC236}">
                <a16:creationId xmlns:a16="http://schemas.microsoft.com/office/drawing/2014/main" id="{CC30CE1E-8529-F85E-7A28-53CE88C9E96E}"/>
              </a:ext>
            </a:extLst>
          </p:cNvPr>
          <p:cNvCxnSpPr>
            <a:cxnSpLocks/>
          </p:cNvCxnSpPr>
          <p:nvPr/>
        </p:nvCxnSpPr>
        <p:spPr>
          <a:xfrm flipV="1">
            <a:off x="8400101" y="5085267"/>
            <a:ext cx="0" cy="390075"/>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nvGrpSpPr>
          <p:cNvPr id="152" name="그룹 151">
            <a:extLst>
              <a:ext uri="{FF2B5EF4-FFF2-40B4-BE49-F238E27FC236}">
                <a16:creationId xmlns:a16="http://schemas.microsoft.com/office/drawing/2014/main" id="{8808E465-BA4D-043A-E3A5-C8F11E4FBBA7}"/>
              </a:ext>
            </a:extLst>
          </p:cNvPr>
          <p:cNvGrpSpPr/>
          <p:nvPr/>
        </p:nvGrpSpPr>
        <p:grpSpPr>
          <a:xfrm>
            <a:off x="9699623" y="4363360"/>
            <a:ext cx="1392820" cy="1111982"/>
            <a:chOff x="5778660" y="3458776"/>
            <a:chExt cx="2681998" cy="2141220"/>
          </a:xfrm>
        </p:grpSpPr>
        <p:cxnSp>
          <p:nvCxnSpPr>
            <p:cNvPr id="153" name="직선 화살표 연결선 152">
              <a:extLst>
                <a:ext uri="{FF2B5EF4-FFF2-40B4-BE49-F238E27FC236}">
                  <a16:creationId xmlns:a16="http://schemas.microsoft.com/office/drawing/2014/main" id="{70C747A5-98ED-4BD3-A828-73C907DD7E40}"/>
                </a:ext>
              </a:extLst>
            </p:cNvPr>
            <p:cNvCxnSpPr>
              <a:cxnSpLocks/>
            </p:cNvCxnSpPr>
            <p:nvPr/>
          </p:nvCxnSpPr>
          <p:spPr>
            <a:xfrm>
              <a:off x="5778660" y="5599996"/>
              <a:ext cx="268199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직선 화살표 연결선 153">
              <a:extLst>
                <a:ext uri="{FF2B5EF4-FFF2-40B4-BE49-F238E27FC236}">
                  <a16:creationId xmlns:a16="http://schemas.microsoft.com/office/drawing/2014/main" id="{376D8460-1632-24FF-1213-A1CFB20D1844}"/>
                </a:ext>
              </a:extLst>
            </p:cNvPr>
            <p:cNvCxnSpPr>
              <a:cxnSpLocks/>
            </p:cNvCxnSpPr>
            <p:nvPr/>
          </p:nvCxnSpPr>
          <p:spPr>
            <a:xfrm flipV="1">
              <a:off x="5801144" y="3458776"/>
              <a:ext cx="0" cy="2141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55" name="직선 화살표 연결선 154">
            <a:extLst>
              <a:ext uri="{FF2B5EF4-FFF2-40B4-BE49-F238E27FC236}">
                <a16:creationId xmlns:a16="http://schemas.microsoft.com/office/drawing/2014/main" id="{FBE865B9-B2DB-35D4-CF05-DCDE78E775C0}"/>
              </a:ext>
            </a:extLst>
          </p:cNvPr>
          <p:cNvCxnSpPr>
            <a:cxnSpLocks/>
          </p:cNvCxnSpPr>
          <p:nvPr/>
        </p:nvCxnSpPr>
        <p:spPr>
          <a:xfrm flipV="1">
            <a:off x="10326194" y="4847651"/>
            <a:ext cx="0" cy="627691"/>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6" name="TextBox 155">
                <a:extLst>
                  <a:ext uri="{FF2B5EF4-FFF2-40B4-BE49-F238E27FC236}">
                    <a16:creationId xmlns:a16="http://schemas.microsoft.com/office/drawing/2014/main" id="{581A8C56-27C6-0D06-5BD3-285D11DE4BF1}"/>
                  </a:ext>
                </a:extLst>
              </p:cNvPr>
              <p:cNvSpPr txBox="1"/>
              <p:nvPr/>
            </p:nvSpPr>
            <p:spPr>
              <a:xfrm>
                <a:off x="6005227" y="4242848"/>
                <a:ext cx="83402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smtClean="0">
                          <a:solidFill>
                            <a:schemeClr val="accent4"/>
                          </a:solidFill>
                          <a:latin typeface="Cambria Math" panose="02040503050406030204" pitchFamily="18" charset="0"/>
                        </a:rPr>
                        <m:t>𝑓</m:t>
                      </m:r>
                      <m:d>
                        <m:dPr>
                          <m:ctrlPr>
                            <a:rPr lang="en-US" altLang="ko-KR" i="1">
                              <a:solidFill>
                                <a:schemeClr val="accent4"/>
                              </a:solidFill>
                              <a:latin typeface="Cambria Math" panose="02040503050406030204" pitchFamily="18" charset="0"/>
                            </a:rPr>
                          </m:ctrlPr>
                        </m:dPr>
                        <m:e>
                          <m:sSub>
                            <m:sSubPr>
                              <m:ctrlPr>
                                <a:rPr lang="en-US" altLang="ko-KR" b="1" i="1" smtClean="0">
                                  <a:solidFill>
                                    <a:schemeClr val="accent4"/>
                                  </a:solidFill>
                                  <a:latin typeface="Cambria Math" panose="02040503050406030204" pitchFamily="18" charset="0"/>
                                </a:rPr>
                              </m:ctrlPr>
                            </m:sSubPr>
                            <m:e>
                              <m:bar>
                                <m:barPr>
                                  <m:pos m:val="top"/>
                                  <m:ctrlPr>
                                    <a:rPr lang="en-US" altLang="ko-KR" i="1" smtClean="0">
                                      <a:solidFill>
                                        <a:schemeClr val="accent4"/>
                                      </a:solidFill>
                                      <a:latin typeface="Cambria Math" panose="02040503050406030204" pitchFamily="18" charset="0"/>
                                    </a:rPr>
                                  </m:ctrlPr>
                                </m:barPr>
                                <m:e>
                                  <m:r>
                                    <a:rPr lang="en-US" altLang="ko-KR" b="1">
                                      <a:solidFill>
                                        <a:schemeClr val="accent4"/>
                                      </a:solidFill>
                                      <a:latin typeface="Cambria Math" panose="02040503050406030204" pitchFamily="18" charset="0"/>
                                    </a:rPr>
                                    <m:t>𝐱</m:t>
                                  </m:r>
                                </m:e>
                              </m:bar>
                            </m:e>
                            <m:sub>
                              <m:r>
                                <a:rPr lang="en-US" altLang="ko-KR" b="0" i="0" smtClean="0">
                                  <a:solidFill>
                                    <a:schemeClr val="accent4"/>
                                  </a:solidFill>
                                  <a:latin typeface="Cambria Math" panose="02040503050406030204" pitchFamily="18" charset="0"/>
                                </a:rPr>
                                <m:t>1</m:t>
                              </m:r>
                            </m:sub>
                          </m:sSub>
                        </m:e>
                      </m:d>
                    </m:oMath>
                  </m:oMathPara>
                </a14:m>
                <a:endParaRPr lang="ko-KR" altLang="en-US" dirty="0">
                  <a:solidFill>
                    <a:schemeClr val="accent4"/>
                  </a:solidFill>
                </a:endParaRPr>
              </a:p>
            </p:txBody>
          </p:sp>
        </mc:Choice>
        <mc:Fallback xmlns="">
          <p:sp>
            <p:nvSpPr>
              <p:cNvPr id="156" name="TextBox 155">
                <a:extLst>
                  <a:ext uri="{FF2B5EF4-FFF2-40B4-BE49-F238E27FC236}">
                    <a16:creationId xmlns:a16="http://schemas.microsoft.com/office/drawing/2014/main" id="{581A8C56-27C6-0D06-5BD3-285D11DE4BF1}"/>
                  </a:ext>
                </a:extLst>
              </p:cNvPr>
              <p:cNvSpPr txBox="1">
                <a:spLocks noRot="1" noChangeAspect="1" noMove="1" noResize="1" noEditPoints="1" noAdjustHandles="1" noChangeArrowheads="1" noChangeShapeType="1" noTextEdit="1"/>
              </p:cNvSpPr>
              <p:nvPr/>
            </p:nvSpPr>
            <p:spPr>
              <a:xfrm>
                <a:off x="6005227" y="4242848"/>
                <a:ext cx="834028" cy="369332"/>
              </a:xfrm>
              <a:prstGeom prst="rect">
                <a:avLst/>
              </a:prstGeom>
              <a:blipFill>
                <a:blip r:embed="rId15"/>
                <a:stretch>
                  <a:fillRect b="-14754"/>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57" name="TextBox 156">
                <a:extLst>
                  <a:ext uri="{FF2B5EF4-FFF2-40B4-BE49-F238E27FC236}">
                    <a16:creationId xmlns:a16="http://schemas.microsoft.com/office/drawing/2014/main" id="{33DDC12E-10A5-741B-B4A5-D16D87E471E3}"/>
                  </a:ext>
                </a:extLst>
              </p:cNvPr>
              <p:cNvSpPr txBox="1"/>
              <p:nvPr/>
            </p:nvSpPr>
            <p:spPr>
              <a:xfrm>
                <a:off x="8028752" y="4681625"/>
                <a:ext cx="83402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smtClean="0">
                          <a:solidFill>
                            <a:schemeClr val="accent4"/>
                          </a:solidFill>
                          <a:latin typeface="Cambria Math" panose="02040503050406030204" pitchFamily="18" charset="0"/>
                        </a:rPr>
                        <m:t>𝑓</m:t>
                      </m:r>
                      <m:d>
                        <m:dPr>
                          <m:ctrlPr>
                            <a:rPr lang="en-US" altLang="ko-KR" i="1">
                              <a:solidFill>
                                <a:schemeClr val="accent4"/>
                              </a:solidFill>
                              <a:latin typeface="Cambria Math" panose="02040503050406030204" pitchFamily="18" charset="0"/>
                            </a:rPr>
                          </m:ctrlPr>
                        </m:dPr>
                        <m:e>
                          <m:sSub>
                            <m:sSubPr>
                              <m:ctrlPr>
                                <a:rPr lang="en-US" altLang="ko-KR" b="1" i="1" smtClean="0">
                                  <a:solidFill>
                                    <a:schemeClr val="accent4"/>
                                  </a:solidFill>
                                  <a:latin typeface="Cambria Math" panose="02040503050406030204" pitchFamily="18" charset="0"/>
                                </a:rPr>
                              </m:ctrlPr>
                            </m:sSubPr>
                            <m:e>
                              <m:bar>
                                <m:barPr>
                                  <m:pos m:val="top"/>
                                  <m:ctrlPr>
                                    <a:rPr lang="en-US" altLang="ko-KR" i="1" smtClean="0">
                                      <a:solidFill>
                                        <a:schemeClr val="accent4"/>
                                      </a:solidFill>
                                      <a:latin typeface="Cambria Math" panose="02040503050406030204" pitchFamily="18" charset="0"/>
                                    </a:rPr>
                                  </m:ctrlPr>
                                </m:barPr>
                                <m:e>
                                  <m:r>
                                    <a:rPr lang="en-US" altLang="ko-KR" b="1">
                                      <a:solidFill>
                                        <a:schemeClr val="accent4"/>
                                      </a:solidFill>
                                      <a:latin typeface="Cambria Math" panose="02040503050406030204" pitchFamily="18" charset="0"/>
                                    </a:rPr>
                                    <m:t>𝐱</m:t>
                                  </m:r>
                                </m:e>
                              </m:bar>
                            </m:e>
                            <m:sub>
                              <m:r>
                                <a:rPr lang="en-US" altLang="ko-KR" b="0" i="0" smtClean="0">
                                  <a:solidFill>
                                    <a:schemeClr val="accent4"/>
                                  </a:solidFill>
                                  <a:latin typeface="Cambria Math" panose="02040503050406030204" pitchFamily="18" charset="0"/>
                                </a:rPr>
                                <m:t>2</m:t>
                              </m:r>
                            </m:sub>
                          </m:sSub>
                        </m:e>
                      </m:d>
                    </m:oMath>
                  </m:oMathPara>
                </a14:m>
                <a:endParaRPr lang="ko-KR" altLang="en-US" dirty="0">
                  <a:solidFill>
                    <a:schemeClr val="accent4"/>
                  </a:solidFill>
                </a:endParaRPr>
              </a:p>
            </p:txBody>
          </p:sp>
        </mc:Choice>
        <mc:Fallback xmlns="">
          <p:sp>
            <p:nvSpPr>
              <p:cNvPr id="157" name="TextBox 156">
                <a:extLst>
                  <a:ext uri="{FF2B5EF4-FFF2-40B4-BE49-F238E27FC236}">
                    <a16:creationId xmlns:a16="http://schemas.microsoft.com/office/drawing/2014/main" id="{33DDC12E-10A5-741B-B4A5-D16D87E471E3}"/>
                  </a:ext>
                </a:extLst>
              </p:cNvPr>
              <p:cNvSpPr txBox="1">
                <a:spLocks noRot="1" noChangeAspect="1" noMove="1" noResize="1" noEditPoints="1" noAdjustHandles="1" noChangeArrowheads="1" noChangeShapeType="1" noTextEdit="1"/>
              </p:cNvSpPr>
              <p:nvPr/>
            </p:nvSpPr>
            <p:spPr>
              <a:xfrm>
                <a:off x="8028752" y="4681625"/>
                <a:ext cx="834028" cy="369332"/>
              </a:xfrm>
              <a:prstGeom prst="rect">
                <a:avLst/>
              </a:prstGeom>
              <a:blipFill>
                <a:blip r:embed="rId16"/>
                <a:stretch>
                  <a:fillRect b="-13115"/>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58" name="TextBox 157">
                <a:extLst>
                  <a:ext uri="{FF2B5EF4-FFF2-40B4-BE49-F238E27FC236}">
                    <a16:creationId xmlns:a16="http://schemas.microsoft.com/office/drawing/2014/main" id="{20EC3A9D-B5A0-3E73-7254-6AFB0E86314A}"/>
                  </a:ext>
                </a:extLst>
              </p:cNvPr>
              <p:cNvSpPr txBox="1"/>
              <p:nvPr/>
            </p:nvSpPr>
            <p:spPr>
              <a:xfrm>
                <a:off x="9956874" y="4431398"/>
                <a:ext cx="83402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smtClean="0">
                          <a:solidFill>
                            <a:schemeClr val="accent4"/>
                          </a:solidFill>
                          <a:latin typeface="Cambria Math" panose="02040503050406030204" pitchFamily="18" charset="0"/>
                        </a:rPr>
                        <m:t>𝑓</m:t>
                      </m:r>
                      <m:d>
                        <m:dPr>
                          <m:ctrlPr>
                            <a:rPr lang="en-US" altLang="ko-KR" i="1">
                              <a:solidFill>
                                <a:schemeClr val="accent4"/>
                              </a:solidFill>
                              <a:latin typeface="Cambria Math" panose="02040503050406030204" pitchFamily="18" charset="0"/>
                            </a:rPr>
                          </m:ctrlPr>
                        </m:dPr>
                        <m:e>
                          <m:sSub>
                            <m:sSubPr>
                              <m:ctrlPr>
                                <a:rPr lang="en-US" altLang="ko-KR" b="1" i="1" smtClean="0">
                                  <a:solidFill>
                                    <a:schemeClr val="accent4"/>
                                  </a:solidFill>
                                  <a:latin typeface="Cambria Math" panose="02040503050406030204" pitchFamily="18" charset="0"/>
                                </a:rPr>
                              </m:ctrlPr>
                            </m:sSubPr>
                            <m:e>
                              <m:bar>
                                <m:barPr>
                                  <m:pos m:val="top"/>
                                  <m:ctrlPr>
                                    <a:rPr lang="en-US" altLang="ko-KR" i="1" smtClean="0">
                                      <a:solidFill>
                                        <a:schemeClr val="accent4"/>
                                      </a:solidFill>
                                      <a:latin typeface="Cambria Math" panose="02040503050406030204" pitchFamily="18" charset="0"/>
                                    </a:rPr>
                                  </m:ctrlPr>
                                </m:barPr>
                                <m:e>
                                  <m:r>
                                    <a:rPr lang="en-US" altLang="ko-KR" b="1">
                                      <a:solidFill>
                                        <a:schemeClr val="accent4"/>
                                      </a:solidFill>
                                      <a:latin typeface="Cambria Math" panose="02040503050406030204" pitchFamily="18" charset="0"/>
                                    </a:rPr>
                                    <m:t>𝐱</m:t>
                                  </m:r>
                                </m:e>
                              </m:bar>
                            </m:e>
                            <m:sub>
                              <m:r>
                                <a:rPr lang="en-US" altLang="ko-KR" b="0" i="0" smtClean="0">
                                  <a:solidFill>
                                    <a:schemeClr val="accent4"/>
                                  </a:solidFill>
                                  <a:latin typeface="Cambria Math" panose="02040503050406030204" pitchFamily="18" charset="0"/>
                                </a:rPr>
                                <m:t>3</m:t>
                              </m:r>
                            </m:sub>
                          </m:sSub>
                        </m:e>
                      </m:d>
                    </m:oMath>
                  </m:oMathPara>
                </a14:m>
                <a:endParaRPr lang="ko-KR" altLang="en-US" dirty="0">
                  <a:solidFill>
                    <a:schemeClr val="accent4"/>
                  </a:solidFill>
                </a:endParaRPr>
              </a:p>
            </p:txBody>
          </p:sp>
        </mc:Choice>
        <mc:Fallback xmlns="">
          <p:sp>
            <p:nvSpPr>
              <p:cNvPr id="158" name="TextBox 157">
                <a:extLst>
                  <a:ext uri="{FF2B5EF4-FFF2-40B4-BE49-F238E27FC236}">
                    <a16:creationId xmlns:a16="http://schemas.microsoft.com/office/drawing/2014/main" id="{20EC3A9D-B5A0-3E73-7254-6AFB0E86314A}"/>
                  </a:ext>
                </a:extLst>
              </p:cNvPr>
              <p:cNvSpPr txBox="1">
                <a:spLocks noRot="1" noChangeAspect="1" noMove="1" noResize="1" noEditPoints="1" noAdjustHandles="1" noChangeArrowheads="1" noChangeShapeType="1" noTextEdit="1"/>
              </p:cNvSpPr>
              <p:nvPr/>
            </p:nvSpPr>
            <p:spPr>
              <a:xfrm>
                <a:off x="9956874" y="4431398"/>
                <a:ext cx="834028" cy="369332"/>
              </a:xfrm>
              <a:prstGeom prst="rect">
                <a:avLst/>
              </a:prstGeom>
              <a:blipFill>
                <a:blip r:embed="rId17"/>
                <a:stretch>
                  <a:fillRect b="-13115"/>
                </a:stretch>
              </a:blipFill>
            </p:spPr>
            <p:txBody>
              <a:bodyPr/>
              <a:lstStyle/>
              <a:p>
                <a:r>
                  <a:rPr lang="ko-KR" altLang="en-US">
                    <a:noFill/>
                  </a:rPr>
                  <a:t> </a:t>
                </a:r>
              </a:p>
            </p:txBody>
          </p:sp>
        </mc:Fallback>
      </mc:AlternateContent>
      <p:sp>
        <p:nvSpPr>
          <p:cNvPr id="159" name="TextBox 158">
            <a:extLst>
              <a:ext uri="{FF2B5EF4-FFF2-40B4-BE49-F238E27FC236}">
                <a16:creationId xmlns:a16="http://schemas.microsoft.com/office/drawing/2014/main" id="{6E83BFFB-C371-EF1C-D9E0-F2EC99664777}"/>
              </a:ext>
            </a:extLst>
          </p:cNvPr>
          <p:cNvSpPr txBox="1"/>
          <p:nvPr/>
        </p:nvSpPr>
        <p:spPr>
          <a:xfrm>
            <a:off x="4688383" y="4529386"/>
            <a:ext cx="606328" cy="461665"/>
          </a:xfrm>
          <a:prstGeom prst="rect">
            <a:avLst/>
          </a:prstGeom>
          <a:noFill/>
        </p:spPr>
        <p:txBody>
          <a:bodyPr wrap="square" rtlCol="0">
            <a:spAutoFit/>
          </a:bodyPr>
          <a:lstStyle/>
          <a:p>
            <a:pPr algn="ctr"/>
            <a:r>
              <a:rPr lang="en-US" altLang="ko-KR" sz="2400" dirty="0"/>
              <a:t>=</a:t>
            </a:r>
            <a:endParaRPr lang="ko-KR" altLang="en-US" sz="2400" dirty="0"/>
          </a:p>
        </p:txBody>
      </p:sp>
      <p:sp>
        <p:nvSpPr>
          <p:cNvPr id="160" name="TextBox 159">
            <a:extLst>
              <a:ext uri="{FF2B5EF4-FFF2-40B4-BE49-F238E27FC236}">
                <a16:creationId xmlns:a16="http://schemas.microsoft.com/office/drawing/2014/main" id="{C030F268-C673-616D-A93F-98A84E3A9139}"/>
              </a:ext>
            </a:extLst>
          </p:cNvPr>
          <p:cNvSpPr txBox="1"/>
          <p:nvPr/>
        </p:nvSpPr>
        <p:spPr>
          <a:xfrm>
            <a:off x="7147241" y="4847651"/>
            <a:ext cx="606328" cy="461665"/>
          </a:xfrm>
          <a:prstGeom prst="rect">
            <a:avLst/>
          </a:prstGeom>
          <a:noFill/>
        </p:spPr>
        <p:txBody>
          <a:bodyPr wrap="square" rtlCol="0">
            <a:spAutoFit/>
          </a:bodyPr>
          <a:lstStyle/>
          <a:p>
            <a:pPr algn="ctr"/>
            <a:r>
              <a:rPr lang="en-US" altLang="ko-KR" sz="2400" dirty="0"/>
              <a:t>+</a:t>
            </a:r>
            <a:endParaRPr lang="ko-KR" altLang="en-US" sz="2400" dirty="0"/>
          </a:p>
        </p:txBody>
      </p:sp>
      <p:sp>
        <p:nvSpPr>
          <p:cNvPr id="161" name="TextBox 160">
            <a:extLst>
              <a:ext uri="{FF2B5EF4-FFF2-40B4-BE49-F238E27FC236}">
                <a16:creationId xmlns:a16="http://schemas.microsoft.com/office/drawing/2014/main" id="{EBDD9A50-0F3E-A748-A765-B5646596A4ED}"/>
              </a:ext>
            </a:extLst>
          </p:cNvPr>
          <p:cNvSpPr txBox="1"/>
          <p:nvPr/>
        </p:nvSpPr>
        <p:spPr>
          <a:xfrm>
            <a:off x="9083776" y="4847651"/>
            <a:ext cx="606328" cy="461665"/>
          </a:xfrm>
          <a:prstGeom prst="rect">
            <a:avLst/>
          </a:prstGeom>
          <a:noFill/>
        </p:spPr>
        <p:txBody>
          <a:bodyPr wrap="square" rtlCol="0">
            <a:spAutoFit/>
          </a:bodyPr>
          <a:lstStyle/>
          <a:p>
            <a:pPr algn="ctr"/>
            <a:r>
              <a:rPr lang="en-US" altLang="ko-KR" sz="2400" dirty="0"/>
              <a:t>+</a:t>
            </a:r>
            <a:endParaRPr lang="ko-KR" altLang="en-US" sz="2400" dirty="0"/>
          </a:p>
        </p:txBody>
      </p:sp>
      <p:sp>
        <p:nvSpPr>
          <p:cNvPr id="162" name="TextBox 161">
            <a:extLst>
              <a:ext uri="{FF2B5EF4-FFF2-40B4-BE49-F238E27FC236}">
                <a16:creationId xmlns:a16="http://schemas.microsoft.com/office/drawing/2014/main" id="{A6C495D8-49B9-1E02-C46A-DE3D1626A64B}"/>
              </a:ext>
            </a:extLst>
          </p:cNvPr>
          <p:cNvSpPr txBox="1"/>
          <p:nvPr/>
        </p:nvSpPr>
        <p:spPr>
          <a:xfrm>
            <a:off x="11181618" y="4847651"/>
            <a:ext cx="606328" cy="461665"/>
          </a:xfrm>
          <a:prstGeom prst="rect">
            <a:avLst/>
          </a:prstGeom>
          <a:noFill/>
        </p:spPr>
        <p:txBody>
          <a:bodyPr wrap="square" rtlCol="0">
            <a:spAutoFit/>
          </a:bodyPr>
          <a:lstStyle/>
          <a:p>
            <a:pPr algn="ctr"/>
            <a:r>
              <a:rPr lang="en-US" altLang="ko-KR" sz="2400" dirty="0"/>
              <a:t>…</a:t>
            </a:r>
            <a:endParaRPr lang="ko-KR" altLang="en-US" sz="2400" dirty="0"/>
          </a:p>
        </p:txBody>
      </p:sp>
      <mc:AlternateContent xmlns:mc="http://schemas.openxmlformats.org/markup-compatibility/2006" xmlns:a14="http://schemas.microsoft.com/office/drawing/2010/main">
        <mc:Choice Requires="a14">
          <p:sp>
            <p:nvSpPr>
              <p:cNvPr id="169" name="TextBox 168">
                <a:extLst>
                  <a:ext uri="{FF2B5EF4-FFF2-40B4-BE49-F238E27FC236}">
                    <a16:creationId xmlns:a16="http://schemas.microsoft.com/office/drawing/2014/main" id="{6B0FCA87-8B91-EF3C-C47C-4836ADFB0456}"/>
                  </a:ext>
                </a:extLst>
              </p:cNvPr>
              <p:cNvSpPr txBox="1"/>
              <p:nvPr/>
            </p:nvSpPr>
            <p:spPr>
              <a:xfrm>
                <a:off x="6013635" y="5599372"/>
                <a:ext cx="65133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b="0" i="1" smtClean="0">
                          <a:solidFill>
                            <a:schemeClr val="tx1"/>
                          </a:solidFill>
                          <a:latin typeface="Cambria Math" panose="02040503050406030204" pitchFamily="18" charset="0"/>
                        </a:rPr>
                        <m:t>𝜔</m:t>
                      </m:r>
                      <m:d>
                        <m:dPr>
                          <m:ctrlPr>
                            <a:rPr lang="en-US" altLang="ko-KR" b="1" i="1" smtClean="0">
                              <a:solidFill>
                                <a:schemeClr val="tx1"/>
                              </a:solidFill>
                              <a:latin typeface="Cambria Math" panose="02040503050406030204" pitchFamily="18" charset="0"/>
                            </a:rPr>
                          </m:ctrlPr>
                        </m:dPr>
                        <m:e>
                          <m:sSub>
                            <m:sSubPr>
                              <m:ctrlPr>
                                <a:rPr lang="en-US" altLang="ko-KR" i="1" dirty="0">
                                  <a:solidFill>
                                    <a:schemeClr val="tx1"/>
                                  </a:solidFill>
                                  <a:latin typeface="Cambria Math" panose="02040503050406030204" pitchFamily="18" charset="0"/>
                                </a:rPr>
                              </m:ctrlPr>
                            </m:sSubPr>
                            <m:e>
                              <m:bar>
                                <m:barPr>
                                  <m:pos m:val="top"/>
                                  <m:ctrlPr>
                                    <a:rPr lang="en-US" altLang="ko-KR" b="1" i="1" dirty="0">
                                      <a:solidFill>
                                        <a:schemeClr val="tx1"/>
                                      </a:solidFill>
                                      <a:latin typeface="Cambria Math" panose="02040503050406030204" pitchFamily="18" charset="0"/>
                                    </a:rPr>
                                  </m:ctrlPr>
                                </m:barPr>
                                <m:e>
                                  <m:r>
                                    <a:rPr lang="en-US" altLang="ko-KR" b="1" dirty="0">
                                      <a:solidFill>
                                        <a:schemeClr val="tx1"/>
                                      </a:solidFill>
                                      <a:latin typeface="Cambria Math" panose="02040503050406030204" pitchFamily="18" charset="0"/>
                                    </a:rPr>
                                    <m:t>𝐱</m:t>
                                  </m:r>
                                </m:e>
                              </m:bar>
                            </m:e>
                            <m:sub>
                              <m:r>
                                <a:rPr lang="en-US" altLang="ko-KR" b="0" i="1" dirty="0" smtClean="0">
                                  <a:solidFill>
                                    <a:schemeClr val="tx1"/>
                                  </a:solidFill>
                                  <a:latin typeface="Cambria Math" panose="02040503050406030204" pitchFamily="18" charset="0"/>
                                </a:rPr>
                                <m:t>1</m:t>
                              </m:r>
                            </m:sub>
                          </m:sSub>
                        </m:e>
                      </m:d>
                    </m:oMath>
                  </m:oMathPara>
                </a14:m>
                <a:endParaRPr lang="ko-KR" altLang="en-US" b="1" dirty="0">
                  <a:solidFill>
                    <a:schemeClr val="tx1"/>
                  </a:solidFill>
                </a:endParaRPr>
              </a:p>
            </p:txBody>
          </p:sp>
        </mc:Choice>
        <mc:Fallback xmlns="">
          <p:sp>
            <p:nvSpPr>
              <p:cNvPr id="169" name="TextBox 168">
                <a:extLst>
                  <a:ext uri="{FF2B5EF4-FFF2-40B4-BE49-F238E27FC236}">
                    <a16:creationId xmlns:a16="http://schemas.microsoft.com/office/drawing/2014/main" id="{6B0FCA87-8B91-EF3C-C47C-4836ADFB0456}"/>
                  </a:ext>
                </a:extLst>
              </p:cNvPr>
              <p:cNvSpPr txBox="1">
                <a:spLocks noRot="1" noChangeAspect="1" noMove="1" noResize="1" noEditPoints="1" noAdjustHandles="1" noChangeArrowheads="1" noChangeShapeType="1" noTextEdit="1"/>
              </p:cNvSpPr>
              <p:nvPr/>
            </p:nvSpPr>
            <p:spPr>
              <a:xfrm>
                <a:off x="6013635" y="5599372"/>
                <a:ext cx="651332" cy="276999"/>
              </a:xfrm>
              <a:prstGeom prst="rect">
                <a:avLst/>
              </a:prstGeom>
              <a:blipFill>
                <a:blip r:embed="rId18"/>
                <a:stretch>
                  <a:fillRect l="-3738" b="-1777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83" name="TextBox 182">
                <a:extLst>
                  <a:ext uri="{FF2B5EF4-FFF2-40B4-BE49-F238E27FC236}">
                    <a16:creationId xmlns:a16="http://schemas.microsoft.com/office/drawing/2014/main" id="{D858664D-E5A2-15FD-617C-474614D17E42}"/>
                  </a:ext>
                </a:extLst>
              </p:cNvPr>
              <p:cNvSpPr txBox="1"/>
              <p:nvPr/>
            </p:nvSpPr>
            <p:spPr>
              <a:xfrm>
                <a:off x="8162779" y="5599372"/>
                <a:ext cx="65665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b="0" i="1" smtClean="0">
                          <a:solidFill>
                            <a:schemeClr val="tx1"/>
                          </a:solidFill>
                          <a:latin typeface="Cambria Math" panose="02040503050406030204" pitchFamily="18" charset="0"/>
                        </a:rPr>
                        <m:t>𝜔</m:t>
                      </m:r>
                      <m:d>
                        <m:dPr>
                          <m:ctrlPr>
                            <a:rPr lang="en-US" altLang="ko-KR" b="1" i="1" smtClean="0">
                              <a:solidFill>
                                <a:schemeClr val="tx1"/>
                              </a:solidFill>
                              <a:latin typeface="Cambria Math" panose="02040503050406030204" pitchFamily="18" charset="0"/>
                            </a:rPr>
                          </m:ctrlPr>
                        </m:dPr>
                        <m:e>
                          <m:sSub>
                            <m:sSubPr>
                              <m:ctrlPr>
                                <a:rPr lang="en-US" altLang="ko-KR" i="1" dirty="0">
                                  <a:solidFill>
                                    <a:schemeClr val="tx1"/>
                                  </a:solidFill>
                                  <a:latin typeface="Cambria Math" panose="02040503050406030204" pitchFamily="18" charset="0"/>
                                </a:rPr>
                              </m:ctrlPr>
                            </m:sSubPr>
                            <m:e>
                              <m:bar>
                                <m:barPr>
                                  <m:pos m:val="top"/>
                                  <m:ctrlPr>
                                    <a:rPr lang="en-US" altLang="ko-KR" b="1" i="1" dirty="0">
                                      <a:solidFill>
                                        <a:schemeClr val="tx1"/>
                                      </a:solidFill>
                                      <a:latin typeface="Cambria Math" panose="02040503050406030204" pitchFamily="18" charset="0"/>
                                    </a:rPr>
                                  </m:ctrlPr>
                                </m:barPr>
                                <m:e>
                                  <m:r>
                                    <a:rPr lang="en-US" altLang="ko-KR" b="1" dirty="0">
                                      <a:solidFill>
                                        <a:schemeClr val="tx1"/>
                                      </a:solidFill>
                                      <a:latin typeface="Cambria Math" panose="02040503050406030204" pitchFamily="18" charset="0"/>
                                    </a:rPr>
                                    <m:t>𝐱</m:t>
                                  </m:r>
                                </m:e>
                              </m:bar>
                            </m:e>
                            <m:sub>
                              <m:r>
                                <a:rPr lang="en-US" altLang="ko-KR" b="0" i="1" dirty="0" smtClean="0">
                                  <a:solidFill>
                                    <a:schemeClr val="tx1"/>
                                  </a:solidFill>
                                  <a:latin typeface="Cambria Math" panose="02040503050406030204" pitchFamily="18" charset="0"/>
                                </a:rPr>
                                <m:t>2</m:t>
                              </m:r>
                            </m:sub>
                          </m:sSub>
                        </m:e>
                      </m:d>
                    </m:oMath>
                  </m:oMathPara>
                </a14:m>
                <a:endParaRPr lang="ko-KR" altLang="en-US" b="1" dirty="0">
                  <a:solidFill>
                    <a:schemeClr val="tx1"/>
                  </a:solidFill>
                </a:endParaRPr>
              </a:p>
            </p:txBody>
          </p:sp>
        </mc:Choice>
        <mc:Fallback xmlns="">
          <p:sp>
            <p:nvSpPr>
              <p:cNvPr id="183" name="TextBox 182">
                <a:extLst>
                  <a:ext uri="{FF2B5EF4-FFF2-40B4-BE49-F238E27FC236}">
                    <a16:creationId xmlns:a16="http://schemas.microsoft.com/office/drawing/2014/main" id="{D858664D-E5A2-15FD-617C-474614D17E42}"/>
                  </a:ext>
                </a:extLst>
              </p:cNvPr>
              <p:cNvSpPr txBox="1">
                <a:spLocks noRot="1" noChangeAspect="1" noMove="1" noResize="1" noEditPoints="1" noAdjustHandles="1" noChangeArrowheads="1" noChangeShapeType="1" noTextEdit="1"/>
              </p:cNvSpPr>
              <p:nvPr/>
            </p:nvSpPr>
            <p:spPr>
              <a:xfrm>
                <a:off x="8162779" y="5599372"/>
                <a:ext cx="656655" cy="276999"/>
              </a:xfrm>
              <a:prstGeom prst="rect">
                <a:avLst/>
              </a:prstGeom>
              <a:blipFill>
                <a:blip r:embed="rId19"/>
                <a:stretch>
                  <a:fillRect l="-3704" b="-1777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84" name="TextBox 183">
                <a:extLst>
                  <a:ext uri="{FF2B5EF4-FFF2-40B4-BE49-F238E27FC236}">
                    <a16:creationId xmlns:a16="http://schemas.microsoft.com/office/drawing/2014/main" id="{248BCC00-BCC2-D74B-7D7F-7FCBC2EEF403}"/>
                  </a:ext>
                </a:extLst>
              </p:cNvPr>
              <p:cNvSpPr txBox="1"/>
              <p:nvPr/>
            </p:nvSpPr>
            <p:spPr>
              <a:xfrm>
                <a:off x="10022948" y="5599372"/>
                <a:ext cx="65986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b="0" i="1" smtClean="0">
                          <a:solidFill>
                            <a:schemeClr val="tx1"/>
                          </a:solidFill>
                          <a:latin typeface="Cambria Math" panose="02040503050406030204" pitchFamily="18" charset="0"/>
                        </a:rPr>
                        <m:t>𝜔</m:t>
                      </m:r>
                      <m:d>
                        <m:dPr>
                          <m:ctrlPr>
                            <a:rPr lang="en-US" altLang="ko-KR" b="1" i="1" smtClean="0">
                              <a:solidFill>
                                <a:schemeClr val="tx1"/>
                              </a:solidFill>
                              <a:latin typeface="Cambria Math" panose="02040503050406030204" pitchFamily="18" charset="0"/>
                            </a:rPr>
                          </m:ctrlPr>
                        </m:dPr>
                        <m:e>
                          <m:sSub>
                            <m:sSubPr>
                              <m:ctrlPr>
                                <a:rPr lang="en-US" altLang="ko-KR" i="1" dirty="0">
                                  <a:solidFill>
                                    <a:schemeClr val="tx1"/>
                                  </a:solidFill>
                                  <a:latin typeface="Cambria Math" panose="02040503050406030204" pitchFamily="18" charset="0"/>
                                </a:rPr>
                              </m:ctrlPr>
                            </m:sSubPr>
                            <m:e>
                              <m:bar>
                                <m:barPr>
                                  <m:pos m:val="top"/>
                                  <m:ctrlPr>
                                    <a:rPr lang="en-US" altLang="ko-KR" b="1" i="1" dirty="0">
                                      <a:solidFill>
                                        <a:schemeClr val="tx1"/>
                                      </a:solidFill>
                                      <a:latin typeface="Cambria Math" panose="02040503050406030204" pitchFamily="18" charset="0"/>
                                    </a:rPr>
                                  </m:ctrlPr>
                                </m:barPr>
                                <m:e>
                                  <m:r>
                                    <a:rPr lang="en-US" altLang="ko-KR" b="1" dirty="0">
                                      <a:solidFill>
                                        <a:schemeClr val="tx1"/>
                                      </a:solidFill>
                                      <a:latin typeface="Cambria Math" panose="02040503050406030204" pitchFamily="18" charset="0"/>
                                    </a:rPr>
                                    <m:t>𝐱</m:t>
                                  </m:r>
                                </m:e>
                              </m:bar>
                            </m:e>
                            <m:sub>
                              <m:r>
                                <a:rPr lang="en-US" altLang="ko-KR" b="0" i="1" dirty="0" smtClean="0">
                                  <a:solidFill>
                                    <a:schemeClr val="tx1"/>
                                  </a:solidFill>
                                  <a:latin typeface="Cambria Math" panose="02040503050406030204" pitchFamily="18" charset="0"/>
                                </a:rPr>
                                <m:t>3</m:t>
                              </m:r>
                            </m:sub>
                          </m:sSub>
                        </m:e>
                      </m:d>
                    </m:oMath>
                  </m:oMathPara>
                </a14:m>
                <a:endParaRPr lang="ko-KR" altLang="en-US" b="1" dirty="0">
                  <a:solidFill>
                    <a:schemeClr val="tx1"/>
                  </a:solidFill>
                </a:endParaRPr>
              </a:p>
            </p:txBody>
          </p:sp>
        </mc:Choice>
        <mc:Fallback xmlns="">
          <p:sp>
            <p:nvSpPr>
              <p:cNvPr id="184" name="TextBox 183">
                <a:extLst>
                  <a:ext uri="{FF2B5EF4-FFF2-40B4-BE49-F238E27FC236}">
                    <a16:creationId xmlns:a16="http://schemas.microsoft.com/office/drawing/2014/main" id="{248BCC00-BCC2-D74B-7D7F-7FCBC2EEF403}"/>
                  </a:ext>
                </a:extLst>
              </p:cNvPr>
              <p:cNvSpPr txBox="1">
                <a:spLocks noRot="1" noChangeAspect="1" noMove="1" noResize="1" noEditPoints="1" noAdjustHandles="1" noChangeArrowheads="1" noChangeShapeType="1" noTextEdit="1"/>
              </p:cNvSpPr>
              <p:nvPr/>
            </p:nvSpPr>
            <p:spPr>
              <a:xfrm>
                <a:off x="10022948" y="5599372"/>
                <a:ext cx="659860" cy="276999"/>
              </a:xfrm>
              <a:prstGeom prst="rect">
                <a:avLst/>
              </a:prstGeom>
              <a:blipFill>
                <a:blip r:embed="rId20"/>
                <a:stretch>
                  <a:fillRect l="-3704" b="-1777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86" name="TextBox 185">
                <a:extLst>
                  <a:ext uri="{FF2B5EF4-FFF2-40B4-BE49-F238E27FC236}">
                    <a16:creationId xmlns:a16="http://schemas.microsoft.com/office/drawing/2014/main" id="{A1D6BC00-D525-30F6-FC55-7B7B384A9F05}"/>
                  </a:ext>
                </a:extLst>
              </p:cNvPr>
              <p:cNvSpPr txBox="1"/>
              <p:nvPr/>
            </p:nvSpPr>
            <p:spPr>
              <a:xfrm>
                <a:off x="6096000" y="3458777"/>
                <a:ext cx="2805797" cy="646331"/>
              </a:xfrm>
              <a:prstGeom prst="rect">
                <a:avLst/>
              </a:prstGeom>
              <a:noFill/>
            </p:spPr>
            <p:txBody>
              <a:bodyPr wrap="square">
                <a:spAutoFit/>
              </a:bodyPr>
              <a:lstStyle/>
              <a:p>
                <a:pPr algn="ctr"/>
                <a14:m>
                  <m:oMath xmlns:m="http://schemas.openxmlformats.org/officeDocument/2006/math">
                    <m:r>
                      <a:rPr lang="en-US" altLang="ko-KR" i="1">
                        <a:solidFill>
                          <a:schemeClr val="accent4"/>
                        </a:solidFill>
                        <a:latin typeface="Cambria Math" panose="02040503050406030204" pitchFamily="18" charset="0"/>
                      </a:rPr>
                      <m:t>𝑓</m:t>
                    </m:r>
                    <m:d>
                      <m:dPr>
                        <m:ctrlPr>
                          <a:rPr lang="en-US" altLang="ko-KR" i="1">
                            <a:solidFill>
                              <a:schemeClr val="accent4"/>
                            </a:solidFill>
                            <a:latin typeface="Cambria Math" panose="02040503050406030204" pitchFamily="18" charset="0"/>
                          </a:rPr>
                        </m:ctrlPr>
                      </m:dPr>
                      <m:e>
                        <m:bar>
                          <m:barPr>
                            <m:pos m:val="top"/>
                            <m:ctrlPr>
                              <a:rPr lang="en-US" altLang="ko-KR" i="1">
                                <a:solidFill>
                                  <a:schemeClr val="accent4"/>
                                </a:solidFill>
                                <a:latin typeface="Cambria Math" panose="02040503050406030204" pitchFamily="18" charset="0"/>
                              </a:rPr>
                            </m:ctrlPr>
                          </m:barPr>
                          <m:e>
                            <m:r>
                              <a:rPr lang="en-US" altLang="ko-KR" b="1">
                                <a:solidFill>
                                  <a:schemeClr val="accent4"/>
                                </a:solidFill>
                                <a:latin typeface="Cambria Math" panose="02040503050406030204" pitchFamily="18" charset="0"/>
                              </a:rPr>
                              <m:t>𝐱</m:t>
                            </m:r>
                          </m:e>
                        </m:bar>
                      </m:e>
                    </m:d>
                  </m:oMath>
                </a14:m>
                <a:r>
                  <a:rPr lang="ko-KR" altLang="en-US" dirty="0">
                    <a:solidFill>
                      <a:schemeClr val="accent4"/>
                    </a:solidFill>
                  </a:rPr>
                  <a:t> </a:t>
                </a:r>
                <a:r>
                  <a:rPr lang="en-US" altLang="ko-KR" dirty="0">
                    <a:solidFill>
                      <a:schemeClr val="accent4"/>
                    </a:solidFill>
                  </a:rPr>
                  <a:t>: </a:t>
                </a:r>
                <a:r>
                  <a:rPr lang="en-US" altLang="ko-KR" b="1" dirty="0">
                    <a:solidFill>
                      <a:schemeClr val="accent4"/>
                    </a:solidFill>
                  </a:rPr>
                  <a:t>radiometric</a:t>
                </a:r>
              </a:p>
              <a:p>
                <a:pPr algn="ctr"/>
                <a:r>
                  <a:rPr lang="en-US" altLang="ko-KR" dirty="0">
                    <a:solidFill>
                      <a:schemeClr val="accent4"/>
                    </a:solidFill>
                  </a:rPr>
                  <a:t> path throughput</a:t>
                </a:r>
                <a:endParaRPr lang="ko-KR" altLang="en-US" dirty="0">
                  <a:solidFill>
                    <a:schemeClr val="accent4"/>
                  </a:solidFill>
                </a:endParaRPr>
              </a:p>
            </p:txBody>
          </p:sp>
        </mc:Choice>
        <mc:Fallback xmlns="">
          <p:sp>
            <p:nvSpPr>
              <p:cNvPr id="186" name="TextBox 185">
                <a:extLst>
                  <a:ext uri="{FF2B5EF4-FFF2-40B4-BE49-F238E27FC236}">
                    <a16:creationId xmlns:a16="http://schemas.microsoft.com/office/drawing/2014/main" id="{A1D6BC00-D525-30F6-FC55-7B7B384A9F05}"/>
                  </a:ext>
                </a:extLst>
              </p:cNvPr>
              <p:cNvSpPr txBox="1">
                <a:spLocks noRot="1" noChangeAspect="1" noMove="1" noResize="1" noEditPoints="1" noAdjustHandles="1" noChangeArrowheads="1" noChangeShapeType="1" noTextEdit="1"/>
              </p:cNvSpPr>
              <p:nvPr/>
            </p:nvSpPr>
            <p:spPr>
              <a:xfrm>
                <a:off x="6096000" y="3458777"/>
                <a:ext cx="2805797" cy="646331"/>
              </a:xfrm>
              <a:prstGeom prst="rect">
                <a:avLst/>
              </a:prstGeom>
              <a:blipFill>
                <a:blip r:embed="rId21"/>
                <a:stretch>
                  <a:fillRect t="-4717" b="-14151"/>
                </a:stretch>
              </a:blipFill>
            </p:spPr>
            <p:txBody>
              <a:bodyPr/>
              <a:lstStyle/>
              <a:p>
                <a:r>
                  <a:rPr lang="ko-KR" altLang="en-US">
                    <a:noFill/>
                  </a:rPr>
                  <a:t> </a:t>
                </a:r>
              </a:p>
            </p:txBody>
          </p:sp>
        </mc:Fallback>
      </mc:AlternateContent>
      <p:pic>
        <p:nvPicPr>
          <p:cNvPr id="188" name="Picture 2" descr="Mitsuba renderer | RGL">
            <a:extLst>
              <a:ext uri="{FF2B5EF4-FFF2-40B4-BE49-F238E27FC236}">
                <a16:creationId xmlns:a16="http://schemas.microsoft.com/office/drawing/2014/main" id="{F42A1AB5-0950-3C2A-8458-1AFEB5DB69FD}"/>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3325" r="6274" b="6589"/>
          <a:stretch>
            <a:fillRect/>
          </a:stretch>
        </p:blipFill>
        <p:spPr bwMode="auto">
          <a:xfrm>
            <a:off x="9235459" y="3364056"/>
            <a:ext cx="2363510" cy="80987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7683503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
                                        <p:tgtEl>
                                          <p:spTgt spid="171"/>
                                        </p:tgtEl>
                                      </p:cBhvr>
                                    </p:animEffect>
                                  </p:childTnLst>
                                </p:cTn>
                              </p:par>
                              <p:par>
                                <p:cTn id="8" presetID="10" presetClass="entr" presetSubtype="0" fill="hold" nodeType="withEffect">
                                  <p:stCondLst>
                                    <p:cond delay="0"/>
                                  </p:stCondLst>
                                  <p:childTnLst>
                                    <p:set>
                                      <p:cBhvr>
                                        <p:cTn id="9" dur="1" fill="hold">
                                          <p:stCondLst>
                                            <p:cond delay="0"/>
                                          </p:stCondLst>
                                        </p:cTn>
                                        <p:tgtEl>
                                          <p:spTgt spid="174"/>
                                        </p:tgtEl>
                                        <p:attrNameLst>
                                          <p:attrName>style.visibility</p:attrName>
                                        </p:attrNameLst>
                                      </p:cBhvr>
                                      <p:to>
                                        <p:strVal val="visible"/>
                                      </p:to>
                                    </p:set>
                                    <p:animEffect transition="in" filter="fade">
                                      <p:cBhvr>
                                        <p:cTn id="10" dur="500"/>
                                        <p:tgtEl>
                                          <p:spTgt spid="17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par>
                                <p:cTn id="37" presetID="10"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9"/>
                                        </p:tgtEl>
                                        <p:attrNameLst>
                                          <p:attrName>style.visibility</p:attrName>
                                        </p:attrNameLst>
                                      </p:cBhvr>
                                      <p:to>
                                        <p:strVal val="visible"/>
                                      </p:to>
                                    </p:set>
                                    <p:animEffect transition="in" filter="fade">
                                      <p:cBhvr>
                                        <p:cTn id="44" dur="500"/>
                                        <p:tgtEl>
                                          <p:spTgt spid="15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3"/>
                                        </p:tgtEl>
                                        <p:attrNameLst>
                                          <p:attrName>style.visibility</p:attrName>
                                        </p:attrNameLst>
                                      </p:cBhvr>
                                      <p:to>
                                        <p:strVal val="visible"/>
                                      </p:to>
                                    </p:set>
                                    <p:animEffect transition="in" filter="fade">
                                      <p:cBhvr>
                                        <p:cTn id="52" dur="500"/>
                                        <p:tgtEl>
                                          <p:spTgt spid="143"/>
                                        </p:tgtEl>
                                      </p:cBhvr>
                                    </p:animEffect>
                                  </p:childTnLst>
                                </p:cTn>
                              </p:par>
                              <p:par>
                                <p:cTn id="53" presetID="10" presetClass="entr" presetSubtype="0" fill="hold" nodeType="withEffect">
                                  <p:stCondLst>
                                    <p:cond delay="0"/>
                                  </p:stCondLst>
                                  <p:childTnLst>
                                    <p:set>
                                      <p:cBhvr>
                                        <p:cTn id="54" dur="1" fill="hold">
                                          <p:stCondLst>
                                            <p:cond delay="0"/>
                                          </p:stCondLst>
                                        </p:cTn>
                                        <p:tgtEl>
                                          <p:spTgt spid="145"/>
                                        </p:tgtEl>
                                        <p:attrNameLst>
                                          <p:attrName>style.visibility</p:attrName>
                                        </p:attrNameLst>
                                      </p:cBhvr>
                                      <p:to>
                                        <p:strVal val="visible"/>
                                      </p:to>
                                    </p:set>
                                    <p:animEffect transition="in" filter="fade">
                                      <p:cBhvr>
                                        <p:cTn id="55" dur="500"/>
                                        <p:tgtEl>
                                          <p:spTgt spid="14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56"/>
                                        </p:tgtEl>
                                        <p:attrNameLst>
                                          <p:attrName>style.visibility</p:attrName>
                                        </p:attrNameLst>
                                      </p:cBhvr>
                                      <p:to>
                                        <p:strVal val="visible"/>
                                      </p:to>
                                    </p:set>
                                    <p:animEffect transition="in" filter="fade">
                                      <p:cBhvr>
                                        <p:cTn id="58" dur="500"/>
                                        <p:tgtEl>
                                          <p:spTgt spid="15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69"/>
                                        </p:tgtEl>
                                        <p:attrNameLst>
                                          <p:attrName>style.visibility</p:attrName>
                                        </p:attrNameLst>
                                      </p:cBhvr>
                                      <p:to>
                                        <p:strVal val="visible"/>
                                      </p:to>
                                    </p:set>
                                    <p:animEffect transition="in" filter="fade">
                                      <p:cBhvr>
                                        <p:cTn id="61" dur="500"/>
                                        <p:tgtEl>
                                          <p:spTgt spid="16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48"/>
                                        </p:tgtEl>
                                        <p:attrNameLst>
                                          <p:attrName>style.visibility</p:attrName>
                                        </p:attrNameLst>
                                      </p:cBhvr>
                                      <p:to>
                                        <p:strVal val="visible"/>
                                      </p:to>
                                    </p:set>
                                    <p:animEffect transition="in" filter="fade">
                                      <p:cBhvr>
                                        <p:cTn id="66" dur="500"/>
                                        <p:tgtEl>
                                          <p:spTgt spid="148"/>
                                        </p:tgtEl>
                                      </p:cBhvr>
                                    </p:animEffect>
                                  </p:childTnLst>
                                </p:cTn>
                              </p:par>
                              <p:par>
                                <p:cTn id="67" presetID="10" presetClass="entr" presetSubtype="0" fill="hold" nodeType="withEffect">
                                  <p:stCondLst>
                                    <p:cond delay="0"/>
                                  </p:stCondLst>
                                  <p:childTnLst>
                                    <p:set>
                                      <p:cBhvr>
                                        <p:cTn id="68" dur="1" fill="hold">
                                          <p:stCondLst>
                                            <p:cond delay="0"/>
                                          </p:stCondLst>
                                        </p:cTn>
                                        <p:tgtEl>
                                          <p:spTgt spid="151"/>
                                        </p:tgtEl>
                                        <p:attrNameLst>
                                          <p:attrName>style.visibility</p:attrName>
                                        </p:attrNameLst>
                                      </p:cBhvr>
                                      <p:to>
                                        <p:strVal val="visible"/>
                                      </p:to>
                                    </p:set>
                                    <p:animEffect transition="in" filter="fade">
                                      <p:cBhvr>
                                        <p:cTn id="69" dur="500"/>
                                        <p:tgtEl>
                                          <p:spTgt spid="15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57"/>
                                        </p:tgtEl>
                                        <p:attrNameLst>
                                          <p:attrName>style.visibility</p:attrName>
                                        </p:attrNameLst>
                                      </p:cBhvr>
                                      <p:to>
                                        <p:strVal val="visible"/>
                                      </p:to>
                                    </p:set>
                                    <p:animEffect transition="in" filter="fade">
                                      <p:cBhvr>
                                        <p:cTn id="72" dur="500"/>
                                        <p:tgtEl>
                                          <p:spTgt spid="15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83"/>
                                        </p:tgtEl>
                                        <p:attrNameLst>
                                          <p:attrName>style.visibility</p:attrName>
                                        </p:attrNameLst>
                                      </p:cBhvr>
                                      <p:to>
                                        <p:strVal val="visible"/>
                                      </p:to>
                                    </p:set>
                                    <p:animEffect transition="in" filter="fade">
                                      <p:cBhvr>
                                        <p:cTn id="75" dur="500"/>
                                        <p:tgtEl>
                                          <p:spTgt spid="183"/>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60"/>
                                        </p:tgtEl>
                                        <p:attrNameLst>
                                          <p:attrName>style.visibility</p:attrName>
                                        </p:attrNameLst>
                                      </p:cBhvr>
                                      <p:to>
                                        <p:strVal val="visible"/>
                                      </p:to>
                                    </p:set>
                                    <p:animEffect transition="in" filter="fade">
                                      <p:cBhvr>
                                        <p:cTn id="78" dur="500"/>
                                        <p:tgtEl>
                                          <p:spTgt spid="16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52"/>
                                        </p:tgtEl>
                                        <p:attrNameLst>
                                          <p:attrName>style.visibility</p:attrName>
                                        </p:attrNameLst>
                                      </p:cBhvr>
                                      <p:to>
                                        <p:strVal val="visible"/>
                                      </p:to>
                                    </p:set>
                                    <p:animEffect transition="in" filter="fade">
                                      <p:cBhvr>
                                        <p:cTn id="83" dur="500"/>
                                        <p:tgtEl>
                                          <p:spTgt spid="152"/>
                                        </p:tgtEl>
                                      </p:cBhvr>
                                    </p:animEffect>
                                  </p:childTnLst>
                                </p:cTn>
                              </p:par>
                              <p:par>
                                <p:cTn id="84" presetID="10" presetClass="entr" presetSubtype="0" fill="hold" nodeType="withEffect">
                                  <p:stCondLst>
                                    <p:cond delay="0"/>
                                  </p:stCondLst>
                                  <p:childTnLst>
                                    <p:set>
                                      <p:cBhvr>
                                        <p:cTn id="85" dur="1" fill="hold">
                                          <p:stCondLst>
                                            <p:cond delay="0"/>
                                          </p:stCondLst>
                                        </p:cTn>
                                        <p:tgtEl>
                                          <p:spTgt spid="155"/>
                                        </p:tgtEl>
                                        <p:attrNameLst>
                                          <p:attrName>style.visibility</p:attrName>
                                        </p:attrNameLst>
                                      </p:cBhvr>
                                      <p:to>
                                        <p:strVal val="visible"/>
                                      </p:to>
                                    </p:set>
                                    <p:animEffect transition="in" filter="fade">
                                      <p:cBhvr>
                                        <p:cTn id="86" dur="500"/>
                                        <p:tgtEl>
                                          <p:spTgt spid="155"/>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58"/>
                                        </p:tgtEl>
                                        <p:attrNameLst>
                                          <p:attrName>style.visibility</p:attrName>
                                        </p:attrNameLst>
                                      </p:cBhvr>
                                      <p:to>
                                        <p:strVal val="visible"/>
                                      </p:to>
                                    </p:set>
                                    <p:animEffect transition="in" filter="fade">
                                      <p:cBhvr>
                                        <p:cTn id="89" dur="500"/>
                                        <p:tgtEl>
                                          <p:spTgt spid="15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84"/>
                                        </p:tgtEl>
                                        <p:attrNameLst>
                                          <p:attrName>style.visibility</p:attrName>
                                        </p:attrNameLst>
                                      </p:cBhvr>
                                      <p:to>
                                        <p:strVal val="visible"/>
                                      </p:to>
                                    </p:set>
                                    <p:animEffect transition="in" filter="fade">
                                      <p:cBhvr>
                                        <p:cTn id="92" dur="500"/>
                                        <p:tgtEl>
                                          <p:spTgt spid="18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61"/>
                                        </p:tgtEl>
                                        <p:attrNameLst>
                                          <p:attrName>style.visibility</p:attrName>
                                        </p:attrNameLst>
                                      </p:cBhvr>
                                      <p:to>
                                        <p:strVal val="visible"/>
                                      </p:to>
                                    </p:set>
                                    <p:animEffect transition="in" filter="fade">
                                      <p:cBhvr>
                                        <p:cTn id="95" dur="500"/>
                                        <p:tgtEl>
                                          <p:spTgt spid="161"/>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62"/>
                                        </p:tgtEl>
                                        <p:attrNameLst>
                                          <p:attrName>style.visibility</p:attrName>
                                        </p:attrNameLst>
                                      </p:cBhvr>
                                      <p:to>
                                        <p:strVal val="visible"/>
                                      </p:to>
                                    </p:set>
                                    <p:animEffect transition="in" filter="fade">
                                      <p:cBhvr>
                                        <p:cTn id="98" dur="500"/>
                                        <p:tgtEl>
                                          <p:spTgt spid="162"/>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186"/>
                                        </p:tgtEl>
                                        <p:attrNameLst>
                                          <p:attrName>style.visibility</p:attrName>
                                        </p:attrNameLst>
                                      </p:cBhvr>
                                      <p:to>
                                        <p:strVal val="visible"/>
                                      </p:to>
                                    </p:set>
                                    <p:animEffect transition="in" filter="fade">
                                      <p:cBhvr>
                                        <p:cTn id="103" dur="500"/>
                                        <p:tgtEl>
                                          <p:spTgt spid="186"/>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88"/>
                                        </p:tgtEl>
                                        <p:attrNameLst>
                                          <p:attrName>style.visibility</p:attrName>
                                        </p:attrNameLst>
                                      </p:cBhvr>
                                      <p:to>
                                        <p:strVal val="visible"/>
                                      </p:to>
                                    </p:set>
                                    <p:animEffect transition="in" filter="fade">
                                      <p:cBhvr>
                                        <p:cTn id="108"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4" grpId="0"/>
      <p:bldP spid="26" grpId="0"/>
      <p:bldP spid="12" grpId="0"/>
      <p:bldP spid="13" grpId="0" animBg="1"/>
      <p:bldP spid="37" grpId="0"/>
      <p:bldP spid="38" grpId="0"/>
      <p:bldP spid="41" grpId="0"/>
      <p:bldP spid="171" grpId="0" animBg="1"/>
      <p:bldP spid="156" grpId="0"/>
      <p:bldP spid="157" grpId="0"/>
      <p:bldP spid="158" grpId="0"/>
      <p:bldP spid="159" grpId="0"/>
      <p:bldP spid="160" grpId="0"/>
      <p:bldP spid="161" grpId="0"/>
      <p:bldP spid="162" grpId="0"/>
      <p:bldP spid="169" grpId="0"/>
      <p:bldP spid="183" grpId="0"/>
      <p:bldP spid="184" grpId="0"/>
      <p:bldP spid="18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BA80C-67FC-FF4F-D44A-05E55C5D12A5}"/>
            </a:ext>
          </a:extLst>
        </p:cNvPr>
        <p:cNvGrpSpPr/>
        <p:nvPr/>
      </p:nvGrpSpPr>
      <p:grpSpPr>
        <a:xfrm>
          <a:off x="0" y="0"/>
          <a:ext cx="0" cy="0"/>
          <a:chOff x="0" y="0"/>
          <a:chExt cx="0" cy="0"/>
        </a:xfrm>
      </p:grpSpPr>
      <p:sp>
        <p:nvSpPr>
          <p:cNvPr id="53" name="직사각형 52">
            <a:extLst>
              <a:ext uri="{FF2B5EF4-FFF2-40B4-BE49-F238E27FC236}">
                <a16:creationId xmlns:a16="http://schemas.microsoft.com/office/drawing/2014/main" id="{665D34E5-CAEC-0DB2-A368-288CEA182CC2}"/>
              </a:ext>
            </a:extLst>
          </p:cNvPr>
          <p:cNvSpPr/>
          <p:nvPr/>
        </p:nvSpPr>
        <p:spPr>
          <a:xfrm>
            <a:off x="2852382" y="5616183"/>
            <a:ext cx="1922319" cy="3596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직사각형 55">
            <a:extLst>
              <a:ext uri="{FF2B5EF4-FFF2-40B4-BE49-F238E27FC236}">
                <a16:creationId xmlns:a16="http://schemas.microsoft.com/office/drawing/2014/main" id="{655E3F78-6888-007B-57FB-0227F3EFF4F7}"/>
              </a:ext>
            </a:extLst>
          </p:cNvPr>
          <p:cNvSpPr/>
          <p:nvPr/>
        </p:nvSpPr>
        <p:spPr>
          <a:xfrm>
            <a:off x="2852382" y="5256559"/>
            <a:ext cx="1922319" cy="3596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8" name="Picture 2" descr="Download Laser, Optics, Science. Royalty-Free Vector Graphic - Pixabay">
            <a:extLst>
              <a:ext uri="{FF2B5EF4-FFF2-40B4-BE49-F238E27FC236}">
                <a16:creationId xmlns:a16="http://schemas.microsoft.com/office/drawing/2014/main" id="{3262FD77-CF8F-E9F8-FC45-7F2D7B21506F}"/>
              </a:ext>
            </a:extLst>
          </p:cNvPr>
          <p:cNvPicPr>
            <a:picLocks noChangeAspect="1" noChangeArrowheads="1"/>
          </p:cNvPicPr>
          <p:nvPr/>
        </p:nvPicPr>
        <p:blipFill rotWithShape="1">
          <a:blip r:embed="rId4">
            <a:lum bright="70000" contrast="-70000"/>
            <a:extLst>
              <a:ext uri="{28A0092B-C50C-407E-A947-70E740481C1C}">
                <a14:useLocalDpi xmlns:a14="http://schemas.microsoft.com/office/drawing/2010/main" val="0"/>
              </a:ext>
            </a:extLst>
          </a:blip>
          <a:srcRect r="71216" b="42888"/>
          <a:stretch/>
        </p:blipFill>
        <p:spPr bwMode="auto">
          <a:xfrm rot="20450484">
            <a:off x="1781886" y="2561783"/>
            <a:ext cx="416448" cy="413151"/>
          </a:xfrm>
          <a:prstGeom prst="rect">
            <a:avLst/>
          </a:prstGeom>
          <a:noFill/>
          <a:extLst>
            <a:ext uri="{909E8E84-426E-40DD-AFC4-6F175D3DCCD1}">
              <a14:hiddenFill xmlns:a14="http://schemas.microsoft.com/office/drawing/2010/main">
                <a:solidFill>
                  <a:srgbClr val="FFFFFF"/>
                </a:solidFill>
              </a14:hiddenFill>
            </a:ext>
          </a:extLst>
        </p:spPr>
      </p:pic>
      <p:pic>
        <p:nvPicPr>
          <p:cNvPr id="8" name="그림 7">
            <a:extLst>
              <a:ext uri="{FF2B5EF4-FFF2-40B4-BE49-F238E27FC236}">
                <a16:creationId xmlns:a16="http://schemas.microsoft.com/office/drawing/2014/main" id="{D3A74284-113B-D275-2168-D1DA8827CAB4}"/>
              </a:ext>
            </a:extLst>
          </p:cNvPr>
          <p:cNvPicPr>
            <a:picLocks noChangeAspect="1"/>
          </p:cNvPicPr>
          <p:nvPr/>
        </p:nvPicPr>
        <p:blipFill>
          <a:blip r:embed="rId5"/>
          <a:stretch>
            <a:fillRect/>
          </a:stretch>
        </p:blipFill>
        <p:spPr>
          <a:xfrm>
            <a:off x="2452341" y="1650993"/>
            <a:ext cx="2192867" cy="2194731"/>
          </a:xfrm>
          <a:prstGeom prst="rect">
            <a:avLst/>
          </a:prstGeom>
        </p:spPr>
      </p:pic>
      <p:sp>
        <p:nvSpPr>
          <p:cNvPr id="4" name="슬라이드 번호 개체 틀 3">
            <a:extLst>
              <a:ext uri="{FF2B5EF4-FFF2-40B4-BE49-F238E27FC236}">
                <a16:creationId xmlns:a16="http://schemas.microsoft.com/office/drawing/2014/main" id="{5E99BE7A-7536-FC91-26C9-4B650A9B20ED}"/>
              </a:ext>
            </a:extLst>
          </p:cNvPr>
          <p:cNvSpPr>
            <a:spLocks noGrp="1"/>
          </p:cNvSpPr>
          <p:nvPr>
            <p:ph type="sldNum" sz="quarter" idx="12"/>
          </p:nvPr>
        </p:nvSpPr>
        <p:spPr>
          <a:xfrm>
            <a:off x="9311641" y="6405838"/>
            <a:ext cx="2743200" cy="365125"/>
          </a:xfrm>
        </p:spPr>
        <p:txBody>
          <a:bodyPr/>
          <a:lstStyle/>
          <a:p>
            <a:fld id="{8DF240CA-39A6-8942-A819-E48F9D8A9D50}" type="slidenum">
              <a:rPr lang="en-KR" smtClean="0"/>
              <a:pPr/>
              <a:t>16</a:t>
            </a:fld>
            <a:endParaRPr lang="en-KR" dirty="0"/>
          </a:p>
        </p:txBody>
      </p:sp>
      <p:sp>
        <p:nvSpPr>
          <p:cNvPr id="182" name="TextBox 181">
            <a:extLst>
              <a:ext uri="{FF2B5EF4-FFF2-40B4-BE49-F238E27FC236}">
                <a16:creationId xmlns:a16="http://schemas.microsoft.com/office/drawing/2014/main" id="{5174DCE9-DEE3-BAB0-D8A9-71199368013A}"/>
              </a:ext>
            </a:extLst>
          </p:cNvPr>
          <p:cNvSpPr txBox="1"/>
          <p:nvPr/>
        </p:nvSpPr>
        <p:spPr>
          <a:xfrm>
            <a:off x="1795788" y="85864"/>
            <a:ext cx="3131744" cy="461665"/>
          </a:xfrm>
          <a:prstGeom prst="rect">
            <a:avLst/>
          </a:prstGeom>
          <a:noFill/>
        </p:spPr>
        <p:txBody>
          <a:bodyPr wrap="square" rtlCol="0">
            <a:spAutoFit/>
          </a:bodyPr>
          <a:lstStyle/>
          <a:p>
            <a:pPr algn="ctr"/>
            <a:r>
              <a:rPr lang="en-US" altLang="ko-KR" sz="2400" dirty="0">
                <a:solidFill>
                  <a:schemeClr val="accent4"/>
                </a:solidFill>
              </a:rPr>
              <a:t>Standard Rendering</a:t>
            </a:r>
            <a:endParaRPr lang="ko-KR" altLang="en-US" sz="2400" dirty="0">
              <a:solidFill>
                <a:schemeClr val="accent4"/>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F73016F-9C8F-FBC3-4235-C53585A894AD}"/>
                  </a:ext>
                </a:extLst>
              </p:cNvPr>
              <p:cNvSpPr txBox="1"/>
              <p:nvPr/>
            </p:nvSpPr>
            <p:spPr>
              <a:xfrm>
                <a:off x="3053345" y="4426449"/>
                <a:ext cx="760674"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ko-KR" altLang="ar-AE" i="1" dirty="0">
                          <a:latin typeface="Cambria Math" panose="02040503050406030204" pitchFamily="18" charset="0"/>
                        </a:rPr>
                        <m:t>𝑓</m:t>
                      </m:r>
                      <m:r>
                        <a:rPr lang="ar-AE" altLang="ko-KR" i="1" dirty="0">
                          <a:latin typeface="Cambria Math" panose="02040503050406030204" pitchFamily="18" charset="0"/>
                        </a:rPr>
                        <m:t>(</m:t>
                      </m:r>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r>
                        <a:rPr lang="ar-AE" altLang="ko-KR" i="1" dirty="0">
                          <a:latin typeface="Cambria Math" panose="02040503050406030204" pitchFamily="18" charset="0"/>
                        </a:rPr>
                        <m:t>)</m:t>
                      </m:r>
                    </m:oMath>
                  </m:oMathPara>
                </a14:m>
                <a:endParaRPr lang="ar-AE" altLang="ko-KR" dirty="0"/>
              </a:p>
            </p:txBody>
          </p:sp>
        </mc:Choice>
        <mc:Fallback xmlns="">
          <p:sp>
            <p:nvSpPr>
              <p:cNvPr id="15" name="TextBox 14">
                <a:extLst>
                  <a:ext uri="{FF2B5EF4-FFF2-40B4-BE49-F238E27FC236}">
                    <a16:creationId xmlns:a16="http://schemas.microsoft.com/office/drawing/2014/main" id="{2F73016F-9C8F-FBC3-4235-C53585A894AD}"/>
                  </a:ext>
                </a:extLst>
              </p:cNvPr>
              <p:cNvSpPr txBox="1">
                <a:spLocks noRot="1" noChangeAspect="1" noMove="1" noResize="1" noEditPoints="1" noAdjustHandles="1" noChangeArrowheads="1" noChangeShapeType="1" noTextEdit="1"/>
              </p:cNvSpPr>
              <p:nvPr/>
            </p:nvSpPr>
            <p:spPr>
              <a:xfrm>
                <a:off x="3053345" y="4426449"/>
                <a:ext cx="760674" cy="369332"/>
              </a:xfrm>
              <a:prstGeom prst="rect">
                <a:avLst/>
              </a:prstGeom>
              <a:blipFill>
                <a:blip r:embed="rId8"/>
                <a:stretch>
                  <a:fillRect l="-4000" b="-14754"/>
                </a:stretch>
              </a:blipFill>
            </p:spPr>
            <p:txBody>
              <a:bodyPr/>
              <a:lstStyle/>
              <a:p>
                <a:r>
                  <a:rPr lang="ko-KR" altLang="en-US">
                    <a:noFill/>
                  </a:rPr>
                  <a:t> </a:t>
                </a:r>
              </a:p>
            </p:txBody>
          </p:sp>
        </mc:Fallback>
      </mc:AlternateContent>
      <p:sp>
        <p:nvSpPr>
          <p:cNvPr id="33" name="직사각형 32">
            <a:extLst>
              <a:ext uri="{FF2B5EF4-FFF2-40B4-BE49-F238E27FC236}">
                <a16:creationId xmlns:a16="http://schemas.microsoft.com/office/drawing/2014/main" id="{383483F7-0348-DEEF-2B62-F40C3500A2AD}"/>
              </a:ext>
            </a:extLst>
          </p:cNvPr>
          <p:cNvSpPr/>
          <p:nvPr/>
        </p:nvSpPr>
        <p:spPr>
          <a:xfrm>
            <a:off x="2849470" y="4887728"/>
            <a:ext cx="1925232"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TextBox 56">
            <a:extLst>
              <a:ext uri="{FF2B5EF4-FFF2-40B4-BE49-F238E27FC236}">
                <a16:creationId xmlns:a16="http://schemas.microsoft.com/office/drawing/2014/main" id="{726F3D1F-D68C-F238-FF59-FE42F66BF2BD}"/>
              </a:ext>
            </a:extLst>
          </p:cNvPr>
          <p:cNvSpPr txBox="1"/>
          <p:nvPr/>
        </p:nvSpPr>
        <p:spPr>
          <a:xfrm>
            <a:off x="1760809" y="5113206"/>
            <a:ext cx="1052470" cy="646331"/>
          </a:xfrm>
          <a:prstGeom prst="rect">
            <a:avLst/>
          </a:prstGeom>
          <a:noFill/>
        </p:spPr>
        <p:txBody>
          <a:bodyPr wrap="square" rtlCol="0">
            <a:spAutoFit/>
          </a:bodyPr>
          <a:lstStyle/>
          <a:p>
            <a:pPr algn="ctr"/>
            <a:r>
              <a:rPr lang="en-US" altLang="ko-KR" dirty="0">
                <a:solidFill>
                  <a:schemeClr val="tx1"/>
                </a:solidFill>
              </a:rPr>
              <a:t>Pixel output</a:t>
            </a:r>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9B075C17-0264-0992-2362-3FCC3F4723F2}"/>
                  </a:ext>
                </a:extLst>
              </p:cNvPr>
              <p:cNvSpPr txBox="1"/>
              <p:nvPr/>
            </p:nvSpPr>
            <p:spPr>
              <a:xfrm>
                <a:off x="3588442" y="4428906"/>
                <a:ext cx="92682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dirty="0">
                          <a:latin typeface="Cambria Math" panose="02040503050406030204" pitchFamily="18" charset="0"/>
                        </a:rPr>
                        <m:t>+</m:t>
                      </m:r>
                      <m:r>
                        <a:rPr lang="en-US" altLang="ko-KR" i="1" dirty="0">
                          <a:latin typeface="Cambria Math" panose="02040503050406030204" pitchFamily="18" charset="0"/>
                        </a:rPr>
                        <m:t>𝑓</m:t>
                      </m:r>
                      <m:r>
                        <a:rPr lang="en-US" altLang="ko-KR" i="1" dirty="0">
                          <a:latin typeface="Cambria Math" panose="02040503050406030204" pitchFamily="18" charset="0"/>
                        </a:rPr>
                        <m:t>(</m:t>
                      </m:r>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r>
                        <a:rPr lang="en-US" altLang="ko-KR" i="1" dirty="0">
                          <a:latin typeface="Cambria Math" panose="02040503050406030204" pitchFamily="18" charset="0"/>
                        </a:rPr>
                        <m:t>)</m:t>
                      </m:r>
                    </m:oMath>
                  </m:oMathPara>
                </a14:m>
                <a:endParaRPr lang="ko-KR" altLang="en-US" dirty="0"/>
              </a:p>
            </p:txBody>
          </p:sp>
        </mc:Choice>
        <mc:Fallback xmlns="">
          <p:sp>
            <p:nvSpPr>
              <p:cNvPr id="62" name="TextBox 61">
                <a:extLst>
                  <a:ext uri="{FF2B5EF4-FFF2-40B4-BE49-F238E27FC236}">
                    <a16:creationId xmlns:a16="http://schemas.microsoft.com/office/drawing/2014/main" id="{9B075C17-0264-0992-2362-3FCC3F4723F2}"/>
                  </a:ext>
                </a:extLst>
              </p:cNvPr>
              <p:cNvSpPr txBox="1">
                <a:spLocks noRot="1" noChangeAspect="1" noMove="1" noResize="1" noEditPoints="1" noAdjustHandles="1" noChangeArrowheads="1" noChangeShapeType="1" noTextEdit="1"/>
              </p:cNvSpPr>
              <p:nvPr/>
            </p:nvSpPr>
            <p:spPr>
              <a:xfrm>
                <a:off x="3588442" y="4428906"/>
                <a:ext cx="926824" cy="369332"/>
              </a:xfrm>
              <a:prstGeom prst="rect">
                <a:avLst/>
              </a:prstGeom>
              <a:blipFill>
                <a:blip r:embed="rId9"/>
                <a:stretch>
                  <a:fillRect r="-1316" b="-15000"/>
                </a:stretch>
              </a:blipFill>
            </p:spPr>
            <p:txBody>
              <a:bodyPr/>
              <a:lstStyle/>
              <a:p>
                <a:r>
                  <a:rPr lang="ko-KR" altLang="en-US">
                    <a:noFill/>
                  </a:rPr>
                  <a:t> </a:t>
                </a:r>
              </a:p>
            </p:txBody>
          </p:sp>
        </mc:Fallback>
      </mc:AlternateContent>
      <p:grpSp>
        <p:nvGrpSpPr>
          <p:cNvPr id="6" name="그룹 5">
            <a:extLst>
              <a:ext uri="{FF2B5EF4-FFF2-40B4-BE49-F238E27FC236}">
                <a16:creationId xmlns:a16="http://schemas.microsoft.com/office/drawing/2014/main" id="{2AA8EF31-794F-2EE3-B55F-9E5FF7AA777E}"/>
              </a:ext>
            </a:extLst>
          </p:cNvPr>
          <p:cNvGrpSpPr/>
          <p:nvPr/>
        </p:nvGrpSpPr>
        <p:grpSpPr>
          <a:xfrm>
            <a:off x="2154672" y="2219029"/>
            <a:ext cx="1206988" cy="1524044"/>
            <a:chOff x="7764332" y="3122329"/>
            <a:chExt cx="2194038" cy="2770377"/>
          </a:xfrm>
        </p:grpSpPr>
        <p:cxnSp>
          <p:nvCxnSpPr>
            <p:cNvPr id="10" name="직선 화살표 연결선 9">
              <a:extLst>
                <a:ext uri="{FF2B5EF4-FFF2-40B4-BE49-F238E27FC236}">
                  <a16:creationId xmlns:a16="http://schemas.microsoft.com/office/drawing/2014/main" id="{9DA36055-944E-F856-7EB3-0DFAC273F890}"/>
                </a:ext>
              </a:extLst>
            </p:cNvPr>
            <p:cNvCxnSpPr>
              <a:cxnSpLocks/>
            </p:cNvCxnSpPr>
            <p:nvPr/>
          </p:nvCxnSpPr>
          <p:spPr>
            <a:xfrm>
              <a:off x="7764332" y="4048077"/>
              <a:ext cx="1762668"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직선 화살표 연결선 15">
              <a:extLst>
                <a:ext uri="{FF2B5EF4-FFF2-40B4-BE49-F238E27FC236}">
                  <a16:creationId xmlns:a16="http://schemas.microsoft.com/office/drawing/2014/main" id="{17FC5BBB-DAD8-C5C1-CDBB-A136C522B767}"/>
                </a:ext>
              </a:extLst>
            </p:cNvPr>
            <p:cNvCxnSpPr>
              <a:cxnSpLocks/>
            </p:cNvCxnSpPr>
            <p:nvPr/>
          </p:nvCxnSpPr>
          <p:spPr>
            <a:xfrm>
              <a:off x="9525002" y="4090279"/>
              <a:ext cx="344698" cy="180242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직선 화살표 연결선 17">
              <a:extLst>
                <a:ext uri="{FF2B5EF4-FFF2-40B4-BE49-F238E27FC236}">
                  <a16:creationId xmlns:a16="http://schemas.microsoft.com/office/drawing/2014/main" id="{02468078-68A0-DBD8-D4D2-CDA614468DFA}"/>
                </a:ext>
              </a:extLst>
            </p:cNvPr>
            <p:cNvCxnSpPr>
              <a:cxnSpLocks/>
            </p:cNvCxnSpPr>
            <p:nvPr/>
          </p:nvCxnSpPr>
          <p:spPr>
            <a:xfrm flipH="1" flipV="1">
              <a:off x="8078150" y="5359592"/>
              <a:ext cx="1880220" cy="5171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47822F0-E8B7-1582-7002-61B5902120E9}"/>
                    </a:ext>
                  </a:extLst>
                </p:cNvPr>
                <p:cNvSpPr txBox="1"/>
                <p:nvPr/>
              </p:nvSpPr>
              <p:spPr>
                <a:xfrm>
                  <a:off x="8991929" y="3122329"/>
                  <a:ext cx="497228" cy="5035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FF0000"/>
                                </a:solidFill>
                                <a:latin typeface="Cambria Math" panose="02040503050406030204" pitchFamily="18" charset="0"/>
                              </a:rPr>
                            </m:ctrlPr>
                          </m:sSubPr>
                          <m:e>
                            <m:bar>
                              <m:barPr>
                                <m:pos m:val="top"/>
                                <m:ctrlPr>
                                  <a:rPr lang="en-US" altLang="ko-KR" b="1" i="1" dirty="0">
                                    <a:solidFill>
                                      <a:srgbClr val="FF0000"/>
                                    </a:solidFill>
                                    <a:latin typeface="Cambria Math" panose="02040503050406030204" pitchFamily="18" charset="0"/>
                                  </a:rPr>
                                </m:ctrlPr>
                              </m:barPr>
                              <m:e>
                                <m:r>
                                  <a:rPr lang="en-US" altLang="ko-KR" b="1" dirty="0">
                                    <a:solidFill>
                                      <a:srgbClr val="FF0000"/>
                                    </a:solidFill>
                                    <a:latin typeface="Cambria Math" panose="02040503050406030204" pitchFamily="18" charset="0"/>
                                  </a:rPr>
                                  <m:t>𝐱</m:t>
                                </m:r>
                              </m:e>
                            </m:bar>
                          </m:e>
                          <m:sub>
                            <m:r>
                              <a:rPr lang="en-US" altLang="ko-KR" i="1" dirty="0">
                                <a:solidFill>
                                  <a:srgbClr val="FF0000"/>
                                </a:solidFill>
                                <a:latin typeface="Cambria Math" panose="02040503050406030204" pitchFamily="18" charset="0"/>
                              </a:rPr>
                              <m:t>1</m:t>
                            </m:r>
                          </m:sub>
                        </m:sSub>
                      </m:oMath>
                    </m:oMathPara>
                  </a14:m>
                  <a:endParaRPr lang="ko-KR" altLang="en-US" b="1" dirty="0">
                    <a:solidFill>
                      <a:srgbClr val="FF0000"/>
                    </a:solidFill>
                    <a:latin typeface="Cambria Math" panose="02040503050406030204" pitchFamily="18" charset="0"/>
                  </a:endParaRPr>
                </a:p>
              </p:txBody>
            </p:sp>
          </mc:Choice>
          <mc:Fallback xmlns="">
            <p:sp>
              <p:nvSpPr>
                <p:cNvPr id="19" name="TextBox 18">
                  <a:extLst>
                    <a:ext uri="{FF2B5EF4-FFF2-40B4-BE49-F238E27FC236}">
                      <a16:creationId xmlns:a16="http://schemas.microsoft.com/office/drawing/2014/main" id="{967BCF5A-BE99-3505-D6E6-66CD3ED73E5B}"/>
                    </a:ext>
                  </a:extLst>
                </p:cNvPr>
                <p:cNvSpPr txBox="1">
                  <a:spLocks noRot="1" noChangeAspect="1" noMove="1" noResize="1" noEditPoints="1" noAdjustHandles="1" noChangeArrowheads="1" noChangeShapeType="1" noTextEdit="1"/>
                </p:cNvSpPr>
                <p:nvPr/>
              </p:nvSpPr>
              <p:spPr>
                <a:xfrm>
                  <a:off x="8991929" y="3122329"/>
                  <a:ext cx="497228" cy="503523"/>
                </a:xfrm>
                <a:prstGeom prst="rect">
                  <a:avLst/>
                </a:prstGeom>
                <a:blipFill>
                  <a:blip r:embed="rId10"/>
                  <a:stretch>
                    <a:fillRect l="-13333" r="-6667" b="-17778"/>
                  </a:stretch>
                </a:blipFill>
              </p:spPr>
              <p:txBody>
                <a:bodyPr/>
                <a:lstStyle/>
                <a:p>
                  <a:r>
                    <a:rPr lang="ko-KR" altLang="en-US">
                      <a:noFill/>
                    </a:rPr>
                    <a:t> </a:t>
                  </a:r>
                </a:p>
              </p:txBody>
            </p:sp>
          </mc:Fallback>
        </mc:AlternateContent>
      </p:grpSp>
      <p:grpSp>
        <p:nvGrpSpPr>
          <p:cNvPr id="20" name="그룹 19">
            <a:extLst>
              <a:ext uri="{FF2B5EF4-FFF2-40B4-BE49-F238E27FC236}">
                <a16:creationId xmlns:a16="http://schemas.microsoft.com/office/drawing/2014/main" id="{A98DA9DA-03C3-2B4D-83D5-6EA89CAEEC9F}"/>
              </a:ext>
            </a:extLst>
          </p:cNvPr>
          <p:cNvGrpSpPr/>
          <p:nvPr/>
        </p:nvGrpSpPr>
        <p:grpSpPr>
          <a:xfrm>
            <a:off x="2154673" y="2634204"/>
            <a:ext cx="2246511" cy="1180911"/>
            <a:chOff x="7970099" y="3889140"/>
            <a:chExt cx="3781163" cy="1987623"/>
          </a:xfrm>
        </p:grpSpPr>
        <p:cxnSp>
          <p:nvCxnSpPr>
            <p:cNvPr id="24" name="직선 화살표 연결선 23">
              <a:extLst>
                <a:ext uri="{FF2B5EF4-FFF2-40B4-BE49-F238E27FC236}">
                  <a16:creationId xmlns:a16="http://schemas.microsoft.com/office/drawing/2014/main" id="{5717231F-F0EC-959C-9D94-371D68DA9EE1}"/>
                </a:ext>
              </a:extLst>
            </p:cNvPr>
            <p:cNvCxnSpPr>
              <a:cxnSpLocks/>
            </p:cNvCxnSpPr>
            <p:nvPr/>
          </p:nvCxnSpPr>
          <p:spPr>
            <a:xfrm>
              <a:off x="7970099" y="4114941"/>
              <a:ext cx="1556900" cy="0"/>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직선 화살표 연결선 24">
              <a:extLst>
                <a:ext uri="{FF2B5EF4-FFF2-40B4-BE49-F238E27FC236}">
                  <a16:creationId xmlns:a16="http://schemas.microsoft.com/office/drawing/2014/main" id="{1664CBE3-020C-0CCA-3CB1-7A262FE4A3F0}"/>
                </a:ext>
              </a:extLst>
            </p:cNvPr>
            <p:cNvCxnSpPr>
              <a:cxnSpLocks/>
            </p:cNvCxnSpPr>
            <p:nvPr/>
          </p:nvCxnSpPr>
          <p:spPr>
            <a:xfrm flipV="1">
              <a:off x="9526998" y="3889140"/>
              <a:ext cx="2224264" cy="218029"/>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직선 화살표 연결선 26">
              <a:extLst>
                <a:ext uri="{FF2B5EF4-FFF2-40B4-BE49-F238E27FC236}">
                  <a16:creationId xmlns:a16="http://schemas.microsoft.com/office/drawing/2014/main" id="{616E5BB7-E3B8-85DD-78B1-9730622151A9}"/>
                </a:ext>
              </a:extLst>
            </p:cNvPr>
            <p:cNvCxnSpPr>
              <a:cxnSpLocks/>
            </p:cNvCxnSpPr>
            <p:nvPr/>
          </p:nvCxnSpPr>
          <p:spPr>
            <a:xfrm flipH="1">
              <a:off x="9919512" y="3913821"/>
              <a:ext cx="1831750" cy="196294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직선 화살표 연결선 27">
              <a:extLst>
                <a:ext uri="{FF2B5EF4-FFF2-40B4-BE49-F238E27FC236}">
                  <a16:creationId xmlns:a16="http://schemas.microsoft.com/office/drawing/2014/main" id="{F56BCCA3-C9F2-524E-5EA7-738B74D26B2F}"/>
                </a:ext>
              </a:extLst>
            </p:cNvPr>
            <p:cNvCxnSpPr>
              <a:cxnSpLocks/>
            </p:cNvCxnSpPr>
            <p:nvPr/>
          </p:nvCxnSpPr>
          <p:spPr>
            <a:xfrm flipH="1" flipV="1">
              <a:off x="8078150" y="5265815"/>
              <a:ext cx="1839303" cy="55767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2021C91-FA31-5C35-ECB4-959ADB9F777E}"/>
                    </a:ext>
                  </a:extLst>
                </p:cNvPr>
                <p:cNvSpPr txBox="1"/>
                <p:nvPr/>
              </p:nvSpPr>
              <p:spPr>
                <a:xfrm>
                  <a:off x="8561498" y="4166285"/>
                  <a:ext cx="493636" cy="4662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92D050"/>
                                </a:solidFill>
                                <a:latin typeface="Cambria Math" panose="02040503050406030204" pitchFamily="18" charset="0"/>
                              </a:rPr>
                            </m:ctrlPr>
                          </m:sSubPr>
                          <m:e>
                            <m:bar>
                              <m:barPr>
                                <m:pos m:val="top"/>
                                <m:ctrlPr>
                                  <a:rPr lang="en-US" altLang="ko-KR" b="1" i="1" dirty="0">
                                    <a:solidFill>
                                      <a:srgbClr val="92D050"/>
                                    </a:solidFill>
                                    <a:latin typeface="Cambria Math" panose="02040503050406030204" pitchFamily="18" charset="0"/>
                                  </a:rPr>
                                </m:ctrlPr>
                              </m:barPr>
                              <m:e>
                                <m:r>
                                  <a:rPr lang="en-US" altLang="ko-KR" b="1" dirty="0">
                                    <a:solidFill>
                                      <a:srgbClr val="92D050"/>
                                    </a:solidFill>
                                    <a:latin typeface="Cambria Math" panose="02040503050406030204" pitchFamily="18" charset="0"/>
                                  </a:rPr>
                                  <m:t>𝐱</m:t>
                                </m:r>
                              </m:e>
                            </m:bar>
                          </m:e>
                          <m:sub>
                            <m:r>
                              <a:rPr lang="en-US" altLang="ko-KR" i="1" dirty="0">
                                <a:solidFill>
                                  <a:srgbClr val="92D050"/>
                                </a:solidFill>
                                <a:latin typeface="Cambria Math" panose="02040503050406030204" pitchFamily="18" charset="0"/>
                              </a:rPr>
                              <m:t>2</m:t>
                            </m:r>
                          </m:sub>
                        </m:sSub>
                      </m:oMath>
                    </m:oMathPara>
                  </a14:m>
                  <a:endParaRPr lang="ko-KR" altLang="en-US" b="1" dirty="0">
                    <a:solidFill>
                      <a:srgbClr val="92D050"/>
                    </a:solidFill>
                  </a:endParaRPr>
                </a:p>
              </p:txBody>
            </p:sp>
          </mc:Choice>
          <mc:Fallback xmlns="">
            <p:sp>
              <p:nvSpPr>
                <p:cNvPr id="29" name="TextBox 28">
                  <a:extLst>
                    <a:ext uri="{FF2B5EF4-FFF2-40B4-BE49-F238E27FC236}">
                      <a16:creationId xmlns:a16="http://schemas.microsoft.com/office/drawing/2014/main" id="{08353184-8BA3-F96A-4242-A135EC4C0947}"/>
                    </a:ext>
                  </a:extLst>
                </p:cNvPr>
                <p:cNvSpPr txBox="1">
                  <a:spLocks noRot="1" noChangeAspect="1" noMove="1" noResize="1" noEditPoints="1" noAdjustHandles="1" noChangeArrowheads="1" noChangeShapeType="1" noTextEdit="1"/>
                </p:cNvSpPr>
                <p:nvPr/>
              </p:nvSpPr>
              <p:spPr>
                <a:xfrm>
                  <a:off x="8561498" y="4166285"/>
                  <a:ext cx="493636" cy="466224"/>
                </a:xfrm>
                <a:prstGeom prst="rect">
                  <a:avLst/>
                </a:prstGeom>
                <a:blipFill>
                  <a:blip r:embed="rId11"/>
                  <a:stretch>
                    <a:fillRect l="-10417" r="-4167" b="-15217"/>
                  </a:stretch>
                </a:blipFill>
              </p:spPr>
              <p:txBody>
                <a:bodyPr/>
                <a:lstStyle/>
                <a:p>
                  <a:r>
                    <a:rPr lang="ko-KR" altLang="en-US">
                      <a:noFill/>
                    </a:rPr>
                    <a:t> </a:t>
                  </a:r>
                </a:p>
              </p:txBody>
            </p:sp>
          </mc:Fallback>
        </mc:AlternateContent>
      </p:grpSp>
      <p:pic>
        <p:nvPicPr>
          <p:cNvPr id="37" name="그래픽 36">
            <a:extLst>
              <a:ext uri="{FF2B5EF4-FFF2-40B4-BE49-F238E27FC236}">
                <a16:creationId xmlns:a16="http://schemas.microsoft.com/office/drawing/2014/main" id="{7B32FB5B-4476-4751-4495-0F0A581A4FCF}"/>
              </a:ext>
            </a:extLst>
          </p:cNvPr>
          <p:cNvPicPr>
            <a:picLocks noChangeAspect="1"/>
          </p:cNvPicPr>
          <p:nvPr/>
        </p:nvPicPr>
        <p:blipFill>
          <a:blip r:embed="rId12">
            <a:lum bright="70000" contrast="-70000"/>
            <a:extLst>
              <a:ext uri="{96DAC541-7B7A-43D3-8B79-37D633B846F1}">
                <asvg:svgBlip xmlns:asvg="http://schemas.microsoft.com/office/drawing/2016/SVG/main" r:embed="rId13"/>
              </a:ext>
            </a:extLst>
          </a:blip>
          <a:stretch>
            <a:fillRect/>
          </a:stretch>
        </p:blipFill>
        <p:spPr>
          <a:xfrm>
            <a:off x="1994879" y="3148606"/>
            <a:ext cx="321098" cy="321098"/>
          </a:xfrm>
          <a:prstGeom prst="rect">
            <a:avLst/>
          </a:prstGeom>
        </p:spPr>
      </p:pic>
      <p:pic>
        <p:nvPicPr>
          <p:cNvPr id="3" name="Picture 2" descr="Mitsuba renderer | RGL">
            <a:extLst>
              <a:ext uri="{FF2B5EF4-FFF2-40B4-BE49-F238E27FC236}">
                <a16:creationId xmlns:a16="http://schemas.microsoft.com/office/drawing/2014/main" id="{A57083A8-669A-0444-71C3-00A75A7EA7D4}"/>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325" r="6274" b="6589"/>
          <a:stretch>
            <a:fillRect/>
          </a:stretch>
        </p:blipFill>
        <p:spPr bwMode="auto">
          <a:xfrm>
            <a:off x="1909385" y="534668"/>
            <a:ext cx="2409864" cy="825756"/>
          </a:xfrm>
          <a:prstGeom prst="rect">
            <a:avLst/>
          </a:prstGeom>
          <a:noFill/>
          <a:extLst>
            <a:ext uri="{909E8E84-426E-40DD-AFC4-6F175D3DCCD1}">
              <a14:hiddenFill xmlns:a14="http://schemas.microsoft.com/office/drawing/2010/main">
                <a:solidFill>
                  <a:srgbClr val="FFFFFF"/>
                </a:solidFill>
              </a14:hiddenFill>
            </a:ext>
          </a:extLst>
        </p:spPr>
      </p:pic>
      <p:sp>
        <p:nvSpPr>
          <p:cNvPr id="7" name="직사각형 6">
            <a:extLst>
              <a:ext uri="{FF2B5EF4-FFF2-40B4-BE49-F238E27FC236}">
                <a16:creationId xmlns:a16="http://schemas.microsoft.com/office/drawing/2014/main" id="{1529E890-7024-A6BA-3D68-FD97542387D4}"/>
              </a:ext>
            </a:extLst>
          </p:cNvPr>
          <p:cNvSpPr/>
          <p:nvPr/>
        </p:nvSpPr>
        <p:spPr>
          <a:xfrm>
            <a:off x="3205386" y="3621346"/>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연결선: 꺾임 8">
            <a:extLst>
              <a:ext uri="{FF2B5EF4-FFF2-40B4-BE49-F238E27FC236}">
                <a16:creationId xmlns:a16="http://schemas.microsoft.com/office/drawing/2014/main" id="{07FEA452-9776-FCFC-CF47-FD4B1C8061D3}"/>
              </a:ext>
            </a:extLst>
          </p:cNvPr>
          <p:cNvCxnSpPr>
            <a:cxnSpLocks/>
          </p:cNvCxnSpPr>
          <p:nvPr/>
        </p:nvCxnSpPr>
        <p:spPr>
          <a:xfrm rot="5400000">
            <a:off x="2173031" y="3965347"/>
            <a:ext cx="1242484" cy="1053239"/>
          </a:xfrm>
          <a:prstGeom prst="bentConnector3">
            <a:avLst>
              <a:gd name="adj1" fmla="val 3323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B7E4B9F-98C6-7B4D-882D-B41FDC538048}"/>
              </a:ext>
            </a:extLst>
          </p:cNvPr>
          <p:cNvSpPr txBox="1"/>
          <p:nvPr/>
        </p:nvSpPr>
        <p:spPr>
          <a:xfrm>
            <a:off x="5763691" y="534668"/>
            <a:ext cx="5013920" cy="400110"/>
          </a:xfrm>
          <a:prstGeom prst="rect">
            <a:avLst/>
          </a:prstGeom>
          <a:noFill/>
        </p:spPr>
        <p:txBody>
          <a:bodyPr wrap="square" rtlCol="0">
            <a:spAutoFit/>
          </a:bodyPr>
          <a:lstStyle/>
          <a:p>
            <a:pPr algn="ctr"/>
            <a:r>
              <a:rPr lang="en-US" altLang="ko-KR" sz="2000" dirty="0"/>
              <a:t>Supports rich libraries!</a:t>
            </a:r>
            <a:endParaRPr lang="ko-KR" altLang="en-US" sz="2000" dirty="0">
              <a:solidFill>
                <a:schemeClr val="tx1"/>
              </a:solidFill>
            </a:endParaRPr>
          </a:p>
        </p:txBody>
      </p:sp>
      <p:pic>
        <p:nvPicPr>
          <p:cNvPr id="2" name="그림 1">
            <a:extLst>
              <a:ext uri="{FF2B5EF4-FFF2-40B4-BE49-F238E27FC236}">
                <a16:creationId xmlns:a16="http://schemas.microsoft.com/office/drawing/2014/main" id="{DE928E37-6049-5DFD-5837-584E17E2D8B0}"/>
              </a:ext>
            </a:extLst>
          </p:cNvPr>
          <p:cNvPicPr>
            <a:picLocks noChangeAspect="1"/>
          </p:cNvPicPr>
          <p:nvPr/>
        </p:nvPicPr>
        <p:blipFill>
          <a:blip r:embed="rId15"/>
          <a:stretch>
            <a:fillRect/>
          </a:stretch>
        </p:blipFill>
        <p:spPr>
          <a:xfrm>
            <a:off x="5670890" y="1039915"/>
            <a:ext cx="5466341" cy="2429789"/>
          </a:xfrm>
          <a:prstGeom prst="rect">
            <a:avLst/>
          </a:prstGeom>
        </p:spPr>
      </p:pic>
      <p:pic>
        <p:nvPicPr>
          <p:cNvPr id="5" name="Picture 8" descr="Implementing GGX BRDF in Arnold with Multiple Importance Sampling">
            <a:extLst>
              <a:ext uri="{FF2B5EF4-FFF2-40B4-BE49-F238E27FC236}">
                <a16:creationId xmlns:a16="http://schemas.microsoft.com/office/drawing/2014/main" id="{7E8C5A00-9C79-276F-5E38-95652930E5E6}"/>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395" r="1"/>
          <a:stretch>
            <a:fillRect/>
          </a:stretch>
        </p:blipFill>
        <p:spPr bwMode="auto">
          <a:xfrm>
            <a:off x="5670890" y="3676111"/>
            <a:ext cx="5443306" cy="1810289"/>
          </a:xfrm>
          <a:prstGeom prst="rect">
            <a:avLst/>
          </a:prstGeom>
          <a:noFill/>
          <a:ln>
            <a:no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9862301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fade">
                                      <p:cBhvr>
                                        <p:cTn id="13" dur="500"/>
                                        <p:tgtEl>
                                          <p:spTgt spid="5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500"/>
                                        <p:tgtEl>
                                          <p:spTgt spid="5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wipe(down)">
                                      <p:cBhvr>
                                        <p:cTn id="40" dur="500"/>
                                        <p:tgtEl>
                                          <p:spTgt spid="5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2"/>
                                        </p:tgtEl>
                                        <p:attrNameLst>
                                          <p:attrName>style.visibility</p:attrName>
                                        </p:attrNameLst>
                                      </p:cBhvr>
                                      <p:to>
                                        <p:strVal val="visible"/>
                                      </p:to>
                                    </p:set>
                                    <p:animEffect transition="in" filter="fade">
                                      <p:cBhvr>
                                        <p:cTn id="43" dur="500"/>
                                        <p:tgtEl>
                                          <p:spTgt spid="62"/>
                                        </p:tgtEl>
                                      </p:cBhvr>
                                    </p:animEffect>
                                  </p:childTnLst>
                                </p:cTn>
                              </p:par>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par>
                                <p:cTn id="52" presetID="10" presetClass="entr" presetSubtype="0" fill="hold" nodeType="with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6" grpId="0" animBg="1"/>
      <p:bldP spid="15" grpId="0"/>
      <p:bldP spid="33" grpId="0" animBg="1"/>
      <p:bldP spid="57" grpId="0"/>
      <p:bldP spid="62" grpId="0"/>
      <p:bldP spid="7"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1F923-5885-E581-A997-D5BC4F26C196}"/>
            </a:ext>
          </a:extLst>
        </p:cNvPr>
        <p:cNvGrpSpPr/>
        <p:nvPr/>
      </p:nvGrpSpPr>
      <p:grpSpPr>
        <a:xfrm>
          <a:off x="0" y="0"/>
          <a:ext cx="0" cy="0"/>
          <a:chOff x="0" y="0"/>
          <a:chExt cx="0" cy="0"/>
        </a:xfrm>
      </p:grpSpPr>
      <p:pic>
        <p:nvPicPr>
          <p:cNvPr id="136" name="그림 135">
            <a:extLst>
              <a:ext uri="{FF2B5EF4-FFF2-40B4-BE49-F238E27FC236}">
                <a16:creationId xmlns:a16="http://schemas.microsoft.com/office/drawing/2014/main" id="{AA3DEAA5-84ED-4EDB-49C7-58157A65DC71}"/>
              </a:ext>
            </a:extLst>
          </p:cNvPr>
          <p:cNvPicPr>
            <a:picLocks noChangeAspect="1"/>
          </p:cNvPicPr>
          <p:nvPr/>
        </p:nvPicPr>
        <p:blipFill>
          <a:blip r:embed="rId4"/>
          <a:srcRect/>
          <a:stretch/>
        </p:blipFill>
        <p:spPr>
          <a:xfrm>
            <a:off x="5984013" y="1367345"/>
            <a:ext cx="2192400" cy="2192400"/>
          </a:xfrm>
          <a:prstGeom prst="rect">
            <a:avLst/>
          </a:prstGeom>
        </p:spPr>
      </p:pic>
      <p:pic>
        <p:nvPicPr>
          <p:cNvPr id="135" name="그림 134">
            <a:extLst>
              <a:ext uri="{FF2B5EF4-FFF2-40B4-BE49-F238E27FC236}">
                <a16:creationId xmlns:a16="http://schemas.microsoft.com/office/drawing/2014/main" id="{1532657F-BE0E-CD4D-AF50-3C7119BE75E6}"/>
              </a:ext>
            </a:extLst>
          </p:cNvPr>
          <p:cNvPicPr>
            <a:picLocks noChangeAspect="1"/>
          </p:cNvPicPr>
          <p:nvPr/>
        </p:nvPicPr>
        <p:blipFill>
          <a:blip r:embed="rId4"/>
          <a:srcRect/>
          <a:stretch/>
        </p:blipFill>
        <p:spPr>
          <a:xfrm>
            <a:off x="6220458" y="1518452"/>
            <a:ext cx="2192400" cy="2192400"/>
          </a:xfrm>
          <a:prstGeom prst="rect">
            <a:avLst/>
          </a:prstGeom>
        </p:spPr>
      </p:pic>
      <p:sp>
        <p:nvSpPr>
          <p:cNvPr id="53" name="직사각형 52">
            <a:extLst>
              <a:ext uri="{FF2B5EF4-FFF2-40B4-BE49-F238E27FC236}">
                <a16:creationId xmlns:a16="http://schemas.microsoft.com/office/drawing/2014/main" id="{4B894C9F-45AE-69CB-3BFA-D1D34D7E3B26}"/>
              </a:ext>
            </a:extLst>
          </p:cNvPr>
          <p:cNvSpPr/>
          <p:nvPr/>
        </p:nvSpPr>
        <p:spPr>
          <a:xfrm>
            <a:off x="1473380" y="5616183"/>
            <a:ext cx="1922319" cy="3596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직사각형 55">
            <a:extLst>
              <a:ext uri="{FF2B5EF4-FFF2-40B4-BE49-F238E27FC236}">
                <a16:creationId xmlns:a16="http://schemas.microsoft.com/office/drawing/2014/main" id="{2A0E50EF-A67B-D6A3-AF5B-22BBCE5476D3}"/>
              </a:ext>
            </a:extLst>
          </p:cNvPr>
          <p:cNvSpPr/>
          <p:nvPr/>
        </p:nvSpPr>
        <p:spPr>
          <a:xfrm>
            <a:off x="1473380" y="5256559"/>
            <a:ext cx="1922319" cy="3596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8" name="Picture 2" descr="Download Laser, Optics, Science. Royalty-Free Vector Graphic - Pixabay">
            <a:extLst>
              <a:ext uri="{FF2B5EF4-FFF2-40B4-BE49-F238E27FC236}">
                <a16:creationId xmlns:a16="http://schemas.microsoft.com/office/drawing/2014/main" id="{96747C0E-2AD2-AB43-FAE6-18564584265D}"/>
              </a:ext>
            </a:extLst>
          </p:cNvPr>
          <p:cNvPicPr>
            <a:picLocks noChangeAspect="1" noChangeArrowheads="1"/>
          </p:cNvPicPr>
          <p:nvPr/>
        </p:nvPicPr>
        <p:blipFill rotWithShape="1">
          <a:blip r:embed="rId5">
            <a:lum bright="70000" contrast="-70000"/>
            <a:extLst>
              <a:ext uri="{28A0092B-C50C-407E-A947-70E740481C1C}">
                <a14:useLocalDpi xmlns:a14="http://schemas.microsoft.com/office/drawing/2010/main" val="0"/>
              </a:ext>
            </a:extLst>
          </a:blip>
          <a:srcRect r="71216" b="42888"/>
          <a:stretch/>
        </p:blipFill>
        <p:spPr bwMode="auto">
          <a:xfrm rot="20450484">
            <a:off x="402884" y="2561783"/>
            <a:ext cx="416448" cy="413151"/>
          </a:xfrm>
          <a:prstGeom prst="rect">
            <a:avLst/>
          </a:prstGeom>
          <a:noFill/>
          <a:extLst>
            <a:ext uri="{909E8E84-426E-40DD-AFC4-6F175D3DCCD1}">
              <a14:hiddenFill xmlns:a14="http://schemas.microsoft.com/office/drawing/2010/main">
                <a:solidFill>
                  <a:srgbClr val="FFFFFF"/>
                </a:solidFill>
              </a14:hiddenFill>
            </a:ext>
          </a:extLst>
        </p:spPr>
      </p:pic>
      <p:pic>
        <p:nvPicPr>
          <p:cNvPr id="8" name="그림 7">
            <a:extLst>
              <a:ext uri="{FF2B5EF4-FFF2-40B4-BE49-F238E27FC236}">
                <a16:creationId xmlns:a16="http://schemas.microsoft.com/office/drawing/2014/main" id="{C23BCFF9-6A61-A6EB-5852-6E9DAF1972E7}"/>
              </a:ext>
            </a:extLst>
          </p:cNvPr>
          <p:cNvPicPr>
            <a:picLocks noChangeAspect="1"/>
          </p:cNvPicPr>
          <p:nvPr/>
        </p:nvPicPr>
        <p:blipFill>
          <a:blip r:embed="rId6"/>
          <a:stretch>
            <a:fillRect/>
          </a:stretch>
        </p:blipFill>
        <p:spPr>
          <a:xfrm>
            <a:off x="1073339" y="1650993"/>
            <a:ext cx="2192867" cy="2194731"/>
          </a:xfrm>
          <a:prstGeom prst="rect">
            <a:avLst/>
          </a:prstGeom>
        </p:spPr>
      </p:pic>
      <p:sp>
        <p:nvSpPr>
          <p:cNvPr id="4" name="슬라이드 번호 개체 틀 3">
            <a:extLst>
              <a:ext uri="{FF2B5EF4-FFF2-40B4-BE49-F238E27FC236}">
                <a16:creationId xmlns:a16="http://schemas.microsoft.com/office/drawing/2014/main" id="{E6FB5A24-ADBF-5A69-F71B-E99074AFCA65}"/>
              </a:ext>
            </a:extLst>
          </p:cNvPr>
          <p:cNvSpPr>
            <a:spLocks noGrp="1"/>
          </p:cNvSpPr>
          <p:nvPr>
            <p:ph type="sldNum" sz="quarter" idx="12"/>
          </p:nvPr>
        </p:nvSpPr>
        <p:spPr>
          <a:xfrm>
            <a:off x="9323990" y="6403175"/>
            <a:ext cx="2743200" cy="365125"/>
          </a:xfrm>
        </p:spPr>
        <p:txBody>
          <a:bodyPr/>
          <a:lstStyle/>
          <a:p>
            <a:fld id="{8DF240CA-39A6-8942-A819-E48F9D8A9D50}" type="slidenum">
              <a:rPr lang="en-KR" smtClean="0"/>
              <a:pPr/>
              <a:t>17</a:t>
            </a:fld>
            <a:endParaRPr lang="en-KR" dirty="0"/>
          </a:p>
        </p:txBody>
      </p:sp>
      <p:sp>
        <p:nvSpPr>
          <p:cNvPr id="182" name="TextBox 181">
            <a:extLst>
              <a:ext uri="{FF2B5EF4-FFF2-40B4-BE49-F238E27FC236}">
                <a16:creationId xmlns:a16="http://schemas.microsoft.com/office/drawing/2014/main" id="{27F72FA4-040D-3BAE-1E9B-D0212E691262}"/>
              </a:ext>
            </a:extLst>
          </p:cNvPr>
          <p:cNvSpPr txBox="1"/>
          <p:nvPr/>
        </p:nvSpPr>
        <p:spPr>
          <a:xfrm>
            <a:off x="368008" y="85864"/>
            <a:ext cx="3131744" cy="461665"/>
          </a:xfrm>
          <a:prstGeom prst="rect">
            <a:avLst/>
          </a:prstGeom>
          <a:noFill/>
        </p:spPr>
        <p:txBody>
          <a:bodyPr wrap="square" rtlCol="0">
            <a:spAutoFit/>
          </a:bodyPr>
          <a:lstStyle/>
          <a:p>
            <a:pPr algn="ctr"/>
            <a:r>
              <a:rPr lang="en-US" altLang="ko-KR" sz="2400" dirty="0">
                <a:solidFill>
                  <a:schemeClr val="accent4"/>
                </a:solidFill>
              </a:rPr>
              <a:t>Standard Rendering</a:t>
            </a:r>
            <a:endParaRPr lang="ko-KR" altLang="en-US" sz="2400" dirty="0">
              <a:solidFill>
                <a:schemeClr val="accent4"/>
              </a:solidFill>
            </a:endParaRPr>
          </a:p>
        </p:txBody>
      </p:sp>
      <p:cxnSp>
        <p:nvCxnSpPr>
          <p:cNvPr id="51" name="직선 연결선 50">
            <a:extLst>
              <a:ext uri="{FF2B5EF4-FFF2-40B4-BE49-F238E27FC236}">
                <a16:creationId xmlns:a16="http://schemas.microsoft.com/office/drawing/2014/main" id="{ABF8BAE0-4881-8340-2B08-5D77C504DDB3}"/>
              </a:ext>
            </a:extLst>
          </p:cNvPr>
          <p:cNvCxnSpPr/>
          <p:nvPr/>
        </p:nvCxnSpPr>
        <p:spPr>
          <a:xfrm>
            <a:off x="4114800" y="156757"/>
            <a:ext cx="0" cy="65860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DD0AD4C-22F2-328B-018E-99568ECEED60}"/>
                  </a:ext>
                </a:extLst>
              </p:cNvPr>
              <p:cNvSpPr txBox="1"/>
              <p:nvPr/>
            </p:nvSpPr>
            <p:spPr>
              <a:xfrm>
                <a:off x="1674343" y="4426449"/>
                <a:ext cx="760674"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ko-KR" altLang="ar-AE" i="1" dirty="0">
                          <a:latin typeface="Cambria Math" panose="02040503050406030204" pitchFamily="18" charset="0"/>
                        </a:rPr>
                        <m:t>𝑓</m:t>
                      </m:r>
                      <m:r>
                        <a:rPr lang="ar-AE" altLang="ko-KR" i="1" dirty="0">
                          <a:latin typeface="Cambria Math" panose="02040503050406030204" pitchFamily="18" charset="0"/>
                        </a:rPr>
                        <m:t>(</m:t>
                      </m:r>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r>
                        <a:rPr lang="ar-AE" altLang="ko-KR" i="1" dirty="0">
                          <a:latin typeface="Cambria Math" panose="02040503050406030204" pitchFamily="18" charset="0"/>
                        </a:rPr>
                        <m:t>)</m:t>
                      </m:r>
                    </m:oMath>
                  </m:oMathPara>
                </a14:m>
                <a:endParaRPr lang="ar-AE" altLang="ko-KR" dirty="0"/>
              </a:p>
            </p:txBody>
          </p:sp>
        </mc:Choice>
        <mc:Fallback xmlns="">
          <p:sp>
            <p:nvSpPr>
              <p:cNvPr id="15" name="TextBox 14">
                <a:extLst>
                  <a:ext uri="{FF2B5EF4-FFF2-40B4-BE49-F238E27FC236}">
                    <a16:creationId xmlns:a16="http://schemas.microsoft.com/office/drawing/2014/main" id="{6DD0AD4C-22F2-328B-018E-99568ECEED60}"/>
                  </a:ext>
                </a:extLst>
              </p:cNvPr>
              <p:cNvSpPr txBox="1">
                <a:spLocks noRot="1" noChangeAspect="1" noMove="1" noResize="1" noEditPoints="1" noAdjustHandles="1" noChangeArrowheads="1" noChangeShapeType="1" noTextEdit="1"/>
              </p:cNvSpPr>
              <p:nvPr/>
            </p:nvSpPr>
            <p:spPr>
              <a:xfrm>
                <a:off x="1674343" y="4426449"/>
                <a:ext cx="760674" cy="369332"/>
              </a:xfrm>
              <a:prstGeom prst="rect">
                <a:avLst/>
              </a:prstGeom>
              <a:blipFill>
                <a:blip r:embed="rId9"/>
                <a:stretch>
                  <a:fillRect l="-4032" b="-14754"/>
                </a:stretch>
              </a:blipFill>
            </p:spPr>
            <p:txBody>
              <a:bodyPr/>
              <a:lstStyle/>
              <a:p>
                <a:r>
                  <a:rPr lang="ko-KR" altLang="en-US">
                    <a:noFill/>
                  </a:rPr>
                  <a:t> </a:t>
                </a:r>
              </a:p>
            </p:txBody>
          </p:sp>
        </mc:Fallback>
      </mc:AlternateContent>
      <p:sp>
        <p:nvSpPr>
          <p:cNvPr id="33" name="직사각형 32">
            <a:extLst>
              <a:ext uri="{FF2B5EF4-FFF2-40B4-BE49-F238E27FC236}">
                <a16:creationId xmlns:a16="http://schemas.microsoft.com/office/drawing/2014/main" id="{84C98A0D-0DDB-FB4A-9A7B-B489ACFB107D}"/>
              </a:ext>
            </a:extLst>
          </p:cNvPr>
          <p:cNvSpPr/>
          <p:nvPr/>
        </p:nvSpPr>
        <p:spPr>
          <a:xfrm>
            <a:off x="1470468" y="4887728"/>
            <a:ext cx="1925232"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TextBox 56">
            <a:extLst>
              <a:ext uri="{FF2B5EF4-FFF2-40B4-BE49-F238E27FC236}">
                <a16:creationId xmlns:a16="http://schemas.microsoft.com/office/drawing/2014/main" id="{C95EA585-7FBA-C441-8AF6-694984D7D60F}"/>
              </a:ext>
            </a:extLst>
          </p:cNvPr>
          <p:cNvSpPr txBox="1"/>
          <p:nvPr/>
        </p:nvSpPr>
        <p:spPr>
          <a:xfrm>
            <a:off x="381807" y="5113206"/>
            <a:ext cx="1052470" cy="646331"/>
          </a:xfrm>
          <a:prstGeom prst="rect">
            <a:avLst/>
          </a:prstGeom>
          <a:noFill/>
        </p:spPr>
        <p:txBody>
          <a:bodyPr wrap="square" rtlCol="0">
            <a:spAutoFit/>
          </a:bodyPr>
          <a:lstStyle/>
          <a:p>
            <a:pPr algn="ctr"/>
            <a:r>
              <a:rPr lang="en-US" altLang="ko-KR" dirty="0">
                <a:solidFill>
                  <a:schemeClr val="tx1"/>
                </a:solidFill>
              </a:rPr>
              <a:t>Pixel output</a:t>
            </a:r>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C0AC46EF-CBC3-7CC1-7572-131BB59FF94B}"/>
                  </a:ext>
                </a:extLst>
              </p:cNvPr>
              <p:cNvSpPr txBox="1"/>
              <p:nvPr/>
            </p:nvSpPr>
            <p:spPr>
              <a:xfrm>
                <a:off x="2209440" y="4428906"/>
                <a:ext cx="92682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dirty="0">
                          <a:latin typeface="Cambria Math" panose="02040503050406030204" pitchFamily="18" charset="0"/>
                        </a:rPr>
                        <m:t>+</m:t>
                      </m:r>
                      <m:r>
                        <a:rPr lang="en-US" altLang="ko-KR" i="1" dirty="0">
                          <a:latin typeface="Cambria Math" panose="02040503050406030204" pitchFamily="18" charset="0"/>
                        </a:rPr>
                        <m:t>𝑓</m:t>
                      </m:r>
                      <m:r>
                        <a:rPr lang="en-US" altLang="ko-KR" i="1" dirty="0">
                          <a:latin typeface="Cambria Math" panose="02040503050406030204" pitchFamily="18" charset="0"/>
                        </a:rPr>
                        <m:t>(</m:t>
                      </m:r>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r>
                        <a:rPr lang="en-US" altLang="ko-KR" i="1" dirty="0">
                          <a:latin typeface="Cambria Math" panose="02040503050406030204" pitchFamily="18" charset="0"/>
                        </a:rPr>
                        <m:t>)</m:t>
                      </m:r>
                    </m:oMath>
                  </m:oMathPara>
                </a14:m>
                <a:endParaRPr lang="ko-KR" altLang="en-US" dirty="0"/>
              </a:p>
            </p:txBody>
          </p:sp>
        </mc:Choice>
        <mc:Fallback xmlns="">
          <p:sp>
            <p:nvSpPr>
              <p:cNvPr id="62" name="TextBox 61">
                <a:extLst>
                  <a:ext uri="{FF2B5EF4-FFF2-40B4-BE49-F238E27FC236}">
                    <a16:creationId xmlns:a16="http://schemas.microsoft.com/office/drawing/2014/main" id="{C0AC46EF-CBC3-7CC1-7572-131BB59FF94B}"/>
                  </a:ext>
                </a:extLst>
              </p:cNvPr>
              <p:cNvSpPr txBox="1">
                <a:spLocks noRot="1" noChangeAspect="1" noMove="1" noResize="1" noEditPoints="1" noAdjustHandles="1" noChangeArrowheads="1" noChangeShapeType="1" noTextEdit="1"/>
              </p:cNvSpPr>
              <p:nvPr/>
            </p:nvSpPr>
            <p:spPr>
              <a:xfrm>
                <a:off x="2209440" y="4428906"/>
                <a:ext cx="926824" cy="369332"/>
              </a:xfrm>
              <a:prstGeom prst="rect">
                <a:avLst/>
              </a:prstGeom>
              <a:blipFill>
                <a:blip r:embed="rId10"/>
                <a:stretch>
                  <a:fillRect r="-1316" b="-15000"/>
                </a:stretch>
              </a:blipFill>
            </p:spPr>
            <p:txBody>
              <a:bodyPr/>
              <a:lstStyle/>
              <a:p>
                <a:r>
                  <a:rPr lang="ko-KR" altLang="en-US">
                    <a:noFill/>
                  </a:rPr>
                  <a:t> </a:t>
                </a:r>
              </a:p>
            </p:txBody>
          </p:sp>
        </mc:Fallback>
      </mc:AlternateContent>
      <p:sp>
        <p:nvSpPr>
          <p:cNvPr id="2" name="TextBox 1">
            <a:extLst>
              <a:ext uri="{FF2B5EF4-FFF2-40B4-BE49-F238E27FC236}">
                <a16:creationId xmlns:a16="http://schemas.microsoft.com/office/drawing/2014/main" id="{62F67A85-4955-9DED-A0D2-AED3023630A5}"/>
              </a:ext>
            </a:extLst>
          </p:cNvPr>
          <p:cNvSpPr txBox="1"/>
          <p:nvPr/>
        </p:nvSpPr>
        <p:spPr>
          <a:xfrm>
            <a:off x="6428933" y="85864"/>
            <a:ext cx="3131744" cy="461665"/>
          </a:xfrm>
          <a:prstGeom prst="rect">
            <a:avLst/>
          </a:prstGeom>
          <a:noFill/>
        </p:spPr>
        <p:txBody>
          <a:bodyPr wrap="square" rtlCol="0">
            <a:spAutoFit/>
          </a:bodyPr>
          <a:lstStyle/>
          <a:p>
            <a:pPr algn="ctr"/>
            <a:r>
              <a:rPr lang="en-US" altLang="ko-KR" sz="2400" dirty="0">
                <a:solidFill>
                  <a:schemeClr val="accent4"/>
                </a:solidFill>
              </a:rPr>
              <a:t>OHD Rendering</a:t>
            </a:r>
            <a:endParaRPr lang="ko-KR" altLang="en-US" sz="2400" dirty="0">
              <a:solidFill>
                <a:schemeClr val="accent4"/>
              </a:solidFill>
            </a:endParaRPr>
          </a:p>
        </p:txBody>
      </p:sp>
      <p:grpSp>
        <p:nvGrpSpPr>
          <p:cNvPr id="6" name="그룹 5">
            <a:extLst>
              <a:ext uri="{FF2B5EF4-FFF2-40B4-BE49-F238E27FC236}">
                <a16:creationId xmlns:a16="http://schemas.microsoft.com/office/drawing/2014/main" id="{40CBBF50-B7B3-4101-82B1-8D28F54C3D76}"/>
              </a:ext>
            </a:extLst>
          </p:cNvPr>
          <p:cNvGrpSpPr/>
          <p:nvPr/>
        </p:nvGrpSpPr>
        <p:grpSpPr>
          <a:xfrm>
            <a:off x="775670" y="2219029"/>
            <a:ext cx="1206988" cy="1524044"/>
            <a:chOff x="7764332" y="3122329"/>
            <a:chExt cx="2194038" cy="2770377"/>
          </a:xfrm>
        </p:grpSpPr>
        <p:cxnSp>
          <p:nvCxnSpPr>
            <p:cNvPr id="10" name="직선 화살표 연결선 9">
              <a:extLst>
                <a:ext uri="{FF2B5EF4-FFF2-40B4-BE49-F238E27FC236}">
                  <a16:creationId xmlns:a16="http://schemas.microsoft.com/office/drawing/2014/main" id="{B19EA41A-53FC-2BD8-8857-0583D438EA75}"/>
                </a:ext>
              </a:extLst>
            </p:cNvPr>
            <p:cNvCxnSpPr>
              <a:cxnSpLocks/>
            </p:cNvCxnSpPr>
            <p:nvPr/>
          </p:nvCxnSpPr>
          <p:spPr>
            <a:xfrm>
              <a:off x="7764332" y="4048077"/>
              <a:ext cx="1762668"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직선 화살표 연결선 15">
              <a:extLst>
                <a:ext uri="{FF2B5EF4-FFF2-40B4-BE49-F238E27FC236}">
                  <a16:creationId xmlns:a16="http://schemas.microsoft.com/office/drawing/2014/main" id="{06BD73C0-BD30-C5D1-1343-BFEFD5419081}"/>
                </a:ext>
              </a:extLst>
            </p:cNvPr>
            <p:cNvCxnSpPr>
              <a:cxnSpLocks/>
            </p:cNvCxnSpPr>
            <p:nvPr/>
          </p:nvCxnSpPr>
          <p:spPr>
            <a:xfrm>
              <a:off x="9525002" y="4090279"/>
              <a:ext cx="344698" cy="180242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직선 화살표 연결선 17">
              <a:extLst>
                <a:ext uri="{FF2B5EF4-FFF2-40B4-BE49-F238E27FC236}">
                  <a16:creationId xmlns:a16="http://schemas.microsoft.com/office/drawing/2014/main" id="{3E7F6B8B-169E-B2D5-F54C-E55BB0262205}"/>
                </a:ext>
              </a:extLst>
            </p:cNvPr>
            <p:cNvCxnSpPr>
              <a:cxnSpLocks/>
            </p:cNvCxnSpPr>
            <p:nvPr/>
          </p:nvCxnSpPr>
          <p:spPr>
            <a:xfrm flipH="1" flipV="1">
              <a:off x="8078150" y="5359592"/>
              <a:ext cx="1880220" cy="5171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68212E4-DD29-9CEE-B8C2-F5CB7C2F4E13}"/>
                    </a:ext>
                  </a:extLst>
                </p:cNvPr>
                <p:cNvSpPr txBox="1"/>
                <p:nvPr/>
              </p:nvSpPr>
              <p:spPr>
                <a:xfrm>
                  <a:off x="8991929" y="3122329"/>
                  <a:ext cx="497228" cy="5035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FF0000"/>
                                </a:solidFill>
                                <a:latin typeface="Cambria Math" panose="02040503050406030204" pitchFamily="18" charset="0"/>
                              </a:rPr>
                            </m:ctrlPr>
                          </m:sSubPr>
                          <m:e>
                            <m:bar>
                              <m:barPr>
                                <m:pos m:val="top"/>
                                <m:ctrlPr>
                                  <a:rPr lang="en-US" altLang="ko-KR" b="1" i="1" dirty="0">
                                    <a:solidFill>
                                      <a:srgbClr val="FF0000"/>
                                    </a:solidFill>
                                    <a:latin typeface="Cambria Math" panose="02040503050406030204" pitchFamily="18" charset="0"/>
                                  </a:rPr>
                                </m:ctrlPr>
                              </m:barPr>
                              <m:e>
                                <m:r>
                                  <a:rPr lang="en-US" altLang="ko-KR" b="1" dirty="0">
                                    <a:solidFill>
                                      <a:srgbClr val="FF0000"/>
                                    </a:solidFill>
                                    <a:latin typeface="Cambria Math" panose="02040503050406030204" pitchFamily="18" charset="0"/>
                                  </a:rPr>
                                  <m:t>𝐱</m:t>
                                </m:r>
                              </m:e>
                            </m:bar>
                          </m:e>
                          <m:sub>
                            <m:r>
                              <a:rPr lang="en-US" altLang="ko-KR" i="1" dirty="0">
                                <a:solidFill>
                                  <a:srgbClr val="FF0000"/>
                                </a:solidFill>
                                <a:latin typeface="Cambria Math" panose="02040503050406030204" pitchFamily="18" charset="0"/>
                              </a:rPr>
                              <m:t>1</m:t>
                            </m:r>
                          </m:sub>
                        </m:sSub>
                      </m:oMath>
                    </m:oMathPara>
                  </a14:m>
                  <a:endParaRPr lang="ko-KR" altLang="en-US" b="1" dirty="0">
                    <a:solidFill>
                      <a:srgbClr val="FF0000"/>
                    </a:solidFill>
                    <a:latin typeface="Cambria Math" panose="02040503050406030204" pitchFamily="18" charset="0"/>
                  </a:endParaRPr>
                </a:p>
              </p:txBody>
            </p:sp>
          </mc:Choice>
          <mc:Fallback xmlns="">
            <p:sp>
              <p:nvSpPr>
                <p:cNvPr id="19" name="TextBox 18">
                  <a:extLst>
                    <a:ext uri="{FF2B5EF4-FFF2-40B4-BE49-F238E27FC236}">
                      <a16:creationId xmlns:a16="http://schemas.microsoft.com/office/drawing/2014/main" id="{90432B23-7721-20CF-4153-90FF9A452F7C}"/>
                    </a:ext>
                  </a:extLst>
                </p:cNvPr>
                <p:cNvSpPr txBox="1">
                  <a:spLocks noRot="1" noChangeAspect="1" noMove="1" noResize="1" noEditPoints="1" noAdjustHandles="1" noChangeArrowheads="1" noChangeShapeType="1" noTextEdit="1"/>
                </p:cNvSpPr>
                <p:nvPr/>
              </p:nvSpPr>
              <p:spPr>
                <a:xfrm>
                  <a:off x="8991929" y="3122329"/>
                  <a:ext cx="497228" cy="503523"/>
                </a:xfrm>
                <a:prstGeom prst="rect">
                  <a:avLst/>
                </a:prstGeom>
                <a:blipFill>
                  <a:blip r:embed="rId11"/>
                  <a:stretch>
                    <a:fillRect l="-13333" r="-6667" b="-17778"/>
                  </a:stretch>
                </a:blipFill>
              </p:spPr>
              <p:txBody>
                <a:bodyPr/>
                <a:lstStyle/>
                <a:p>
                  <a:r>
                    <a:rPr lang="ko-KR" altLang="en-US">
                      <a:noFill/>
                    </a:rPr>
                    <a:t> </a:t>
                  </a:r>
                </a:p>
              </p:txBody>
            </p:sp>
          </mc:Fallback>
        </mc:AlternateContent>
      </p:grpSp>
      <p:grpSp>
        <p:nvGrpSpPr>
          <p:cNvPr id="20" name="그룹 19">
            <a:extLst>
              <a:ext uri="{FF2B5EF4-FFF2-40B4-BE49-F238E27FC236}">
                <a16:creationId xmlns:a16="http://schemas.microsoft.com/office/drawing/2014/main" id="{B8ED1BE8-5423-4EB2-18E6-3B3932C0BD78}"/>
              </a:ext>
            </a:extLst>
          </p:cNvPr>
          <p:cNvGrpSpPr/>
          <p:nvPr/>
        </p:nvGrpSpPr>
        <p:grpSpPr>
          <a:xfrm>
            <a:off x="775671" y="2634204"/>
            <a:ext cx="2246511" cy="1180911"/>
            <a:chOff x="7970099" y="3889140"/>
            <a:chExt cx="3781163" cy="1987623"/>
          </a:xfrm>
        </p:grpSpPr>
        <p:cxnSp>
          <p:nvCxnSpPr>
            <p:cNvPr id="24" name="직선 화살표 연결선 23">
              <a:extLst>
                <a:ext uri="{FF2B5EF4-FFF2-40B4-BE49-F238E27FC236}">
                  <a16:creationId xmlns:a16="http://schemas.microsoft.com/office/drawing/2014/main" id="{739B2AE8-E731-0FA9-B1A3-182742375960}"/>
                </a:ext>
              </a:extLst>
            </p:cNvPr>
            <p:cNvCxnSpPr>
              <a:cxnSpLocks/>
            </p:cNvCxnSpPr>
            <p:nvPr/>
          </p:nvCxnSpPr>
          <p:spPr>
            <a:xfrm>
              <a:off x="7970099" y="4114941"/>
              <a:ext cx="1556900" cy="0"/>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직선 화살표 연결선 24">
              <a:extLst>
                <a:ext uri="{FF2B5EF4-FFF2-40B4-BE49-F238E27FC236}">
                  <a16:creationId xmlns:a16="http://schemas.microsoft.com/office/drawing/2014/main" id="{1CE9F261-CB44-C27C-0897-2B7335852AE5}"/>
                </a:ext>
              </a:extLst>
            </p:cNvPr>
            <p:cNvCxnSpPr>
              <a:cxnSpLocks/>
            </p:cNvCxnSpPr>
            <p:nvPr/>
          </p:nvCxnSpPr>
          <p:spPr>
            <a:xfrm flipV="1">
              <a:off x="9526998" y="3889140"/>
              <a:ext cx="2224264" cy="218029"/>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직선 화살표 연결선 26">
              <a:extLst>
                <a:ext uri="{FF2B5EF4-FFF2-40B4-BE49-F238E27FC236}">
                  <a16:creationId xmlns:a16="http://schemas.microsoft.com/office/drawing/2014/main" id="{7D084FE7-555F-A039-3D82-FBE989BF9A34}"/>
                </a:ext>
              </a:extLst>
            </p:cNvPr>
            <p:cNvCxnSpPr>
              <a:cxnSpLocks/>
            </p:cNvCxnSpPr>
            <p:nvPr/>
          </p:nvCxnSpPr>
          <p:spPr>
            <a:xfrm flipH="1">
              <a:off x="9919512" y="3913821"/>
              <a:ext cx="1831750" cy="196294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직선 화살표 연결선 27">
              <a:extLst>
                <a:ext uri="{FF2B5EF4-FFF2-40B4-BE49-F238E27FC236}">
                  <a16:creationId xmlns:a16="http://schemas.microsoft.com/office/drawing/2014/main" id="{D8CB32AB-6813-9226-7A5B-0AC51B3AB08F}"/>
                </a:ext>
              </a:extLst>
            </p:cNvPr>
            <p:cNvCxnSpPr>
              <a:cxnSpLocks/>
            </p:cNvCxnSpPr>
            <p:nvPr/>
          </p:nvCxnSpPr>
          <p:spPr>
            <a:xfrm flipH="1" flipV="1">
              <a:off x="8078150" y="5265815"/>
              <a:ext cx="1839303" cy="55767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4D09D0D0-2BDD-61F3-FB69-528AD8E6AA22}"/>
                    </a:ext>
                  </a:extLst>
                </p:cNvPr>
                <p:cNvSpPr txBox="1"/>
                <p:nvPr/>
              </p:nvSpPr>
              <p:spPr>
                <a:xfrm>
                  <a:off x="8561498" y="4166285"/>
                  <a:ext cx="493636" cy="4662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92D050"/>
                                </a:solidFill>
                                <a:latin typeface="Cambria Math" panose="02040503050406030204" pitchFamily="18" charset="0"/>
                              </a:rPr>
                            </m:ctrlPr>
                          </m:sSubPr>
                          <m:e>
                            <m:bar>
                              <m:barPr>
                                <m:pos m:val="top"/>
                                <m:ctrlPr>
                                  <a:rPr lang="en-US" altLang="ko-KR" b="1" i="1" dirty="0">
                                    <a:solidFill>
                                      <a:srgbClr val="92D050"/>
                                    </a:solidFill>
                                    <a:latin typeface="Cambria Math" panose="02040503050406030204" pitchFamily="18" charset="0"/>
                                  </a:rPr>
                                </m:ctrlPr>
                              </m:barPr>
                              <m:e>
                                <m:r>
                                  <a:rPr lang="en-US" altLang="ko-KR" b="1" dirty="0">
                                    <a:solidFill>
                                      <a:srgbClr val="92D050"/>
                                    </a:solidFill>
                                    <a:latin typeface="Cambria Math" panose="02040503050406030204" pitchFamily="18" charset="0"/>
                                  </a:rPr>
                                  <m:t>𝐱</m:t>
                                </m:r>
                              </m:e>
                            </m:bar>
                          </m:e>
                          <m:sub>
                            <m:r>
                              <a:rPr lang="en-US" altLang="ko-KR" i="1" dirty="0">
                                <a:solidFill>
                                  <a:srgbClr val="92D050"/>
                                </a:solidFill>
                                <a:latin typeface="Cambria Math" panose="02040503050406030204" pitchFamily="18" charset="0"/>
                              </a:rPr>
                              <m:t>2</m:t>
                            </m:r>
                          </m:sub>
                        </m:sSub>
                      </m:oMath>
                    </m:oMathPara>
                  </a14:m>
                  <a:endParaRPr lang="ko-KR" altLang="en-US" b="1" dirty="0">
                    <a:solidFill>
                      <a:srgbClr val="92D050"/>
                    </a:solidFill>
                  </a:endParaRPr>
                </a:p>
              </p:txBody>
            </p:sp>
          </mc:Choice>
          <mc:Fallback xmlns="">
            <p:sp>
              <p:nvSpPr>
                <p:cNvPr id="29" name="TextBox 28">
                  <a:extLst>
                    <a:ext uri="{FF2B5EF4-FFF2-40B4-BE49-F238E27FC236}">
                      <a16:creationId xmlns:a16="http://schemas.microsoft.com/office/drawing/2014/main" id="{91D87D66-22AE-593D-022E-DAD35A6D4A1B}"/>
                    </a:ext>
                  </a:extLst>
                </p:cNvPr>
                <p:cNvSpPr txBox="1">
                  <a:spLocks noRot="1" noChangeAspect="1" noMove="1" noResize="1" noEditPoints="1" noAdjustHandles="1" noChangeArrowheads="1" noChangeShapeType="1" noTextEdit="1"/>
                </p:cNvSpPr>
                <p:nvPr/>
              </p:nvSpPr>
              <p:spPr>
                <a:xfrm>
                  <a:off x="8561498" y="4166285"/>
                  <a:ext cx="493636" cy="466224"/>
                </a:xfrm>
                <a:prstGeom prst="rect">
                  <a:avLst/>
                </a:prstGeom>
                <a:blipFill>
                  <a:blip r:embed="rId12"/>
                  <a:stretch>
                    <a:fillRect l="-10417" r="-4167" b="-15217"/>
                  </a:stretch>
                </a:blipFill>
              </p:spPr>
              <p:txBody>
                <a:bodyPr/>
                <a:lstStyle/>
                <a:p>
                  <a:r>
                    <a:rPr lang="ko-KR" altLang="en-US">
                      <a:noFill/>
                    </a:rPr>
                    <a:t> </a:t>
                  </a:r>
                </a:p>
              </p:txBody>
            </p:sp>
          </mc:Fallback>
        </mc:AlternateContent>
      </p:grpSp>
      <p:pic>
        <p:nvPicPr>
          <p:cNvPr id="37" name="그래픽 36">
            <a:extLst>
              <a:ext uri="{FF2B5EF4-FFF2-40B4-BE49-F238E27FC236}">
                <a16:creationId xmlns:a16="http://schemas.microsoft.com/office/drawing/2014/main" id="{EEC59F04-23DD-C01D-AB29-BF5EE3BE92B3}"/>
              </a:ext>
            </a:extLst>
          </p:cNvPr>
          <p:cNvPicPr>
            <a:picLocks noChangeAspect="1"/>
          </p:cNvPicPr>
          <p:nvPr/>
        </p:nvPicPr>
        <p:blipFill>
          <a:blip r:embed="rId13">
            <a:lum bright="70000" contrast="-70000"/>
            <a:extLst>
              <a:ext uri="{96DAC541-7B7A-43D3-8B79-37D633B846F1}">
                <asvg:svgBlip xmlns:asvg="http://schemas.microsoft.com/office/drawing/2016/SVG/main" r:embed="rId14"/>
              </a:ext>
            </a:extLst>
          </a:blip>
          <a:stretch>
            <a:fillRect/>
          </a:stretch>
        </p:blipFill>
        <p:spPr>
          <a:xfrm>
            <a:off x="615877" y="3148606"/>
            <a:ext cx="321098" cy="321098"/>
          </a:xfrm>
          <a:prstGeom prst="rect">
            <a:avLst/>
          </a:prstGeom>
        </p:spPr>
      </p:pic>
      <p:pic>
        <p:nvPicPr>
          <p:cNvPr id="3" name="Picture 2" descr="Mitsuba renderer | RGL">
            <a:extLst>
              <a:ext uri="{FF2B5EF4-FFF2-40B4-BE49-F238E27FC236}">
                <a16:creationId xmlns:a16="http://schemas.microsoft.com/office/drawing/2014/main" id="{76D184A4-3848-94D1-6E55-8252DEF3BE6D}"/>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3325" r="6274" b="6589"/>
          <a:stretch>
            <a:fillRect/>
          </a:stretch>
        </p:blipFill>
        <p:spPr bwMode="auto">
          <a:xfrm>
            <a:off x="734225" y="534668"/>
            <a:ext cx="2409864" cy="825756"/>
          </a:xfrm>
          <a:prstGeom prst="rect">
            <a:avLst/>
          </a:prstGeom>
          <a:noFill/>
          <a:extLst>
            <a:ext uri="{909E8E84-426E-40DD-AFC4-6F175D3DCCD1}">
              <a14:hiddenFill xmlns:a14="http://schemas.microsoft.com/office/drawing/2010/main">
                <a:solidFill>
                  <a:srgbClr val="FFFFFF"/>
                </a:solidFill>
              </a14:hiddenFill>
            </a:ext>
          </a:extLst>
        </p:spPr>
      </p:pic>
      <p:sp>
        <p:nvSpPr>
          <p:cNvPr id="7" name="직사각형 6">
            <a:extLst>
              <a:ext uri="{FF2B5EF4-FFF2-40B4-BE49-F238E27FC236}">
                <a16:creationId xmlns:a16="http://schemas.microsoft.com/office/drawing/2014/main" id="{ED2A6F17-6621-E589-821A-5D2F30152B6D}"/>
              </a:ext>
            </a:extLst>
          </p:cNvPr>
          <p:cNvSpPr/>
          <p:nvPr/>
        </p:nvSpPr>
        <p:spPr>
          <a:xfrm>
            <a:off x="1826384" y="3621346"/>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연결선: 꺾임 8">
            <a:extLst>
              <a:ext uri="{FF2B5EF4-FFF2-40B4-BE49-F238E27FC236}">
                <a16:creationId xmlns:a16="http://schemas.microsoft.com/office/drawing/2014/main" id="{156BB44B-F913-10D3-D8EA-01EAE3E6A93F}"/>
              </a:ext>
            </a:extLst>
          </p:cNvPr>
          <p:cNvCxnSpPr>
            <a:cxnSpLocks/>
          </p:cNvCxnSpPr>
          <p:nvPr/>
        </p:nvCxnSpPr>
        <p:spPr>
          <a:xfrm rot="5400000">
            <a:off x="811024" y="3965347"/>
            <a:ext cx="1242484" cy="1053239"/>
          </a:xfrm>
          <a:prstGeom prst="bentConnector3">
            <a:avLst>
              <a:gd name="adj1" fmla="val 3323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2" descr="Download Laser, Optics, Science. Royalty-Free Vector Graphic - Pixabay">
            <a:extLst>
              <a:ext uri="{FF2B5EF4-FFF2-40B4-BE49-F238E27FC236}">
                <a16:creationId xmlns:a16="http://schemas.microsoft.com/office/drawing/2014/main" id="{F73B6DE4-46C3-7562-3F74-44FE5A075ADD}"/>
              </a:ext>
            </a:extLst>
          </p:cNvPr>
          <p:cNvPicPr>
            <a:picLocks noChangeAspect="1" noChangeArrowheads="1"/>
          </p:cNvPicPr>
          <p:nvPr/>
        </p:nvPicPr>
        <p:blipFill rotWithShape="1">
          <a:blip r:embed="rId5">
            <a:lum bright="70000" contrast="-70000"/>
            <a:extLst>
              <a:ext uri="{28A0092B-C50C-407E-A947-70E740481C1C}">
                <a14:useLocalDpi xmlns:a14="http://schemas.microsoft.com/office/drawing/2010/main" val="0"/>
              </a:ext>
            </a:extLst>
          </a:blip>
          <a:srcRect r="71216" b="42888"/>
          <a:stretch/>
        </p:blipFill>
        <p:spPr bwMode="auto">
          <a:xfrm rot="20450484">
            <a:off x="5758260" y="2561783"/>
            <a:ext cx="416448" cy="413151"/>
          </a:xfrm>
          <a:prstGeom prst="rect">
            <a:avLst/>
          </a:prstGeom>
          <a:noFill/>
          <a:extLst>
            <a:ext uri="{909E8E84-426E-40DD-AFC4-6F175D3DCCD1}">
              <a14:hiddenFill xmlns:a14="http://schemas.microsoft.com/office/drawing/2010/main">
                <a:solidFill>
                  <a:srgbClr val="FFFFFF"/>
                </a:solidFill>
              </a14:hiddenFill>
            </a:ext>
          </a:extLst>
        </p:spPr>
      </p:pic>
      <p:pic>
        <p:nvPicPr>
          <p:cNvPr id="11" name="그림 10">
            <a:extLst>
              <a:ext uri="{FF2B5EF4-FFF2-40B4-BE49-F238E27FC236}">
                <a16:creationId xmlns:a16="http://schemas.microsoft.com/office/drawing/2014/main" id="{57600BF6-BFD0-F2F0-203F-345A6B375E0B}"/>
              </a:ext>
            </a:extLst>
          </p:cNvPr>
          <p:cNvPicPr>
            <a:picLocks noChangeAspect="1"/>
          </p:cNvPicPr>
          <p:nvPr/>
        </p:nvPicPr>
        <p:blipFill>
          <a:blip r:embed="rId16"/>
          <a:srcRect/>
          <a:stretch/>
        </p:blipFill>
        <p:spPr>
          <a:xfrm>
            <a:off x="6428715" y="1651925"/>
            <a:ext cx="2192867" cy="2192867"/>
          </a:xfrm>
          <a:prstGeom prst="rect">
            <a:avLst/>
          </a:prstGeom>
        </p:spPr>
      </p:pic>
      <p:grpSp>
        <p:nvGrpSpPr>
          <p:cNvPr id="14" name="그룹 13">
            <a:extLst>
              <a:ext uri="{FF2B5EF4-FFF2-40B4-BE49-F238E27FC236}">
                <a16:creationId xmlns:a16="http://schemas.microsoft.com/office/drawing/2014/main" id="{09F2890D-277A-AE2C-6148-8C810550730C}"/>
              </a:ext>
            </a:extLst>
          </p:cNvPr>
          <p:cNvGrpSpPr/>
          <p:nvPr/>
        </p:nvGrpSpPr>
        <p:grpSpPr>
          <a:xfrm>
            <a:off x="6131046" y="2158685"/>
            <a:ext cx="1206988" cy="1584388"/>
            <a:chOff x="7764332" y="3012637"/>
            <a:chExt cx="2194038" cy="2880069"/>
          </a:xfrm>
        </p:grpSpPr>
        <p:cxnSp>
          <p:nvCxnSpPr>
            <p:cNvPr id="17" name="직선 화살표 연결선 16">
              <a:extLst>
                <a:ext uri="{FF2B5EF4-FFF2-40B4-BE49-F238E27FC236}">
                  <a16:creationId xmlns:a16="http://schemas.microsoft.com/office/drawing/2014/main" id="{18ED0E8D-5F1B-E516-917F-5212C9F2C2D9}"/>
                </a:ext>
              </a:extLst>
            </p:cNvPr>
            <p:cNvCxnSpPr>
              <a:cxnSpLocks/>
            </p:cNvCxnSpPr>
            <p:nvPr/>
          </p:nvCxnSpPr>
          <p:spPr>
            <a:xfrm>
              <a:off x="7764332" y="4048077"/>
              <a:ext cx="1762668"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직선 화살표 연결선 20">
              <a:extLst>
                <a:ext uri="{FF2B5EF4-FFF2-40B4-BE49-F238E27FC236}">
                  <a16:creationId xmlns:a16="http://schemas.microsoft.com/office/drawing/2014/main" id="{4D6D7CB0-704E-0BE5-5EBF-3CAC1EAD73B4}"/>
                </a:ext>
              </a:extLst>
            </p:cNvPr>
            <p:cNvCxnSpPr>
              <a:cxnSpLocks/>
            </p:cNvCxnSpPr>
            <p:nvPr/>
          </p:nvCxnSpPr>
          <p:spPr>
            <a:xfrm>
              <a:off x="9525002" y="4090279"/>
              <a:ext cx="344698" cy="180242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직선 화살표 연결선 21">
              <a:extLst>
                <a:ext uri="{FF2B5EF4-FFF2-40B4-BE49-F238E27FC236}">
                  <a16:creationId xmlns:a16="http://schemas.microsoft.com/office/drawing/2014/main" id="{25054356-EDE8-2446-3195-70EA3C11F13F}"/>
                </a:ext>
              </a:extLst>
            </p:cNvPr>
            <p:cNvCxnSpPr>
              <a:cxnSpLocks/>
            </p:cNvCxnSpPr>
            <p:nvPr/>
          </p:nvCxnSpPr>
          <p:spPr>
            <a:xfrm flipH="1" flipV="1">
              <a:off x="8078150" y="5359592"/>
              <a:ext cx="1880220" cy="5171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7C31002-87E4-5FAA-DEE0-D618510ED87F}"/>
                    </a:ext>
                  </a:extLst>
                </p:cNvPr>
                <p:cNvSpPr txBox="1"/>
                <p:nvPr/>
              </p:nvSpPr>
              <p:spPr>
                <a:xfrm>
                  <a:off x="9034858" y="3012637"/>
                  <a:ext cx="497228" cy="5035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FF0000"/>
                                </a:solidFill>
                                <a:latin typeface="Cambria Math" panose="02040503050406030204" pitchFamily="18" charset="0"/>
                              </a:rPr>
                            </m:ctrlPr>
                          </m:sSubPr>
                          <m:e>
                            <m:bar>
                              <m:barPr>
                                <m:pos m:val="top"/>
                                <m:ctrlPr>
                                  <a:rPr lang="en-US" altLang="ko-KR" b="1" i="1" dirty="0">
                                    <a:solidFill>
                                      <a:srgbClr val="FF0000"/>
                                    </a:solidFill>
                                    <a:latin typeface="Cambria Math" panose="02040503050406030204" pitchFamily="18" charset="0"/>
                                  </a:rPr>
                                </m:ctrlPr>
                              </m:barPr>
                              <m:e>
                                <m:r>
                                  <a:rPr lang="en-US" altLang="ko-KR" b="1" dirty="0">
                                    <a:solidFill>
                                      <a:srgbClr val="FF0000"/>
                                    </a:solidFill>
                                    <a:latin typeface="Cambria Math" panose="02040503050406030204" pitchFamily="18" charset="0"/>
                                  </a:rPr>
                                  <m:t>𝐱</m:t>
                                </m:r>
                              </m:e>
                            </m:bar>
                          </m:e>
                          <m:sub>
                            <m:r>
                              <a:rPr lang="en-US" altLang="ko-KR" i="1" dirty="0">
                                <a:solidFill>
                                  <a:srgbClr val="FF0000"/>
                                </a:solidFill>
                                <a:latin typeface="Cambria Math" panose="02040503050406030204" pitchFamily="18" charset="0"/>
                              </a:rPr>
                              <m:t>1</m:t>
                            </m:r>
                          </m:sub>
                        </m:sSub>
                      </m:oMath>
                    </m:oMathPara>
                  </a14:m>
                  <a:endParaRPr lang="ko-KR" altLang="en-US" b="1" dirty="0">
                    <a:solidFill>
                      <a:srgbClr val="FF0000"/>
                    </a:solidFill>
                    <a:latin typeface="Cambria Math" panose="02040503050406030204" pitchFamily="18" charset="0"/>
                  </a:endParaRPr>
                </a:p>
              </p:txBody>
            </p:sp>
          </mc:Choice>
          <mc:Fallback xmlns="">
            <p:sp>
              <p:nvSpPr>
                <p:cNvPr id="23" name="TextBox 22">
                  <a:extLst>
                    <a:ext uri="{FF2B5EF4-FFF2-40B4-BE49-F238E27FC236}">
                      <a16:creationId xmlns:a16="http://schemas.microsoft.com/office/drawing/2014/main" id="{19839EA0-1E9C-DD41-56E5-D25869171E92}"/>
                    </a:ext>
                  </a:extLst>
                </p:cNvPr>
                <p:cNvSpPr txBox="1">
                  <a:spLocks noRot="1" noChangeAspect="1" noMove="1" noResize="1" noEditPoints="1" noAdjustHandles="1" noChangeArrowheads="1" noChangeShapeType="1" noTextEdit="1"/>
                </p:cNvSpPr>
                <p:nvPr/>
              </p:nvSpPr>
              <p:spPr>
                <a:xfrm>
                  <a:off x="9034858" y="3012637"/>
                  <a:ext cx="497228" cy="503523"/>
                </a:xfrm>
                <a:prstGeom prst="rect">
                  <a:avLst/>
                </a:prstGeom>
                <a:blipFill>
                  <a:blip r:embed="rId17"/>
                  <a:stretch>
                    <a:fillRect l="-13636" r="-9091" b="-15217"/>
                  </a:stretch>
                </a:blipFill>
              </p:spPr>
              <p:txBody>
                <a:bodyPr/>
                <a:lstStyle/>
                <a:p>
                  <a:r>
                    <a:rPr lang="ko-KR" altLang="en-US">
                      <a:noFill/>
                    </a:rPr>
                    <a:t> </a:t>
                  </a:r>
                </a:p>
              </p:txBody>
            </p:sp>
          </mc:Fallback>
        </mc:AlternateContent>
      </p:grpSp>
      <p:grpSp>
        <p:nvGrpSpPr>
          <p:cNvPr id="26" name="그룹 25">
            <a:extLst>
              <a:ext uri="{FF2B5EF4-FFF2-40B4-BE49-F238E27FC236}">
                <a16:creationId xmlns:a16="http://schemas.microsoft.com/office/drawing/2014/main" id="{C02C6C14-5E6B-36AD-2144-CE28E40D32D2}"/>
              </a:ext>
            </a:extLst>
          </p:cNvPr>
          <p:cNvGrpSpPr/>
          <p:nvPr/>
        </p:nvGrpSpPr>
        <p:grpSpPr>
          <a:xfrm>
            <a:off x="6131047" y="2634204"/>
            <a:ext cx="2246511" cy="1180911"/>
            <a:chOff x="7970099" y="3889140"/>
            <a:chExt cx="3781163" cy="1987623"/>
          </a:xfrm>
        </p:grpSpPr>
        <p:cxnSp>
          <p:nvCxnSpPr>
            <p:cNvPr id="30" name="직선 화살표 연결선 29">
              <a:extLst>
                <a:ext uri="{FF2B5EF4-FFF2-40B4-BE49-F238E27FC236}">
                  <a16:creationId xmlns:a16="http://schemas.microsoft.com/office/drawing/2014/main" id="{2149082F-68E4-BAEC-1B34-BCF7F76662E5}"/>
                </a:ext>
              </a:extLst>
            </p:cNvPr>
            <p:cNvCxnSpPr>
              <a:cxnSpLocks/>
            </p:cNvCxnSpPr>
            <p:nvPr/>
          </p:nvCxnSpPr>
          <p:spPr>
            <a:xfrm>
              <a:off x="7970099" y="4114941"/>
              <a:ext cx="1556900" cy="0"/>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직선 화살표 연결선 30">
              <a:extLst>
                <a:ext uri="{FF2B5EF4-FFF2-40B4-BE49-F238E27FC236}">
                  <a16:creationId xmlns:a16="http://schemas.microsoft.com/office/drawing/2014/main" id="{DDD3C579-3C56-3F47-7619-5EE6478067DD}"/>
                </a:ext>
              </a:extLst>
            </p:cNvPr>
            <p:cNvCxnSpPr>
              <a:cxnSpLocks/>
            </p:cNvCxnSpPr>
            <p:nvPr/>
          </p:nvCxnSpPr>
          <p:spPr>
            <a:xfrm flipV="1">
              <a:off x="9526998" y="3889140"/>
              <a:ext cx="2224264" cy="218029"/>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직선 화살표 연결선 31">
              <a:extLst>
                <a:ext uri="{FF2B5EF4-FFF2-40B4-BE49-F238E27FC236}">
                  <a16:creationId xmlns:a16="http://schemas.microsoft.com/office/drawing/2014/main" id="{F737E656-B57E-F5E4-48B0-613BC80B5D84}"/>
                </a:ext>
              </a:extLst>
            </p:cNvPr>
            <p:cNvCxnSpPr>
              <a:cxnSpLocks/>
            </p:cNvCxnSpPr>
            <p:nvPr/>
          </p:nvCxnSpPr>
          <p:spPr>
            <a:xfrm flipH="1">
              <a:off x="9919512" y="3913821"/>
              <a:ext cx="1831750" cy="196294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34" name="직선 화살표 연결선 33">
              <a:extLst>
                <a:ext uri="{FF2B5EF4-FFF2-40B4-BE49-F238E27FC236}">
                  <a16:creationId xmlns:a16="http://schemas.microsoft.com/office/drawing/2014/main" id="{76768B85-AA91-889F-111F-5309015AC4E9}"/>
                </a:ext>
              </a:extLst>
            </p:cNvPr>
            <p:cNvCxnSpPr>
              <a:cxnSpLocks/>
            </p:cNvCxnSpPr>
            <p:nvPr/>
          </p:nvCxnSpPr>
          <p:spPr>
            <a:xfrm flipH="1" flipV="1">
              <a:off x="8078150" y="5265815"/>
              <a:ext cx="1839303" cy="55767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77B47883-6EF0-927D-2A22-37E213C17F0C}"/>
                    </a:ext>
                  </a:extLst>
                </p:cNvPr>
                <p:cNvSpPr txBox="1"/>
                <p:nvPr/>
              </p:nvSpPr>
              <p:spPr>
                <a:xfrm>
                  <a:off x="8561498" y="4166285"/>
                  <a:ext cx="493636" cy="4662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92D050"/>
                                </a:solidFill>
                                <a:latin typeface="Cambria Math" panose="02040503050406030204" pitchFamily="18" charset="0"/>
                              </a:rPr>
                            </m:ctrlPr>
                          </m:sSubPr>
                          <m:e>
                            <m:bar>
                              <m:barPr>
                                <m:pos m:val="top"/>
                                <m:ctrlPr>
                                  <a:rPr lang="en-US" altLang="ko-KR" b="1" i="1" dirty="0">
                                    <a:solidFill>
                                      <a:srgbClr val="92D050"/>
                                    </a:solidFill>
                                    <a:latin typeface="Cambria Math" panose="02040503050406030204" pitchFamily="18" charset="0"/>
                                  </a:rPr>
                                </m:ctrlPr>
                              </m:barPr>
                              <m:e>
                                <m:r>
                                  <a:rPr lang="en-US" altLang="ko-KR" b="1" dirty="0">
                                    <a:solidFill>
                                      <a:srgbClr val="92D050"/>
                                    </a:solidFill>
                                    <a:latin typeface="Cambria Math" panose="02040503050406030204" pitchFamily="18" charset="0"/>
                                  </a:rPr>
                                  <m:t>𝐱</m:t>
                                </m:r>
                              </m:e>
                            </m:bar>
                          </m:e>
                          <m:sub>
                            <m:r>
                              <a:rPr lang="en-US" altLang="ko-KR" i="1" dirty="0">
                                <a:solidFill>
                                  <a:srgbClr val="92D050"/>
                                </a:solidFill>
                                <a:latin typeface="Cambria Math" panose="02040503050406030204" pitchFamily="18" charset="0"/>
                              </a:rPr>
                              <m:t>2</m:t>
                            </m:r>
                          </m:sub>
                        </m:sSub>
                      </m:oMath>
                    </m:oMathPara>
                  </a14:m>
                  <a:endParaRPr lang="ko-KR" altLang="en-US" b="1" dirty="0">
                    <a:solidFill>
                      <a:srgbClr val="92D050"/>
                    </a:solidFill>
                  </a:endParaRPr>
                </a:p>
              </p:txBody>
            </p:sp>
          </mc:Choice>
          <mc:Fallback xmlns="">
            <p:sp>
              <p:nvSpPr>
                <p:cNvPr id="35" name="TextBox 34">
                  <a:extLst>
                    <a:ext uri="{FF2B5EF4-FFF2-40B4-BE49-F238E27FC236}">
                      <a16:creationId xmlns:a16="http://schemas.microsoft.com/office/drawing/2014/main" id="{B4316E12-5200-76E5-AB0D-96C85CACCF7A}"/>
                    </a:ext>
                  </a:extLst>
                </p:cNvPr>
                <p:cNvSpPr txBox="1">
                  <a:spLocks noRot="1" noChangeAspect="1" noMove="1" noResize="1" noEditPoints="1" noAdjustHandles="1" noChangeArrowheads="1" noChangeShapeType="1" noTextEdit="1"/>
                </p:cNvSpPr>
                <p:nvPr/>
              </p:nvSpPr>
              <p:spPr>
                <a:xfrm>
                  <a:off x="8561498" y="4166285"/>
                  <a:ext cx="493636" cy="466224"/>
                </a:xfrm>
                <a:prstGeom prst="rect">
                  <a:avLst/>
                </a:prstGeom>
                <a:blipFill>
                  <a:blip r:embed="rId18"/>
                  <a:stretch>
                    <a:fillRect l="-10417" r="-4167" b="-15217"/>
                  </a:stretch>
                </a:blipFill>
              </p:spPr>
              <p:txBody>
                <a:bodyPr/>
                <a:lstStyle/>
                <a:p>
                  <a:r>
                    <a:rPr lang="ko-KR" altLang="en-US">
                      <a:noFill/>
                    </a:rPr>
                    <a:t> </a:t>
                  </a:r>
                </a:p>
              </p:txBody>
            </p:sp>
          </mc:Fallback>
        </mc:AlternateContent>
      </p:grpSp>
      <p:pic>
        <p:nvPicPr>
          <p:cNvPr id="36" name="그래픽 35">
            <a:extLst>
              <a:ext uri="{FF2B5EF4-FFF2-40B4-BE49-F238E27FC236}">
                <a16:creationId xmlns:a16="http://schemas.microsoft.com/office/drawing/2014/main" id="{4AEC4532-5726-5270-C7A8-ECED413953AA}"/>
              </a:ext>
            </a:extLst>
          </p:cNvPr>
          <p:cNvPicPr>
            <a:picLocks noChangeAspect="1"/>
          </p:cNvPicPr>
          <p:nvPr/>
        </p:nvPicPr>
        <p:blipFill>
          <a:blip r:embed="rId13">
            <a:lum bright="70000" contrast="-70000"/>
            <a:extLst>
              <a:ext uri="{96DAC541-7B7A-43D3-8B79-37D633B846F1}">
                <asvg:svgBlip xmlns:asvg="http://schemas.microsoft.com/office/drawing/2016/SVG/main" r:embed="rId14"/>
              </a:ext>
            </a:extLst>
          </a:blip>
          <a:stretch>
            <a:fillRect/>
          </a:stretch>
        </p:blipFill>
        <p:spPr>
          <a:xfrm>
            <a:off x="5971253" y="3148606"/>
            <a:ext cx="321098" cy="321098"/>
          </a:xfrm>
          <a:prstGeom prst="rect">
            <a:avLst/>
          </a:prstGeom>
        </p:spPr>
      </p:pic>
      <p:sp>
        <p:nvSpPr>
          <p:cNvPr id="39" name="직사각형 38">
            <a:extLst>
              <a:ext uri="{FF2B5EF4-FFF2-40B4-BE49-F238E27FC236}">
                <a16:creationId xmlns:a16="http://schemas.microsoft.com/office/drawing/2014/main" id="{41606A9F-F4AE-19AE-ACB2-AABF6B582486}"/>
              </a:ext>
            </a:extLst>
          </p:cNvPr>
          <p:cNvSpPr/>
          <p:nvPr/>
        </p:nvSpPr>
        <p:spPr>
          <a:xfrm>
            <a:off x="7181760" y="3621346"/>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TextBox 40">
            <a:extLst>
              <a:ext uri="{FF2B5EF4-FFF2-40B4-BE49-F238E27FC236}">
                <a16:creationId xmlns:a16="http://schemas.microsoft.com/office/drawing/2014/main" id="{8EBA1607-DCD6-FDE5-7239-5898692D98C5}"/>
              </a:ext>
            </a:extLst>
          </p:cNvPr>
          <p:cNvSpPr txBox="1"/>
          <p:nvPr/>
        </p:nvSpPr>
        <p:spPr>
          <a:xfrm>
            <a:off x="5215849" y="5078977"/>
            <a:ext cx="1052470" cy="646331"/>
          </a:xfrm>
          <a:prstGeom prst="rect">
            <a:avLst/>
          </a:prstGeom>
          <a:noFill/>
        </p:spPr>
        <p:txBody>
          <a:bodyPr wrap="square" rtlCol="0">
            <a:spAutoFit/>
          </a:bodyPr>
          <a:lstStyle/>
          <a:p>
            <a:pPr algn="ctr"/>
            <a:r>
              <a:rPr lang="en-US" altLang="ko-KR" dirty="0">
                <a:solidFill>
                  <a:schemeClr val="tx1"/>
                </a:solidFill>
              </a:rPr>
              <a:t>Pixel output</a:t>
            </a:r>
          </a:p>
        </p:txBody>
      </p:sp>
      <p:sp>
        <p:nvSpPr>
          <p:cNvPr id="42" name="직사각형 41">
            <a:extLst>
              <a:ext uri="{FF2B5EF4-FFF2-40B4-BE49-F238E27FC236}">
                <a16:creationId xmlns:a16="http://schemas.microsoft.com/office/drawing/2014/main" id="{AD7951E4-CE42-5B49-FE69-296E7F372C5F}"/>
              </a:ext>
            </a:extLst>
          </p:cNvPr>
          <p:cNvSpPr/>
          <p:nvPr/>
        </p:nvSpPr>
        <p:spPr>
          <a:xfrm>
            <a:off x="6766121" y="5309363"/>
            <a:ext cx="495483" cy="590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50C51157-33B3-2010-6AE4-F6EB458F52F4}"/>
                  </a:ext>
                </a:extLst>
              </p:cNvPr>
              <p:cNvSpPr txBox="1"/>
              <p:nvPr/>
            </p:nvSpPr>
            <p:spPr>
              <a:xfrm>
                <a:off x="6808697" y="4373977"/>
                <a:ext cx="7464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ko-KR" altLang="ar-AE" i="1" dirty="0">
                          <a:latin typeface="Cambria Math" panose="02040503050406030204" pitchFamily="18" charset="0"/>
                        </a:rPr>
                        <m:t>𝑓</m:t>
                      </m:r>
                      <m:r>
                        <a:rPr lang="ar-AE" altLang="ko-KR" i="1" dirty="0">
                          <a:latin typeface="Cambria Math" panose="02040503050406030204" pitchFamily="18" charset="0"/>
                        </a:rPr>
                        <m:t>(</m:t>
                      </m:r>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r>
                        <a:rPr lang="ar-AE" altLang="ko-KR" i="1" dirty="0">
                          <a:latin typeface="Cambria Math" panose="02040503050406030204" pitchFamily="18" charset="0"/>
                        </a:rPr>
                        <m:t>)</m:t>
                      </m:r>
                    </m:oMath>
                  </m:oMathPara>
                </a14:m>
                <a:endParaRPr lang="ar-AE" altLang="ko-KR" dirty="0"/>
              </a:p>
            </p:txBody>
          </p:sp>
        </mc:Choice>
        <mc:Fallback xmlns="">
          <p:sp>
            <p:nvSpPr>
              <p:cNvPr id="43" name="TextBox 42">
                <a:extLst>
                  <a:ext uri="{FF2B5EF4-FFF2-40B4-BE49-F238E27FC236}">
                    <a16:creationId xmlns:a16="http://schemas.microsoft.com/office/drawing/2014/main" id="{50C51157-33B3-2010-6AE4-F6EB458F52F4}"/>
                  </a:ext>
                </a:extLst>
              </p:cNvPr>
              <p:cNvSpPr txBox="1">
                <a:spLocks noRot="1" noChangeAspect="1" noMove="1" noResize="1" noEditPoints="1" noAdjustHandles="1" noChangeArrowheads="1" noChangeShapeType="1" noTextEdit="1"/>
              </p:cNvSpPr>
              <p:nvPr/>
            </p:nvSpPr>
            <p:spPr>
              <a:xfrm>
                <a:off x="6808697" y="4373977"/>
                <a:ext cx="746457" cy="369332"/>
              </a:xfrm>
              <a:prstGeom prst="rect">
                <a:avLst/>
              </a:prstGeom>
              <a:blipFill>
                <a:blip r:embed="rId19"/>
                <a:stretch>
                  <a:fillRect l="-4918" b="-15000"/>
                </a:stretch>
              </a:blipFill>
            </p:spPr>
            <p:txBody>
              <a:bodyPr/>
              <a:lstStyle/>
              <a:p>
                <a:r>
                  <a:rPr lang="ko-KR" altLang="en-US">
                    <a:noFill/>
                  </a:rPr>
                  <a:t> </a:t>
                </a:r>
              </a:p>
            </p:txBody>
          </p:sp>
        </mc:Fallback>
      </mc:AlternateContent>
      <p:sp>
        <p:nvSpPr>
          <p:cNvPr id="44" name="직사각형 43">
            <a:extLst>
              <a:ext uri="{FF2B5EF4-FFF2-40B4-BE49-F238E27FC236}">
                <a16:creationId xmlns:a16="http://schemas.microsoft.com/office/drawing/2014/main" id="{9BC8BDFB-F535-D0E0-352E-B157A0D115E0}"/>
              </a:ext>
            </a:extLst>
          </p:cNvPr>
          <p:cNvSpPr/>
          <p:nvPr/>
        </p:nvSpPr>
        <p:spPr>
          <a:xfrm>
            <a:off x="8274250" y="5551260"/>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EDA9693A-A84D-2D6B-D6F6-6C5F30258AC0}"/>
                  </a:ext>
                </a:extLst>
              </p:cNvPr>
              <p:cNvSpPr txBox="1"/>
              <p:nvPr/>
            </p:nvSpPr>
            <p:spPr>
              <a:xfrm>
                <a:off x="8197485" y="4373977"/>
                <a:ext cx="7464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i="1" dirty="0">
                          <a:latin typeface="Cambria Math" panose="02040503050406030204" pitchFamily="18" charset="0"/>
                        </a:rPr>
                        <m:t>𝑓</m:t>
                      </m:r>
                      <m:r>
                        <a:rPr lang="en-US" altLang="ko-KR" i="1" dirty="0">
                          <a:latin typeface="Cambria Math" panose="02040503050406030204" pitchFamily="18" charset="0"/>
                        </a:rPr>
                        <m:t>(</m:t>
                      </m:r>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r>
                        <a:rPr lang="en-US" altLang="ko-KR" i="1" dirty="0">
                          <a:latin typeface="Cambria Math" panose="02040503050406030204" pitchFamily="18" charset="0"/>
                        </a:rPr>
                        <m:t>)</m:t>
                      </m:r>
                    </m:oMath>
                  </m:oMathPara>
                </a14:m>
                <a:endParaRPr dirty="0"/>
              </a:p>
            </p:txBody>
          </p:sp>
        </mc:Choice>
        <mc:Fallback xmlns="">
          <p:sp>
            <p:nvSpPr>
              <p:cNvPr id="45" name="TextBox 44">
                <a:extLst>
                  <a:ext uri="{FF2B5EF4-FFF2-40B4-BE49-F238E27FC236}">
                    <a16:creationId xmlns:a16="http://schemas.microsoft.com/office/drawing/2014/main" id="{EDA9693A-A84D-2D6B-D6F6-6C5F30258AC0}"/>
                  </a:ext>
                </a:extLst>
              </p:cNvPr>
              <p:cNvSpPr txBox="1">
                <a:spLocks noRot="1" noChangeAspect="1" noMove="1" noResize="1" noEditPoints="1" noAdjustHandles="1" noChangeArrowheads="1" noChangeShapeType="1" noTextEdit="1"/>
              </p:cNvSpPr>
              <p:nvPr/>
            </p:nvSpPr>
            <p:spPr>
              <a:xfrm>
                <a:off x="8197485" y="4373977"/>
                <a:ext cx="746457" cy="369332"/>
              </a:xfrm>
              <a:prstGeom prst="rect">
                <a:avLst/>
              </a:prstGeom>
              <a:blipFill>
                <a:blip r:embed="rId20"/>
                <a:stretch>
                  <a:fillRect l="-5738" b="-15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09710D59-94EA-7481-C786-FBEC94C076C8}"/>
                  </a:ext>
                </a:extLst>
              </p:cNvPr>
              <p:cNvSpPr txBox="1"/>
              <p:nvPr/>
            </p:nvSpPr>
            <p:spPr>
              <a:xfrm>
                <a:off x="6576922" y="6015084"/>
                <a:ext cx="96765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b="0" i="1" dirty="0" smtClean="0">
                          <a:solidFill>
                            <a:schemeClr val="tx1"/>
                          </a:solidFill>
                          <a:latin typeface="Cambria Math" panose="02040503050406030204" pitchFamily="18" charset="0"/>
                        </a:rPr>
                        <m:t>𝜔</m:t>
                      </m:r>
                      <m:d>
                        <m:dPr>
                          <m:ctrlPr>
                            <a:rPr lang="en-US" altLang="ko-KR" b="0" i="1" dirty="0" smtClean="0">
                              <a:solidFill>
                                <a:schemeClr val="tx1"/>
                              </a:solidFill>
                              <a:latin typeface="Cambria Math" panose="02040503050406030204" pitchFamily="18" charset="0"/>
                            </a:rPr>
                          </m:ctrlPr>
                        </m:dPr>
                        <m:e>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e>
                      </m:d>
                    </m:oMath>
                  </m:oMathPara>
                </a14:m>
                <a:endParaRPr dirty="0"/>
              </a:p>
            </p:txBody>
          </p:sp>
        </mc:Choice>
        <mc:Fallback xmlns="">
          <p:sp>
            <p:nvSpPr>
              <p:cNvPr id="46" name="TextBox 45">
                <a:extLst>
                  <a:ext uri="{FF2B5EF4-FFF2-40B4-BE49-F238E27FC236}">
                    <a16:creationId xmlns:a16="http://schemas.microsoft.com/office/drawing/2014/main" id="{09710D59-94EA-7481-C786-FBEC94C076C8}"/>
                  </a:ext>
                </a:extLst>
              </p:cNvPr>
              <p:cNvSpPr txBox="1">
                <a:spLocks noRot="1" noChangeAspect="1" noMove="1" noResize="1" noEditPoints="1" noAdjustHandles="1" noChangeArrowheads="1" noChangeShapeType="1" noTextEdit="1"/>
              </p:cNvSpPr>
              <p:nvPr/>
            </p:nvSpPr>
            <p:spPr>
              <a:xfrm>
                <a:off x="6576922" y="6015084"/>
                <a:ext cx="967652" cy="369332"/>
              </a:xfrm>
              <a:prstGeom prst="rect">
                <a:avLst/>
              </a:prstGeom>
              <a:blipFill>
                <a:blip r:embed="rId21"/>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04B28B39-463F-BD86-05DF-1C1A6ED8C0A6}"/>
                  </a:ext>
                </a:extLst>
              </p:cNvPr>
              <p:cNvSpPr txBox="1"/>
              <p:nvPr/>
            </p:nvSpPr>
            <p:spPr>
              <a:xfrm>
                <a:off x="8139025" y="6015084"/>
                <a:ext cx="96765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b="0" i="1" dirty="0" smtClean="0">
                          <a:solidFill>
                            <a:schemeClr val="tx1"/>
                          </a:solidFill>
                          <a:latin typeface="Cambria Math" panose="02040503050406030204" pitchFamily="18" charset="0"/>
                        </a:rPr>
                        <m:t>𝜔</m:t>
                      </m:r>
                      <m:d>
                        <m:dPr>
                          <m:ctrlPr>
                            <a:rPr lang="en-US" altLang="ko-KR" b="0" i="1" dirty="0" smtClean="0">
                              <a:solidFill>
                                <a:schemeClr val="tx1"/>
                              </a:solidFill>
                              <a:latin typeface="Cambria Math" panose="02040503050406030204" pitchFamily="18" charset="0"/>
                            </a:rPr>
                          </m:ctrlPr>
                        </m:dPr>
                        <m:e>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e>
                      </m:d>
                    </m:oMath>
                  </m:oMathPara>
                </a14:m>
                <a:endParaRPr dirty="0"/>
              </a:p>
            </p:txBody>
          </p:sp>
        </mc:Choice>
        <mc:Fallback xmlns="">
          <p:sp>
            <p:nvSpPr>
              <p:cNvPr id="47" name="TextBox 46">
                <a:extLst>
                  <a:ext uri="{FF2B5EF4-FFF2-40B4-BE49-F238E27FC236}">
                    <a16:creationId xmlns:a16="http://schemas.microsoft.com/office/drawing/2014/main" id="{04B28B39-463F-BD86-05DF-1C1A6ED8C0A6}"/>
                  </a:ext>
                </a:extLst>
              </p:cNvPr>
              <p:cNvSpPr txBox="1">
                <a:spLocks noRot="1" noChangeAspect="1" noMove="1" noResize="1" noEditPoints="1" noAdjustHandles="1" noChangeArrowheads="1" noChangeShapeType="1" noTextEdit="1"/>
              </p:cNvSpPr>
              <p:nvPr/>
            </p:nvSpPr>
            <p:spPr>
              <a:xfrm>
                <a:off x="8139025" y="6015084"/>
                <a:ext cx="967652" cy="369332"/>
              </a:xfrm>
              <a:prstGeom prst="rect">
                <a:avLst/>
              </a:prstGeom>
              <a:blipFill>
                <a:blip r:embed="rId22"/>
                <a:stretch>
                  <a:fillRect/>
                </a:stretch>
              </a:blipFill>
            </p:spPr>
            <p:txBody>
              <a:bodyPr/>
              <a:lstStyle/>
              <a:p>
                <a:r>
                  <a:rPr lang="ko-KR" altLang="en-US">
                    <a:noFill/>
                  </a:rPr>
                  <a:t> </a:t>
                </a:r>
              </a:p>
            </p:txBody>
          </p:sp>
        </mc:Fallback>
      </mc:AlternateContent>
      <p:sp>
        <p:nvSpPr>
          <p:cNvPr id="48" name="직사각형 47">
            <a:extLst>
              <a:ext uri="{FF2B5EF4-FFF2-40B4-BE49-F238E27FC236}">
                <a16:creationId xmlns:a16="http://schemas.microsoft.com/office/drawing/2014/main" id="{41D49302-3C53-A66B-FC62-2BBD2CD1E33F}"/>
              </a:ext>
            </a:extLst>
          </p:cNvPr>
          <p:cNvSpPr/>
          <p:nvPr/>
        </p:nvSpPr>
        <p:spPr>
          <a:xfrm>
            <a:off x="7783321" y="5622380"/>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직사각형 48">
            <a:extLst>
              <a:ext uri="{FF2B5EF4-FFF2-40B4-BE49-F238E27FC236}">
                <a16:creationId xmlns:a16="http://schemas.microsoft.com/office/drawing/2014/main" id="{EE11DDC7-20A5-0F4B-15D6-EFB97622D5B8}"/>
              </a:ext>
            </a:extLst>
          </p:cNvPr>
          <p:cNvSpPr/>
          <p:nvPr/>
        </p:nvSpPr>
        <p:spPr>
          <a:xfrm>
            <a:off x="7261527" y="5622380"/>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직사각형 49">
            <a:extLst>
              <a:ext uri="{FF2B5EF4-FFF2-40B4-BE49-F238E27FC236}">
                <a16:creationId xmlns:a16="http://schemas.microsoft.com/office/drawing/2014/main" id="{4D0D1CF5-A0BE-7384-6777-D1D522149178}"/>
              </a:ext>
            </a:extLst>
          </p:cNvPr>
          <p:cNvSpPr/>
          <p:nvPr/>
        </p:nvSpPr>
        <p:spPr>
          <a:xfrm>
            <a:off x="6270715" y="5747470"/>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2" name="직사각형 51">
            <a:extLst>
              <a:ext uri="{FF2B5EF4-FFF2-40B4-BE49-F238E27FC236}">
                <a16:creationId xmlns:a16="http://schemas.microsoft.com/office/drawing/2014/main" id="{3721535C-F57D-F672-C19B-27F2F9CE0C52}"/>
              </a:ext>
            </a:extLst>
          </p:cNvPr>
          <p:cNvSpPr/>
          <p:nvPr/>
        </p:nvSpPr>
        <p:spPr>
          <a:xfrm>
            <a:off x="6778333" y="4914472"/>
            <a:ext cx="495483" cy="4331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4" name="그룹 53">
            <a:extLst>
              <a:ext uri="{FF2B5EF4-FFF2-40B4-BE49-F238E27FC236}">
                <a16:creationId xmlns:a16="http://schemas.microsoft.com/office/drawing/2014/main" id="{A44B03E4-CCFF-1F71-A466-BF797A5B2F39}"/>
              </a:ext>
            </a:extLst>
          </p:cNvPr>
          <p:cNvGrpSpPr/>
          <p:nvPr/>
        </p:nvGrpSpPr>
        <p:grpSpPr>
          <a:xfrm>
            <a:off x="6290444" y="4811604"/>
            <a:ext cx="2471695" cy="1088078"/>
            <a:chOff x="3961971" y="4826189"/>
            <a:chExt cx="3204123" cy="1088078"/>
          </a:xfrm>
        </p:grpSpPr>
        <p:sp>
          <p:nvSpPr>
            <p:cNvPr id="55" name="직사각형 54">
              <a:extLst>
                <a:ext uri="{FF2B5EF4-FFF2-40B4-BE49-F238E27FC236}">
                  <a16:creationId xmlns:a16="http://schemas.microsoft.com/office/drawing/2014/main" id="{CD317C2C-F236-F228-01FC-8D0F6E3BB577}"/>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직사각형 57">
              <a:extLst>
                <a:ext uri="{FF2B5EF4-FFF2-40B4-BE49-F238E27FC236}">
                  <a16:creationId xmlns:a16="http://schemas.microsoft.com/office/drawing/2014/main" id="{4F368630-CD15-5ACF-7EED-B2392E911C28}"/>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01095CC8-E465-977C-2EDA-717FD887B802}"/>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직사각형 59">
              <a:extLst>
                <a:ext uri="{FF2B5EF4-FFF2-40B4-BE49-F238E27FC236}">
                  <a16:creationId xmlns:a16="http://schemas.microsoft.com/office/drawing/2014/main" id="{0C3E7E5F-82C3-0B9C-8E83-3493EF790F9E}"/>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직사각형 60">
              <a:extLst>
                <a:ext uri="{FF2B5EF4-FFF2-40B4-BE49-F238E27FC236}">
                  <a16:creationId xmlns:a16="http://schemas.microsoft.com/office/drawing/2014/main" id="{06E6366D-6A14-A14B-E8CD-7F9528946306}"/>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cxnSp>
        <p:nvCxnSpPr>
          <p:cNvPr id="130" name="연결선: 꺾임 129">
            <a:extLst>
              <a:ext uri="{FF2B5EF4-FFF2-40B4-BE49-F238E27FC236}">
                <a16:creationId xmlns:a16="http://schemas.microsoft.com/office/drawing/2014/main" id="{73F7DAB3-0590-B689-E10D-E0552F9465A9}"/>
              </a:ext>
            </a:extLst>
          </p:cNvPr>
          <p:cNvCxnSpPr>
            <a:cxnSpLocks/>
            <a:stCxn id="39" idx="2"/>
            <a:endCxn id="41" idx="0"/>
          </p:cNvCxnSpPr>
          <p:nvPr/>
        </p:nvCxnSpPr>
        <p:spPr>
          <a:xfrm rot="5400000">
            <a:off x="5925244" y="3687563"/>
            <a:ext cx="1208255" cy="1574573"/>
          </a:xfrm>
          <a:prstGeom prst="bentConnector3">
            <a:avLst>
              <a:gd name="adj1" fmla="val 38228"/>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C465445C-8E09-E598-4D13-25957E37C598}"/>
              </a:ext>
            </a:extLst>
          </p:cNvPr>
          <p:cNvSpPr txBox="1"/>
          <p:nvPr/>
        </p:nvSpPr>
        <p:spPr>
          <a:xfrm>
            <a:off x="4507215" y="5717815"/>
            <a:ext cx="1679655" cy="400110"/>
          </a:xfrm>
          <a:prstGeom prst="rect">
            <a:avLst/>
          </a:prstGeom>
          <a:noFill/>
          <a:ln>
            <a:noFill/>
          </a:ln>
        </p:spPr>
        <p:txBody>
          <a:bodyPr wrap="square" rtlCol="0">
            <a:spAutoFit/>
          </a:bodyPr>
          <a:lstStyle/>
          <a:p>
            <a:r>
              <a:rPr lang="ko-KR" altLang="en-US" sz="2000" dirty="0">
                <a:latin typeface="+mj-lt"/>
              </a:rPr>
              <a:t>① </a:t>
            </a:r>
            <a:r>
              <a:rPr lang="en-US" altLang="ko-KR" sz="2000" dirty="0">
                <a:latin typeface="+mj-lt"/>
              </a:rPr>
              <a:t>histogram</a:t>
            </a:r>
            <a:endParaRPr lang="ko-KR" altLang="en-US" sz="2000" dirty="0">
              <a:latin typeface="+mj-lt"/>
            </a:endParaRPr>
          </a:p>
        </p:txBody>
      </p:sp>
      <p:sp>
        <p:nvSpPr>
          <p:cNvPr id="140" name="TextBox 139">
            <a:extLst>
              <a:ext uri="{FF2B5EF4-FFF2-40B4-BE49-F238E27FC236}">
                <a16:creationId xmlns:a16="http://schemas.microsoft.com/office/drawing/2014/main" id="{7C66C2EA-9203-6606-B23D-F619A038C690}"/>
              </a:ext>
            </a:extLst>
          </p:cNvPr>
          <p:cNvSpPr txBox="1"/>
          <p:nvPr/>
        </p:nvSpPr>
        <p:spPr>
          <a:xfrm>
            <a:off x="8974361" y="3041634"/>
            <a:ext cx="2144300" cy="400110"/>
          </a:xfrm>
          <a:prstGeom prst="rect">
            <a:avLst/>
          </a:prstGeom>
          <a:noFill/>
          <a:ln>
            <a:noFill/>
          </a:ln>
        </p:spPr>
        <p:txBody>
          <a:bodyPr wrap="square" rtlCol="0">
            <a:spAutoFit/>
          </a:bodyPr>
          <a:lstStyle/>
          <a:p>
            <a:r>
              <a:rPr lang="en-US" altLang="ko-KR" sz="2000" dirty="0">
                <a:latin typeface="+mj-lt"/>
              </a:rPr>
              <a:t>② Record </a:t>
            </a:r>
          </a:p>
        </p:txBody>
      </p:sp>
      <p:grpSp>
        <p:nvGrpSpPr>
          <p:cNvPr id="1048" name="그룹 1047">
            <a:extLst>
              <a:ext uri="{FF2B5EF4-FFF2-40B4-BE49-F238E27FC236}">
                <a16:creationId xmlns:a16="http://schemas.microsoft.com/office/drawing/2014/main" id="{B14AB7BD-B511-C61B-57E6-5BF851F574BD}"/>
              </a:ext>
            </a:extLst>
          </p:cNvPr>
          <p:cNvGrpSpPr/>
          <p:nvPr/>
        </p:nvGrpSpPr>
        <p:grpSpPr>
          <a:xfrm>
            <a:off x="9124376" y="1190841"/>
            <a:ext cx="1448560" cy="1259470"/>
            <a:chOff x="10246940" y="1190841"/>
            <a:chExt cx="1448560" cy="1259470"/>
          </a:xfrm>
        </p:grpSpPr>
        <p:sp>
          <p:nvSpPr>
            <p:cNvPr id="1030" name="직사각형 1029">
              <a:extLst>
                <a:ext uri="{FF2B5EF4-FFF2-40B4-BE49-F238E27FC236}">
                  <a16:creationId xmlns:a16="http://schemas.microsoft.com/office/drawing/2014/main" id="{F0D5F48C-8F94-D0B1-760A-BA041FEF1C41}"/>
                </a:ext>
              </a:extLst>
            </p:cNvPr>
            <p:cNvSpPr/>
            <p:nvPr/>
          </p:nvSpPr>
          <p:spPr>
            <a:xfrm>
              <a:off x="11164643" y="1190841"/>
              <a:ext cx="374740" cy="504354"/>
            </a:xfrm>
            <a:prstGeom prst="rect">
              <a:avLst/>
            </a:prstGeom>
            <a:solidFill>
              <a:srgbClr val="B1B1A7"/>
            </a:solidFill>
            <a:ln>
              <a:solidFill>
                <a:srgbClr val="BEBC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3" name="그룹 182">
              <a:extLst>
                <a:ext uri="{FF2B5EF4-FFF2-40B4-BE49-F238E27FC236}">
                  <a16:creationId xmlns:a16="http://schemas.microsoft.com/office/drawing/2014/main" id="{252636BD-25E8-CA10-F838-FE6E385FC9ED}"/>
                </a:ext>
              </a:extLst>
            </p:cNvPr>
            <p:cNvGrpSpPr/>
            <p:nvPr/>
          </p:nvGrpSpPr>
          <p:grpSpPr>
            <a:xfrm>
              <a:off x="10246940" y="1411939"/>
              <a:ext cx="1206988" cy="1014770"/>
              <a:chOff x="7764332" y="4048077"/>
              <a:chExt cx="2194038" cy="1844629"/>
            </a:xfrm>
          </p:grpSpPr>
          <p:cxnSp>
            <p:nvCxnSpPr>
              <p:cNvPr id="184" name="직선 화살표 연결선 183">
                <a:extLst>
                  <a:ext uri="{FF2B5EF4-FFF2-40B4-BE49-F238E27FC236}">
                    <a16:creationId xmlns:a16="http://schemas.microsoft.com/office/drawing/2014/main" id="{E10E1C4A-ED53-D145-8D94-7365D14580D0}"/>
                  </a:ext>
                </a:extLst>
              </p:cNvPr>
              <p:cNvCxnSpPr>
                <a:cxnSpLocks/>
              </p:cNvCxnSpPr>
              <p:nvPr/>
            </p:nvCxnSpPr>
            <p:spPr>
              <a:xfrm>
                <a:off x="7764332" y="4048077"/>
                <a:ext cx="1762668" cy="0"/>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185" name="직선 화살표 연결선 184">
                <a:extLst>
                  <a:ext uri="{FF2B5EF4-FFF2-40B4-BE49-F238E27FC236}">
                    <a16:creationId xmlns:a16="http://schemas.microsoft.com/office/drawing/2014/main" id="{18E6DABD-DFDE-442B-7AA5-0F8688112BA8}"/>
                  </a:ext>
                </a:extLst>
              </p:cNvPr>
              <p:cNvCxnSpPr>
                <a:cxnSpLocks/>
              </p:cNvCxnSpPr>
              <p:nvPr/>
            </p:nvCxnSpPr>
            <p:spPr>
              <a:xfrm>
                <a:off x="9525002" y="4090279"/>
                <a:ext cx="344698" cy="1802427"/>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186" name="직선 화살표 연결선 185">
                <a:extLst>
                  <a:ext uri="{FF2B5EF4-FFF2-40B4-BE49-F238E27FC236}">
                    <a16:creationId xmlns:a16="http://schemas.microsoft.com/office/drawing/2014/main" id="{46B07A67-C649-7069-AD82-07300F5A51A7}"/>
                  </a:ext>
                </a:extLst>
              </p:cNvPr>
              <p:cNvCxnSpPr>
                <a:cxnSpLocks/>
              </p:cNvCxnSpPr>
              <p:nvPr/>
            </p:nvCxnSpPr>
            <p:spPr>
              <a:xfrm flipH="1" flipV="1">
                <a:off x="8078150" y="5359592"/>
                <a:ext cx="1880220" cy="517172"/>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cxnSp>
          <p:nvCxnSpPr>
            <p:cNvPr id="191" name="직선 연결선 190">
              <a:extLst>
                <a:ext uri="{FF2B5EF4-FFF2-40B4-BE49-F238E27FC236}">
                  <a16:creationId xmlns:a16="http://schemas.microsoft.com/office/drawing/2014/main" id="{87251902-E003-5667-3F5B-21CD2342F491}"/>
                </a:ext>
              </a:extLst>
            </p:cNvPr>
            <p:cNvCxnSpPr>
              <a:cxnSpLocks/>
            </p:cNvCxnSpPr>
            <p:nvPr/>
          </p:nvCxnSpPr>
          <p:spPr>
            <a:xfrm flipH="1">
              <a:off x="11090980" y="2450311"/>
              <a:ext cx="604520" cy="0"/>
            </a:xfrm>
            <a:prstGeom prst="line">
              <a:avLst/>
            </a:prstGeom>
            <a:ln w="57150">
              <a:solidFill>
                <a:srgbClr val="BEBCB4"/>
              </a:solidFill>
            </a:ln>
          </p:spPr>
          <p:style>
            <a:lnRef idx="1">
              <a:schemeClr val="accent1"/>
            </a:lnRef>
            <a:fillRef idx="0">
              <a:schemeClr val="accent1"/>
            </a:fillRef>
            <a:effectRef idx="0">
              <a:schemeClr val="accent1"/>
            </a:effectRef>
            <a:fontRef idx="minor">
              <a:schemeClr val="tx1"/>
            </a:fontRef>
          </p:style>
        </p:cxnSp>
      </p:grpSp>
      <p:grpSp>
        <p:nvGrpSpPr>
          <p:cNvPr id="1047" name="그룹 1046">
            <a:extLst>
              <a:ext uri="{FF2B5EF4-FFF2-40B4-BE49-F238E27FC236}">
                <a16:creationId xmlns:a16="http://schemas.microsoft.com/office/drawing/2014/main" id="{7ED67E6E-8488-8BBC-2013-5B54066CCBED}"/>
              </a:ext>
            </a:extLst>
          </p:cNvPr>
          <p:cNvGrpSpPr/>
          <p:nvPr/>
        </p:nvGrpSpPr>
        <p:grpSpPr>
          <a:xfrm>
            <a:off x="10282585" y="1149519"/>
            <a:ext cx="557468" cy="1740993"/>
            <a:chOff x="11405149" y="1149519"/>
            <a:chExt cx="557468" cy="1740993"/>
          </a:xfrm>
        </p:grpSpPr>
        <p:cxnSp>
          <p:nvCxnSpPr>
            <p:cNvPr id="1029" name="직선 화살표 연결선 1028">
              <a:extLst>
                <a:ext uri="{FF2B5EF4-FFF2-40B4-BE49-F238E27FC236}">
                  <a16:creationId xmlns:a16="http://schemas.microsoft.com/office/drawing/2014/main" id="{3874B518-7398-5BA3-829D-613A1270AE2D}"/>
                </a:ext>
              </a:extLst>
            </p:cNvPr>
            <p:cNvCxnSpPr/>
            <p:nvPr/>
          </p:nvCxnSpPr>
          <p:spPr>
            <a:xfrm flipV="1">
              <a:off x="11405149" y="1149519"/>
              <a:ext cx="384660" cy="198975"/>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1031" name="직선 화살표 연결선 1030">
              <a:extLst>
                <a:ext uri="{FF2B5EF4-FFF2-40B4-BE49-F238E27FC236}">
                  <a16:creationId xmlns:a16="http://schemas.microsoft.com/office/drawing/2014/main" id="{52648AF1-94AB-D662-96A4-EDE8AE7A3957}"/>
                </a:ext>
              </a:extLst>
            </p:cNvPr>
            <p:cNvCxnSpPr>
              <a:cxnSpLocks/>
            </p:cNvCxnSpPr>
            <p:nvPr/>
          </p:nvCxnSpPr>
          <p:spPr>
            <a:xfrm>
              <a:off x="11433775" y="2453299"/>
              <a:ext cx="183028" cy="216200"/>
            </a:xfrm>
            <a:prstGeom prst="straightConnector1">
              <a:avLst/>
            </a:prstGeom>
            <a:ln>
              <a:solidFill>
                <a:srgbClr val="FFFF00"/>
              </a:solidFill>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038" name="TextBox 1037">
                  <a:extLst>
                    <a:ext uri="{FF2B5EF4-FFF2-40B4-BE49-F238E27FC236}">
                      <a16:creationId xmlns:a16="http://schemas.microsoft.com/office/drawing/2014/main" id="{04CCA5E1-A631-498E-D552-DB7BB01EF848}"/>
                    </a:ext>
                  </a:extLst>
                </p:cNvPr>
                <p:cNvSpPr txBox="1"/>
                <p:nvPr/>
              </p:nvSpPr>
              <p:spPr>
                <a:xfrm>
                  <a:off x="11673692" y="1211488"/>
                  <a:ext cx="2889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FF00"/>
                                </a:solidFill>
                                <a:latin typeface="Cambria Math" panose="02040503050406030204" pitchFamily="18" charset="0"/>
                              </a:rPr>
                            </m:ctrlPr>
                          </m:sSubPr>
                          <m:e>
                            <m:r>
                              <a:rPr lang="en-US" altLang="ko-KR" b="1" i="0" smtClean="0">
                                <a:solidFill>
                                  <a:srgbClr val="FFFF00"/>
                                </a:solidFill>
                                <a:latin typeface="Cambria Math" panose="02040503050406030204" pitchFamily="18" charset="0"/>
                              </a:rPr>
                              <m:t>𝐯</m:t>
                            </m:r>
                          </m:e>
                          <m:sub>
                            <m:r>
                              <a:rPr lang="en-US" altLang="ko-KR" b="0" i="1" smtClean="0">
                                <a:solidFill>
                                  <a:srgbClr val="FFFF00"/>
                                </a:solidFill>
                                <a:latin typeface="Cambria Math" panose="02040503050406030204" pitchFamily="18" charset="0"/>
                              </a:rPr>
                              <m:t>1</m:t>
                            </m:r>
                          </m:sub>
                        </m:sSub>
                      </m:oMath>
                    </m:oMathPara>
                  </a14:m>
                  <a:endParaRPr lang="ko-KR" altLang="en-US" dirty="0">
                    <a:solidFill>
                      <a:srgbClr val="FFFF00"/>
                    </a:solidFill>
                  </a:endParaRPr>
                </a:p>
              </p:txBody>
            </p:sp>
          </mc:Choice>
          <mc:Fallback xmlns="">
            <p:sp>
              <p:nvSpPr>
                <p:cNvPr id="1038" name="TextBox 1037">
                  <a:extLst>
                    <a:ext uri="{FF2B5EF4-FFF2-40B4-BE49-F238E27FC236}">
                      <a16:creationId xmlns:a16="http://schemas.microsoft.com/office/drawing/2014/main" id="{F61A0AA0-FF30-BC1F-87A6-87590D62F855}"/>
                    </a:ext>
                  </a:extLst>
                </p:cNvPr>
                <p:cNvSpPr txBox="1">
                  <a:spLocks noRot="1" noChangeAspect="1" noMove="1" noResize="1" noEditPoints="1" noAdjustHandles="1" noChangeArrowheads="1" noChangeShapeType="1" noTextEdit="1"/>
                </p:cNvSpPr>
                <p:nvPr/>
              </p:nvSpPr>
              <p:spPr>
                <a:xfrm>
                  <a:off x="11673692" y="1211488"/>
                  <a:ext cx="288925" cy="276999"/>
                </a:xfrm>
                <a:prstGeom prst="rect">
                  <a:avLst/>
                </a:prstGeom>
                <a:blipFill>
                  <a:blip r:embed="rId23"/>
                  <a:stretch>
                    <a:fillRect l="-8511" r="-4255" b="-1777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39" name="TextBox 1038">
                  <a:extLst>
                    <a:ext uri="{FF2B5EF4-FFF2-40B4-BE49-F238E27FC236}">
                      <a16:creationId xmlns:a16="http://schemas.microsoft.com/office/drawing/2014/main" id="{8881E240-C39D-F117-35B5-FEE67D8D804A}"/>
                    </a:ext>
                  </a:extLst>
                </p:cNvPr>
                <p:cNvSpPr txBox="1"/>
                <p:nvPr/>
              </p:nvSpPr>
              <p:spPr>
                <a:xfrm>
                  <a:off x="11642797" y="2613513"/>
                  <a:ext cx="2889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FF00"/>
                                </a:solidFill>
                                <a:latin typeface="Cambria Math" panose="02040503050406030204" pitchFamily="18" charset="0"/>
                              </a:rPr>
                            </m:ctrlPr>
                          </m:sSubPr>
                          <m:e>
                            <m:r>
                              <a:rPr lang="en-US" altLang="ko-KR" b="1" i="0" smtClean="0">
                                <a:solidFill>
                                  <a:srgbClr val="FFFF00"/>
                                </a:solidFill>
                                <a:latin typeface="Cambria Math" panose="02040503050406030204" pitchFamily="18" charset="0"/>
                              </a:rPr>
                              <m:t>𝐯</m:t>
                            </m:r>
                          </m:e>
                          <m:sub>
                            <m:r>
                              <a:rPr lang="en-US" altLang="ko-KR" b="0" i="1" smtClean="0">
                                <a:solidFill>
                                  <a:srgbClr val="FFFF00"/>
                                </a:solidFill>
                                <a:latin typeface="Cambria Math" panose="02040503050406030204" pitchFamily="18" charset="0"/>
                              </a:rPr>
                              <m:t>1</m:t>
                            </m:r>
                          </m:sub>
                        </m:sSub>
                      </m:oMath>
                    </m:oMathPara>
                  </a14:m>
                  <a:endParaRPr lang="ko-KR" altLang="en-US" dirty="0">
                    <a:solidFill>
                      <a:srgbClr val="FFFF00"/>
                    </a:solidFill>
                  </a:endParaRPr>
                </a:p>
              </p:txBody>
            </p:sp>
          </mc:Choice>
          <mc:Fallback xmlns="">
            <p:sp>
              <p:nvSpPr>
                <p:cNvPr id="1039" name="TextBox 1038">
                  <a:extLst>
                    <a:ext uri="{FF2B5EF4-FFF2-40B4-BE49-F238E27FC236}">
                      <a16:creationId xmlns:a16="http://schemas.microsoft.com/office/drawing/2014/main" id="{D42E0C02-6978-1E32-D507-1FFD6150C7CE}"/>
                    </a:ext>
                  </a:extLst>
                </p:cNvPr>
                <p:cNvSpPr txBox="1">
                  <a:spLocks noRot="1" noChangeAspect="1" noMove="1" noResize="1" noEditPoints="1" noAdjustHandles="1" noChangeArrowheads="1" noChangeShapeType="1" noTextEdit="1"/>
                </p:cNvSpPr>
                <p:nvPr/>
              </p:nvSpPr>
              <p:spPr>
                <a:xfrm>
                  <a:off x="11642797" y="2613513"/>
                  <a:ext cx="288925" cy="276999"/>
                </a:xfrm>
                <a:prstGeom prst="rect">
                  <a:avLst/>
                </a:prstGeom>
                <a:blipFill>
                  <a:blip r:embed="rId24"/>
                  <a:stretch>
                    <a:fillRect l="-8511" r="-4255" b="-17778"/>
                  </a:stretch>
                </a:blipFill>
              </p:spPr>
              <p:txBody>
                <a:bodyPr/>
                <a:lstStyle/>
                <a:p>
                  <a:r>
                    <a:rPr lang="ko-KR" altLang="en-US">
                      <a:noFill/>
                    </a:rPr>
                    <a:t> </a:t>
                  </a:r>
                </a:p>
              </p:txBody>
            </p:sp>
          </mc:Fallback>
        </mc:AlternateContent>
      </p:grpSp>
      <p:grpSp>
        <p:nvGrpSpPr>
          <p:cNvPr id="1046" name="그룹 1045">
            <a:extLst>
              <a:ext uri="{FF2B5EF4-FFF2-40B4-BE49-F238E27FC236}">
                <a16:creationId xmlns:a16="http://schemas.microsoft.com/office/drawing/2014/main" id="{0EFBD8A3-CF3F-E74A-160E-92062D4942B2}"/>
              </a:ext>
            </a:extLst>
          </p:cNvPr>
          <p:cNvGrpSpPr/>
          <p:nvPr/>
        </p:nvGrpSpPr>
        <p:grpSpPr>
          <a:xfrm>
            <a:off x="9124377" y="1445609"/>
            <a:ext cx="1095763" cy="1284304"/>
            <a:chOff x="10246941" y="1445609"/>
            <a:chExt cx="1095763" cy="1284304"/>
          </a:xfrm>
        </p:grpSpPr>
        <p:sp>
          <p:nvSpPr>
            <p:cNvPr id="1026" name="왼쪽 중괄호 1025">
              <a:extLst>
                <a:ext uri="{FF2B5EF4-FFF2-40B4-BE49-F238E27FC236}">
                  <a16:creationId xmlns:a16="http://schemas.microsoft.com/office/drawing/2014/main" id="{8D3E7639-568A-3EEF-B903-1BD148A5EB6D}"/>
                </a:ext>
              </a:extLst>
            </p:cNvPr>
            <p:cNvSpPr/>
            <p:nvPr/>
          </p:nvSpPr>
          <p:spPr>
            <a:xfrm rot="16200000">
              <a:off x="10601660" y="1090890"/>
              <a:ext cx="208263" cy="917702"/>
            </a:xfrm>
            <a:prstGeom prst="leftBrace">
              <a:avLst>
                <a:gd name="adj1" fmla="val 11016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027" name="왼쪽 중괄호 1026">
              <a:extLst>
                <a:ext uri="{FF2B5EF4-FFF2-40B4-BE49-F238E27FC236}">
                  <a16:creationId xmlns:a16="http://schemas.microsoft.com/office/drawing/2014/main" id="{BF0B3A8C-C639-F83B-B811-CA5036F78433}"/>
                </a:ext>
              </a:extLst>
            </p:cNvPr>
            <p:cNvSpPr/>
            <p:nvPr/>
          </p:nvSpPr>
          <p:spPr>
            <a:xfrm rot="20898935">
              <a:off x="11065344" y="1466926"/>
              <a:ext cx="208263" cy="917702"/>
            </a:xfrm>
            <a:prstGeom prst="leftBrace">
              <a:avLst>
                <a:gd name="adj1" fmla="val 106204"/>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028" name="왼쪽 중괄호 1027">
              <a:extLst>
                <a:ext uri="{FF2B5EF4-FFF2-40B4-BE49-F238E27FC236}">
                  <a16:creationId xmlns:a16="http://schemas.microsoft.com/office/drawing/2014/main" id="{E7A347AA-2C89-1F60-5B62-5E57F46071F1}"/>
                </a:ext>
              </a:extLst>
            </p:cNvPr>
            <p:cNvSpPr/>
            <p:nvPr/>
          </p:nvSpPr>
          <p:spPr>
            <a:xfrm rot="17100000">
              <a:off x="10810799" y="1975579"/>
              <a:ext cx="208263" cy="855547"/>
            </a:xfrm>
            <a:prstGeom prst="leftBrace">
              <a:avLst>
                <a:gd name="adj1" fmla="val 60479"/>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1040" name="TextBox 1039">
                  <a:extLst>
                    <a:ext uri="{FF2B5EF4-FFF2-40B4-BE49-F238E27FC236}">
                      <a16:creationId xmlns:a16="http://schemas.microsoft.com/office/drawing/2014/main" id="{01EF8BC3-1EDB-8F81-097B-4759B613169F}"/>
                    </a:ext>
                  </a:extLst>
                </p:cNvPr>
                <p:cNvSpPr txBox="1"/>
                <p:nvPr/>
              </p:nvSpPr>
              <p:spPr>
                <a:xfrm>
                  <a:off x="10506120" y="1603996"/>
                  <a:ext cx="23827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1</m:t>
                            </m:r>
                          </m:sub>
                        </m:sSub>
                      </m:oMath>
                    </m:oMathPara>
                  </a14:m>
                  <a:endParaRPr lang="ko-KR" altLang="en-US" dirty="0">
                    <a:solidFill>
                      <a:schemeClr val="accent2"/>
                    </a:solidFill>
                  </a:endParaRPr>
                </a:p>
              </p:txBody>
            </p:sp>
          </mc:Choice>
          <mc:Fallback xmlns="">
            <p:sp>
              <p:nvSpPr>
                <p:cNvPr id="1040" name="TextBox 1039">
                  <a:extLst>
                    <a:ext uri="{FF2B5EF4-FFF2-40B4-BE49-F238E27FC236}">
                      <a16:creationId xmlns:a16="http://schemas.microsoft.com/office/drawing/2014/main" id="{EBA265A9-D94B-5938-F107-5DBDAC9441FA}"/>
                    </a:ext>
                  </a:extLst>
                </p:cNvPr>
                <p:cNvSpPr txBox="1">
                  <a:spLocks noRot="1" noChangeAspect="1" noMove="1" noResize="1" noEditPoints="1" noAdjustHandles="1" noChangeArrowheads="1" noChangeShapeType="1" noTextEdit="1"/>
                </p:cNvSpPr>
                <p:nvPr/>
              </p:nvSpPr>
              <p:spPr>
                <a:xfrm>
                  <a:off x="10506120" y="1603996"/>
                  <a:ext cx="238270" cy="276999"/>
                </a:xfrm>
                <a:prstGeom prst="rect">
                  <a:avLst/>
                </a:prstGeom>
                <a:blipFill>
                  <a:blip r:embed="rId25"/>
                  <a:stretch>
                    <a:fillRect l="-22500" r="-2500" b="-1521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41" name="TextBox 1040">
                  <a:extLst>
                    <a:ext uri="{FF2B5EF4-FFF2-40B4-BE49-F238E27FC236}">
                      <a16:creationId xmlns:a16="http://schemas.microsoft.com/office/drawing/2014/main" id="{EB57B804-FFF5-5ED1-63B0-148837985C56}"/>
                    </a:ext>
                  </a:extLst>
                </p:cNvPr>
                <p:cNvSpPr txBox="1"/>
                <p:nvPr/>
              </p:nvSpPr>
              <p:spPr>
                <a:xfrm>
                  <a:off x="10836833" y="1751443"/>
                  <a:ext cx="243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2</m:t>
                            </m:r>
                          </m:sub>
                        </m:sSub>
                      </m:oMath>
                    </m:oMathPara>
                  </a14:m>
                  <a:endParaRPr lang="ko-KR" altLang="en-US" dirty="0">
                    <a:solidFill>
                      <a:schemeClr val="accent2"/>
                    </a:solidFill>
                  </a:endParaRPr>
                </a:p>
              </p:txBody>
            </p:sp>
          </mc:Choice>
          <mc:Fallback xmlns="">
            <p:sp>
              <p:nvSpPr>
                <p:cNvPr id="1041" name="TextBox 1040">
                  <a:extLst>
                    <a:ext uri="{FF2B5EF4-FFF2-40B4-BE49-F238E27FC236}">
                      <a16:creationId xmlns:a16="http://schemas.microsoft.com/office/drawing/2014/main" id="{14526FAE-95EB-4CF2-C221-7C348D371640}"/>
                    </a:ext>
                  </a:extLst>
                </p:cNvPr>
                <p:cNvSpPr txBox="1">
                  <a:spLocks noRot="1" noChangeAspect="1" noMove="1" noResize="1" noEditPoints="1" noAdjustHandles="1" noChangeArrowheads="1" noChangeShapeType="1" noTextEdit="1"/>
                </p:cNvSpPr>
                <p:nvPr/>
              </p:nvSpPr>
              <p:spPr>
                <a:xfrm>
                  <a:off x="10836833" y="1751443"/>
                  <a:ext cx="243593" cy="276999"/>
                </a:xfrm>
                <a:prstGeom prst="rect">
                  <a:avLst/>
                </a:prstGeom>
                <a:blipFill>
                  <a:blip r:embed="rId26"/>
                  <a:stretch>
                    <a:fillRect l="-22500" r="-5000" b="-1521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42" name="TextBox 1041">
                  <a:extLst>
                    <a:ext uri="{FF2B5EF4-FFF2-40B4-BE49-F238E27FC236}">
                      <a16:creationId xmlns:a16="http://schemas.microsoft.com/office/drawing/2014/main" id="{4E57F027-1A58-41E6-291A-9393327C0259}"/>
                    </a:ext>
                  </a:extLst>
                </p:cNvPr>
                <p:cNvSpPr txBox="1"/>
                <p:nvPr/>
              </p:nvSpPr>
              <p:spPr>
                <a:xfrm>
                  <a:off x="10742788" y="2452914"/>
                  <a:ext cx="243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3</m:t>
                            </m:r>
                          </m:sub>
                        </m:sSub>
                      </m:oMath>
                    </m:oMathPara>
                  </a14:m>
                  <a:endParaRPr lang="ko-KR" altLang="en-US" dirty="0">
                    <a:solidFill>
                      <a:schemeClr val="accent2"/>
                    </a:solidFill>
                  </a:endParaRPr>
                </a:p>
              </p:txBody>
            </p:sp>
          </mc:Choice>
          <mc:Fallback xmlns="">
            <p:sp>
              <p:nvSpPr>
                <p:cNvPr id="1042" name="TextBox 1041">
                  <a:extLst>
                    <a:ext uri="{FF2B5EF4-FFF2-40B4-BE49-F238E27FC236}">
                      <a16:creationId xmlns:a16="http://schemas.microsoft.com/office/drawing/2014/main" id="{21D40903-5294-E0C2-F34B-1E69FB05732D}"/>
                    </a:ext>
                  </a:extLst>
                </p:cNvPr>
                <p:cNvSpPr txBox="1">
                  <a:spLocks noRot="1" noChangeAspect="1" noMove="1" noResize="1" noEditPoints="1" noAdjustHandles="1" noChangeArrowheads="1" noChangeShapeType="1" noTextEdit="1"/>
                </p:cNvSpPr>
                <p:nvPr/>
              </p:nvSpPr>
              <p:spPr>
                <a:xfrm>
                  <a:off x="10742788" y="2452914"/>
                  <a:ext cx="243593" cy="276999"/>
                </a:xfrm>
                <a:prstGeom prst="rect">
                  <a:avLst/>
                </a:prstGeom>
                <a:blipFill>
                  <a:blip r:embed="rId27"/>
                  <a:stretch>
                    <a:fillRect l="-22500" r="-5000" b="-15217"/>
                  </a:stretch>
                </a:blipFill>
              </p:spPr>
              <p:txBody>
                <a:bodyPr/>
                <a:lstStyle/>
                <a:p>
                  <a:r>
                    <a:rPr lang="ko-KR" altLang="en-US">
                      <a:noFill/>
                    </a:rPr>
                    <a:t> </a:t>
                  </a:r>
                </a:p>
              </p:txBody>
            </p:sp>
          </mc:Fallback>
        </mc:AlternateContent>
      </p:grpSp>
      <mc:AlternateContent xmlns:mc="http://schemas.openxmlformats.org/markup-compatibility/2006" xmlns:a14="http://schemas.microsoft.com/office/drawing/2010/main">
        <mc:Choice Requires="a14">
          <p:sp>
            <p:nvSpPr>
              <p:cNvPr id="1045" name="TextBox 1044">
                <a:extLst>
                  <a:ext uri="{FF2B5EF4-FFF2-40B4-BE49-F238E27FC236}">
                    <a16:creationId xmlns:a16="http://schemas.microsoft.com/office/drawing/2014/main" id="{23E0B373-C5D7-6736-E311-4C89370430BA}"/>
                  </a:ext>
                </a:extLst>
              </p:cNvPr>
              <p:cNvSpPr txBox="1"/>
              <p:nvPr/>
            </p:nvSpPr>
            <p:spPr>
              <a:xfrm>
                <a:off x="9259214" y="3683057"/>
                <a:ext cx="2492536" cy="400110"/>
              </a:xfrm>
              <a:prstGeom prst="rect">
                <a:avLst/>
              </a:prstGeom>
              <a:noFill/>
              <a:ln>
                <a:noFill/>
              </a:ln>
            </p:spPr>
            <p:txBody>
              <a:bodyPr wrap="square" rtlCol="0">
                <a:spAutoFit/>
              </a:bodyPr>
              <a:lstStyle/>
              <a:p>
                <a:r>
                  <a:rPr lang="en-US" altLang="ko-KR" sz="2000" dirty="0">
                    <a:solidFill>
                      <a:srgbClr val="FFFF00"/>
                    </a:solidFill>
                    <a:latin typeface="+mj-lt"/>
                  </a:rPr>
                  <a:t>path velocity </a:t>
                </a:r>
                <a14:m>
                  <m:oMath xmlns:m="http://schemas.openxmlformats.org/officeDocument/2006/math">
                    <m:r>
                      <a:rPr lang="en-US" altLang="ko-KR" sz="2000" b="0" i="1" smtClean="0">
                        <a:solidFill>
                          <a:srgbClr val="FFFF00"/>
                        </a:solidFill>
                        <a:latin typeface="Cambria Math" panose="02040503050406030204" pitchFamily="18" charset="0"/>
                      </a:rPr>
                      <m:t>𝑢</m:t>
                    </m:r>
                    <m:r>
                      <a:rPr lang="en-US" altLang="ko-KR" sz="2000" i="1">
                        <a:solidFill>
                          <a:srgbClr val="FFFF00"/>
                        </a:solidFill>
                        <a:latin typeface="Cambria Math" panose="02040503050406030204" pitchFamily="18" charset="0"/>
                      </a:rPr>
                      <m:t>(</m:t>
                    </m:r>
                    <m:bar>
                      <m:barPr>
                        <m:pos m:val="top"/>
                        <m:ctrlPr>
                          <a:rPr lang="en-US" altLang="ko-KR" sz="2000" b="1" i="1" dirty="0">
                            <a:solidFill>
                              <a:srgbClr val="FFFF00"/>
                            </a:solidFill>
                            <a:latin typeface="Cambria Math" panose="02040503050406030204" pitchFamily="18" charset="0"/>
                          </a:rPr>
                        </m:ctrlPr>
                      </m:barPr>
                      <m:e>
                        <m:r>
                          <a:rPr lang="en-US" altLang="ko-KR" sz="2000" b="1" dirty="0">
                            <a:solidFill>
                              <a:srgbClr val="FFFF00"/>
                            </a:solidFill>
                            <a:latin typeface="Cambria Math" panose="02040503050406030204" pitchFamily="18" charset="0"/>
                          </a:rPr>
                          <m:t>𝐱</m:t>
                        </m:r>
                      </m:e>
                    </m:bar>
                    <m:r>
                      <a:rPr lang="en-US" altLang="ko-KR" sz="2000" i="1">
                        <a:solidFill>
                          <a:srgbClr val="FFFF00"/>
                        </a:solidFill>
                        <a:latin typeface="Cambria Math" panose="02040503050406030204" pitchFamily="18" charset="0"/>
                      </a:rPr>
                      <m:t>)</m:t>
                    </m:r>
                  </m:oMath>
                </a14:m>
                <a:endParaRPr lang="ko-KR" altLang="en-US" sz="2000" dirty="0">
                  <a:solidFill>
                    <a:srgbClr val="FFFF00"/>
                  </a:solidFill>
                  <a:latin typeface="+mj-lt"/>
                </a:endParaRPr>
              </a:p>
            </p:txBody>
          </p:sp>
        </mc:Choice>
        <mc:Fallback xmlns="">
          <p:sp>
            <p:nvSpPr>
              <p:cNvPr id="1045" name="TextBox 1044">
                <a:extLst>
                  <a:ext uri="{FF2B5EF4-FFF2-40B4-BE49-F238E27FC236}">
                    <a16:creationId xmlns:a16="http://schemas.microsoft.com/office/drawing/2014/main" id="{23E0B373-C5D7-6736-E311-4C89370430BA}"/>
                  </a:ext>
                </a:extLst>
              </p:cNvPr>
              <p:cNvSpPr txBox="1">
                <a:spLocks noRot="1" noChangeAspect="1" noMove="1" noResize="1" noEditPoints="1" noAdjustHandles="1" noChangeArrowheads="1" noChangeShapeType="1" noTextEdit="1"/>
              </p:cNvSpPr>
              <p:nvPr/>
            </p:nvSpPr>
            <p:spPr>
              <a:xfrm>
                <a:off x="9259214" y="3683057"/>
                <a:ext cx="2492536" cy="400110"/>
              </a:xfrm>
              <a:prstGeom prst="rect">
                <a:avLst/>
              </a:prstGeom>
              <a:blipFill>
                <a:blip r:embed="rId28"/>
                <a:stretch>
                  <a:fillRect l="-2689" t="-6061" b="-27273"/>
                </a:stretch>
              </a:blipFill>
              <a:ln>
                <a:noFill/>
              </a:ln>
            </p:spPr>
            <p:txBody>
              <a:bodyPr/>
              <a:lstStyle/>
              <a:p>
                <a:r>
                  <a:rPr lang="ko-KR" altLang="en-US">
                    <a:noFill/>
                  </a:rPr>
                  <a:t> </a:t>
                </a:r>
              </a:p>
            </p:txBody>
          </p:sp>
        </mc:Fallback>
      </mc:AlternateContent>
      <p:sp>
        <p:nvSpPr>
          <p:cNvPr id="12" name="직사각형 11">
            <a:extLst>
              <a:ext uri="{FF2B5EF4-FFF2-40B4-BE49-F238E27FC236}">
                <a16:creationId xmlns:a16="http://schemas.microsoft.com/office/drawing/2014/main" id="{1E339C38-498D-1998-5AF2-AE32B5F47F2D}"/>
              </a:ext>
            </a:extLst>
          </p:cNvPr>
          <p:cNvSpPr/>
          <p:nvPr/>
        </p:nvSpPr>
        <p:spPr>
          <a:xfrm>
            <a:off x="184503" y="171066"/>
            <a:ext cx="3816389" cy="6323332"/>
          </a:xfrm>
          <a:prstGeom prst="rect">
            <a:avLst/>
          </a:prstGeom>
          <a:solidFill>
            <a:srgbClr val="0000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0" name="Picture 2" descr="Mitsuba renderer | RGL">
            <a:extLst>
              <a:ext uri="{FF2B5EF4-FFF2-40B4-BE49-F238E27FC236}">
                <a16:creationId xmlns:a16="http://schemas.microsoft.com/office/drawing/2014/main" id="{18274716-3E77-6119-C1DC-6DF49B66BEC2}"/>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3325" r="6274" b="6589"/>
          <a:stretch>
            <a:fillRect/>
          </a:stretch>
        </p:blipFill>
        <p:spPr bwMode="auto">
          <a:xfrm>
            <a:off x="6332249" y="534668"/>
            <a:ext cx="2409864" cy="82575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1" name="TextBox 130">
                <a:extLst>
                  <a:ext uri="{FF2B5EF4-FFF2-40B4-BE49-F238E27FC236}">
                    <a16:creationId xmlns:a16="http://schemas.microsoft.com/office/drawing/2014/main" id="{4D3BFB8F-DC8C-2D9D-876A-ADD83AFA1F07}"/>
                  </a:ext>
                </a:extLst>
              </p:cNvPr>
              <p:cNvSpPr txBox="1"/>
              <p:nvPr/>
            </p:nvSpPr>
            <p:spPr>
              <a:xfrm>
                <a:off x="9259214" y="3342963"/>
                <a:ext cx="2144300" cy="400110"/>
              </a:xfrm>
              <a:prstGeom prst="rect">
                <a:avLst/>
              </a:prstGeom>
              <a:noFill/>
              <a:ln>
                <a:noFill/>
              </a:ln>
            </p:spPr>
            <p:txBody>
              <a:bodyPr wrap="square" rtlCol="0">
                <a:spAutoFit/>
              </a:bodyPr>
              <a:lstStyle/>
              <a:p>
                <a:r>
                  <a:rPr lang="en-US" altLang="ko-KR" sz="2000" dirty="0">
                    <a:solidFill>
                      <a:schemeClr val="accent2"/>
                    </a:solidFill>
                    <a:latin typeface="+mj-lt"/>
                  </a:rPr>
                  <a:t>path length </a:t>
                </a:r>
                <a14:m>
                  <m:oMath xmlns:m="http://schemas.openxmlformats.org/officeDocument/2006/math">
                    <m:r>
                      <a:rPr lang="en-US" altLang="ko-KR" sz="2000" b="0" i="1" smtClean="0">
                        <a:solidFill>
                          <a:schemeClr val="accent2"/>
                        </a:solidFill>
                        <a:latin typeface="Cambria Math" panose="02040503050406030204" pitchFamily="18" charset="0"/>
                      </a:rPr>
                      <m:t>𝑙</m:t>
                    </m:r>
                    <m:r>
                      <a:rPr lang="en-US" altLang="ko-KR" sz="2000" b="0" i="1" smtClean="0">
                        <a:solidFill>
                          <a:schemeClr val="accent2"/>
                        </a:solidFill>
                        <a:latin typeface="Cambria Math" panose="02040503050406030204" pitchFamily="18" charset="0"/>
                      </a:rPr>
                      <m:t>(</m:t>
                    </m:r>
                    <m:bar>
                      <m:barPr>
                        <m:pos m:val="top"/>
                        <m:ctrlPr>
                          <a:rPr lang="en-US" altLang="ko-KR" sz="2000" b="1" i="1" dirty="0" smtClean="0">
                            <a:solidFill>
                              <a:schemeClr val="accent2"/>
                            </a:solidFill>
                            <a:latin typeface="Cambria Math" panose="02040503050406030204" pitchFamily="18" charset="0"/>
                          </a:rPr>
                        </m:ctrlPr>
                      </m:barPr>
                      <m:e>
                        <m:r>
                          <a:rPr lang="en-US" altLang="ko-KR" sz="2000" b="1" dirty="0">
                            <a:solidFill>
                              <a:schemeClr val="accent2"/>
                            </a:solidFill>
                            <a:latin typeface="Cambria Math" panose="02040503050406030204" pitchFamily="18" charset="0"/>
                          </a:rPr>
                          <m:t>𝐱</m:t>
                        </m:r>
                      </m:e>
                    </m:bar>
                    <m:r>
                      <a:rPr lang="en-US" altLang="ko-KR" sz="2000" b="0" i="1" smtClean="0">
                        <a:solidFill>
                          <a:schemeClr val="accent2"/>
                        </a:solidFill>
                        <a:latin typeface="Cambria Math" panose="02040503050406030204" pitchFamily="18" charset="0"/>
                      </a:rPr>
                      <m:t>)</m:t>
                    </m:r>
                  </m:oMath>
                </a14:m>
                <a:endParaRPr lang="ko-KR" altLang="en-US" sz="2000" dirty="0">
                  <a:solidFill>
                    <a:srgbClr val="FFFF00"/>
                  </a:solidFill>
                  <a:latin typeface="+mj-lt"/>
                </a:endParaRPr>
              </a:p>
            </p:txBody>
          </p:sp>
        </mc:Choice>
        <mc:Fallback xmlns="">
          <p:sp>
            <p:nvSpPr>
              <p:cNvPr id="131" name="TextBox 130">
                <a:extLst>
                  <a:ext uri="{FF2B5EF4-FFF2-40B4-BE49-F238E27FC236}">
                    <a16:creationId xmlns:a16="http://schemas.microsoft.com/office/drawing/2014/main" id="{4D3BFB8F-DC8C-2D9D-876A-ADD83AFA1F07}"/>
                  </a:ext>
                </a:extLst>
              </p:cNvPr>
              <p:cNvSpPr txBox="1">
                <a:spLocks noRot="1" noChangeAspect="1" noMove="1" noResize="1" noEditPoints="1" noAdjustHandles="1" noChangeArrowheads="1" noChangeShapeType="1" noTextEdit="1"/>
              </p:cNvSpPr>
              <p:nvPr/>
            </p:nvSpPr>
            <p:spPr>
              <a:xfrm>
                <a:off x="9259214" y="3342963"/>
                <a:ext cx="2144300" cy="400110"/>
              </a:xfrm>
              <a:prstGeom prst="rect">
                <a:avLst/>
              </a:prstGeom>
              <a:blipFill>
                <a:blip r:embed="rId29"/>
                <a:stretch>
                  <a:fillRect l="-3125" t="-6061" b="-27273"/>
                </a:stretch>
              </a:blipFill>
              <a:ln>
                <a:noFill/>
              </a:ln>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54" name="TextBox 153">
                <a:extLst>
                  <a:ext uri="{FF2B5EF4-FFF2-40B4-BE49-F238E27FC236}">
                    <a16:creationId xmlns:a16="http://schemas.microsoft.com/office/drawing/2014/main" id="{E9484671-1234-D78D-CB25-0890E4342F30}"/>
                  </a:ext>
                </a:extLst>
              </p:cNvPr>
              <p:cNvSpPr txBox="1"/>
              <p:nvPr/>
            </p:nvSpPr>
            <p:spPr>
              <a:xfrm>
                <a:off x="6236218" y="6356839"/>
                <a:ext cx="1779630"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sz="1600" b="0" i="1" dirty="0" smtClean="0">
                          <a:solidFill>
                            <a:schemeClr val="tx1"/>
                          </a:solidFill>
                          <a:latin typeface="Cambria Math" panose="02040503050406030204" pitchFamily="18" charset="0"/>
                        </a:rPr>
                        <m:t>=</m:t>
                      </m:r>
                      <m:r>
                        <a:rPr lang="en-US" altLang="ko-KR" sz="1600" i="1" smtClean="0">
                          <a:solidFill>
                            <a:schemeClr val="accent2"/>
                          </a:solidFill>
                          <a:latin typeface="Cambria Math" panose="02040503050406030204" pitchFamily="18" charset="0"/>
                        </a:rPr>
                        <m:t>𝑙</m:t>
                      </m:r>
                      <m:d>
                        <m:dPr>
                          <m:ctrlPr>
                            <a:rPr lang="en-US" altLang="ko-KR" sz="1600" i="1">
                              <a:solidFill>
                                <a:schemeClr val="accent2"/>
                              </a:solidFill>
                              <a:latin typeface="Cambria Math" panose="02040503050406030204" pitchFamily="18" charset="0"/>
                            </a:rPr>
                          </m:ctrlPr>
                        </m:dPr>
                        <m:e>
                          <m:sSub>
                            <m:sSubPr>
                              <m:ctrlPr>
                                <a:rPr lang="ar-AE" altLang="ko-KR" sz="1600" i="1" dirty="0">
                                  <a:solidFill>
                                    <a:schemeClr val="accent2"/>
                                  </a:solidFill>
                                  <a:latin typeface="Cambria Math" panose="02040503050406030204" pitchFamily="18" charset="0"/>
                                </a:rPr>
                              </m:ctrlPr>
                            </m:sSubPr>
                            <m:e>
                              <m:bar>
                                <m:barPr>
                                  <m:pos m:val="top"/>
                                  <m:ctrlPr>
                                    <a:rPr lang="ar-AE" altLang="ko-KR" sz="1600" b="1" i="1" dirty="0">
                                      <a:solidFill>
                                        <a:schemeClr val="accent2"/>
                                      </a:solidFill>
                                      <a:latin typeface="Cambria Math" panose="02040503050406030204" pitchFamily="18" charset="0"/>
                                    </a:rPr>
                                  </m:ctrlPr>
                                </m:barPr>
                                <m:e>
                                  <m:r>
                                    <a:rPr lang="ko-KR" altLang="ar-AE" sz="1600" b="1" dirty="0">
                                      <a:solidFill>
                                        <a:schemeClr val="accent2"/>
                                      </a:solidFill>
                                      <a:latin typeface="Cambria Math" panose="02040503050406030204" pitchFamily="18" charset="0"/>
                                    </a:rPr>
                                    <m:t>𝐱</m:t>
                                  </m:r>
                                </m:e>
                              </m:bar>
                            </m:e>
                            <m:sub>
                              <m:r>
                                <a:rPr lang="ar-AE" altLang="ko-KR" sz="1600" i="1" dirty="0">
                                  <a:solidFill>
                                    <a:schemeClr val="accent2"/>
                                  </a:solidFill>
                                  <a:latin typeface="Cambria Math" panose="02040503050406030204" pitchFamily="18" charset="0"/>
                                </a:rPr>
                                <m:t>1</m:t>
                              </m:r>
                            </m:sub>
                          </m:sSub>
                        </m:e>
                      </m:d>
                      <m:r>
                        <a:rPr lang="en-US" altLang="ko-KR" sz="1600" b="0" i="1" smtClean="0">
                          <a:solidFill>
                            <a:schemeClr val="tx1"/>
                          </a:solidFill>
                          <a:latin typeface="Cambria Math" panose="02040503050406030204" pitchFamily="18" charset="0"/>
                        </a:rPr>
                        <m:t>+</m:t>
                      </m:r>
                      <m:r>
                        <a:rPr lang="en-US" altLang="ko-KR" sz="1600" i="1" smtClean="0">
                          <a:solidFill>
                            <a:srgbClr val="FFFF00"/>
                          </a:solidFill>
                          <a:latin typeface="Cambria Math" panose="02040503050406030204" pitchFamily="18" charset="0"/>
                        </a:rPr>
                        <m:t>𝑢</m:t>
                      </m:r>
                      <m:r>
                        <a:rPr lang="en-US" altLang="ko-KR" sz="1600" i="1">
                          <a:solidFill>
                            <a:srgbClr val="FFFF00"/>
                          </a:solidFill>
                          <a:latin typeface="Cambria Math" panose="02040503050406030204" pitchFamily="18" charset="0"/>
                        </a:rPr>
                        <m:t>(</m:t>
                      </m:r>
                      <m:sSub>
                        <m:sSubPr>
                          <m:ctrlPr>
                            <a:rPr lang="ar-AE" altLang="ko-KR" sz="1600" i="1" dirty="0">
                              <a:solidFill>
                                <a:srgbClr val="FFFF00"/>
                              </a:solidFill>
                              <a:latin typeface="Cambria Math" panose="02040503050406030204" pitchFamily="18" charset="0"/>
                            </a:rPr>
                          </m:ctrlPr>
                        </m:sSubPr>
                        <m:e>
                          <m:bar>
                            <m:barPr>
                              <m:pos m:val="top"/>
                              <m:ctrlPr>
                                <a:rPr lang="ar-AE" altLang="ko-KR" sz="1600" b="1" i="1" dirty="0">
                                  <a:solidFill>
                                    <a:srgbClr val="FFFF00"/>
                                  </a:solidFill>
                                  <a:latin typeface="Cambria Math" panose="02040503050406030204" pitchFamily="18" charset="0"/>
                                </a:rPr>
                              </m:ctrlPr>
                            </m:barPr>
                            <m:e>
                              <m:r>
                                <a:rPr lang="ko-KR" altLang="ar-AE" sz="1600" b="1" dirty="0">
                                  <a:solidFill>
                                    <a:srgbClr val="FFFF00"/>
                                  </a:solidFill>
                                  <a:latin typeface="Cambria Math" panose="02040503050406030204" pitchFamily="18" charset="0"/>
                                </a:rPr>
                                <m:t>𝐱</m:t>
                              </m:r>
                            </m:e>
                          </m:bar>
                        </m:e>
                        <m:sub>
                          <m:r>
                            <a:rPr lang="ar-AE" altLang="ko-KR" sz="1600" i="1" dirty="0">
                              <a:solidFill>
                                <a:srgbClr val="FFFF00"/>
                              </a:solidFill>
                              <a:latin typeface="Cambria Math" panose="02040503050406030204" pitchFamily="18" charset="0"/>
                            </a:rPr>
                            <m:t>1</m:t>
                          </m:r>
                        </m:sub>
                      </m:sSub>
                      <m:r>
                        <a:rPr lang="en-US" altLang="ko-KR" sz="1600" i="1">
                          <a:solidFill>
                            <a:srgbClr val="FFFF00"/>
                          </a:solidFill>
                          <a:latin typeface="Cambria Math" panose="02040503050406030204" pitchFamily="18" charset="0"/>
                        </a:rPr>
                        <m:t>)</m:t>
                      </m:r>
                    </m:oMath>
                  </m:oMathPara>
                </a14:m>
                <a:endParaRPr sz="1600" dirty="0"/>
              </a:p>
            </p:txBody>
          </p:sp>
        </mc:Choice>
        <mc:Fallback xmlns="">
          <p:sp>
            <p:nvSpPr>
              <p:cNvPr id="154" name="TextBox 153">
                <a:extLst>
                  <a:ext uri="{FF2B5EF4-FFF2-40B4-BE49-F238E27FC236}">
                    <a16:creationId xmlns:a16="http://schemas.microsoft.com/office/drawing/2014/main" id="{E9484671-1234-D78D-CB25-0890E4342F30}"/>
                  </a:ext>
                </a:extLst>
              </p:cNvPr>
              <p:cNvSpPr txBox="1">
                <a:spLocks noRot="1" noChangeAspect="1" noMove="1" noResize="1" noEditPoints="1" noAdjustHandles="1" noChangeArrowheads="1" noChangeShapeType="1" noTextEdit="1"/>
              </p:cNvSpPr>
              <p:nvPr/>
            </p:nvSpPr>
            <p:spPr>
              <a:xfrm>
                <a:off x="6236218" y="6356839"/>
                <a:ext cx="1779630" cy="338554"/>
              </a:xfrm>
              <a:prstGeom prst="rect">
                <a:avLst/>
              </a:prstGeom>
              <a:blipFill>
                <a:blip r:embed="rId30"/>
                <a:stretch>
                  <a:fillRect b="-1272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56" name="TextBox 155">
                <a:extLst>
                  <a:ext uri="{FF2B5EF4-FFF2-40B4-BE49-F238E27FC236}">
                    <a16:creationId xmlns:a16="http://schemas.microsoft.com/office/drawing/2014/main" id="{5983D4A8-34AC-47A7-B9D6-E68B6EE1CE31}"/>
                  </a:ext>
                </a:extLst>
              </p:cNvPr>
              <p:cNvSpPr txBox="1"/>
              <p:nvPr/>
            </p:nvSpPr>
            <p:spPr>
              <a:xfrm>
                <a:off x="8070080" y="6356839"/>
                <a:ext cx="1779630"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sz="1600" b="0" i="1" dirty="0" smtClean="0">
                          <a:solidFill>
                            <a:schemeClr val="tx1"/>
                          </a:solidFill>
                          <a:latin typeface="Cambria Math" panose="02040503050406030204" pitchFamily="18" charset="0"/>
                        </a:rPr>
                        <m:t>=</m:t>
                      </m:r>
                      <m:r>
                        <a:rPr lang="en-US" altLang="ko-KR" sz="1600" i="1" smtClean="0">
                          <a:solidFill>
                            <a:schemeClr val="accent2"/>
                          </a:solidFill>
                          <a:latin typeface="Cambria Math" panose="02040503050406030204" pitchFamily="18" charset="0"/>
                        </a:rPr>
                        <m:t>𝑙</m:t>
                      </m:r>
                      <m:d>
                        <m:dPr>
                          <m:ctrlPr>
                            <a:rPr lang="en-US" altLang="ko-KR" sz="1600" i="1">
                              <a:solidFill>
                                <a:schemeClr val="accent2"/>
                              </a:solidFill>
                              <a:latin typeface="Cambria Math" panose="02040503050406030204" pitchFamily="18" charset="0"/>
                            </a:rPr>
                          </m:ctrlPr>
                        </m:dPr>
                        <m:e>
                          <m:sSub>
                            <m:sSubPr>
                              <m:ctrlPr>
                                <a:rPr lang="ar-AE" altLang="ko-KR" sz="1600" i="1" dirty="0">
                                  <a:solidFill>
                                    <a:schemeClr val="accent2"/>
                                  </a:solidFill>
                                  <a:latin typeface="Cambria Math" panose="02040503050406030204" pitchFamily="18" charset="0"/>
                                </a:rPr>
                              </m:ctrlPr>
                            </m:sSubPr>
                            <m:e>
                              <m:bar>
                                <m:barPr>
                                  <m:pos m:val="top"/>
                                  <m:ctrlPr>
                                    <a:rPr lang="ar-AE" altLang="ko-KR" sz="1600" b="1" i="1" dirty="0">
                                      <a:solidFill>
                                        <a:schemeClr val="accent2"/>
                                      </a:solidFill>
                                      <a:latin typeface="Cambria Math" panose="02040503050406030204" pitchFamily="18" charset="0"/>
                                    </a:rPr>
                                  </m:ctrlPr>
                                </m:barPr>
                                <m:e>
                                  <m:r>
                                    <a:rPr lang="ko-KR" altLang="ar-AE" sz="1600" b="1" dirty="0">
                                      <a:solidFill>
                                        <a:schemeClr val="accent2"/>
                                      </a:solidFill>
                                      <a:latin typeface="Cambria Math" panose="02040503050406030204" pitchFamily="18" charset="0"/>
                                    </a:rPr>
                                    <m:t>𝐱</m:t>
                                  </m:r>
                                </m:e>
                              </m:bar>
                            </m:e>
                            <m:sub>
                              <m:r>
                                <a:rPr lang="en-US" altLang="ko-KR" sz="1600" b="0" i="1" dirty="0" smtClean="0">
                                  <a:solidFill>
                                    <a:schemeClr val="accent2"/>
                                  </a:solidFill>
                                  <a:latin typeface="Cambria Math" panose="02040503050406030204" pitchFamily="18" charset="0"/>
                                </a:rPr>
                                <m:t>2</m:t>
                              </m:r>
                            </m:sub>
                          </m:sSub>
                        </m:e>
                      </m:d>
                      <m:r>
                        <a:rPr lang="en-US" altLang="ko-KR" sz="1600" b="0" i="1" smtClean="0">
                          <a:solidFill>
                            <a:schemeClr val="tx1"/>
                          </a:solidFill>
                          <a:latin typeface="Cambria Math" panose="02040503050406030204" pitchFamily="18" charset="0"/>
                        </a:rPr>
                        <m:t>+</m:t>
                      </m:r>
                      <m:r>
                        <a:rPr lang="en-US" altLang="ko-KR" sz="1600" i="1">
                          <a:solidFill>
                            <a:srgbClr val="FFFF00"/>
                          </a:solidFill>
                          <a:latin typeface="Cambria Math" panose="02040503050406030204" pitchFamily="18" charset="0"/>
                        </a:rPr>
                        <m:t>𝑢</m:t>
                      </m:r>
                      <m:r>
                        <a:rPr lang="en-US" altLang="ko-KR" sz="1600" i="1" smtClean="0">
                          <a:solidFill>
                            <a:srgbClr val="FFFF00"/>
                          </a:solidFill>
                          <a:latin typeface="Cambria Math" panose="02040503050406030204" pitchFamily="18" charset="0"/>
                        </a:rPr>
                        <m:t>(</m:t>
                      </m:r>
                      <m:sSub>
                        <m:sSubPr>
                          <m:ctrlPr>
                            <a:rPr lang="ar-AE" altLang="ko-KR" sz="1600" i="1" dirty="0">
                              <a:solidFill>
                                <a:srgbClr val="FFFF00"/>
                              </a:solidFill>
                              <a:latin typeface="Cambria Math" panose="02040503050406030204" pitchFamily="18" charset="0"/>
                            </a:rPr>
                          </m:ctrlPr>
                        </m:sSubPr>
                        <m:e>
                          <m:bar>
                            <m:barPr>
                              <m:pos m:val="top"/>
                              <m:ctrlPr>
                                <a:rPr lang="ar-AE" altLang="ko-KR" sz="1600" b="1" i="1" dirty="0">
                                  <a:solidFill>
                                    <a:srgbClr val="FFFF00"/>
                                  </a:solidFill>
                                  <a:latin typeface="Cambria Math" panose="02040503050406030204" pitchFamily="18" charset="0"/>
                                </a:rPr>
                              </m:ctrlPr>
                            </m:barPr>
                            <m:e>
                              <m:r>
                                <a:rPr lang="ko-KR" altLang="ar-AE" sz="1600" b="1" dirty="0">
                                  <a:solidFill>
                                    <a:srgbClr val="FFFF00"/>
                                  </a:solidFill>
                                  <a:latin typeface="Cambria Math" panose="02040503050406030204" pitchFamily="18" charset="0"/>
                                </a:rPr>
                                <m:t>𝐱</m:t>
                              </m:r>
                            </m:e>
                          </m:bar>
                        </m:e>
                        <m:sub>
                          <m:r>
                            <a:rPr lang="en-US" altLang="ko-KR" sz="1600" b="0" i="1" dirty="0" smtClean="0">
                              <a:solidFill>
                                <a:srgbClr val="FFFF00"/>
                              </a:solidFill>
                              <a:latin typeface="Cambria Math" panose="02040503050406030204" pitchFamily="18" charset="0"/>
                            </a:rPr>
                            <m:t>2</m:t>
                          </m:r>
                        </m:sub>
                      </m:sSub>
                      <m:r>
                        <a:rPr lang="en-US" altLang="ko-KR" sz="1600" i="1">
                          <a:solidFill>
                            <a:srgbClr val="FFFF00"/>
                          </a:solidFill>
                          <a:latin typeface="Cambria Math" panose="02040503050406030204" pitchFamily="18" charset="0"/>
                        </a:rPr>
                        <m:t>)</m:t>
                      </m:r>
                    </m:oMath>
                  </m:oMathPara>
                </a14:m>
                <a:endParaRPr sz="1600" dirty="0"/>
              </a:p>
            </p:txBody>
          </p:sp>
        </mc:Choice>
        <mc:Fallback xmlns="">
          <p:sp>
            <p:nvSpPr>
              <p:cNvPr id="156" name="TextBox 155">
                <a:extLst>
                  <a:ext uri="{FF2B5EF4-FFF2-40B4-BE49-F238E27FC236}">
                    <a16:creationId xmlns:a16="http://schemas.microsoft.com/office/drawing/2014/main" id="{5983D4A8-34AC-47A7-B9D6-E68B6EE1CE31}"/>
                  </a:ext>
                </a:extLst>
              </p:cNvPr>
              <p:cNvSpPr txBox="1">
                <a:spLocks noRot="1" noChangeAspect="1" noMove="1" noResize="1" noEditPoints="1" noAdjustHandles="1" noChangeArrowheads="1" noChangeShapeType="1" noTextEdit="1"/>
              </p:cNvSpPr>
              <p:nvPr/>
            </p:nvSpPr>
            <p:spPr>
              <a:xfrm>
                <a:off x="8070080" y="6356839"/>
                <a:ext cx="1779630" cy="338554"/>
              </a:xfrm>
              <a:prstGeom prst="rect">
                <a:avLst/>
              </a:prstGeom>
              <a:blipFill>
                <a:blip r:embed="rId31"/>
                <a:stretch>
                  <a:fillRect b="-12727"/>
                </a:stretch>
              </a:blipFill>
            </p:spPr>
            <p:txBody>
              <a:bodyPr/>
              <a:lstStyle/>
              <a:p>
                <a:r>
                  <a:rPr lang="ko-KR" altLang="en-US">
                    <a:noFill/>
                  </a:rPr>
                  <a:t> </a:t>
                </a:r>
              </a:p>
            </p:txBody>
          </p:sp>
        </mc:Fallback>
      </mc:AlternateContent>
      <p:grpSp>
        <p:nvGrpSpPr>
          <p:cNvPr id="1025" name="그룹 1024">
            <a:extLst>
              <a:ext uri="{FF2B5EF4-FFF2-40B4-BE49-F238E27FC236}">
                <a16:creationId xmlns:a16="http://schemas.microsoft.com/office/drawing/2014/main" id="{A3A234CF-1C1C-B52B-F31C-DBB8FA2D2A05}"/>
              </a:ext>
            </a:extLst>
          </p:cNvPr>
          <p:cNvGrpSpPr/>
          <p:nvPr/>
        </p:nvGrpSpPr>
        <p:grpSpPr>
          <a:xfrm>
            <a:off x="35418" y="1544165"/>
            <a:ext cx="3992397" cy="3953596"/>
            <a:chOff x="12168666" y="-1236841"/>
            <a:chExt cx="4736121" cy="4385447"/>
          </a:xfrm>
        </p:grpSpPr>
        <p:sp>
          <p:nvSpPr>
            <p:cNvPr id="1024" name="사각형: 둥근 모서리 1023">
              <a:extLst>
                <a:ext uri="{FF2B5EF4-FFF2-40B4-BE49-F238E27FC236}">
                  <a16:creationId xmlns:a16="http://schemas.microsoft.com/office/drawing/2014/main" id="{E2247281-9867-F93B-3F05-E3B3735BCEE7}"/>
                </a:ext>
              </a:extLst>
            </p:cNvPr>
            <p:cNvSpPr/>
            <p:nvPr/>
          </p:nvSpPr>
          <p:spPr>
            <a:xfrm>
              <a:off x="12168666" y="-1236841"/>
              <a:ext cx="4736121" cy="4385447"/>
            </a:xfrm>
            <a:prstGeom prst="roundRect">
              <a:avLst>
                <a:gd name="adj" fmla="val 111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59" name="그림 158">
              <a:extLst>
                <a:ext uri="{FF2B5EF4-FFF2-40B4-BE49-F238E27FC236}">
                  <a16:creationId xmlns:a16="http://schemas.microsoft.com/office/drawing/2014/main" id="{B7F62942-76C3-108D-B5C8-0C5C35C951F7}"/>
                </a:ext>
              </a:extLst>
            </p:cNvPr>
            <p:cNvPicPr>
              <a:picLocks noChangeAspect="1"/>
            </p:cNvPicPr>
            <p:nvPr/>
          </p:nvPicPr>
          <p:blipFill>
            <a:blip r:embed="rId32"/>
            <a:stretch>
              <a:fillRect/>
            </a:stretch>
          </p:blipFill>
          <p:spPr>
            <a:xfrm>
              <a:off x="12373049" y="-521543"/>
              <a:ext cx="4327354" cy="1923511"/>
            </a:xfrm>
            <a:prstGeom prst="rect">
              <a:avLst/>
            </a:prstGeom>
          </p:spPr>
        </p:pic>
        <p:pic>
          <p:nvPicPr>
            <p:cNvPr id="160" name="Picture 8">
              <a:extLst>
                <a:ext uri="{FF2B5EF4-FFF2-40B4-BE49-F238E27FC236}">
                  <a16:creationId xmlns:a16="http://schemas.microsoft.com/office/drawing/2014/main" id="{E9446D03-E75E-6466-CD61-768404D76D35}"/>
                </a:ext>
              </a:extLst>
            </p:cNvPr>
            <p:cNvPicPr>
              <a:picLocks noChangeAspect="1" noChangeArrowheads="1"/>
            </p:cNvPicPr>
            <p:nvPr/>
          </p:nvPicPr>
          <p:blipFill>
            <a:blip r:embed="rId33"/>
            <a:srcRect l="3246" r="3246"/>
            <a:stretch/>
          </p:blipFill>
          <p:spPr bwMode="auto">
            <a:xfrm>
              <a:off x="12365655" y="1491257"/>
              <a:ext cx="4376626" cy="145554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61" name="TextBox 160">
              <a:extLst>
                <a:ext uri="{FF2B5EF4-FFF2-40B4-BE49-F238E27FC236}">
                  <a16:creationId xmlns:a16="http://schemas.microsoft.com/office/drawing/2014/main" id="{AB820253-7291-93E8-B2E8-789B92D8E274}"/>
                </a:ext>
              </a:extLst>
            </p:cNvPr>
            <p:cNvSpPr txBox="1"/>
            <p:nvPr/>
          </p:nvSpPr>
          <p:spPr>
            <a:xfrm>
              <a:off x="12365655" y="-1236841"/>
              <a:ext cx="4328160" cy="716930"/>
            </a:xfrm>
            <a:prstGeom prst="rect">
              <a:avLst/>
            </a:prstGeom>
            <a:noFill/>
          </p:spPr>
          <p:txBody>
            <a:bodyPr wrap="square" rtlCol="0">
              <a:spAutoFit/>
            </a:bodyPr>
            <a:lstStyle/>
            <a:p>
              <a:pPr algn="ctr"/>
              <a:r>
                <a:rPr lang="en-US" altLang="ko-KR" dirty="0"/>
                <a:t>Can exploit all of the features in standard MC path tracers!</a:t>
              </a:r>
              <a:endParaRPr lang="ko-KR" altLang="en-US" dirty="0">
                <a:solidFill>
                  <a:schemeClr val="tx1"/>
                </a:solidFill>
              </a:endParaRPr>
            </a:p>
          </p:txBody>
        </p:sp>
      </p:grpSp>
      <p:cxnSp>
        <p:nvCxnSpPr>
          <p:cNvPr id="13" name="직선 화살표 연결선 12">
            <a:extLst>
              <a:ext uri="{FF2B5EF4-FFF2-40B4-BE49-F238E27FC236}">
                <a16:creationId xmlns:a16="http://schemas.microsoft.com/office/drawing/2014/main" id="{A07F15F1-EFDF-E160-6127-AB14D768F2D1}"/>
              </a:ext>
            </a:extLst>
          </p:cNvPr>
          <p:cNvCxnSpPr>
            <a:cxnSpLocks/>
          </p:cNvCxnSpPr>
          <p:nvPr/>
        </p:nvCxnSpPr>
        <p:spPr>
          <a:xfrm>
            <a:off x="9906049" y="5936779"/>
            <a:ext cx="135269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직선 화살표 연결선 62">
            <a:extLst>
              <a:ext uri="{FF2B5EF4-FFF2-40B4-BE49-F238E27FC236}">
                <a16:creationId xmlns:a16="http://schemas.microsoft.com/office/drawing/2014/main" id="{5E5C1A8B-D4AD-33A4-1B90-712C38A4D045}"/>
              </a:ext>
            </a:extLst>
          </p:cNvPr>
          <p:cNvCxnSpPr>
            <a:cxnSpLocks/>
          </p:cNvCxnSpPr>
          <p:nvPr/>
        </p:nvCxnSpPr>
        <p:spPr>
          <a:xfrm flipV="1">
            <a:off x="9996552" y="5076448"/>
            <a:ext cx="0" cy="95083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8" name="그룹 127">
            <a:extLst>
              <a:ext uri="{FF2B5EF4-FFF2-40B4-BE49-F238E27FC236}">
                <a16:creationId xmlns:a16="http://schemas.microsoft.com/office/drawing/2014/main" id="{96D5BB03-C55A-0AC4-1EC3-57BFB58AEBD8}"/>
              </a:ext>
            </a:extLst>
          </p:cNvPr>
          <p:cNvGrpSpPr/>
          <p:nvPr/>
        </p:nvGrpSpPr>
        <p:grpSpPr>
          <a:xfrm>
            <a:off x="10000172" y="5260895"/>
            <a:ext cx="1118489" cy="671241"/>
            <a:chOff x="6767640" y="1541764"/>
            <a:chExt cx="1883447" cy="1130316"/>
          </a:xfrm>
        </p:grpSpPr>
        <p:sp>
          <p:nvSpPr>
            <p:cNvPr id="129" name="자유형: 도형 128">
              <a:extLst>
                <a:ext uri="{FF2B5EF4-FFF2-40B4-BE49-F238E27FC236}">
                  <a16:creationId xmlns:a16="http://schemas.microsoft.com/office/drawing/2014/main" id="{40A746C4-B4EF-7FFA-6208-4CD23DD0F68C}"/>
                </a:ext>
              </a:extLst>
            </p:cNvPr>
            <p:cNvSpPr/>
            <p:nvPr/>
          </p:nvSpPr>
          <p:spPr>
            <a:xfrm>
              <a:off x="7176228" y="1541764"/>
              <a:ext cx="1474859" cy="1130316"/>
            </a:xfrm>
            <a:custGeom>
              <a:avLst/>
              <a:gdLst>
                <a:gd name="connsiteX0" fmla="*/ 0 w 2052320"/>
                <a:gd name="connsiteY0" fmla="*/ 1130316 h 1130316"/>
                <a:gd name="connsiteX1" fmla="*/ 193040 w 2052320"/>
                <a:gd name="connsiteY1" fmla="*/ 2556 h 1130316"/>
                <a:gd name="connsiteX2" fmla="*/ 497840 w 2052320"/>
                <a:gd name="connsiteY2" fmla="*/ 825516 h 1130316"/>
                <a:gd name="connsiteX3" fmla="*/ 904240 w 2052320"/>
                <a:gd name="connsiteY3" fmla="*/ 916956 h 1130316"/>
                <a:gd name="connsiteX4" fmla="*/ 1137920 w 2052320"/>
                <a:gd name="connsiteY4" fmla="*/ 784876 h 1130316"/>
                <a:gd name="connsiteX5" fmla="*/ 1432560 w 2052320"/>
                <a:gd name="connsiteY5" fmla="*/ 988076 h 1130316"/>
                <a:gd name="connsiteX6" fmla="*/ 1706880 w 2052320"/>
                <a:gd name="connsiteY6" fmla="*/ 835676 h 1130316"/>
                <a:gd name="connsiteX7" fmla="*/ 2052320 w 2052320"/>
                <a:gd name="connsiteY7" fmla="*/ 1130316 h 11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320" h="1130316">
                  <a:moveTo>
                    <a:pt x="0" y="1130316"/>
                  </a:moveTo>
                  <a:cubicBezTo>
                    <a:pt x="55033" y="591836"/>
                    <a:pt x="110067" y="53356"/>
                    <a:pt x="193040" y="2556"/>
                  </a:cubicBezTo>
                  <a:cubicBezTo>
                    <a:pt x="276013" y="-48244"/>
                    <a:pt x="379307" y="673116"/>
                    <a:pt x="497840" y="825516"/>
                  </a:cubicBezTo>
                  <a:cubicBezTo>
                    <a:pt x="616373" y="977916"/>
                    <a:pt x="797560" y="923729"/>
                    <a:pt x="904240" y="916956"/>
                  </a:cubicBezTo>
                  <a:cubicBezTo>
                    <a:pt x="1010920" y="910183"/>
                    <a:pt x="1049867" y="773023"/>
                    <a:pt x="1137920" y="784876"/>
                  </a:cubicBezTo>
                  <a:cubicBezTo>
                    <a:pt x="1225973" y="796729"/>
                    <a:pt x="1337733" y="979609"/>
                    <a:pt x="1432560" y="988076"/>
                  </a:cubicBezTo>
                  <a:cubicBezTo>
                    <a:pt x="1527387" y="996543"/>
                    <a:pt x="1603587" y="811969"/>
                    <a:pt x="1706880" y="835676"/>
                  </a:cubicBezTo>
                  <a:cubicBezTo>
                    <a:pt x="1810173" y="859383"/>
                    <a:pt x="1931246" y="994849"/>
                    <a:pt x="2052320" y="1130316"/>
                  </a:cubicBezTo>
                </a:path>
              </a:pathLst>
            </a:cu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32" name="직선 연결선 131">
              <a:extLst>
                <a:ext uri="{FF2B5EF4-FFF2-40B4-BE49-F238E27FC236}">
                  <a16:creationId xmlns:a16="http://schemas.microsoft.com/office/drawing/2014/main" id="{2EE24388-23FD-99B7-E5F0-6E26CCCB4E39}"/>
                </a:ext>
              </a:extLst>
            </p:cNvPr>
            <p:cNvCxnSpPr>
              <a:cxnSpLocks/>
            </p:cNvCxnSpPr>
            <p:nvPr/>
          </p:nvCxnSpPr>
          <p:spPr>
            <a:xfrm flipH="1">
              <a:off x="6767640" y="2651760"/>
              <a:ext cx="4013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3" name="TextBox 132">
            <a:extLst>
              <a:ext uri="{FF2B5EF4-FFF2-40B4-BE49-F238E27FC236}">
                <a16:creationId xmlns:a16="http://schemas.microsoft.com/office/drawing/2014/main" id="{49A0298F-65FC-AAC2-C90F-184F0A7C7910}"/>
              </a:ext>
            </a:extLst>
          </p:cNvPr>
          <p:cNvSpPr txBox="1"/>
          <p:nvPr/>
        </p:nvSpPr>
        <p:spPr>
          <a:xfrm>
            <a:off x="9933897" y="5916795"/>
            <a:ext cx="1374626" cy="369332"/>
          </a:xfrm>
          <a:prstGeom prst="rect">
            <a:avLst/>
          </a:prstGeom>
          <a:noFill/>
        </p:spPr>
        <p:txBody>
          <a:bodyPr wrap="square">
            <a:spAutoFit/>
          </a:bodyPr>
          <a:lstStyle/>
          <a:p>
            <a:pPr algn="ctr"/>
            <a:r>
              <a:rPr lang="en-US" altLang="ko-KR" sz="1800" dirty="0">
                <a:latin typeface="+mj-lt"/>
              </a:rPr>
              <a:t>Frequency</a:t>
            </a:r>
            <a:endParaRPr lang="ko-KR" altLang="en-US" dirty="0"/>
          </a:p>
        </p:txBody>
      </p:sp>
      <p:sp>
        <p:nvSpPr>
          <p:cNvPr id="134" name="TextBox 133">
            <a:extLst>
              <a:ext uri="{FF2B5EF4-FFF2-40B4-BE49-F238E27FC236}">
                <a16:creationId xmlns:a16="http://schemas.microsoft.com/office/drawing/2014/main" id="{9A6176F6-E9CE-161E-760D-84E230CD46D1}"/>
              </a:ext>
            </a:extLst>
          </p:cNvPr>
          <p:cNvSpPr txBox="1"/>
          <p:nvPr/>
        </p:nvSpPr>
        <p:spPr>
          <a:xfrm rot="16200000">
            <a:off x="9319082" y="5333349"/>
            <a:ext cx="832450" cy="369332"/>
          </a:xfrm>
          <a:prstGeom prst="rect">
            <a:avLst/>
          </a:prstGeom>
          <a:noFill/>
        </p:spPr>
        <p:txBody>
          <a:bodyPr wrap="square">
            <a:spAutoFit/>
          </a:bodyPr>
          <a:lstStyle/>
          <a:p>
            <a:pPr algn="ctr"/>
            <a:r>
              <a:rPr lang="en-US" altLang="ko-KR" sz="1800" dirty="0">
                <a:latin typeface="+mj-lt"/>
              </a:rPr>
              <a:t>Power</a:t>
            </a:r>
            <a:endParaRPr lang="ko-KR" altLang="en-US" dirty="0"/>
          </a:p>
        </p:txBody>
      </p:sp>
      <p:sp>
        <p:nvSpPr>
          <p:cNvPr id="141" name="TextBox 140">
            <a:extLst>
              <a:ext uri="{FF2B5EF4-FFF2-40B4-BE49-F238E27FC236}">
                <a16:creationId xmlns:a16="http://schemas.microsoft.com/office/drawing/2014/main" id="{01E45E20-433B-6F86-9D6D-D23BA40504E2}"/>
              </a:ext>
            </a:extLst>
          </p:cNvPr>
          <p:cNvSpPr txBox="1"/>
          <p:nvPr/>
        </p:nvSpPr>
        <p:spPr>
          <a:xfrm>
            <a:off x="9316115" y="4420143"/>
            <a:ext cx="2702260" cy="646331"/>
          </a:xfrm>
          <a:prstGeom prst="rect">
            <a:avLst/>
          </a:prstGeom>
          <a:noFill/>
        </p:spPr>
        <p:txBody>
          <a:bodyPr wrap="square">
            <a:spAutoFit/>
          </a:bodyPr>
          <a:lstStyle/>
          <a:p>
            <a:pPr algn="ctr"/>
            <a:r>
              <a:rPr lang="en-US" altLang="ko-KR" sz="1800" dirty="0">
                <a:solidFill>
                  <a:schemeClr val="accent4"/>
                </a:solidFill>
                <a:latin typeface="+mj-lt"/>
              </a:rPr>
              <a:t>OHD Power Spectrum Density (PSD)</a:t>
            </a:r>
            <a:endParaRPr lang="ko-KR" altLang="en-US" dirty="0">
              <a:solidFill>
                <a:schemeClr val="accent4"/>
              </a:solidFill>
            </a:endParaRPr>
          </a:p>
        </p:txBody>
      </p:sp>
    </p:spTree>
    <p:custDataLst>
      <p:tags r:id="rId1"/>
    </p:custDataLst>
    <p:extLst>
      <p:ext uri="{BB962C8B-B14F-4D97-AF65-F5344CB8AC3E}">
        <p14:creationId xmlns:p14="http://schemas.microsoft.com/office/powerpoint/2010/main" val="13529330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6"/>
                                        </p:tgtEl>
                                        <p:attrNameLst>
                                          <p:attrName>style.visibility</p:attrName>
                                        </p:attrNameLst>
                                      </p:cBhvr>
                                      <p:to>
                                        <p:strVal val="visible"/>
                                      </p:to>
                                    </p:set>
                                    <p:animEffect transition="in" filter="fade">
                                      <p:cBhvr>
                                        <p:cTn id="12" dur="500"/>
                                        <p:tgtEl>
                                          <p:spTgt spid="1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5"/>
                                        </p:tgtEl>
                                        <p:attrNameLst>
                                          <p:attrName>style.visibility</p:attrName>
                                        </p:attrNameLst>
                                      </p:cBhvr>
                                      <p:to>
                                        <p:strVal val="visible"/>
                                      </p:to>
                                    </p:set>
                                    <p:animEffect transition="in" filter="fade">
                                      <p:cBhvr>
                                        <p:cTn id="17" dur="500"/>
                                        <p:tgtEl>
                                          <p:spTgt spid="1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500"/>
                                        <p:tgtEl>
                                          <p:spTgt spid="41"/>
                                        </p:tgtEl>
                                      </p:cBhvr>
                                    </p:animEffect>
                                  </p:childTnLst>
                                </p:cTn>
                              </p:par>
                              <p:par>
                                <p:cTn id="31" presetID="10" presetClass="entr" presetSubtype="0" fill="hold" nodeType="withEffect">
                                  <p:stCondLst>
                                    <p:cond delay="0"/>
                                  </p:stCondLst>
                                  <p:childTnLst>
                                    <p:set>
                                      <p:cBhvr>
                                        <p:cTn id="32" dur="1" fill="hold">
                                          <p:stCondLst>
                                            <p:cond delay="0"/>
                                          </p:stCondLst>
                                        </p:cTn>
                                        <p:tgtEl>
                                          <p:spTgt spid="130"/>
                                        </p:tgtEl>
                                        <p:attrNameLst>
                                          <p:attrName>style.visibility</p:attrName>
                                        </p:attrNameLst>
                                      </p:cBhvr>
                                      <p:to>
                                        <p:strVal val="visible"/>
                                      </p:to>
                                    </p:set>
                                    <p:animEffect transition="in" filter="fade">
                                      <p:cBhvr>
                                        <p:cTn id="33" dur="500"/>
                                        <p:tgtEl>
                                          <p:spTgt spid="130"/>
                                        </p:tgtEl>
                                      </p:cBhvr>
                                    </p:animEffect>
                                  </p:childTnLst>
                                </p:cTn>
                              </p:par>
                              <p:par>
                                <p:cTn id="34" presetID="10" presetClass="entr" presetSubtype="0" fill="hold"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fade">
                                      <p:cBhvr>
                                        <p:cTn id="36" dur="500"/>
                                        <p:tgtEl>
                                          <p:spTgt spid="5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9"/>
                                        </p:tgtEl>
                                        <p:attrNameLst>
                                          <p:attrName>style.visibility</p:attrName>
                                        </p:attrNameLst>
                                      </p:cBhvr>
                                      <p:to>
                                        <p:strVal val="visible"/>
                                      </p:to>
                                    </p:set>
                                    <p:animEffect transition="in" filter="fade">
                                      <p:cBhvr>
                                        <p:cTn id="39" dur="500"/>
                                        <p:tgtEl>
                                          <p:spTgt spid="13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048"/>
                                        </p:tgtEl>
                                        <p:attrNameLst>
                                          <p:attrName>style.visibility</p:attrName>
                                        </p:attrNameLst>
                                      </p:cBhvr>
                                      <p:to>
                                        <p:strVal val="visible"/>
                                      </p:to>
                                    </p:set>
                                    <p:animEffect transition="in" filter="fade">
                                      <p:cBhvr>
                                        <p:cTn id="44" dur="500"/>
                                        <p:tgtEl>
                                          <p:spTgt spid="104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0"/>
                                        </p:tgtEl>
                                        <p:attrNameLst>
                                          <p:attrName>style.visibility</p:attrName>
                                        </p:attrNameLst>
                                      </p:cBhvr>
                                      <p:to>
                                        <p:strVal val="visible"/>
                                      </p:to>
                                    </p:set>
                                    <p:animEffect transition="in" filter="fade">
                                      <p:cBhvr>
                                        <p:cTn id="49" dur="500"/>
                                        <p:tgtEl>
                                          <p:spTgt spid="140"/>
                                        </p:tgtEl>
                                      </p:cBhvr>
                                    </p:animEffect>
                                  </p:childTnLst>
                                </p:cTn>
                              </p:par>
                              <p:par>
                                <p:cTn id="50" presetID="10" presetClass="entr" presetSubtype="0" fill="hold" nodeType="withEffect">
                                  <p:stCondLst>
                                    <p:cond delay="0"/>
                                  </p:stCondLst>
                                  <p:childTnLst>
                                    <p:set>
                                      <p:cBhvr>
                                        <p:cTn id="51" dur="1" fill="hold">
                                          <p:stCondLst>
                                            <p:cond delay="0"/>
                                          </p:stCondLst>
                                        </p:cTn>
                                        <p:tgtEl>
                                          <p:spTgt spid="1046"/>
                                        </p:tgtEl>
                                        <p:attrNameLst>
                                          <p:attrName>style.visibility</p:attrName>
                                        </p:attrNameLst>
                                      </p:cBhvr>
                                      <p:to>
                                        <p:strVal val="visible"/>
                                      </p:to>
                                    </p:set>
                                    <p:animEffect transition="in" filter="fade">
                                      <p:cBhvr>
                                        <p:cTn id="52" dur="500"/>
                                        <p:tgtEl>
                                          <p:spTgt spid="104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31"/>
                                        </p:tgtEl>
                                        <p:attrNameLst>
                                          <p:attrName>style.visibility</p:attrName>
                                        </p:attrNameLst>
                                      </p:cBhvr>
                                      <p:to>
                                        <p:strVal val="visible"/>
                                      </p:to>
                                    </p:set>
                                    <p:animEffect transition="in" filter="fade">
                                      <p:cBhvr>
                                        <p:cTn id="55" dur="500"/>
                                        <p:tgtEl>
                                          <p:spTgt spid="13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047"/>
                                        </p:tgtEl>
                                        <p:attrNameLst>
                                          <p:attrName>style.visibility</p:attrName>
                                        </p:attrNameLst>
                                      </p:cBhvr>
                                      <p:to>
                                        <p:strVal val="visible"/>
                                      </p:to>
                                    </p:set>
                                    <p:animEffect transition="in" filter="fade">
                                      <p:cBhvr>
                                        <p:cTn id="60" dur="500"/>
                                        <p:tgtEl>
                                          <p:spTgt spid="104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045"/>
                                        </p:tgtEl>
                                        <p:attrNameLst>
                                          <p:attrName>style.visibility</p:attrName>
                                        </p:attrNameLst>
                                      </p:cBhvr>
                                      <p:to>
                                        <p:strVal val="visible"/>
                                      </p:to>
                                    </p:set>
                                    <p:animEffect transition="in" filter="fade">
                                      <p:cBhvr>
                                        <p:cTn id="63" dur="500"/>
                                        <p:tgtEl>
                                          <p:spTgt spid="104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par>
                                <p:cTn id="69" presetID="10" presetClass="entr" presetSubtype="0" fill="hold" nodeType="with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par>
                                <p:cTn id="72" presetID="10" presetClass="entr" presetSubtype="0" fill="hold" nodeType="with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fade">
                                      <p:cBhvr>
                                        <p:cTn id="74" dur="500"/>
                                        <p:tgtEl>
                                          <p:spTgt spid="36"/>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wipe(down)">
                                      <p:cBhvr>
                                        <p:cTn id="77" dur="500"/>
                                        <p:tgtEl>
                                          <p:spTgt spid="4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6"/>
                                        </p:tgtEl>
                                        <p:attrNameLst>
                                          <p:attrName>style.visibility</p:attrName>
                                        </p:attrNameLst>
                                      </p:cBhvr>
                                      <p:to>
                                        <p:strVal val="visible"/>
                                      </p:to>
                                    </p:set>
                                    <p:animEffect transition="in" filter="fade">
                                      <p:cBhvr>
                                        <p:cTn id="83" dur="500"/>
                                        <p:tgtEl>
                                          <p:spTgt spid="46"/>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54"/>
                                        </p:tgtEl>
                                        <p:attrNameLst>
                                          <p:attrName>style.visibility</p:attrName>
                                        </p:attrNameLst>
                                      </p:cBhvr>
                                      <p:to>
                                        <p:strVal val="visible"/>
                                      </p:to>
                                    </p:set>
                                    <p:animEffect transition="in" filter="fade">
                                      <p:cBhvr>
                                        <p:cTn id="88" dur="500"/>
                                        <p:tgtEl>
                                          <p:spTgt spid="154"/>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wipe(down)">
                                      <p:cBhvr>
                                        <p:cTn id="93" dur="500"/>
                                        <p:tgtEl>
                                          <p:spTgt spid="44"/>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5"/>
                                        </p:tgtEl>
                                        <p:attrNameLst>
                                          <p:attrName>style.visibility</p:attrName>
                                        </p:attrNameLst>
                                      </p:cBhvr>
                                      <p:to>
                                        <p:strVal val="visible"/>
                                      </p:to>
                                    </p:set>
                                    <p:animEffect transition="in" filter="fade">
                                      <p:cBhvr>
                                        <p:cTn id="96" dur="500"/>
                                        <p:tgtEl>
                                          <p:spTgt spid="45"/>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47"/>
                                        </p:tgtEl>
                                        <p:attrNameLst>
                                          <p:attrName>style.visibility</p:attrName>
                                        </p:attrNameLst>
                                      </p:cBhvr>
                                      <p:to>
                                        <p:strVal val="visible"/>
                                      </p:to>
                                    </p:set>
                                    <p:animEffect transition="in" filter="fade">
                                      <p:cBhvr>
                                        <p:cTn id="99" dur="500"/>
                                        <p:tgtEl>
                                          <p:spTgt spid="47"/>
                                        </p:tgtEl>
                                      </p:cBhvr>
                                    </p:animEffect>
                                  </p:childTnLst>
                                </p:cTn>
                              </p:par>
                              <p:par>
                                <p:cTn id="100" presetID="10" presetClass="entr" presetSubtype="0" fill="hold" nodeType="with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fade">
                                      <p:cBhvr>
                                        <p:cTn id="102" dur="500"/>
                                        <p:tgtEl>
                                          <p:spTgt spid="26"/>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56"/>
                                        </p:tgtEl>
                                        <p:attrNameLst>
                                          <p:attrName>style.visibility</p:attrName>
                                        </p:attrNameLst>
                                      </p:cBhvr>
                                      <p:to>
                                        <p:strVal val="visible"/>
                                      </p:to>
                                    </p:set>
                                    <p:animEffect transition="in" filter="fade">
                                      <p:cBhvr>
                                        <p:cTn id="105" dur="500"/>
                                        <p:tgtEl>
                                          <p:spTgt spid="15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grpId="0" nodeType="clickEffect">
                                  <p:stCondLst>
                                    <p:cond delay="0"/>
                                  </p:stCondLst>
                                  <p:childTnLst>
                                    <p:set>
                                      <p:cBhvr>
                                        <p:cTn id="109" dur="1" fill="hold">
                                          <p:stCondLst>
                                            <p:cond delay="0"/>
                                          </p:stCondLst>
                                        </p:cTn>
                                        <p:tgtEl>
                                          <p:spTgt spid="48"/>
                                        </p:tgtEl>
                                        <p:attrNameLst>
                                          <p:attrName>style.visibility</p:attrName>
                                        </p:attrNameLst>
                                      </p:cBhvr>
                                      <p:to>
                                        <p:strVal val="visible"/>
                                      </p:to>
                                    </p:set>
                                    <p:animEffect transition="in" filter="wipe(down)">
                                      <p:cBhvr>
                                        <p:cTn id="110" dur="500"/>
                                        <p:tgtEl>
                                          <p:spTgt spid="48"/>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49"/>
                                        </p:tgtEl>
                                        <p:attrNameLst>
                                          <p:attrName>style.visibility</p:attrName>
                                        </p:attrNameLst>
                                      </p:cBhvr>
                                      <p:to>
                                        <p:strVal val="visible"/>
                                      </p:to>
                                    </p:set>
                                    <p:animEffect transition="in" filter="wipe(down)">
                                      <p:cBhvr>
                                        <p:cTn id="113" dur="500"/>
                                        <p:tgtEl>
                                          <p:spTgt spid="49"/>
                                        </p:tgtEl>
                                      </p:cBhvr>
                                    </p:animEffect>
                                  </p:childTnLst>
                                </p:cTn>
                              </p:par>
                              <p:par>
                                <p:cTn id="114" presetID="22" presetClass="entr" presetSubtype="4" fill="hold" grpId="0" nodeType="withEffect">
                                  <p:stCondLst>
                                    <p:cond delay="0"/>
                                  </p:stCondLst>
                                  <p:childTnLst>
                                    <p:set>
                                      <p:cBhvr>
                                        <p:cTn id="115" dur="1" fill="hold">
                                          <p:stCondLst>
                                            <p:cond delay="0"/>
                                          </p:stCondLst>
                                        </p:cTn>
                                        <p:tgtEl>
                                          <p:spTgt spid="50"/>
                                        </p:tgtEl>
                                        <p:attrNameLst>
                                          <p:attrName>style.visibility</p:attrName>
                                        </p:attrNameLst>
                                      </p:cBhvr>
                                      <p:to>
                                        <p:strVal val="visible"/>
                                      </p:to>
                                    </p:set>
                                    <p:animEffect transition="in" filter="wipe(down)">
                                      <p:cBhvr>
                                        <p:cTn id="116" dur="500"/>
                                        <p:tgtEl>
                                          <p:spTgt spid="50"/>
                                        </p:tgtEl>
                                      </p:cBhvr>
                                    </p:animEffect>
                                  </p:childTnLst>
                                </p:cTn>
                              </p:par>
                              <p:par>
                                <p:cTn id="117" presetID="22" presetClass="entr" presetSubtype="4" fill="hold" grpId="0" nodeType="withEffect">
                                  <p:stCondLst>
                                    <p:cond delay="0"/>
                                  </p:stCondLst>
                                  <p:childTnLst>
                                    <p:set>
                                      <p:cBhvr>
                                        <p:cTn id="118" dur="1" fill="hold">
                                          <p:stCondLst>
                                            <p:cond delay="0"/>
                                          </p:stCondLst>
                                        </p:cTn>
                                        <p:tgtEl>
                                          <p:spTgt spid="52"/>
                                        </p:tgtEl>
                                        <p:attrNameLst>
                                          <p:attrName>style.visibility</p:attrName>
                                        </p:attrNameLst>
                                      </p:cBhvr>
                                      <p:to>
                                        <p:strVal val="visible"/>
                                      </p:to>
                                    </p:set>
                                    <p:animEffect transition="in" filter="wipe(down)">
                                      <p:cBhvr>
                                        <p:cTn id="119" dur="500"/>
                                        <p:tgtEl>
                                          <p:spTgt spid="52"/>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13"/>
                                        </p:tgtEl>
                                        <p:attrNameLst>
                                          <p:attrName>style.visibility</p:attrName>
                                        </p:attrNameLst>
                                      </p:cBhvr>
                                      <p:to>
                                        <p:strVal val="visible"/>
                                      </p:to>
                                    </p:set>
                                    <p:animEffect transition="in" filter="fade">
                                      <p:cBhvr>
                                        <p:cTn id="124" dur="500"/>
                                        <p:tgtEl>
                                          <p:spTgt spid="13"/>
                                        </p:tgtEl>
                                      </p:cBhvr>
                                    </p:animEffect>
                                  </p:childTnLst>
                                </p:cTn>
                              </p:par>
                              <p:par>
                                <p:cTn id="125" presetID="10" presetClass="entr" presetSubtype="0" fill="hold" nodeType="withEffect">
                                  <p:stCondLst>
                                    <p:cond delay="0"/>
                                  </p:stCondLst>
                                  <p:childTnLst>
                                    <p:set>
                                      <p:cBhvr>
                                        <p:cTn id="126" dur="1" fill="hold">
                                          <p:stCondLst>
                                            <p:cond delay="0"/>
                                          </p:stCondLst>
                                        </p:cTn>
                                        <p:tgtEl>
                                          <p:spTgt spid="63"/>
                                        </p:tgtEl>
                                        <p:attrNameLst>
                                          <p:attrName>style.visibility</p:attrName>
                                        </p:attrNameLst>
                                      </p:cBhvr>
                                      <p:to>
                                        <p:strVal val="visible"/>
                                      </p:to>
                                    </p:set>
                                    <p:animEffect transition="in" filter="fade">
                                      <p:cBhvr>
                                        <p:cTn id="127" dur="500"/>
                                        <p:tgtEl>
                                          <p:spTgt spid="63"/>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133"/>
                                        </p:tgtEl>
                                        <p:attrNameLst>
                                          <p:attrName>style.visibility</p:attrName>
                                        </p:attrNameLst>
                                      </p:cBhvr>
                                      <p:to>
                                        <p:strVal val="visible"/>
                                      </p:to>
                                    </p:set>
                                    <p:animEffect transition="in" filter="fade">
                                      <p:cBhvr>
                                        <p:cTn id="130" dur="500"/>
                                        <p:tgtEl>
                                          <p:spTgt spid="133"/>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34"/>
                                        </p:tgtEl>
                                        <p:attrNameLst>
                                          <p:attrName>style.visibility</p:attrName>
                                        </p:attrNameLst>
                                      </p:cBhvr>
                                      <p:to>
                                        <p:strVal val="visible"/>
                                      </p:to>
                                    </p:set>
                                    <p:animEffect transition="in" filter="fade">
                                      <p:cBhvr>
                                        <p:cTn id="133" dur="500"/>
                                        <p:tgtEl>
                                          <p:spTgt spid="134"/>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nodeType="clickEffect">
                                  <p:stCondLst>
                                    <p:cond delay="0"/>
                                  </p:stCondLst>
                                  <p:childTnLst>
                                    <p:set>
                                      <p:cBhvr>
                                        <p:cTn id="137" dur="1" fill="hold">
                                          <p:stCondLst>
                                            <p:cond delay="0"/>
                                          </p:stCondLst>
                                        </p:cTn>
                                        <p:tgtEl>
                                          <p:spTgt spid="128"/>
                                        </p:tgtEl>
                                        <p:attrNameLst>
                                          <p:attrName>style.visibility</p:attrName>
                                        </p:attrNameLst>
                                      </p:cBhvr>
                                      <p:to>
                                        <p:strVal val="visible"/>
                                      </p:to>
                                    </p:set>
                                    <p:animEffect transition="in" filter="wipe(left)">
                                      <p:cBhvr>
                                        <p:cTn id="138" dur="500"/>
                                        <p:tgtEl>
                                          <p:spTgt spid="12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141"/>
                                        </p:tgtEl>
                                        <p:attrNameLst>
                                          <p:attrName>style.visibility</p:attrName>
                                        </p:attrNameLst>
                                      </p:cBhvr>
                                      <p:to>
                                        <p:strVal val="visible"/>
                                      </p:to>
                                    </p:set>
                                    <p:animEffect transition="in" filter="fade">
                                      <p:cBhvr>
                                        <p:cTn id="141" dur="500"/>
                                        <p:tgtEl>
                                          <p:spTgt spid="141"/>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1025"/>
                                        </p:tgtEl>
                                        <p:attrNameLst>
                                          <p:attrName>style.visibility</p:attrName>
                                        </p:attrNameLst>
                                      </p:cBhvr>
                                      <p:to>
                                        <p:strVal val="visible"/>
                                      </p:to>
                                    </p:set>
                                    <p:animEffect transition="in" filter="fade">
                                      <p:cBhvr>
                                        <p:cTn id="146"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p:bldP spid="42" grpId="0" animBg="1"/>
      <p:bldP spid="43" grpId="0"/>
      <p:bldP spid="44" grpId="0" animBg="1"/>
      <p:bldP spid="45" grpId="0"/>
      <p:bldP spid="46" grpId="0"/>
      <p:bldP spid="47" grpId="0"/>
      <p:bldP spid="48" grpId="0" animBg="1"/>
      <p:bldP spid="49" grpId="0" animBg="1"/>
      <p:bldP spid="50" grpId="0" animBg="1"/>
      <p:bldP spid="52" grpId="0" animBg="1"/>
      <p:bldP spid="139" grpId="0" animBg="1"/>
      <p:bldP spid="140" grpId="0"/>
      <p:bldP spid="1045" grpId="0"/>
      <p:bldP spid="131" grpId="0"/>
      <p:bldP spid="154" grpId="0"/>
      <p:bldP spid="156" grpId="0"/>
      <p:bldP spid="133" grpId="0"/>
      <p:bldP spid="134" grpId="0"/>
      <p:bldP spid="14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403FB-D0A1-7E1B-92A0-FAD7D1BF4ECB}"/>
            </a:ext>
          </a:extLst>
        </p:cNvPr>
        <p:cNvGrpSpPr/>
        <p:nvPr/>
      </p:nvGrpSpPr>
      <p:grpSpPr>
        <a:xfrm>
          <a:off x="0" y="0"/>
          <a:ext cx="0" cy="0"/>
          <a:chOff x="0" y="0"/>
          <a:chExt cx="0" cy="0"/>
        </a:xfrm>
      </p:grpSpPr>
      <p:pic>
        <p:nvPicPr>
          <p:cNvPr id="136" name="그림 135">
            <a:extLst>
              <a:ext uri="{FF2B5EF4-FFF2-40B4-BE49-F238E27FC236}">
                <a16:creationId xmlns:a16="http://schemas.microsoft.com/office/drawing/2014/main" id="{948EE210-5DAB-DA1A-5918-419F13E02EFE}"/>
              </a:ext>
            </a:extLst>
          </p:cNvPr>
          <p:cNvPicPr>
            <a:picLocks noChangeAspect="1"/>
          </p:cNvPicPr>
          <p:nvPr/>
        </p:nvPicPr>
        <p:blipFill>
          <a:blip r:embed="rId4"/>
          <a:srcRect/>
          <a:stretch/>
        </p:blipFill>
        <p:spPr>
          <a:xfrm>
            <a:off x="1962228" y="1225538"/>
            <a:ext cx="2192400" cy="2192400"/>
          </a:xfrm>
          <a:prstGeom prst="rect">
            <a:avLst/>
          </a:prstGeom>
        </p:spPr>
      </p:pic>
      <p:pic>
        <p:nvPicPr>
          <p:cNvPr id="135" name="그림 134">
            <a:extLst>
              <a:ext uri="{FF2B5EF4-FFF2-40B4-BE49-F238E27FC236}">
                <a16:creationId xmlns:a16="http://schemas.microsoft.com/office/drawing/2014/main" id="{A65BF77F-FF68-5AE9-E1E1-45245E9AAFAE}"/>
              </a:ext>
            </a:extLst>
          </p:cNvPr>
          <p:cNvPicPr>
            <a:picLocks noChangeAspect="1"/>
          </p:cNvPicPr>
          <p:nvPr/>
        </p:nvPicPr>
        <p:blipFill>
          <a:blip r:embed="rId4"/>
          <a:srcRect/>
          <a:stretch/>
        </p:blipFill>
        <p:spPr>
          <a:xfrm>
            <a:off x="2198673" y="1376645"/>
            <a:ext cx="2192400" cy="2192400"/>
          </a:xfrm>
          <a:prstGeom prst="rect">
            <a:avLst/>
          </a:prstGeom>
        </p:spPr>
      </p:pic>
      <p:sp>
        <p:nvSpPr>
          <p:cNvPr id="4" name="슬라이드 번호 개체 틀 3">
            <a:extLst>
              <a:ext uri="{FF2B5EF4-FFF2-40B4-BE49-F238E27FC236}">
                <a16:creationId xmlns:a16="http://schemas.microsoft.com/office/drawing/2014/main" id="{64A38016-283B-C1CB-EAE9-DD3D0B736A41}"/>
              </a:ext>
            </a:extLst>
          </p:cNvPr>
          <p:cNvSpPr>
            <a:spLocks noGrp="1"/>
          </p:cNvSpPr>
          <p:nvPr>
            <p:ph type="sldNum" sz="quarter" idx="12"/>
          </p:nvPr>
        </p:nvSpPr>
        <p:spPr>
          <a:xfrm>
            <a:off x="9323990" y="6403175"/>
            <a:ext cx="2743200" cy="365125"/>
          </a:xfrm>
        </p:spPr>
        <p:txBody>
          <a:bodyPr/>
          <a:lstStyle/>
          <a:p>
            <a:fld id="{8DF240CA-39A6-8942-A819-E48F9D8A9D50}" type="slidenum">
              <a:rPr lang="en-KR" smtClean="0"/>
              <a:pPr/>
              <a:t>18</a:t>
            </a:fld>
            <a:endParaRPr lang="en-KR" dirty="0"/>
          </a:p>
        </p:txBody>
      </p:sp>
      <p:sp>
        <p:nvSpPr>
          <p:cNvPr id="2" name="TextBox 1">
            <a:extLst>
              <a:ext uri="{FF2B5EF4-FFF2-40B4-BE49-F238E27FC236}">
                <a16:creationId xmlns:a16="http://schemas.microsoft.com/office/drawing/2014/main" id="{71F0E6C1-F501-8536-0FBE-132434EB14FA}"/>
              </a:ext>
            </a:extLst>
          </p:cNvPr>
          <p:cNvSpPr txBox="1"/>
          <p:nvPr/>
        </p:nvSpPr>
        <p:spPr>
          <a:xfrm>
            <a:off x="1710214" y="236025"/>
            <a:ext cx="3131744" cy="461665"/>
          </a:xfrm>
          <a:prstGeom prst="rect">
            <a:avLst/>
          </a:prstGeom>
          <a:noFill/>
        </p:spPr>
        <p:txBody>
          <a:bodyPr wrap="square" rtlCol="0">
            <a:spAutoFit/>
          </a:bodyPr>
          <a:lstStyle/>
          <a:p>
            <a:pPr algn="ctr"/>
            <a:r>
              <a:rPr lang="en-US" altLang="ko-KR" sz="2400" dirty="0">
                <a:solidFill>
                  <a:schemeClr val="accent4"/>
                </a:solidFill>
              </a:rPr>
              <a:t>OHD Rendering</a:t>
            </a:r>
            <a:endParaRPr lang="ko-KR" altLang="en-US" sz="2400" dirty="0">
              <a:solidFill>
                <a:schemeClr val="accent4"/>
              </a:solidFill>
            </a:endParaRPr>
          </a:p>
        </p:txBody>
      </p:sp>
      <p:pic>
        <p:nvPicPr>
          <p:cNvPr id="11" name="그림 10">
            <a:extLst>
              <a:ext uri="{FF2B5EF4-FFF2-40B4-BE49-F238E27FC236}">
                <a16:creationId xmlns:a16="http://schemas.microsoft.com/office/drawing/2014/main" id="{8E739000-F02A-1A9E-B010-E0A0F2EE70E6}"/>
              </a:ext>
            </a:extLst>
          </p:cNvPr>
          <p:cNvPicPr>
            <a:picLocks noChangeAspect="1"/>
          </p:cNvPicPr>
          <p:nvPr/>
        </p:nvPicPr>
        <p:blipFill>
          <a:blip r:embed="rId5"/>
          <a:srcRect/>
          <a:stretch/>
        </p:blipFill>
        <p:spPr>
          <a:xfrm>
            <a:off x="2406930" y="1510118"/>
            <a:ext cx="2192867" cy="2192867"/>
          </a:xfrm>
          <a:prstGeom prst="rect">
            <a:avLst/>
          </a:prstGeom>
        </p:spPr>
      </p:pic>
      <p:sp>
        <p:nvSpPr>
          <p:cNvPr id="39" name="직사각형 38">
            <a:extLst>
              <a:ext uri="{FF2B5EF4-FFF2-40B4-BE49-F238E27FC236}">
                <a16:creationId xmlns:a16="http://schemas.microsoft.com/office/drawing/2014/main" id="{265D2F23-8C6A-61FE-6C60-6DC3E1221C1C}"/>
              </a:ext>
            </a:extLst>
          </p:cNvPr>
          <p:cNvSpPr/>
          <p:nvPr/>
        </p:nvSpPr>
        <p:spPr>
          <a:xfrm>
            <a:off x="3159975" y="3479539"/>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8" name="그룹 187">
            <a:extLst>
              <a:ext uri="{FF2B5EF4-FFF2-40B4-BE49-F238E27FC236}">
                <a16:creationId xmlns:a16="http://schemas.microsoft.com/office/drawing/2014/main" id="{3B6CA888-9852-078E-00F8-A6C9C818DD29}"/>
              </a:ext>
            </a:extLst>
          </p:cNvPr>
          <p:cNvGrpSpPr/>
          <p:nvPr/>
        </p:nvGrpSpPr>
        <p:grpSpPr>
          <a:xfrm>
            <a:off x="2530458" y="4313029"/>
            <a:ext cx="2499018" cy="1088079"/>
            <a:chOff x="4861021" y="4519636"/>
            <a:chExt cx="2499018" cy="1088079"/>
          </a:xfrm>
        </p:grpSpPr>
        <p:sp>
          <p:nvSpPr>
            <p:cNvPr id="42" name="직사각형 41">
              <a:extLst>
                <a:ext uri="{FF2B5EF4-FFF2-40B4-BE49-F238E27FC236}">
                  <a16:creationId xmlns:a16="http://schemas.microsoft.com/office/drawing/2014/main" id="{8C3F3AAD-DBED-163C-6AEC-98BA9E0F1BCB}"/>
                </a:ext>
              </a:extLst>
            </p:cNvPr>
            <p:cNvSpPr/>
            <p:nvPr/>
          </p:nvSpPr>
          <p:spPr>
            <a:xfrm>
              <a:off x="5356427" y="4614365"/>
              <a:ext cx="495483" cy="9933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직사각형 43">
              <a:extLst>
                <a:ext uri="{FF2B5EF4-FFF2-40B4-BE49-F238E27FC236}">
                  <a16:creationId xmlns:a16="http://schemas.microsoft.com/office/drawing/2014/main" id="{284840BD-0D98-E274-0C56-8320DDD9E5DB}"/>
                </a:ext>
              </a:extLst>
            </p:cNvPr>
            <p:cNvSpPr/>
            <p:nvPr/>
          </p:nvSpPr>
          <p:spPr>
            <a:xfrm>
              <a:off x="6864556" y="5259292"/>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직사각형 47">
              <a:extLst>
                <a:ext uri="{FF2B5EF4-FFF2-40B4-BE49-F238E27FC236}">
                  <a16:creationId xmlns:a16="http://schemas.microsoft.com/office/drawing/2014/main" id="{071AF116-06C7-90A4-FFA5-E4E23DD3E41E}"/>
                </a:ext>
              </a:extLst>
            </p:cNvPr>
            <p:cNvSpPr/>
            <p:nvPr/>
          </p:nvSpPr>
          <p:spPr>
            <a:xfrm>
              <a:off x="6373627" y="5330412"/>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직사각형 48">
              <a:extLst>
                <a:ext uri="{FF2B5EF4-FFF2-40B4-BE49-F238E27FC236}">
                  <a16:creationId xmlns:a16="http://schemas.microsoft.com/office/drawing/2014/main" id="{BA966026-4202-D4CF-4F99-DAEC5ABEE460}"/>
                </a:ext>
              </a:extLst>
            </p:cNvPr>
            <p:cNvSpPr/>
            <p:nvPr/>
          </p:nvSpPr>
          <p:spPr>
            <a:xfrm>
              <a:off x="5851833" y="5330412"/>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직사각형 49">
              <a:extLst>
                <a:ext uri="{FF2B5EF4-FFF2-40B4-BE49-F238E27FC236}">
                  <a16:creationId xmlns:a16="http://schemas.microsoft.com/office/drawing/2014/main" id="{15E62D9E-63D5-7727-22A6-D004F11881B3}"/>
                </a:ext>
              </a:extLst>
            </p:cNvPr>
            <p:cNvSpPr/>
            <p:nvPr/>
          </p:nvSpPr>
          <p:spPr>
            <a:xfrm>
              <a:off x="4861021" y="5455502"/>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54" name="그룹 53">
              <a:extLst>
                <a:ext uri="{FF2B5EF4-FFF2-40B4-BE49-F238E27FC236}">
                  <a16:creationId xmlns:a16="http://schemas.microsoft.com/office/drawing/2014/main" id="{86806772-4F72-C149-3A9E-8D3D86B12C23}"/>
                </a:ext>
              </a:extLst>
            </p:cNvPr>
            <p:cNvGrpSpPr/>
            <p:nvPr/>
          </p:nvGrpSpPr>
          <p:grpSpPr>
            <a:xfrm>
              <a:off x="4880750" y="4519636"/>
              <a:ext cx="2471695" cy="1088078"/>
              <a:chOff x="3961971" y="4826189"/>
              <a:chExt cx="3204123" cy="1088078"/>
            </a:xfrm>
          </p:grpSpPr>
          <p:sp>
            <p:nvSpPr>
              <p:cNvPr id="55" name="직사각형 54">
                <a:extLst>
                  <a:ext uri="{FF2B5EF4-FFF2-40B4-BE49-F238E27FC236}">
                    <a16:creationId xmlns:a16="http://schemas.microsoft.com/office/drawing/2014/main" id="{48A6900C-57F3-819C-3247-36DC56B3C988}"/>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직사각형 57">
                <a:extLst>
                  <a:ext uri="{FF2B5EF4-FFF2-40B4-BE49-F238E27FC236}">
                    <a16:creationId xmlns:a16="http://schemas.microsoft.com/office/drawing/2014/main" id="{E3AE585C-CFA6-EAA3-2848-1412536BAC4F}"/>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84352411-F24E-DC45-15B7-D499B8D541B1}"/>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직사각형 59">
                <a:extLst>
                  <a:ext uri="{FF2B5EF4-FFF2-40B4-BE49-F238E27FC236}">
                    <a16:creationId xmlns:a16="http://schemas.microsoft.com/office/drawing/2014/main" id="{1472E8BF-D332-8F48-8144-7E31A2E93F4A}"/>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직사각형 60">
                <a:extLst>
                  <a:ext uri="{FF2B5EF4-FFF2-40B4-BE49-F238E27FC236}">
                    <a16:creationId xmlns:a16="http://schemas.microsoft.com/office/drawing/2014/main" id="{40E57C75-E035-38A8-60D7-246520ED7980}"/>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cxnSp>
        <p:nvCxnSpPr>
          <p:cNvPr id="130" name="연결선: 꺾임 129">
            <a:extLst>
              <a:ext uri="{FF2B5EF4-FFF2-40B4-BE49-F238E27FC236}">
                <a16:creationId xmlns:a16="http://schemas.microsoft.com/office/drawing/2014/main" id="{36320ACD-31AF-32A4-3B88-F53DEFD4D339}"/>
              </a:ext>
            </a:extLst>
          </p:cNvPr>
          <p:cNvCxnSpPr>
            <a:cxnSpLocks/>
            <a:stCxn id="39" idx="2"/>
          </p:cNvCxnSpPr>
          <p:nvPr/>
        </p:nvCxnSpPr>
        <p:spPr>
          <a:xfrm rot="16200000" flipH="1">
            <a:off x="3245453" y="3778334"/>
            <a:ext cx="558184" cy="459346"/>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21A881F0-0BCF-DB94-CED7-94B4DCAA61A5}"/>
              </a:ext>
            </a:extLst>
          </p:cNvPr>
          <p:cNvSpPr txBox="1"/>
          <p:nvPr/>
        </p:nvSpPr>
        <p:spPr>
          <a:xfrm>
            <a:off x="6863438" y="236025"/>
            <a:ext cx="3131744" cy="738664"/>
          </a:xfrm>
          <a:prstGeom prst="rect">
            <a:avLst/>
          </a:prstGeom>
          <a:noFill/>
        </p:spPr>
        <p:txBody>
          <a:bodyPr wrap="square" rtlCol="0">
            <a:spAutoFit/>
          </a:bodyPr>
          <a:lstStyle/>
          <a:p>
            <a:pPr algn="ctr"/>
            <a:r>
              <a:rPr lang="en-US" altLang="ko-KR" sz="2400" dirty="0">
                <a:solidFill>
                  <a:schemeClr val="accent4"/>
                </a:solidFill>
              </a:rPr>
              <a:t>Transient Rendering</a:t>
            </a:r>
          </a:p>
          <a:p>
            <a:pPr algn="ctr"/>
            <a:r>
              <a:rPr lang="en-US" altLang="ko-KR" dirty="0"/>
              <a:t>[</a:t>
            </a:r>
            <a:r>
              <a:rPr lang="en-US" altLang="ko-KR" dirty="0" err="1"/>
              <a:t>Jarabo</a:t>
            </a:r>
            <a:r>
              <a:rPr lang="en-US" altLang="ko-KR" dirty="0"/>
              <a:t> et al. 2014]</a:t>
            </a:r>
            <a:endParaRPr lang="ko-KR" altLang="en-US" dirty="0"/>
          </a:p>
        </p:txBody>
      </p:sp>
      <p:pic>
        <p:nvPicPr>
          <p:cNvPr id="145" name="그림 144" descr="스크린샷, 직사각형이(가) 표시된 사진&#10;&#10;AI 생성 콘텐츠는 정확하지 않을 수 있습니다.">
            <a:extLst>
              <a:ext uri="{FF2B5EF4-FFF2-40B4-BE49-F238E27FC236}">
                <a16:creationId xmlns:a16="http://schemas.microsoft.com/office/drawing/2014/main" id="{D7005038-1680-A796-1B36-5AC9373879B1}"/>
              </a:ext>
            </a:extLst>
          </p:cNvPr>
          <p:cNvPicPr>
            <a:picLocks noChangeAspect="1"/>
          </p:cNvPicPr>
          <p:nvPr/>
        </p:nvPicPr>
        <p:blipFill>
          <a:blip r:embed="rId6"/>
          <a:stretch>
            <a:fillRect/>
          </a:stretch>
        </p:blipFill>
        <p:spPr>
          <a:xfrm>
            <a:off x="7191518" y="1180025"/>
            <a:ext cx="2192400" cy="2192400"/>
          </a:xfrm>
          <a:prstGeom prst="rect">
            <a:avLst/>
          </a:prstGeom>
        </p:spPr>
      </p:pic>
      <p:pic>
        <p:nvPicPr>
          <p:cNvPr id="146" name="그림 145" descr="직사각형, 스크린샷, 예술, 실내이(가) 표시된 사진&#10;&#10;AI 생성 콘텐츠는 정확하지 않을 수 있습니다.">
            <a:extLst>
              <a:ext uri="{FF2B5EF4-FFF2-40B4-BE49-F238E27FC236}">
                <a16:creationId xmlns:a16="http://schemas.microsoft.com/office/drawing/2014/main" id="{A85545FA-4C3F-E15C-5D8E-8F420BBBBB78}"/>
              </a:ext>
            </a:extLst>
          </p:cNvPr>
          <p:cNvPicPr>
            <a:picLocks noChangeAspect="1"/>
          </p:cNvPicPr>
          <p:nvPr/>
        </p:nvPicPr>
        <p:blipFill>
          <a:blip r:embed="rId7"/>
          <a:stretch>
            <a:fillRect/>
          </a:stretch>
        </p:blipFill>
        <p:spPr>
          <a:xfrm>
            <a:off x="7362697" y="1274754"/>
            <a:ext cx="2192400" cy="2192400"/>
          </a:xfrm>
          <a:prstGeom prst="rect">
            <a:avLst/>
          </a:prstGeom>
        </p:spPr>
      </p:pic>
      <p:pic>
        <p:nvPicPr>
          <p:cNvPr id="147" name="그림 146" descr="꽃병, 벽, 실내, 인테리어 디자인이(가) 표시된 사진&#10;&#10;AI 생성 콘텐츠는 정확하지 않을 수 있습니다.">
            <a:extLst>
              <a:ext uri="{FF2B5EF4-FFF2-40B4-BE49-F238E27FC236}">
                <a16:creationId xmlns:a16="http://schemas.microsoft.com/office/drawing/2014/main" id="{14231BE3-4DDB-3FBF-BA26-C5D9DAE57A1E}"/>
              </a:ext>
            </a:extLst>
          </p:cNvPr>
          <p:cNvPicPr>
            <a:picLocks noChangeAspect="1"/>
          </p:cNvPicPr>
          <p:nvPr/>
        </p:nvPicPr>
        <p:blipFill>
          <a:blip r:embed="rId8"/>
          <a:stretch>
            <a:fillRect/>
          </a:stretch>
        </p:blipFill>
        <p:spPr>
          <a:xfrm>
            <a:off x="7639689" y="1510585"/>
            <a:ext cx="2192400" cy="2192400"/>
          </a:xfrm>
          <a:prstGeom prst="rect">
            <a:avLst/>
          </a:prstGeom>
        </p:spPr>
      </p:pic>
      <p:sp>
        <p:nvSpPr>
          <p:cNvPr id="148" name="직사각형 147">
            <a:extLst>
              <a:ext uri="{FF2B5EF4-FFF2-40B4-BE49-F238E27FC236}">
                <a16:creationId xmlns:a16="http://schemas.microsoft.com/office/drawing/2014/main" id="{EAB86896-E529-8434-2426-BBA275262B13}"/>
              </a:ext>
            </a:extLst>
          </p:cNvPr>
          <p:cNvSpPr/>
          <p:nvPr/>
        </p:nvSpPr>
        <p:spPr>
          <a:xfrm>
            <a:off x="8385070" y="3479539"/>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7" name="그룹 186">
            <a:extLst>
              <a:ext uri="{FF2B5EF4-FFF2-40B4-BE49-F238E27FC236}">
                <a16:creationId xmlns:a16="http://schemas.microsoft.com/office/drawing/2014/main" id="{00BE38B9-4831-1878-EB8F-DB3EC39A308F}"/>
              </a:ext>
            </a:extLst>
          </p:cNvPr>
          <p:cNvGrpSpPr/>
          <p:nvPr/>
        </p:nvGrpSpPr>
        <p:grpSpPr>
          <a:xfrm>
            <a:off x="7807584" y="4313029"/>
            <a:ext cx="2494959" cy="1088079"/>
            <a:chOff x="8805493" y="4519636"/>
            <a:chExt cx="2494959" cy="1088079"/>
          </a:xfrm>
        </p:grpSpPr>
        <p:sp>
          <p:nvSpPr>
            <p:cNvPr id="149" name="직사각형 148">
              <a:extLst>
                <a:ext uri="{FF2B5EF4-FFF2-40B4-BE49-F238E27FC236}">
                  <a16:creationId xmlns:a16="http://schemas.microsoft.com/office/drawing/2014/main" id="{FDBF36A6-058B-F545-17B1-2C0B4500DB1A}"/>
                </a:ext>
              </a:extLst>
            </p:cNvPr>
            <p:cNvSpPr/>
            <p:nvPr/>
          </p:nvSpPr>
          <p:spPr>
            <a:xfrm>
              <a:off x="8805493" y="4614365"/>
              <a:ext cx="495483" cy="9933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1" name="직사각형 150">
              <a:extLst>
                <a:ext uri="{FF2B5EF4-FFF2-40B4-BE49-F238E27FC236}">
                  <a16:creationId xmlns:a16="http://schemas.microsoft.com/office/drawing/2014/main" id="{C42BCE16-E1D6-1C88-3131-AF05E2B43482}"/>
                </a:ext>
              </a:extLst>
            </p:cNvPr>
            <p:cNvSpPr/>
            <p:nvPr/>
          </p:nvSpPr>
          <p:spPr>
            <a:xfrm>
              <a:off x="9299780" y="5259292"/>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7" name="직사각형 156">
              <a:extLst>
                <a:ext uri="{FF2B5EF4-FFF2-40B4-BE49-F238E27FC236}">
                  <a16:creationId xmlns:a16="http://schemas.microsoft.com/office/drawing/2014/main" id="{6F16DF50-B375-9163-3083-54209E3A5622}"/>
                </a:ext>
              </a:extLst>
            </p:cNvPr>
            <p:cNvSpPr/>
            <p:nvPr/>
          </p:nvSpPr>
          <p:spPr>
            <a:xfrm>
              <a:off x="10302168" y="5330412"/>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8" name="직사각형 157">
              <a:extLst>
                <a:ext uri="{FF2B5EF4-FFF2-40B4-BE49-F238E27FC236}">
                  <a16:creationId xmlns:a16="http://schemas.microsoft.com/office/drawing/2014/main" id="{1C3B6080-FBF4-7789-358C-5B4F7465036D}"/>
                </a:ext>
              </a:extLst>
            </p:cNvPr>
            <p:cNvSpPr/>
            <p:nvPr/>
          </p:nvSpPr>
          <p:spPr>
            <a:xfrm>
              <a:off x="9780374" y="5330412"/>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2" name="직사각형 161">
              <a:extLst>
                <a:ext uri="{FF2B5EF4-FFF2-40B4-BE49-F238E27FC236}">
                  <a16:creationId xmlns:a16="http://schemas.microsoft.com/office/drawing/2014/main" id="{23B3710B-C44D-9214-F163-3EFFF9D0D452}"/>
                </a:ext>
              </a:extLst>
            </p:cNvPr>
            <p:cNvSpPr/>
            <p:nvPr/>
          </p:nvSpPr>
          <p:spPr>
            <a:xfrm>
              <a:off x="10804969" y="5455502"/>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64" name="그룹 163">
              <a:extLst>
                <a:ext uri="{FF2B5EF4-FFF2-40B4-BE49-F238E27FC236}">
                  <a16:creationId xmlns:a16="http://schemas.microsoft.com/office/drawing/2014/main" id="{BB300D1C-C579-3DCC-0ADA-D016F677FF23}"/>
                </a:ext>
              </a:extLst>
            </p:cNvPr>
            <p:cNvGrpSpPr/>
            <p:nvPr/>
          </p:nvGrpSpPr>
          <p:grpSpPr>
            <a:xfrm>
              <a:off x="8809291" y="4519636"/>
              <a:ext cx="2471695" cy="1088078"/>
              <a:chOff x="3961971" y="4826189"/>
              <a:chExt cx="3204123" cy="1088078"/>
            </a:xfrm>
          </p:grpSpPr>
          <p:sp>
            <p:nvSpPr>
              <p:cNvPr id="165" name="직사각형 164">
                <a:extLst>
                  <a:ext uri="{FF2B5EF4-FFF2-40B4-BE49-F238E27FC236}">
                    <a16:creationId xmlns:a16="http://schemas.microsoft.com/office/drawing/2014/main" id="{40EC9D52-99A2-3CF8-D8E1-751488801033}"/>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6" name="직사각형 165">
                <a:extLst>
                  <a:ext uri="{FF2B5EF4-FFF2-40B4-BE49-F238E27FC236}">
                    <a16:creationId xmlns:a16="http://schemas.microsoft.com/office/drawing/2014/main" id="{1697BF28-72CE-9CA9-C283-D3DBD2B1AC50}"/>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7" name="직사각형 166">
                <a:extLst>
                  <a:ext uri="{FF2B5EF4-FFF2-40B4-BE49-F238E27FC236}">
                    <a16:creationId xmlns:a16="http://schemas.microsoft.com/office/drawing/2014/main" id="{C9BDE260-E9CD-1993-A355-CA9D9CE709B7}"/>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8" name="직사각형 167">
                <a:extLst>
                  <a:ext uri="{FF2B5EF4-FFF2-40B4-BE49-F238E27FC236}">
                    <a16:creationId xmlns:a16="http://schemas.microsoft.com/office/drawing/2014/main" id="{8F2B5DE8-1693-D436-0EA3-B0BFCB833B48}"/>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9" name="직사각형 168">
                <a:extLst>
                  <a:ext uri="{FF2B5EF4-FFF2-40B4-BE49-F238E27FC236}">
                    <a16:creationId xmlns:a16="http://schemas.microsoft.com/office/drawing/2014/main" id="{D676E76D-82EC-BE3A-1BFE-D824CF3FE14A}"/>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cxnSp>
        <p:nvCxnSpPr>
          <p:cNvPr id="170" name="연결선: 꺾임 169">
            <a:extLst>
              <a:ext uri="{FF2B5EF4-FFF2-40B4-BE49-F238E27FC236}">
                <a16:creationId xmlns:a16="http://schemas.microsoft.com/office/drawing/2014/main" id="{5A85173F-4B76-B1A1-8483-92E34D0FB972}"/>
              </a:ext>
            </a:extLst>
          </p:cNvPr>
          <p:cNvCxnSpPr>
            <a:cxnSpLocks/>
            <a:stCxn id="148" idx="2"/>
          </p:cNvCxnSpPr>
          <p:nvPr/>
        </p:nvCxnSpPr>
        <p:spPr>
          <a:xfrm rot="16200000" flipH="1">
            <a:off x="8470548" y="3778334"/>
            <a:ext cx="558184" cy="459346"/>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직선 화살표 연결선 170">
            <a:extLst>
              <a:ext uri="{FF2B5EF4-FFF2-40B4-BE49-F238E27FC236}">
                <a16:creationId xmlns:a16="http://schemas.microsoft.com/office/drawing/2014/main" id="{80314B60-FADB-4802-D2A2-F4DADC82420B}"/>
              </a:ext>
            </a:extLst>
          </p:cNvPr>
          <p:cNvCxnSpPr>
            <a:cxnSpLocks/>
          </p:cNvCxnSpPr>
          <p:nvPr/>
        </p:nvCxnSpPr>
        <p:spPr>
          <a:xfrm>
            <a:off x="4136167" y="831163"/>
            <a:ext cx="942236" cy="942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2" name="TextBox 171">
            <a:extLst>
              <a:ext uri="{FF2B5EF4-FFF2-40B4-BE49-F238E27FC236}">
                <a16:creationId xmlns:a16="http://schemas.microsoft.com/office/drawing/2014/main" id="{13FE587A-B155-5EE9-992C-C0AF174236DD}"/>
              </a:ext>
            </a:extLst>
          </p:cNvPr>
          <p:cNvSpPr txBox="1"/>
          <p:nvPr/>
        </p:nvSpPr>
        <p:spPr>
          <a:xfrm rot="2660987">
            <a:off x="4088549" y="982194"/>
            <a:ext cx="1542790" cy="369332"/>
          </a:xfrm>
          <a:prstGeom prst="rect">
            <a:avLst/>
          </a:prstGeom>
          <a:noFill/>
        </p:spPr>
        <p:txBody>
          <a:bodyPr wrap="square" rtlCol="0">
            <a:spAutoFit/>
          </a:bodyPr>
          <a:lstStyle/>
          <a:p>
            <a:pPr algn="ctr"/>
            <a:r>
              <a:rPr lang="en-US" altLang="ko-KR" dirty="0"/>
              <a:t>frequency</a:t>
            </a:r>
            <a:endParaRPr lang="ko-KR" altLang="en-US" dirty="0"/>
          </a:p>
        </p:txBody>
      </p:sp>
      <p:cxnSp>
        <p:nvCxnSpPr>
          <p:cNvPr id="173" name="직선 화살표 연결선 172">
            <a:extLst>
              <a:ext uri="{FF2B5EF4-FFF2-40B4-BE49-F238E27FC236}">
                <a16:creationId xmlns:a16="http://schemas.microsoft.com/office/drawing/2014/main" id="{F5CB37C8-295F-1368-B742-6435BA29C5E3}"/>
              </a:ext>
            </a:extLst>
          </p:cNvPr>
          <p:cNvCxnSpPr>
            <a:cxnSpLocks/>
          </p:cNvCxnSpPr>
          <p:nvPr/>
        </p:nvCxnSpPr>
        <p:spPr>
          <a:xfrm>
            <a:off x="9445785" y="1013537"/>
            <a:ext cx="942236" cy="942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CD44D1A4-FDAC-758D-8B87-51287C9FF5D9}"/>
              </a:ext>
            </a:extLst>
          </p:cNvPr>
          <p:cNvSpPr txBox="1"/>
          <p:nvPr/>
        </p:nvSpPr>
        <p:spPr>
          <a:xfrm rot="2660987">
            <a:off x="9398167" y="1164568"/>
            <a:ext cx="1542790" cy="369332"/>
          </a:xfrm>
          <a:prstGeom prst="rect">
            <a:avLst/>
          </a:prstGeom>
          <a:noFill/>
        </p:spPr>
        <p:txBody>
          <a:bodyPr wrap="square" rtlCol="0">
            <a:spAutoFit/>
          </a:bodyPr>
          <a:lstStyle/>
          <a:p>
            <a:pPr algn="ctr"/>
            <a:r>
              <a:rPr lang="en-US" altLang="ko-KR" dirty="0"/>
              <a:t>time</a:t>
            </a:r>
            <a:endParaRPr lang="ko-KR" altLang="en-US" dirty="0"/>
          </a:p>
        </p:txBody>
      </p:sp>
      <p:cxnSp>
        <p:nvCxnSpPr>
          <p:cNvPr id="175" name="직선 화살표 연결선 174">
            <a:extLst>
              <a:ext uri="{FF2B5EF4-FFF2-40B4-BE49-F238E27FC236}">
                <a16:creationId xmlns:a16="http://schemas.microsoft.com/office/drawing/2014/main" id="{401A2131-F1AB-5FFB-C04B-0F7AFFC23EE5}"/>
              </a:ext>
            </a:extLst>
          </p:cNvPr>
          <p:cNvCxnSpPr>
            <a:cxnSpLocks/>
          </p:cNvCxnSpPr>
          <p:nvPr/>
        </p:nvCxnSpPr>
        <p:spPr>
          <a:xfrm>
            <a:off x="2547776" y="5684391"/>
            <a:ext cx="246001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7" name="TextBox 176">
            <a:extLst>
              <a:ext uri="{FF2B5EF4-FFF2-40B4-BE49-F238E27FC236}">
                <a16:creationId xmlns:a16="http://schemas.microsoft.com/office/drawing/2014/main" id="{7EB6D8A6-EF4E-BAA7-D4A4-62B68D98008D}"/>
              </a:ext>
            </a:extLst>
          </p:cNvPr>
          <p:cNvSpPr txBox="1"/>
          <p:nvPr/>
        </p:nvSpPr>
        <p:spPr>
          <a:xfrm>
            <a:off x="2966751" y="5808573"/>
            <a:ext cx="1542790" cy="369332"/>
          </a:xfrm>
          <a:prstGeom prst="rect">
            <a:avLst/>
          </a:prstGeom>
          <a:noFill/>
        </p:spPr>
        <p:txBody>
          <a:bodyPr wrap="square" rtlCol="0">
            <a:spAutoFit/>
          </a:bodyPr>
          <a:lstStyle/>
          <a:p>
            <a:pPr algn="ctr"/>
            <a:r>
              <a:rPr lang="en-US" altLang="ko-KR" dirty="0"/>
              <a:t>frequency</a:t>
            </a:r>
            <a:endParaRPr lang="ko-KR" altLang="en-US" dirty="0"/>
          </a:p>
        </p:txBody>
      </p:sp>
      <p:sp>
        <p:nvSpPr>
          <p:cNvPr id="178" name="TextBox 177">
            <a:extLst>
              <a:ext uri="{FF2B5EF4-FFF2-40B4-BE49-F238E27FC236}">
                <a16:creationId xmlns:a16="http://schemas.microsoft.com/office/drawing/2014/main" id="{0C7C9E57-1644-2D88-02AC-296011F2335A}"/>
              </a:ext>
            </a:extLst>
          </p:cNvPr>
          <p:cNvSpPr txBox="1"/>
          <p:nvPr/>
        </p:nvSpPr>
        <p:spPr>
          <a:xfrm>
            <a:off x="1286079" y="4506686"/>
            <a:ext cx="1400479" cy="646331"/>
          </a:xfrm>
          <a:prstGeom prst="rect">
            <a:avLst/>
          </a:prstGeom>
          <a:noFill/>
        </p:spPr>
        <p:txBody>
          <a:bodyPr wrap="square" rtlCol="0">
            <a:spAutoFit/>
          </a:bodyPr>
          <a:lstStyle/>
          <a:p>
            <a:pPr algn="ctr"/>
            <a:r>
              <a:rPr lang="en-US" altLang="ko-KR" dirty="0"/>
              <a:t>Power Spectrum</a:t>
            </a:r>
            <a:endParaRPr lang="ko-KR" altLang="en-US" dirty="0"/>
          </a:p>
        </p:txBody>
      </p:sp>
      <p:sp>
        <p:nvSpPr>
          <p:cNvPr id="179" name="TextBox 178">
            <a:extLst>
              <a:ext uri="{FF2B5EF4-FFF2-40B4-BE49-F238E27FC236}">
                <a16:creationId xmlns:a16="http://schemas.microsoft.com/office/drawing/2014/main" id="{DCFDDF89-F565-E7F9-421E-CE039179C87B}"/>
              </a:ext>
            </a:extLst>
          </p:cNvPr>
          <p:cNvSpPr txBox="1"/>
          <p:nvPr/>
        </p:nvSpPr>
        <p:spPr>
          <a:xfrm>
            <a:off x="6447035" y="4506686"/>
            <a:ext cx="1519969" cy="646331"/>
          </a:xfrm>
          <a:prstGeom prst="rect">
            <a:avLst/>
          </a:prstGeom>
          <a:noFill/>
        </p:spPr>
        <p:txBody>
          <a:bodyPr wrap="square" rtlCol="0">
            <a:spAutoFit/>
          </a:bodyPr>
          <a:lstStyle/>
          <a:p>
            <a:pPr algn="ctr"/>
            <a:r>
              <a:rPr lang="en-US" altLang="ko-KR" dirty="0"/>
              <a:t>Transient Signal</a:t>
            </a:r>
            <a:endParaRPr lang="ko-KR" altLang="en-US" dirty="0"/>
          </a:p>
        </p:txBody>
      </p:sp>
      <p:cxnSp>
        <p:nvCxnSpPr>
          <p:cNvPr id="180" name="직선 화살표 연결선 179">
            <a:extLst>
              <a:ext uri="{FF2B5EF4-FFF2-40B4-BE49-F238E27FC236}">
                <a16:creationId xmlns:a16="http://schemas.microsoft.com/office/drawing/2014/main" id="{EBBB4D27-B4FD-6DBF-E8FF-C24E49E7B697}"/>
              </a:ext>
            </a:extLst>
          </p:cNvPr>
          <p:cNvCxnSpPr>
            <a:cxnSpLocks/>
          </p:cNvCxnSpPr>
          <p:nvPr/>
        </p:nvCxnSpPr>
        <p:spPr>
          <a:xfrm>
            <a:off x="7823065" y="5684391"/>
            <a:ext cx="246001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1" name="TextBox 180">
            <a:extLst>
              <a:ext uri="{FF2B5EF4-FFF2-40B4-BE49-F238E27FC236}">
                <a16:creationId xmlns:a16="http://schemas.microsoft.com/office/drawing/2014/main" id="{88F7C0CB-CE35-2D57-3C04-FC666DECE78C}"/>
              </a:ext>
            </a:extLst>
          </p:cNvPr>
          <p:cNvSpPr txBox="1"/>
          <p:nvPr/>
        </p:nvSpPr>
        <p:spPr>
          <a:xfrm>
            <a:off x="8238198" y="5808573"/>
            <a:ext cx="1542790" cy="369332"/>
          </a:xfrm>
          <a:prstGeom prst="rect">
            <a:avLst/>
          </a:prstGeom>
          <a:noFill/>
        </p:spPr>
        <p:txBody>
          <a:bodyPr wrap="square" rtlCol="0">
            <a:spAutoFit/>
          </a:bodyPr>
          <a:lstStyle/>
          <a:p>
            <a:pPr algn="ctr"/>
            <a:r>
              <a:rPr lang="en-US" altLang="ko-KR" dirty="0"/>
              <a:t>time</a:t>
            </a:r>
            <a:endParaRPr lang="ko-KR" altLang="en-US" dirty="0"/>
          </a:p>
        </p:txBody>
      </p:sp>
    </p:spTree>
    <p:custDataLst>
      <p:tags r:id="rId1"/>
    </p:custDataLst>
    <p:extLst>
      <p:ext uri="{BB962C8B-B14F-4D97-AF65-F5344CB8AC3E}">
        <p14:creationId xmlns:p14="http://schemas.microsoft.com/office/powerpoint/2010/main" val="305498307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500"/>
                                        <p:tgtEl>
                                          <p:spTgt spid="1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6"/>
                                        </p:tgtEl>
                                        <p:attrNameLst>
                                          <p:attrName>style.visibility</p:attrName>
                                        </p:attrNameLst>
                                      </p:cBhvr>
                                      <p:to>
                                        <p:strVal val="visible"/>
                                      </p:to>
                                    </p:set>
                                    <p:animEffect transition="in" filter="fade">
                                      <p:cBhvr>
                                        <p:cTn id="12" dur="500"/>
                                        <p:tgtEl>
                                          <p:spTgt spid="1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7"/>
                                        </p:tgtEl>
                                        <p:attrNameLst>
                                          <p:attrName>style.visibility</p:attrName>
                                        </p:attrNameLst>
                                      </p:cBhvr>
                                      <p:to>
                                        <p:strVal val="visible"/>
                                      </p:to>
                                    </p:set>
                                    <p:animEffect transition="in" filter="fade">
                                      <p:cBhvr>
                                        <p:cTn id="17" dur="500"/>
                                        <p:tgtEl>
                                          <p:spTgt spid="14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130"/>
                                        </p:tgtEl>
                                        <p:attrNameLst>
                                          <p:attrName>style.visibility</p:attrName>
                                        </p:attrNameLst>
                                      </p:cBhvr>
                                      <p:to>
                                        <p:strVal val="visible"/>
                                      </p:to>
                                    </p:set>
                                    <p:animEffect transition="in" filter="fade">
                                      <p:cBhvr>
                                        <p:cTn id="25" dur="500"/>
                                        <p:tgtEl>
                                          <p:spTgt spid="130"/>
                                        </p:tgtEl>
                                      </p:cBhvr>
                                    </p:animEffect>
                                  </p:childTnLst>
                                </p:cTn>
                              </p:par>
                              <p:par>
                                <p:cTn id="26" presetID="10" presetClass="entr" presetSubtype="0" fill="hold" nodeType="withEffect">
                                  <p:stCondLst>
                                    <p:cond delay="0"/>
                                  </p:stCondLst>
                                  <p:childTnLst>
                                    <p:set>
                                      <p:cBhvr>
                                        <p:cTn id="27" dur="1" fill="hold">
                                          <p:stCondLst>
                                            <p:cond delay="0"/>
                                          </p:stCondLst>
                                        </p:cTn>
                                        <p:tgtEl>
                                          <p:spTgt spid="188"/>
                                        </p:tgtEl>
                                        <p:attrNameLst>
                                          <p:attrName>style.visibility</p:attrName>
                                        </p:attrNameLst>
                                      </p:cBhvr>
                                      <p:to>
                                        <p:strVal val="visible"/>
                                      </p:to>
                                    </p:set>
                                    <p:animEffect transition="in" filter="fade">
                                      <p:cBhvr>
                                        <p:cTn id="28" dur="500"/>
                                        <p:tgtEl>
                                          <p:spTgt spid="188"/>
                                        </p:tgtEl>
                                      </p:cBhvr>
                                    </p:animEffect>
                                  </p:childTnLst>
                                </p:cTn>
                              </p:par>
                              <p:par>
                                <p:cTn id="29" presetID="10" presetClass="entr" presetSubtype="0" fill="hold" nodeType="withEffect">
                                  <p:stCondLst>
                                    <p:cond delay="0"/>
                                  </p:stCondLst>
                                  <p:childTnLst>
                                    <p:set>
                                      <p:cBhvr>
                                        <p:cTn id="30" dur="1" fill="hold">
                                          <p:stCondLst>
                                            <p:cond delay="0"/>
                                          </p:stCondLst>
                                        </p:cTn>
                                        <p:tgtEl>
                                          <p:spTgt spid="170"/>
                                        </p:tgtEl>
                                        <p:attrNameLst>
                                          <p:attrName>style.visibility</p:attrName>
                                        </p:attrNameLst>
                                      </p:cBhvr>
                                      <p:to>
                                        <p:strVal val="visible"/>
                                      </p:to>
                                    </p:set>
                                    <p:animEffect transition="in" filter="fade">
                                      <p:cBhvr>
                                        <p:cTn id="31" dur="500"/>
                                        <p:tgtEl>
                                          <p:spTgt spid="17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8"/>
                                        </p:tgtEl>
                                        <p:attrNameLst>
                                          <p:attrName>style.visibility</p:attrName>
                                        </p:attrNameLst>
                                      </p:cBhvr>
                                      <p:to>
                                        <p:strVal val="visible"/>
                                      </p:to>
                                    </p:set>
                                    <p:animEffect transition="in" filter="fade">
                                      <p:cBhvr>
                                        <p:cTn id="34" dur="500"/>
                                        <p:tgtEl>
                                          <p:spTgt spid="148"/>
                                        </p:tgtEl>
                                      </p:cBhvr>
                                    </p:animEffect>
                                  </p:childTnLst>
                                </p:cTn>
                              </p:par>
                              <p:par>
                                <p:cTn id="35" presetID="10" presetClass="entr" presetSubtype="0" fill="hold" nodeType="withEffect">
                                  <p:stCondLst>
                                    <p:cond delay="0"/>
                                  </p:stCondLst>
                                  <p:childTnLst>
                                    <p:set>
                                      <p:cBhvr>
                                        <p:cTn id="36" dur="1" fill="hold">
                                          <p:stCondLst>
                                            <p:cond delay="0"/>
                                          </p:stCondLst>
                                        </p:cTn>
                                        <p:tgtEl>
                                          <p:spTgt spid="187"/>
                                        </p:tgtEl>
                                        <p:attrNameLst>
                                          <p:attrName>style.visibility</p:attrName>
                                        </p:attrNameLst>
                                      </p:cBhvr>
                                      <p:to>
                                        <p:strVal val="visible"/>
                                      </p:to>
                                    </p:set>
                                    <p:animEffect transition="in" filter="fade">
                                      <p:cBhvr>
                                        <p:cTn id="37" dur="500"/>
                                        <p:tgtEl>
                                          <p:spTgt spid="18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3"/>
                                        </p:tgtEl>
                                        <p:attrNameLst>
                                          <p:attrName>style.visibility</p:attrName>
                                        </p:attrNameLst>
                                      </p:cBhvr>
                                      <p:to>
                                        <p:strVal val="visible"/>
                                      </p:to>
                                    </p:set>
                                    <p:animEffect transition="in" filter="fade">
                                      <p:cBhvr>
                                        <p:cTn id="42" dur="500"/>
                                        <p:tgtEl>
                                          <p:spTgt spid="17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74"/>
                                        </p:tgtEl>
                                        <p:attrNameLst>
                                          <p:attrName>style.visibility</p:attrName>
                                        </p:attrNameLst>
                                      </p:cBhvr>
                                      <p:to>
                                        <p:strVal val="visible"/>
                                      </p:to>
                                    </p:set>
                                    <p:animEffect transition="in" filter="fade">
                                      <p:cBhvr>
                                        <p:cTn id="45" dur="500"/>
                                        <p:tgtEl>
                                          <p:spTgt spid="174"/>
                                        </p:tgtEl>
                                      </p:cBhvr>
                                    </p:animEffect>
                                  </p:childTnLst>
                                </p:cTn>
                              </p:par>
                              <p:par>
                                <p:cTn id="46" presetID="10" presetClass="entr" presetSubtype="0" fill="hold" nodeType="withEffect">
                                  <p:stCondLst>
                                    <p:cond delay="0"/>
                                  </p:stCondLst>
                                  <p:childTnLst>
                                    <p:set>
                                      <p:cBhvr>
                                        <p:cTn id="47" dur="1" fill="hold">
                                          <p:stCondLst>
                                            <p:cond delay="0"/>
                                          </p:stCondLst>
                                        </p:cTn>
                                        <p:tgtEl>
                                          <p:spTgt spid="180"/>
                                        </p:tgtEl>
                                        <p:attrNameLst>
                                          <p:attrName>style.visibility</p:attrName>
                                        </p:attrNameLst>
                                      </p:cBhvr>
                                      <p:to>
                                        <p:strVal val="visible"/>
                                      </p:to>
                                    </p:set>
                                    <p:animEffect transition="in" filter="fade">
                                      <p:cBhvr>
                                        <p:cTn id="48" dur="500"/>
                                        <p:tgtEl>
                                          <p:spTgt spid="18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81"/>
                                        </p:tgtEl>
                                        <p:attrNameLst>
                                          <p:attrName>style.visibility</p:attrName>
                                        </p:attrNameLst>
                                      </p:cBhvr>
                                      <p:to>
                                        <p:strVal val="visible"/>
                                      </p:to>
                                    </p:set>
                                    <p:animEffect transition="in" filter="fade">
                                      <p:cBhvr>
                                        <p:cTn id="51" dur="500"/>
                                        <p:tgtEl>
                                          <p:spTgt spid="18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71"/>
                                        </p:tgtEl>
                                        <p:attrNameLst>
                                          <p:attrName>style.visibility</p:attrName>
                                        </p:attrNameLst>
                                      </p:cBhvr>
                                      <p:to>
                                        <p:strVal val="visible"/>
                                      </p:to>
                                    </p:set>
                                    <p:animEffect transition="in" filter="fade">
                                      <p:cBhvr>
                                        <p:cTn id="59" dur="500"/>
                                        <p:tgtEl>
                                          <p:spTgt spid="17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72"/>
                                        </p:tgtEl>
                                        <p:attrNameLst>
                                          <p:attrName>style.visibility</p:attrName>
                                        </p:attrNameLst>
                                      </p:cBhvr>
                                      <p:to>
                                        <p:strVal val="visible"/>
                                      </p:to>
                                    </p:set>
                                    <p:animEffect transition="in" filter="fade">
                                      <p:cBhvr>
                                        <p:cTn id="62" dur="500"/>
                                        <p:tgtEl>
                                          <p:spTgt spid="172"/>
                                        </p:tgtEl>
                                      </p:cBhvr>
                                    </p:animEffect>
                                  </p:childTnLst>
                                </p:cTn>
                              </p:par>
                              <p:par>
                                <p:cTn id="63" presetID="10" presetClass="entr" presetSubtype="0" fill="hold" nodeType="withEffect">
                                  <p:stCondLst>
                                    <p:cond delay="0"/>
                                  </p:stCondLst>
                                  <p:childTnLst>
                                    <p:set>
                                      <p:cBhvr>
                                        <p:cTn id="64" dur="1" fill="hold">
                                          <p:stCondLst>
                                            <p:cond delay="0"/>
                                          </p:stCondLst>
                                        </p:cTn>
                                        <p:tgtEl>
                                          <p:spTgt spid="175"/>
                                        </p:tgtEl>
                                        <p:attrNameLst>
                                          <p:attrName>style.visibility</p:attrName>
                                        </p:attrNameLst>
                                      </p:cBhvr>
                                      <p:to>
                                        <p:strVal val="visible"/>
                                      </p:to>
                                    </p:set>
                                    <p:animEffect transition="in" filter="fade">
                                      <p:cBhvr>
                                        <p:cTn id="65" dur="500"/>
                                        <p:tgtEl>
                                          <p:spTgt spid="17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77"/>
                                        </p:tgtEl>
                                        <p:attrNameLst>
                                          <p:attrName>style.visibility</p:attrName>
                                        </p:attrNameLst>
                                      </p:cBhvr>
                                      <p:to>
                                        <p:strVal val="visible"/>
                                      </p:to>
                                    </p:set>
                                    <p:animEffect transition="in" filter="fade">
                                      <p:cBhvr>
                                        <p:cTn id="68" dur="500"/>
                                        <p:tgtEl>
                                          <p:spTgt spid="17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78"/>
                                        </p:tgtEl>
                                        <p:attrNameLst>
                                          <p:attrName>style.visibility</p:attrName>
                                        </p:attrNameLst>
                                      </p:cBhvr>
                                      <p:to>
                                        <p:strVal val="visible"/>
                                      </p:to>
                                    </p:set>
                                    <p:animEffect transition="in" filter="fade">
                                      <p:cBhvr>
                                        <p:cTn id="73"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48" grpId="0" animBg="1"/>
      <p:bldP spid="172" grpId="0"/>
      <p:bldP spid="174" grpId="0"/>
      <p:bldP spid="177" grpId="0"/>
      <p:bldP spid="178" grpId="0"/>
      <p:bldP spid="179" grpId="0"/>
      <p:bldP spid="18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788AC-F59B-4E31-C4F1-202377423EA9}"/>
            </a:ext>
          </a:extLst>
        </p:cNvPr>
        <p:cNvGrpSpPr/>
        <p:nvPr/>
      </p:nvGrpSpPr>
      <p:grpSpPr>
        <a:xfrm>
          <a:off x="0" y="0"/>
          <a:ext cx="0" cy="0"/>
          <a:chOff x="0" y="0"/>
          <a:chExt cx="0" cy="0"/>
        </a:xfrm>
      </p:grpSpPr>
      <p:pic>
        <p:nvPicPr>
          <p:cNvPr id="136" name="그림 135">
            <a:extLst>
              <a:ext uri="{FF2B5EF4-FFF2-40B4-BE49-F238E27FC236}">
                <a16:creationId xmlns:a16="http://schemas.microsoft.com/office/drawing/2014/main" id="{5C899BE8-9B11-69F0-8D63-6FF93AB0C037}"/>
              </a:ext>
            </a:extLst>
          </p:cNvPr>
          <p:cNvPicPr>
            <a:picLocks noChangeAspect="1"/>
          </p:cNvPicPr>
          <p:nvPr/>
        </p:nvPicPr>
        <p:blipFill>
          <a:blip r:embed="rId6"/>
          <a:srcRect/>
          <a:stretch/>
        </p:blipFill>
        <p:spPr>
          <a:xfrm>
            <a:off x="1962228" y="1225538"/>
            <a:ext cx="2192400" cy="2192400"/>
          </a:xfrm>
          <a:prstGeom prst="rect">
            <a:avLst/>
          </a:prstGeom>
        </p:spPr>
      </p:pic>
      <p:pic>
        <p:nvPicPr>
          <p:cNvPr id="135" name="그림 134">
            <a:extLst>
              <a:ext uri="{FF2B5EF4-FFF2-40B4-BE49-F238E27FC236}">
                <a16:creationId xmlns:a16="http://schemas.microsoft.com/office/drawing/2014/main" id="{8D081BCF-D9AC-4F98-6F9A-541B882E80A4}"/>
              </a:ext>
            </a:extLst>
          </p:cNvPr>
          <p:cNvPicPr>
            <a:picLocks noChangeAspect="1"/>
          </p:cNvPicPr>
          <p:nvPr/>
        </p:nvPicPr>
        <p:blipFill>
          <a:blip r:embed="rId6"/>
          <a:srcRect/>
          <a:stretch/>
        </p:blipFill>
        <p:spPr>
          <a:xfrm>
            <a:off x="2198673" y="1376645"/>
            <a:ext cx="2192400" cy="2192400"/>
          </a:xfrm>
          <a:prstGeom prst="rect">
            <a:avLst/>
          </a:prstGeom>
        </p:spPr>
      </p:pic>
      <p:sp>
        <p:nvSpPr>
          <p:cNvPr id="4" name="슬라이드 번호 개체 틀 3">
            <a:extLst>
              <a:ext uri="{FF2B5EF4-FFF2-40B4-BE49-F238E27FC236}">
                <a16:creationId xmlns:a16="http://schemas.microsoft.com/office/drawing/2014/main" id="{FC360194-BAA7-C2F5-3FEE-F59052E97726}"/>
              </a:ext>
            </a:extLst>
          </p:cNvPr>
          <p:cNvSpPr>
            <a:spLocks noGrp="1"/>
          </p:cNvSpPr>
          <p:nvPr>
            <p:ph type="sldNum" sz="quarter" idx="12"/>
          </p:nvPr>
        </p:nvSpPr>
        <p:spPr>
          <a:xfrm>
            <a:off x="9323990" y="6403175"/>
            <a:ext cx="2743200" cy="365125"/>
          </a:xfrm>
        </p:spPr>
        <p:txBody>
          <a:bodyPr/>
          <a:lstStyle/>
          <a:p>
            <a:fld id="{8DF240CA-39A6-8942-A819-E48F9D8A9D50}" type="slidenum">
              <a:rPr lang="en-KR" smtClean="0"/>
              <a:pPr/>
              <a:t>19</a:t>
            </a:fld>
            <a:endParaRPr lang="en-KR" dirty="0"/>
          </a:p>
        </p:txBody>
      </p:sp>
      <p:sp>
        <p:nvSpPr>
          <p:cNvPr id="2" name="TextBox 1">
            <a:extLst>
              <a:ext uri="{FF2B5EF4-FFF2-40B4-BE49-F238E27FC236}">
                <a16:creationId xmlns:a16="http://schemas.microsoft.com/office/drawing/2014/main" id="{364B32D4-A41E-E626-55A2-EC95641E07CF}"/>
              </a:ext>
            </a:extLst>
          </p:cNvPr>
          <p:cNvSpPr txBox="1"/>
          <p:nvPr/>
        </p:nvSpPr>
        <p:spPr>
          <a:xfrm>
            <a:off x="1710214" y="236025"/>
            <a:ext cx="3131744" cy="461665"/>
          </a:xfrm>
          <a:prstGeom prst="rect">
            <a:avLst/>
          </a:prstGeom>
          <a:noFill/>
        </p:spPr>
        <p:txBody>
          <a:bodyPr wrap="square" rtlCol="0">
            <a:spAutoFit/>
          </a:bodyPr>
          <a:lstStyle/>
          <a:p>
            <a:pPr algn="ctr"/>
            <a:r>
              <a:rPr lang="en-US" altLang="ko-KR" sz="2400" dirty="0">
                <a:solidFill>
                  <a:schemeClr val="accent4"/>
                </a:solidFill>
              </a:rPr>
              <a:t>OHD Rendering</a:t>
            </a:r>
            <a:endParaRPr lang="ko-KR" altLang="en-US" sz="2400" dirty="0">
              <a:solidFill>
                <a:schemeClr val="accent4"/>
              </a:solidFill>
            </a:endParaRPr>
          </a:p>
        </p:txBody>
      </p:sp>
      <p:pic>
        <p:nvPicPr>
          <p:cNvPr id="11" name="그림 10">
            <a:extLst>
              <a:ext uri="{FF2B5EF4-FFF2-40B4-BE49-F238E27FC236}">
                <a16:creationId xmlns:a16="http://schemas.microsoft.com/office/drawing/2014/main" id="{A274F041-0C56-29AA-9092-428D1AD45644}"/>
              </a:ext>
            </a:extLst>
          </p:cNvPr>
          <p:cNvPicPr>
            <a:picLocks noChangeAspect="1"/>
          </p:cNvPicPr>
          <p:nvPr/>
        </p:nvPicPr>
        <p:blipFill>
          <a:blip r:embed="rId7"/>
          <a:srcRect/>
          <a:stretch/>
        </p:blipFill>
        <p:spPr>
          <a:xfrm>
            <a:off x="2406930" y="1510118"/>
            <a:ext cx="2192867" cy="2192867"/>
          </a:xfrm>
          <a:prstGeom prst="rect">
            <a:avLst/>
          </a:prstGeom>
        </p:spPr>
      </p:pic>
      <p:sp>
        <p:nvSpPr>
          <p:cNvPr id="39" name="직사각형 38">
            <a:extLst>
              <a:ext uri="{FF2B5EF4-FFF2-40B4-BE49-F238E27FC236}">
                <a16:creationId xmlns:a16="http://schemas.microsoft.com/office/drawing/2014/main" id="{1AF84E66-1DBA-99BE-3C1F-514B4369089A}"/>
              </a:ext>
            </a:extLst>
          </p:cNvPr>
          <p:cNvSpPr/>
          <p:nvPr/>
        </p:nvSpPr>
        <p:spPr>
          <a:xfrm>
            <a:off x="3159975" y="3479539"/>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8" name="그룹 187">
            <a:extLst>
              <a:ext uri="{FF2B5EF4-FFF2-40B4-BE49-F238E27FC236}">
                <a16:creationId xmlns:a16="http://schemas.microsoft.com/office/drawing/2014/main" id="{856CCAD4-825C-1AD2-7B8F-4DE4358C6DDE}"/>
              </a:ext>
            </a:extLst>
          </p:cNvPr>
          <p:cNvGrpSpPr/>
          <p:nvPr/>
        </p:nvGrpSpPr>
        <p:grpSpPr>
          <a:xfrm>
            <a:off x="2530458" y="4313029"/>
            <a:ext cx="2499018" cy="1088079"/>
            <a:chOff x="4861021" y="4519636"/>
            <a:chExt cx="2499018" cy="1088079"/>
          </a:xfrm>
        </p:grpSpPr>
        <p:sp>
          <p:nvSpPr>
            <p:cNvPr id="42" name="직사각형 41">
              <a:extLst>
                <a:ext uri="{FF2B5EF4-FFF2-40B4-BE49-F238E27FC236}">
                  <a16:creationId xmlns:a16="http://schemas.microsoft.com/office/drawing/2014/main" id="{F05B6431-289F-BA9B-CEF6-F6143B22A44C}"/>
                </a:ext>
              </a:extLst>
            </p:cNvPr>
            <p:cNvSpPr/>
            <p:nvPr/>
          </p:nvSpPr>
          <p:spPr>
            <a:xfrm>
              <a:off x="5356427" y="4614365"/>
              <a:ext cx="495483" cy="9933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직사각형 43">
              <a:extLst>
                <a:ext uri="{FF2B5EF4-FFF2-40B4-BE49-F238E27FC236}">
                  <a16:creationId xmlns:a16="http://schemas.microsoft.com/office/drawing/2014/main" id="{8355A4F0-F3E1-2A32-052D-95C98466145F}"/>
                </a:ext>
              </a:extLst>
            </p:cNvPr>
            <p:cNvSpPr/>
            <p:nvPr/>
          </p:nvSpPr>
          <p:spPr>
            <a:xfrm>
              <a:off x="6864556" y="5259292"/>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직사각형 47">
              <a:extLst>
                <a:ext uri="{FF2B5EF4-FFF2-40B4-BE49-F238E27FC236}">
                  <a16:creationId xmlns:a16="http://schemas.microsoft.com/office/drawing/2014/main" id="{A60EE9FB-A8A8-06C4-E271-C82005ABE7D8}"/>
                </a:ext>
              </a:extLst>
            </p:cNvPr>
            <p:cNvSpPr/>
            <p:nvPr/>
          </p:nvSpPr>
          <p:spPr>
            <a:xfrm>
              <a:off x="6373627" y="5330412"/>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직사각형 48">
              <a:extLst>
                <a:ext uri="{FF2B5EF4-FFF2-40B4-BE49-F238E27FC236}">
                  <a16:creationId xmlns:a16="http://schemas.microsoft.com/office/drawing/2014/main" id="{DD3CB9C2-9EF3-ED87-EB50-77B74071404A}"/>
                </a:ext>
              </a:extLst>
            </p:cNvPr>
            <p:cNvSpPr/>
            <p:nvPr/>
          </p:nvSpPr>
          <p:spPr>
            <a:xfrm>
              <a:off x="5851833" y="5330412"/>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직사각형 49">
              <a:extLst>
                <a:ext uri="{FF2B5EF4-FFF2-40B4-BE49-F238E27FC236}">
                  <a16:creationId xmlns:a16="http://schemas.microsoft.com/office/drawing/2014/main" id="{E379AD0F-2BB3-5D88-36E3-A857EA23C759}"/>
                </a:ext>
              </a:extLst>
            </p:cNvPr>
            <p:cNvSpPr/>
            <p:nvPr/>
          </p:nvSpPr>
          <p:spPr>
            <a:xfrm>
              <a:off x="4861021" y="5455502"/>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54" name="그룹 53">
              <a:extLst>
                <a:ext uri="{FF2B5EF4-FFF2-40B4-BE49-F238E27FC236}">
                  <a16:creationId xmlns:a16="http://schemas.microsoft.com/office/drawing/2014/main" id="{7B240AC8-6C93-6470-795B-5CE5077A401D}"/>
                </a:ext>
              </a:extLst>
            </p:cNvPr>
            <p:cNvGrpSpPr/>
            <p:nvPr/>
          </p:nvGrpSpPr>
          <p:grpSpPr>
            <a:xfrm>
              <a:off x="4880750" y="4519636"/>
              <a:ext cx="2471695" cy="1088078"/>
              <a:chOff x="3961971" y="4826189"/>
              <a:chExt cx="3204123" cy="1088078"/>
            </a:xfrm>
          </p:grpSpPr>
          <p:sp>
            <p:nvSpPr>
              <p:cNvPr id="55" name="직사각형 54">
                <a:extLst>
                  <a:ext uri="{FF2B5EF4-FFF2-40B4-BE49-F238E27FC236}">
                    <a16:creationId xmlns:a16="http://schemas.microsoft.com/office/drawing/2014/main" id="{02AA5633-6542-F6E2-951F-8F74F2D112BA}"/>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직사각형 57">
                <a:extLst>
                  <a:ext uri="{FF2B5EF4-FFF2-40B4-BE49-F238E27FC236}">
                    <a16:creationId xmlns:a16="http://schemas.microsoft.com/office/drawing/2014/main" id="{D485CE33-DC91-87E8-D270-941886743975}"/>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1A832414-18BD-7B43-C682-C788820259C3}"/>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직사각형 59">
                <a:extLst>
                  <a:ext uri="{FF2B5EF4-FFF2-40B4-BE49-F238E27FC236}">
                    <a16:creationId xmlns:a16="http://schemas.microsoft.com/office/drawing/2014/main" id="{AABD4FD0-7500-1BB8-5302-B3DDCC22CE16}"/>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직사각형 60">
                <a:extLst>
                  <a:ext uri="{FF2B5EF4-FFF2-40B4-BE49-F238E27FC236}">
                    <a16:creationId xmlns:a16="http://schemas.microsoft.com/office/drawing/2014/main" id="{E879E7B3-E61A-C176-5A2C-396484F37E82}"/>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cxnSp>
        <p:nvCxnSpPr>
          <p:cNvPr id="130" name="연결선: 꺾임 129">
            <a:extLst>
              <a:ext uri="{FF2B5EF4-FFF2-40B4-BE49-F238E27FC236}">
                <a16:creationId xmlns:a16="http://schemas.microsoft.com/office/drawing/2014/main" id="{93FAD972-2452-FC15-1EF3-587C98E9439D}"/>
              </a:ext>
            </a:extLst>
          </p:cNvPr>
          <p:cNvCxnSpPr>
            <a:cxnSpLocks/>
            <a:stCxn id="39" idx="2"/>
          </p:cNvCxnSpPr>
          <p:nvPr/>
        </p:nvCxnSpPr>
        <p:spPr>
          <a:xfrm rot="16200000" flipH="1">
            <a:off x="3245453" y="3778334"/>
            <a:ext cx="558184" cy="459346"/>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8FA3CC88-4EFC-6374-5428-5EF3237BFB96}"/>
              </a:ext>
            </a:extLst>
          </p:cNvPr>
          <p:cNvSpPr txBox="1"/>
          <p:nvPr/>
        </p:nvSpPr>
        <p:spPr>
          <a:xfrm>
            <a:off x="6863438" y="236025"/>
            <a:ext cx="3131744" cy="738664"/>
          </a:xfrm>
          <a:prstGeom prst="rect">
            <a:avLst/>
          </a:prstGeom>
          <a:noFill/>
        </p:spPr>
        <p:txBody>
          <a:bodyPr wrap="square" rtlCol="0">
            <a:spAutoFit/>
          </a:bodyPr>
          <a:lstStyle/>
          <a:p>
            <a:pPr algn="ctr"/>
            <a:r>
              <a:rPr lang="en-US" altLang="ko-KR" sz="2400" dirty="0">
                <a:solidFill>
                  <a:schemeClr val="accent4"/>
                </a:solidFill>
              </a:rPr>
              <a:t>Transient Rendering</a:t>
            </a:r>
          </a:p>
          <a:p>
            <a:pPr algn="ctr"/>
            <a:r>
              <a:rPr lang="en-US" altLang="ko-KR" dirty="0"/>
              <a:t>[</a:t>
            </a:r>
            <a:r>
              <a:rPr lang="en-US" altLang="ko-KR" dirty="0" err="1"/>
              <a:t>Jarabo</a:t>
            </a:r>
            <a:r>
              <a:rPr lang="en-US" altLang="ko-KR" dirty="0"/>
              <a:t> et al. 2014]</a:t>
            </a:r>
            <a:endParaRPr lang="ko-KR" altLang="en-US" dirty="0"/>
          </a:p>
        </p:txBody>
      </p:sp>
      <p:pic>
        <p:nvPicPr>
          <p:cNvPr id="145" name="그림 144" descr="스크린샷, 직사각형이(가) 표시된 사진&#10;&#10;AI 생성 콘텐츠는 정확하지 않을 수 있습니다.">
            <a:extLst>
              <a:ext uri="{FF2B5EF4-FFF2-40B4-BE49-F238E27FC236}">
                <a16:creationId xmlns:a16="http://schemas.microsoft.com/office/drawing/2014/main" id="{21AAE555-D6FF-EC1B-BB12-5D2D035215D1}"/>
              </a:ext>
            </a:extLst>
          </p:cNvPr>
          <p:cNvPicPr>
            <a:picLocks noChangeAspect="1"/>
          </p:cNvPicPr>
          <p:nvPr/>
        </p:nvPicPr>
        <p:blipFill>
          <a:blip r:embed="rId8"/>
          <a:stretch>
            <a:fillRect/>
          </a:stretch>
        </p:blipFill>
        <p:spPr>
          <a:xfrm>
            <a:off x="7191518" y="1180025"/>
            <a:ext cx="2192400" cy="2192400"/>
          </a:xfrm>
          <a:prstGeom prst="rect">
            <a:avLst/>
          </a:prstGeom>
        </p:spPr>
      </p:pic>
      <p:pic>
        <p:nvPicPr>
          <p:cNvPr id="146" name="그림 145" descr="직사각형, 스크린샷, 예술, 실내이(가) 표시된 사진&#10;&#10;AI 생성 콘텐츠는 정확하지 않을 수 있습니다.">
            <a:extLst>
              <a:ext uri="{FF2B5EF4-FFF2-40B4-BE49-F238E27FC236}">
                <a16:creationId xmlns:a16="http://schemas.microsoft.com/office/drawing/2014/main" id="{D8187791-44E8-8A43-0233-9CC990095623}"/>
              </a:ext>
            </a:extLst>
          </p:cNvPr>
          <p:cNvPicPr>
            <a:picLocks noChangeAspect="1"/>
          </p:cNvPicPr>
          <p:nvPr/>
        </p:nvPicPr>
        <p:blipFill>
          <a:blip r:embed="rId9"/>
          <a:stretch>
            <a:fillRect/>
          </a:stretch>
        </p:blipFill>
        <p:spPr>
          <a:xfrm>
            <a:off x="7362697" y="1274754"/>
            <a:ext cx="2192400" cy="2192400"/>
          </a:xfrm>
          <a:prstGeom prst="rect">
            <a:avLst/>
          </a:prstGeom>
        </p:spPr>
      </p:pic>
      <p:pic>
        <p:nvPicPr>
          <p:cNvPr id="147" name="그림 146" descr="꽃병, 벽, 실내, 인테리어 디자인이(가) 표시된 사진&#10;&#10;AI 생성 콘텐츠는 정확하지 않을 수 있습니다.">
            <a:extLst>
              <a:ext uri="{FF2B5EF4-FFF2-40B4-BE49-F238E27FC236}">
                <a16:creationId xmlns:a16="http://schemas.microsoft.com/office/drawing/2014/main" id="{D0CCCD8C-61A0-4148-2094-BE7BED330141}"/>
              </a:ext>
            </a:extLst>
          </p:cNvPr>
          <p:cNvPicPr>
            <a:picLocks noChangeAspect="1"/>
          </p:cNvPicPr>
          <p:nvPr/>
        </p:nvPicPr>
        <p:blipFill>
          <a:blip r:embed="rId10"/>
          <a:stretch>
            <a:fillRect/>
          </a:stretch>
        </p:blipFill>
        <p:spPr>
          <a:xfrm>
            <a:off x="7639689" y="1510585"/>
            <a:ext cx="2192400" cy="2192400"/>
          </a:xfrm>
          <a:prstGeom prst="rect">
            <a:avLst/>
          </a:prstGeom>
        </p:spPr>
      </p:pic>
      <p:sp>
        <p:nvSpPr>
          <p:cNvPr id="148" name="직사각형 147">
            <a:extLst>
              <a:ext uri="{FF2B5EF4-FFF2-40B4-BE49-F238E27FC236}">
                <a16:creationId xmlns:a16="http://schemas.microsoft.com/office/drawing/2014/main" id="{465C36C3-8097-8424-4EDE-EEC54F7C001B}"/>
              </a:ext>
            </a:extLst>
          </p:cNvPr>
          <p:cNvSpPr/>
          <p:nvPr/>
        </p:nvSpPr>
        <p:spPr>
          <a:xfrm>
            <a:off x="8385070" y="3479539"/>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7" name="그룹 186">
            <a:extLst>
              <a:ext uri="{FF2B5EF4-FFF2-40B4-BE49-F238E27FC236}">
                <a16:creationId xmlns:a16="http://schemas.microsoft.com/office/drawing/2014/main" id="{77B9DE27-2337-3187-5392-9F8FDAF15E70}"/>
              </a:ext>
            </a:extLst>
          </p:cNvPr>
          <p:cNvGrpSpPr/>
          <p:nvPr/>
        </p:nvGrpSpPr>
        <p:grpSpPr>
          <a:xfrm>
            <a:off x="7807584" y="4313029"/>
            <a:ext cx="2494959" cy="1088079"/>
            <a:chOff x="8805493" y="4519636"/>
            <a:chExt cx="2494959" cy="1088079"/>
          </a:xfrm>
        </p:grpSpPr>
        <p:sp>
          <p:nvSpPr>
            <p:cNvPr id="149" name="직사각형 148">
              <a:extLst>
                <a:ext uri="{FF2B5EF4-FFF2-40B4-BE49-F238E27FC236}">
                  <a16:creationId xmlns:a16="http://schemas.microsoft.com/office/drawing/2014/main" id="{2953A514-D5E0-BF95-2841-96D4B13A0607}"/>
                </a:ext>
              </a:extLst>
            </p:cNvPr>
            <p:cNvSpPr/>
            <p:nvPr/>
          </p:nvSpPr>
          <p:spPr>
            <a:xfrm>
              <a:off x="8805493" y="4614365"/>
              <a:ext cx="495483" cy="9933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1" name="직사각형 150">
              <a:extLst>
                <a:ext uri="{FF2B5EF4-FFF2-40B4-BE49-F238E27FC236}">
                  <a16:creationId xmlns:a16="http://schemas.microsoft.com/office/drawing/2014/main" id="{581F3928-E6C6-5F92-9F86-E1562E08CB22}"/>
                </a:ext>
              </a:extLst>
            </p:cNvPr>
            <p:cNvSpPr/>
            <p:nvPr/>
          </p:nvSpPr>
          <p:spPr>
            <a:xfrm>
              <a:off x="9299780" y="5259292"/>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7" name="직사각형 156">
              <a:extLst>
                <a:ext uri="{FF2B5EF4-FFF2-40B4-BE49-F238E27FC236}">
                  <a16:creationId xmlns:a16="http://schemas.microsoft.com/office/drawing/2014/main" id="{A44AD240-EC97-893B-1AB4-B387941FA13E}"/>
                </a:ext>
              </a:extLst>
            </p:cNvPr>
            <p:cNvSpPr/>
            <p:nvPr/>
          </p:nvSpPr>
          <p:spPr>
            <a:xfrm>
              <a:off x="10302168" y="5330412"/>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8" name="직사각형 157">
              <a:extLst>
                <a:ext uri="{FF2B5EF4-FFF2-40B4-BE49-F238E27FC236}">
                  <a16:creationId xmlns:a16="http://schemas.microsoft.com/office/drawing/2014/main" id="{35ADABD3-9279-E640-F1B7-AA2BD3494A5E}"/>
                </a:ext>
              </a:extLst>
            </p:cNvPr>
            <p:cNvSpPr/>
            <p:nvPr/>
          </p:nvSpPr>
          <p:spPr>
            <a:xfrm>
              <a:off x="9780374" y="5330412"/>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2" name="직사각형 161">
              <a:extLst>
                <a:ext uri="{FF2B5EF4-FFF2-40B4-BE49-F238E27FC236}">
                  <a16:creationId xmlns:a16="http://schemas.microsoft.com/office/drawing/2014/main" id="{B4EF7952-C65C-A01A-8DA8-481FA92FE046}"/>
                </a:ext>
              </a:extLst>
            </p:cNvPr>
            <p:cNvSpPr/>
            <p:nvPr/>
          </p:nvSpPr>
          <p:spPr>
            <a:xfrm>
              <a:off x="10804969" y="5455502"/>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64" name="그룹 163">
              <a:extLst>
                <a:ext uri="{FF2B5EF4-FFF2-40B4-BE49-F238E27FC236}">
                  <a16:creationId xmlns:a16="http://schemas.microsoft.com/office/drawing/2014/main" id="{930AFFAA-5D46-E819-8D0A-95C6117FB7F3}"/>
                </a:ext>
              </a:extLst>
            </p:cNvPr>
            <p:cNvGrpSpPr/>
            <p:nvPr/>
          </p:nvGrpSpPr>
          <p:grpSpPr>
            <a:xfrm>
              <a:off x="8809291" y="4519636"/>
              <a:ext cx="2471695" cy="1088078"/>
              <a:chOff x="3961971" y="4826189"/>
              <a:chExt cx="3204123" cy="1088078"/>
            </a:xfrm>
          </p:grpSpPr>
          <p:sp>
            <p:nvSpPr>
              <p:cNvPr id="165" name="직사각형 164">
                <a:extLst>
                  <a:ext uri="{FF2B5EF4-FFF2-40B4-BE49-F238E27FC236}">
                    <a16:creationId xmlns:a16="http://schemas.microsoft.com/office/drawing/2014/main" id="{37367076-6AF2-121B-1508-94FD96761CC2}"/>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6" name="직사각형 165">
                <a:extLst>
                  <a:ext uri="{FF2B5EF4-FFF2-40B4-BE49-F238E27FC236}">
                    <a16:creationId xmlns:a16="http://schemas.microsoft.com/office/drawing/2014/main" id="{D98AB164-7754-325B-8B85-F6634EBF898B}"/>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7" name="직사각형 166">
                <a:extLst>
                  <a:ext uri="{FF2B5EF4-FFF2-40B4-BE49-F238E27FC236}">
                    <a16:creationId xmlns:a16="http://schemas.microsoft.com/office/drawing/2014/main" id="{6781AC58-B01B-CD19-10FA-7130405ABB75}"/>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8" name="직사각형 167">
                <a:extLst>
                  <a:ext uri="{FF2B5EF4-FFF2-40B4-BE49-F238E27FC236}">
                    <a16:creationId xmlns:a16="http://schemas.microsoft.com/office/drawing/2014/main" id="{88E2A152-25C4-CBD1-6E5D-4580C51DEEF0}"/>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9" name="직사각형 168">
                <a:extLst>
                  <a:ext uri="{FF2B5EF4-FFF2-40B4-BE49-F238E27FC236}">
                    <a16:creationId xmlns:a16="http://schemas.microsoft.com/office/drawing/2014/main" id="{C53899CA-9E53-0CF3-31F4-67950FD0B757}"/>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cxnSp>
        <p:nvCxnSpPr>
          <p:cNvPr id="170" name="연결선: 꺾임 169">
            <a:extLst>
              <a:ext uri="{FF2B5EF4-FFF2-40B4-BE49-F238E27FC236}">
                <a16:creationId xmlns:a16="http://schemas.microsoft.com/office/drawing/2014/main" id="{334FB706-E638-173D-1480-E381AE5BDAE0}"/>
              </a:ext>
            </a:extLst>
          </p:cNvPr>
          <p:cNvCxnSpPr>
            <a:cxnSpLocks/>
            <a:stCxn id="148" idx="2"/>
          </p:cNvCxnSpPr>
          <p:nvPr/>
        </p:nvCxnSpPr>
        <p:spPr>
          <a:xfrm rot="16200000" flipH="1">
            <a:off x="8470548" y="3778334"/>
            <a:ext cx="558184" cy="459346"/>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직선 화살표 연결선 170">
            <a:extLst>
              <a:ext uri="{FF2B5EF4-FFF2-40B4-BE49-F238E27FC236}">
                <a16:creationId xmlns:a16="http://schemas.microsoft.com/office/drawing/2014/main" id="{DFB59993-733F-1DF7-3096-735BF309F0F5}"/>
              </a:ext>
            </a:extLst>
          </p:cNvPr>
          <p:cNvCxnSpPr>
            <a:cxnSpLocks/>
          </p:cNvCxnSpPr>
          <p:nvPr/>
        </p:nvCxnSpPr>
        <p:spPr>
          <a:xfrm>
            <a:off x="4136167" y="831163"/>
            <a:ext cx="942236" cy="942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2" name="TextBox 171">
            <a:extLst>
              <a:ext uri="{FF2B5EF4-FFF2-40B4-BE49-F238E27FC236}">
                <a16:creationId xmlns:a16="http://schemas.microsoft.com/office/drawing/2014/main" id="{156BF389-C5B7-7AE8-D7F5-6D8E3800E168}"/>
              </a:ext>
            </a:extLst>
          </p:cNvPr>
          <p:cNvSpPr txBox="1"/>
          <p:nvPr/>
        </p:nvSpPr>
        <p:spPr>
          <a:xfrm rot="2660987">
            <a:off x="4088549" y="982194"/>
            <a:ext cx="1542790" cy="369332"/>
          </a:xfrm>
          <a:prstGeom prst="rect">
            <a:avLst/>
          </a:prstGeom>
          <a:noFill/>
        </p:spPr>
        <p:txBody>
          <a:bodyPr wrap="square" rtlCol="0">
            <a:spAutoFit/>
          </a:bodyPr>
          <a:lstStyle/>
          <a:p>
            <a:pPr algn="ctr"/>
            <a:r>
              <a:rPr lang="en-US" altLang="ko-KR" dirty="0"/>
              <a:t>frequency</a:t>
            </a:r>
            <a:endParaRPr lang="ko-KR" altLang="en-US" dirty="0"/>
          </a:p>
        </p:txBody>
      </p:sp>
      <p:cxnSp>
        <p:nvCxnSpPr>
          <p:cNvPr id="173" name="직선 화살표 연결선 172">
            <a:extLst>
              <a:ext uri="{FF2B5EF4-FFF2-40B4-BE49-F238E27FC236}">
                <a16:creationId xmlns:a16="http://schemas.microsoft.com/office/drawing/2014/main" id="{8E48C65F-D0CA-B54E-6986-3BD8ABB9934A}"/>
              </a:ext>
            </a:extLst>
          </p:cNvPr>
          <p:cNvCxnSpPr>
            <a:cxnSpLocks/>
          </p:cNvCxnSpPr>
          <p:nvPr/>
        </p:nvCxnSpPr>
        <p:spPr>
          <a:xfrm>
            <a:off x="9445785" y="1013537"/>
            <a:ext cx="942236" cy="942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FD859CD5-1C30-8D2F-AFE3-8AA2AEF1F117}"/>
              </a:ext>
            </a:extLst>
          </p:cNvPr>
          <p:cNvSpPr txBox="1"/>
          <p:nvPr/>
        </p:nvSpPr>
        <p:spPr>
          <a:xfrm rot="2660987">
            <a:off x="9398167" y="1164568"/>
            <a:ext cx="1542790" cy="369332"/>
          </a:xfrm>
          <a:prstGeom prst="rect">
            <a:avLst/>
          </a:prstGeom>
          <a:noFill/>
        </p:spPr>
        <p:txBody>
          <a:bodyPr wrap="square" rtlCol="0">
            <a:spAutoFit/>
          </a:bodyPr>
          <a:lstStyle/>
          <a:p>
            <a:pPr algn="ctr"/>
            <a:r>
              <a:rPr lang="en-US" altLang="ko-KR" dirty="0"/>
              <a:t>time</a:t>
            </a:r>
            <a:endParaRPr lang="ko-KR" altLang="en-US" dirty="0"/>
          </a:p>
        </p:txBody>
      </p:sp>
      <p:sp>
        <p:nvSpPr>
          <p:cNvPr id="178" name="TextBox 177">
            <a:extLst>
              <a:ext uri="{FF2B5EF4-FFF2-40B4-BE49-F238E27FC236}">
                <a16:creationId xmlns:a16="http://schemas.microsoft.com/office/drawing/2014/main" id="{E66705F5-EF6E-9B79-4DD4-59F693AA3E65}"/>
              </a:ext>
            </a:extLst>
          </p:cNvPr>
          <p:cNvSpPr txBox="1"/>
          <p:nvPr/>
        </p:nvSpPr>
        <p:spPr>
          <a:xfrm>
            <a:off x="1286079" y="4506686"/>
            <a:ext cx="1400479" cy="646331"/>
          </a:xfrm>
          <a:prstGeom prst="rect">
            <a:avLst/>
          </a:prstGeom>
          <a:noFill/>
        </p:spPr>
        <p:txBody>
          <a:bodyPr wrap="square" rtlCol="0">
            <a:spAutoFit/>
          </a:bodyPr>
          <a:lstStyle/>
          <a:p>
            <a:pPr algn="ctr"/>
            <a:r>
              <a:rPr lang="en-US" altLang="ko-KR" dirty="0"/>
              <a:t>Power Spectrum</a:t>
            </a:r>
            <a:endParaRPr lang="ko-KR" altLang="en-US" dirty="0"/>
          </a:p>
        </p:txBody>
      </p:sp>
      <p:sp>
        <p:nvSpPr>
          <p:cNvPr id="179" name="TextBox 178">
            <a:extLst>
              <a:ext uri="{FF2B5EF4-FFF2-40B4-BE49-F238E27FC236}">
                <a16:creationId xmlns:a16="http://schemas.microsoft.com/office/drawing/2014/main" id="{DF7379DA-EEF2-C90D-DCE3-9BAE35910F9E}"/>
              </a:ext>
            </a:extLst>
          </p:cNvPr>
          <p:cNvSpPr txBox="1"/>
          <p:nvPr/>
        </p:nvSpPr>
        <p:spPr>
          <a:xfrm>
            <a:off x="6447035" y="4506686"/>
            <a:ext cx="1519969" cy="646331"/>
          </a:xfrm>
          <a:prstGeom prst="rect">
            <a:avLst/>
          </a:prstGeom>
          <a:noFill/>
        </p:spPr>
        <p:txBody>
          <a:bodyPr wrap="square" rtlCol="0">
            <a:spAutoFit/>
          </a:bodyPr>
          <a:lstStyle/>
          <a:p>
            <a:pPr algn="ctr"/>
            <a:r>
              <a:rPr lang="en-US" altLang="ko-KR" dirty="0"/>
              <a:t>Transient Signal</a:t>
            </a:r>
            <a:endParaRPr lang="ko-KR" altLang="en-US" dirty="0"/>
          </a:p>
        </p:txBody>
      </p:sp>
      <p:cxnSp>
        <p:nvCxnSpPr>
          <p:cNvPr id="3" name="연결선: 꺾임 2">
            <a:extLst>
              <a:ext uri="{FF2B5EF4-FFF2-40B4-BE49-F238E27FC236}">
                <a16:creationId xmlns:a16="http://schemas.microsoft.com/office/drawing/2014/main" id="{C3CD80B8-D877-E6B1-DD81-C5E5503CEC65}"/>
              </a:ext>
            </a:extLst>
          </p:cNvPr>
          <p:cNvCxnSpPr>
            <a:cxnSpLocks/>
            <a:stCxn id="7" idx="0"/>
          </p:cNvCxnSpPr>
          <p:nvPr/>
        </p:nvCxnSpPr>
        <p:spPr>
          <a:xfrm rot="16200000" flipV="1">
            <a:off x="3810640" y="5336813"/>
            <a:ext cx="445215" cy="537440"/>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연결선: 꺾임 4">
            <a:extLst>
              <a:ext uri="{FF2B5EF4-FFF2-40B4-BE49-F238E27FC236}">
                <a16:creationId xmlns:a16="http://schemas.microsoft.com/office/drawing/2014/main" id="{ECF82CB3-44FF-A6AD-ED24-F5C74B8EFF93}"/>
              </a:ext>
            </a:extLst>
          </p:cNvPr>
          <p:cNvCxnSpPr>
            <a:cxnSpLocks/>
            <a:stCxn id="8" idx="0"/>
          </p:cNvCxnSpPr>
          <p:nvPr/>
        </p:nvCxnSpPr>
        <p:spPr>
          <a:xfrm rot="5400000" flipH="1" flipV="1">
            <a:off x="8666192" y="5658000"/>
            <a:ext cx="637612" cy="87462"/>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FB8A276-09B8-5F73-F357-69FCE911F71A}"/>
                  </a:ext>
                </a:extLst>
              </p:cNvPr>
              <p:cNvSpPr txBox="1"/>
              <p:nvPr/>
            </p:nvSpPr>
            <p:spPr>
              <a:xfrm>
                <a:off x="3229817" y="6168234"/>
                <a:ext cx="2492536" cy="400110"/>
              </a:xfrm>
              <a:prstGeom prst="rect">
                <a:avLst/>
              </a:prstGeom>
              <a:noFill/>
              <a:ln>
                <a:noFill/>
              </a:ln>
            </p:spPr>
            <p:txBody>
              <a:bodyPr wrap="square" rtlCol="0">
                <a:spAutoFit/>
              </a:bodyPr>
              <a:lstStyle/>
              <a:p>
                <a:r>
                  <a:rPr lang="en-US" altLang="ko-KR" sz="2000" dirty="0">
                    <a:solidFill>
                      <a:srgbClr val="FFFF00"/>
                    </a:solidFill>
                    <a:latin typeface="+mj-lt"/>
                  </a:rPr>
                  <a:t>path velocity </a:t>
                </a:r>
                <a14:m>
                  <m:oMath xmlns:m="http://schemas.openxmlformats.org/officeDocument/2006/math">
                    <m:r>
                      <a:rPr lang="en-US" altLang="ko-KR" sz="2000" b="0" i="1" smtClean="0">
                        <a:solidFill>
                          <a:srgbClr val="FFFF00"/>
                        </a:solidFill>
                        <a:latin typeface="Cambria Math" panose="02040503050406030204" pitchFamily="18" charset="0"/>
                      </a:rPr>
                      <m:t>𝑢</m:t>
                    </m:r>
                    <m:r>
                      <a:rPr lang="en-US" altLang="ko-KR" sz="2000" i="1">
                        <a:solidFill>
                          <a:srgbClr val="FFFF00"/>
                        </a:solidFill>
                        <a:latin typeface="Cambria Math" panose="02040503050406030204" pitchFamily="18" charset="0"/>
                      </a:rPr>
                      <m:t>(</m:t>
                    </m:r>
                    <m:bar>
                      <m:barPr>
                        <m:pos m:val="top"/>
                        <m:ctrlPr>
                          <a:rPr lang="en-US" altLang="ko-KR" sz="2000" b="1" i="1" dirty="0">
                            <a:solidFill>
                              <a:srgbClr val="FFFF00"/>
                            </a:solidFill>
                            <a:latin typeface="Cambria Math" panose="02040503050406030204" pitchFamily="18" charset="0"/>
                          </a:rPr>
                        </m:ctrlPr>
                      </m:barPr>
                      <m:e>
                        <m:r>
                          <a:rPr lang="en-US" altLang="ko-KR" sz="2000" b="1" dirty="0">
                            <a:solidFill>
                              <a:srgbClr val="FFFF00"/>
                            </a:solidFill>
                            <a:latin typeface="Cambria Math" panose="02040503050406030204" pitchFamily="18" charset="0"/>
                          </a:rPr>
                          <m:t>𝐱</m:t>
                        </m:r>
                      </m:e>
                    </m:bar>
                    <m:r>
                      <a:rPr lang="en-US" altLang="ko-KR" sz="2000" i="1">
                        <a:solidFill>
                          <a:srgbClr val="FFFF00"/>
                        </a:solidFill>
                        <a:latin typeface="Cambria Math" panose="02040503050406030204" pitchFamily="18" charset="0"/>
                      </a:rPr>
                      <m:t>)</m:t>
                    </m:r>
                  </m:oMath>
                </a14:m>
                <a:endParaRPr lang="ko-KR" altLang="en-US" sz="2000" dirty="0">
                  <a:solidFill>
                    <a:srgbClr val="FFFF00"/>
                  </a:solidFill>
                  <a:latin typeface="+mj-lt"/>
                </a:endParaRPr>
              </a:p>
            </p:txBody>
          </p:sp>
        </mc:Choice>
        <mc:Fallback xmlns="">
          <p:sp>
            <p:nvSpPr>
              <p:cNvPr id="6" name="TextBox 5">
                <a:extLst>
                  <a:ext uri="{FF2B5EF4-FFF2-40B4-BE49-F238E27FC236}">
                    <a16:creationId xmlns:a16="http://schemas.microsoft.com/office/drawing/2014/main" id="{AFB8A276-09B8-5F73-F357-69FCE911F71A}"/>
                  </a:ext>
                </a:extLst>
              </p:cNvPr>
              <p:cNvSpPr txBox="1">
                <a:spLocks noRot="1" noChangeAspect="1" noMove="1" noResize="1" noEditPoints="1" noAdjustHandles="1" noChangeArrowheads="1" noChangeShapeType="1" noTextEdit="1"/>
              </p:cNvSpPr>
              <p:nvPr/>
            </p:nvSpPr>
            <p:spPr>
              <a:xfrm>
                <a:off x="3229817" y="6168234"/>
                <a:ext cx="2492536" cy="400110"/>
              </a:xfrm>
              <a:prstGeom prst="rect">
                <a:avLst/>
              </a:prstGeom>
              <a:blipFill>
                <a:blip r:embed="rId11"/>
                <a:stretch>
                  <a:fillRect l="-2689" t="-7692" b="-29231"/>
                </a:stretch>
              </a:blipFill>
              <a:ln>
                <a:noFill/>
              </a:ln>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E379B78-4F12-0D2D-E15A-0B421767CEFD}"/>
                  </a:ext>
                </a:extLst>
              </p:cNvPr>
              <p:cNvSpPr txBox="1"/>
              <p:nvPr/>
            </p:nvSpPr>
            <p:spPr>
              <a:xfrm>
                <a:off x="3229817" y="5828140"/>
                <a:ext cx="2144300" cy="400110"/>
              </a:xfrm>
              <a:prstGeom prst="rect">
                <a:avLst/>
              </a:prstGeom>
              <a:noFill/>
              <a:ln>
                <a:noFill/>
              </a:ln>
            </p:spPr>
            <p:txBody>
              <a:bodyPr wrap="square" rtlCol="0">
                <a:spAutoFit/>
              </a:bodyPr>
              <a:lstStyle/>
              <a:p>
                <a:r>
                  <a:rPr lang="en-US" altLang="ko-KR" sz="2000" dirty="0">
                    <a:solidFill>
                      <a:schemeClr val="accent2"/>
                    </a:solidFill>
                    <a:latin typeface="+mj-lt"/>
                  </a:rPr>
                  <a:t>path length </a:t>
                </a:r>
                <a14:m>
                  <m:oMath xmlns:m="http://schemas.openxmlformats.org/officeDocument/2006/math">
                    <m:r>
                      <a:rPr lang="en-US" altLang="ko-KR" sz="2000" b="0" i="1" smtClean="0">
                        <a:solidFill>
                          <a:schemeClr val="accent2"/>
                        </a:solidFill>
                        <a:latin typeface="Cambria Math" panose="02040503050406030204" pitchFamily="18" charset="0"/>
                      </a:rPr>
                      <m:t>𝑙</m:t>
                    </m:r>
                    <m:r>
                      <a:rPr lang="en-US" altLang="ko-KR" sz="2000" b="0" i="1" smtClean="0">
                        <a:solidFill>
                          <a:schemeClr val="accent2"/>
                        </a:solidFill>
                        <a:latin typeface="Cambria Math" panose="02040503050406030204" pitchFamily="18" charset="0"/>
                      </a:rPr>
                      <m:t>(</m:t>
                    </m:r>
                    <m:bar>
                      <m:barPr>
                        <m:pos m:val="top"/>
                        <m:ctrlPr>
                          <a:rPr lang="en-US" altLang="ko-KR" sz="2000" b="1" i="1" dirty="0" smtClean="0">
                            <a:solidFill>
                              <a:schemeClr val="accent2"/>
                            </a:solidFill>
                            <a:latin typeface="Cambria Math" panose="02040503050406030204" pitchFamily="18" charset="0"/>
                          </a:rPr>
                        </m:ctrlPr>
                      </m:barPr>
                      <m:e>
                        <m:r>
                          <a:rPr lang="en-US" altLang="ko-KR" sz="2000" b="1" dirty="0">
                            <a:solidFill>
                              <a:schemeClr val="accent2"/>
                            </a:solidFill>
                            <a:latin typeface="Cambria Math" panose="02040503050406030204" pitchFamily="18" charset="0"/>
                          </a:rPr>
                          <m:t>𝐱</m:t>
                        </m:r>
                      </m:e>
                    </m:bar>
                    <m:r>
                      <a:rPr lang="en-US" altLang="ko-KR" sz="2000" b="0" i="1" smtClean="0">
                        <a:solidFill>
                          <a:schemeClr val="accent2"/>
                        </a:solidFill>
                        <a:latin typeface="Cambria Math" panose="02040503050406030204" pitchFamily="18" charset="0"/>
                      </a:rPr>
                      <m:t>)</m:t>
                    </m:r>
                  </m:oMath>
                </a14:m>
                <a:endParaRPr lang="ko-KR" altLang="en-US" sz="2000" dirty="0">
                  <a:solidFill>
                    <a:srgbClr val="FFFF00"/>
                  </a:solidFill>
                  <a:latin typeface="+mj-lt"/>
                </a:endParaRPr>
              </a:p>
            </p:txBody>
          </p:sp>
        </mc:Choice>
        <mc:Fallback xmlns="">
          <p:sp>
            <p:nvSpPr>
              <p:cNvPr id="7" name="TextBox 6">
                <a:extLst>
                  <a:ext uri="{FF2B5EF4-FFF2-40B4-BE49-F238E27FC236}">
                    <a16:creationId xmlns:a16="http://schemas.microsoft.com/office/drawing/2014/main" id="{7E379B78-4F12-0D2D-E15A-0B421767CEFD}"/>
                  </a:ext>
                </a:extLst>
              </p:cNvPr>
              <p:cNvSpPr txBox="1">
                <a:spLocks noRot="1" noChangeAspect="1" noMove="1" noResize="1" noEditPoints="1" noAdjustHandles="1" noChangeArrowheads="1" noChangeShapeType="1" noTextEdit="1"/>
              </p:cNvSpPr>
              <p:nvPr/>
            </p:nvSpPr>
            <p:spPr>
              <a:xfrm>
                <a:off x="3229817" y="5828140"/>
                <a:ext cx="2144300" cy="400110"/>
              </a:xfrm>
              <a:prstGeom prst="rect">
                <a:avLst/>
              </a:prstGeom>
              <a:blipFill>
                <a:blip r:embed="rId12"/>
                <a:stretch>
                  <a:fillRect l="-3125" t="-6061" b="-27273"/>
                </a:stretch>
              </a:blipFill>
              <a:ln>
                <a:noFill/>
              </a:ln>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7145DBA-E78C-A724-45DE-337075AE711B}"/>
                  </a:ext>
                </a:extLst>
              </p:cNvPr>
              <p:cNvSpPr txBox="1"/>
              <p:nvPr/>
            </p:nvSpPr>
            <p:spPr>
              <a:xfrm>
                <a:off x="7869117" y="6020537"/>
                <a:ext cx="2144300" cy="400110"/>
              </a:xfrm>
              <a:prstGeom prst="rect">
                <a:avLst/>
              </a:prstGeom>
              <a:noFill/>
              <a:ln>
                <a:noFill/>
              </a:ln>
            </p:spPr>
            <p:txBody>
              <a:bodyPr wrap="square" rtlCol="0">
                <a:spAutoFit/>
              </a:bodyPr>
              <a:lstStyle/>
              <a:p>
                <a:r>
                  <a:rPr lang="en-US" altLang="ko-KR" sz="2000" dirty="0">
                    <a:solidFill>
                      <a:schemeClr val="accent2"/>
                    </a:solidFill>
                    <a:latin typeface="+mj-lt"/>
                  </a:rPr>
                  <a:t>path length </a:t>
                </a:r>
                <a14:m>
                  <m:oMath xmlns:m="http://schemas.openxmlformats.org/officeDocument/2006/math">
                    <m:r>
                      <a:rPr lang="en-US" altLang="ko-KR" sz="2000" b="0" i="1" smtClean="0">
                        <a:solidFill>
                          <a:schemeClr val="accent2"/>
                        </a:solidFill>
                        <a:latin typeface="Cambria Math" panose="02040503050406030204" pitchFamily="18" charset="0"/>
                      </a:rPr>
                      <m:t>𝑙</m:t>
                    </m:r>
                    <m:r>
                      <a:rPr lang="en-US" altLang="ko-KR" sz="2000" b="0" i="1" smtClean="0">
                        <a:solidFill>
                          <a:schemeClr val="accent2"/>
                        </a:solidFill>
                        <a:latin typeface="Cambria Math" panose="02040503050406030204" pitchFamily="18" charset="0"/>
                      </a:rPr>
                      <m:t>(</m:t>
                    </m:r>
                    <m:bar>
                      <m:barPr>
                        <m:pos m:val="top"/>
                        <m:ctrlPr>
                          <a:rPr lang="en-US" altLang="ko-KR" sz="2000" b="1" i="1" dirty="0" smtClean="0">
                            <a:solidFill>
                              <a:schemeClr val="accent2"/>
                            </a:solidFill>
                            <a:latin typeface="Cambria Math" panose="02040503050406030204" pitchFamily="18" charset="0"/>
                          </a:rPr>
                        </m:ctrlPr>
                      </m:barPr>
                      <m:e>
                        <m:r>
                          <a:rPr lang="en-US" altLang="ko-KR" sz="2000" b="1" dirty="0">
                            <a:solidFill>
                              <a:schemeClr val="accent2"/>
                            </a:solidFill>
                            <a:latin typeface="Cambria Math" panose="02040503050406030204" pitchFamily="18" charset="0"/>
                          </a:rPr>
                          <m:t>𝐱</m:t>
                        </m:r>
                      </m:e>
                    </m:bar>
                    <m:r>
                      <a:rPr lang="en-US" altLang="ko-KR" sz="2000" b="0" i="1" smtClean="0">
                        <a:solidFill>
                          <a:schemeClr val="accent2"/>
                        </a:solidFill>
                        <a:latin typeface="Cambria Math" panose="02040503050406030204" pitchFamily="18" charset="0"/>
                      </a:rPr>
                      <m:t>)</m:t>
                    </m:r>
                  </m:oMath>
                </a14:m>
                <a:endParaRPr lang="ko-KR" altLang="en-US" sz="2000" dirty="0">
                  <a:solidFill>
                    <a:srgbClr val="FFFF00"/>
                  </a:solidFill>
                  <a:latin typeface="+mj-lt"/>
                </a:endParaRPr>
              </a:p>
            </p:txBody>
          </p:sp>
        </mc:Choice>
        <mc:Fallback xmlns="">
          <p:sp>
            <p:nvSpPr>
              <p:cNvPr id="8" name="TextBox 7">
                <a:extLst>
                  <a:ext uri="{FF2B5EF4-FFF2-40B4-BE49-F238E27FC236}">
                    <a16:creationId xmlns:a16="http://schemas.microsoft.com/office/drawing/2014/main" id="{D7145DBA-E78C-A724-45DE-337075AE711B}"/>
                  </a:ext>
                </a:extLst>
              </p:cNvPr>
              <p:cNvSpPr txBox="1">
                <a:spLocks noRot="1" noChangeAspect="1" noMove="1" noResize="1" noEditPoints="1" noAdjustHandles="1" noChangeArrowheads="1" noChangeShapeType="1" noTextEdit="1"/>
              </p:cNvSpPr>
              <p:nvPr/>
            </p:nvSpPr>
            <p:spPr>
              <a:xfrm>
                <a:off x="7869117" y="6020537"/>
                <a:ext cx="2144300" cy="400110"/>
              </a:xfrm>
              <a:prstGeom prst="rect">
                <a:avLst/>
              </a:prstGeom>
              <a:blipFill>
                <a:blip r:embed="rId13"/>
                <a:stretch>
                  <a:fillRect l="-3125" t="-7692" b="-29231"/>
                </a:stretch>
              </a:blipFill>
              <a:ln>
                <a:noFill/>
              </a:ln>
            </p:spPr>
            <p:txBody>
              <a:bodyPr/>
              <a:lstStyle/>
              <a:p>
                <a:r>
                  <a:rPr lang="ko-KR" altLang="en-US">
                    <a:noFill/>
                  </a:rPr>
                  <a:t> </a:t>
                </a:r>
              </a:p>
            </p:txBody>
          </p:sp>
        </mc:Fallback>
      </mc:AlternateContent>
      <p:sp>
        <p:nvSpPr>
          <p:cNvPr id="9" name="TextBox 8">
            <a:extLst>
              <a:ext uri="{FF2B5EF4-FFF2-40B4-BE49-F238E27FC236}">
                <a16:creationId xmlns:a16="http://schemas.microsoft.com/office/drawing/2014/main" id="{1C6937B4-73AA-6132-B8D5-419B9BFAF7A6}"/>
              </a:ext>
            </a:extLst>
          </p:cNvPr>
          <p:cNvSpPr txBox="1"/>
          <p:nvPr/>
        </p:nvSpPr>
        <p:spPr>
          <a:xfrm>
            <a:off x="5688565" y="5888716"/>
            <a:ext cx="1565951" cy="646331"/>
          </a:xfrm>
          <a:prstGeom prst="rect">
            <a:avLst/>
          </a:prstGeom>
          <a:noFill/>
        </p:spPr>
        <p:txBody>
          <a:bodyPr wrap="square" rtlCol="0">
            <a:spAutoFit/>
          </a:bodyPr>
          <a:lstStyle/>
          <a:p>
            <a:pPr algn="ctr"/>
            <a:r>
              <a:rPr lang="en-US" altLang="ko-KR" dirty="0"/>
              <a:t>Bin</a:t>
            </a:r>
          </a:p>
          <a:p>
            <a:pPr algn="ctr"/>
            <a:r>
              <a:rPr lang="en-US" altLang="ko-KR" dirty="0"/>
              <a:t>Index</a:t>
            </a:r>
            <a:endParaRPr lang="ko-KR" altLang="en-US" dirty="0"/>
          </a:p>
        </p:txBody>
      </p:sp>
      <p:grpSp>
        <p:nvGrpSpPr>
          <p:cNvPr id="185" name="그룹 184">
            <a:extLst>
              <a:ext uri="{FF2B5EF4-FFF2-40B4-BE49-F238E27FC236}">
                <a16:creationId xmlns:a16="http://schemas.microsoft.com/office/drawing/2014/main" id="{141DE24E-DAA8-86E3-AB50-C07BD6240A8C}"/>
              </a:ext>
            </a:extLst>
          </p:cNvPr>
          <p:cNvGrpSpPr/>
          <p:nvPr/>
        </p:nvGrpSpPr>
        <p:grpSpPr>
          <a:xfrm>
            <a:off x="6529773" y="1868876"/>
            <a:ext cx="1983711" cy="1667797"/>
            <a:chOff x="7764332" y="4048077"/>
            <a:chExt cx="2194038" cy="1844629"/>
          </a:xfrm>
        </p:grpSpPr>
        <p:cxnSp>
          <p:nvCxnSpPr>
            <p:cNvPr id="189" name="직선 화살표 연결선 188">
              <a:extLst>
                <a:ext uri="{FF2B5EF4-FFF2-40B4-BE49-F238E27FC236}">
                  <a16:creationId xmlns:a16="http://schemas.microsoft.com/office/drawing/2014/main" id="{921AB2EF-49C4-C464-9640-ED53637D974C}"/>
                </a:ext>
              </a:extLst>
            </p:cNvPr>
            <p:cNvCxnSpPr>
              <a:cxnSpLocks/>
            </p:cNvCxnSpPr>
            <p:nvPr/>
          </p:nvCxnSpPr>
          <p:spPr>
            <a:xfrm>
              <a:off x="7764332" y="4048077"/>
              <a:ext cx="1762668" cy="0"/>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190" name="직선 화살표 연결선 189">
              <a:extLst>
                <a:ext uri="{FF2B5EF4-FFF2-40B4-BE49-F238E27FC236}">
                  <a16:creationId xmlns:a16="http://schemas.microsoft.com/office/drawing/2014/main" id="{EA7FB13B-2F28-0D85-DA08-E099B13AED71}"/>
                </a:ext>
              </a:extLst>
            </p:cNvPr>
            <p:cNvCxnSpPr>
              <a:cxnSpLocks/>
            </p:cNvCxnSpPr>
            <p:nvPr/>
          </p:nvCxnSpPr>
          <p:spPr>
            <a:xfrm>
              <a:off x="9525002" y="4090279"/>
              <a:ext cx="344698" cy="1802427"/>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191" name="직선 화살표 연결선 190">
              <a:extLst>
                <a:ext uri="{FF2B5EF4-FFF2-40B4-BE49-F238E27FC236}">
                  <a16:creationId xmlns:a16="http://schemas.microsoft.com/office/drawing/2014/main" id="{A29B540A-66B0-BA7F-C8A0-9BE81FEC5DA4}"/>
                </a:ext>
              </a:extLst>
            </p:cNvPr>
            <p:cNvCxnSpPr>
              <a:cxnSpLocks/>
            </p:cNvCxnSpPr>
            <p:nvPr/>
          </p:nvCxnSpPr>
          <p:spPr>
            <a:xfrm flipH="1" flipV="1">
              <a:off x="8078150" y="5359592"/>
              <a:ext cx="1880220" cy="517172"/>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92" name="그룹 191">
            <a:extLst>
              <a:ext uri="{FF2B5EF4-FFF2-40B4-BE49-F238E27FC236}">
                <a16:creationId xmlns:a16="http://schemas.microsoft.com/office/drawing/2014/main" id="{642A2F8B-5BCF-8478-56D7-40D51476C4D5}"/>
              </a:ext>
            </a:extLst>
          </p:cNvPr>
          <p:cNvGrpSpPr/>
          <p:nvPr/>
        </p:nvGrpSpPr>
        <p:grpSpPr>
          <a:xfrm>
            <a:off x="6547066" y="1889456"/>
            <a:ext cx="1755799" cy="2134568"/>
            <a:chOff x="10213909" y="1543180"/>
            <a:chExt cx="1068315" cy="1298777"/>
          </a:xfrm>
        </p:grpSpPr>
        <p:sp>
          <p:nvSpPr>
            <p:cNvPr id="193" name="왼쪽 중괄호 192">
              <a:extLst>
                <a:ext uri="{FF2B5EF4-FFF2-40B4-BE49-F238E27FC236}">
                  <a16:creationId xmlns:a16="http://schemas.microsoft.com/office/drawing/2014/main" id="{2AB62205-8374-F79A-2874-17007E8CE403}"/>
                </a:ext>
              </a:extLst>
            </p:cNvPr>
            <p:cNvSpPr/>
            <p:nvPr/>
          </p:nvSpPr>
          <p:spPr>
            <a:xfrm rot="16200000">
              <a:off x="10568628" y="1188461"/>
              <a:ext cx="208263" cy="917702"/>
            </a:xfrm>
            <a:prstGeom prst="leftBrace">
              <a:avLst>
                <a:gd name="adj1" fmla="val 110161"/>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94" name="왼쪽 중괄호 193">
              <a:extLst>
                <a:ext uri="{FF2B5EF4-FFF2-40B4-BE49-F238E27FC236}">
                  <a16:creationId xmlns:a16="http://schemas.microsoft.com/office/drawing/2014/main" id="{4B283411-0518-C7E2-6AEF-5EBB3C8845BA}"/>
                </a:ext>
              </a:extLst>
            </p:cNvPr>
            <p:cNvSpPr/>
            <p:nvPr/>
          </p:nvSpPr>
          <p:spPr>
            <a:xfrm rot="20898935">
              <a:off x="11051378" y="1597063"/>
              <a:ext cx="208263" cy="917702"/>
            </a:xfrm>
            <a:prstGeom prst="leftBrace">
              <a:avLst>
                <a:gd name="adj1" fmla="val 106204"/>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95" name="왼쪽 중괄호 194">
              <a:extLst>
                <a:ext uri="{FF2B5EF4-FFF2-40B4-BE49-F238E27FC236}">
                  <a16:creationId xmlns:a16="http://schemas.microsoft.com/office/drawing/2014/main" id="{EF5D248C-64AB-5A68-8299-A0933D01AFD3}"/>
                </a:ext>
              </a:extLst>
            </p:cNvPr>
            <p:cNvSpPr/>
            <p:nvPr/>
          </p:nvSpPr>
          <p:spPr>
            <a:xfrm rot="17100000">
              <a:off x="10750319" y="2102768"/>
              <a:ext cx="208263" cy="855547"/>
            </a:xfrm>
            <a:prstGeom prst="leftBrace">
              <a:avLst>
                <a:gd name="adj1" fmla="val 60479"/>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196" name="TextBox 195">
                  <a:extLst>
                    <a:ext uri="{FF2B5EF4-FFF2-40B4-BE49-F238E27FC236}">
                      <a16:creationId xmlns:a16="http://schemas.microsoft.com/office/drawing/2014/main" id="{1B160BE5-85A0-40BD-7EE9-ECB203D5298A}"/>
                    </a:ext>
                  </a:extLst>
                </p:cNvPr>
                <p:cNvSpPr txBox="1"/>
                <p:nvPr/>
              </p:nvSpPr>
              <p:spPr>
                <a:xfrm>
                  <a:off x="10515845" y="1761416"/>
                  <a:ext cx="23827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1</m:t>
                            </m:r>
                          </m:sub>
                        </m:sSub>
                      </m:oMath>
                    </m:oMathPara>
                  </a14:m>
                  <a:endParaRPr lang="ko-KR" altLang="en-US" dirty="0">
                    <a:solidFill>
                      <a:schemeClr val="accent2"/>
                    </a:solidFill>
                  </a:endParaRPr>
                </a:p>
              </p:txBody>
            </p:sp>
          </mc:Choice>
          <mc:Fallback xmlns="">
            <p:sp>
              <p:nvSpPr>
                <p:cNvPr id="196" name="TextBox 195">
                  <a:extLst>
                    <a:ext uri="{FF2B5EF4-FFF2-40B4-BE49-F238E27FC236}">
                      <a16:creationId xmlns:a16="http://schemas.microsoft.com/office/drawing/2014/main" id="{1B160BE5-85A0-40BD-7EE9-ECB203D5298A}"/>
                    </a:ext>
                  </a:extLst>
                </p:cNvPr>
                <p:cNvSpPr txBox="1">
                  <a:spLocks noRot="1" noChangeAspect="1" noMove="1" noResize="1" noEditPoints="1" noAdjustHandles="1" noChangeArrowheads="1" noChangeShapeType="1" noTextEdit="1"/>
                </p:cNvSpPr>
                <p:nvPr/>
              </p:nvSpPr>
              <p:spPr>
                <a:xfrm>
                  <a:off x="10515845" y="1761416"/>
                  <a:ext cx="238270" cy="276999"/>
                </a:xfrm>
                <a:prstGeom prst="rect">
                  <a:avLst/>
                </a:prstGeom>
                <a:blipFill>
                  <a:blip r:embed="rId14"/>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97" name="TextBox 196">
                  <a:extLst>
                    <a:ext uri="{FF2B5EF4-FFF2-40B4-BE49-F238E27FC236}">
                      <a16:creationId xmlns:a16="http://schemas.microsoft.com/office/drawing/2014/main" id="{1CC6003E-9BED-013C-9731-84812B1EA48A}"/>
                    </a:ext>
                  </a:extLst>
                </p:cNvPr>
                <p:cNvSpPr txBox="1"/>
                <p:nvPr/>
              </p:nvSpPr>
              <p:spPr>
                <a:xfrm>
                  <a:off x="10817967" y="1924450"/>
                  <a:ext cx="243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2</m:t>
                            </m:r>
                          </m:sub>
                        </m:sSub>
                      </m:oMath>
                    </m:oMathPara>
                  </a14:m>
                  <a:endParaRPr lang="ko-KR" altLang="en-US" dirty="0">
                    <a:solidFill>
                      <a:schemeClr val="accent2"/>
                    </a:solidFill>
                  </a:endParaRPr>
                </a:p>
              </p:txBody>
            </p:sp>
          </mc:Choice>
          <mc:Fallback xmlns="">
            <p:sp>
              <p:nvSpPr>
                <p:cNvPr id="197" name="TextBox 196">
                  <a:extLst>
                    <a:ext uri="{FF2B5EF4-FFF2-40B4-BE49-F238E27FC236}">
                      <a16:creationId xmlns:a16="http://schemas.microsoft.com/office/drawing/2014/main" id="{1CC6003E-9BED-013C-9731-84812B1EA48A}"/>
                    </a:ext>
                  </a:extLst>
                </p:cNvPr>
                <p:cNvSpPr txBox="1">
                  <a:spLocks noRot="1" noChangeAspect="1" noMove="1" noResize="1" noEditPoints="1" noAdjustHandles="1" noChangeArrowheads="1" noChangeShapeType="1" noTextEdit="1"/>
                </p:cNvSpPr>
                <p:nvPr/>
              </p:nvSpPr>
              <p:spPr>
                <a:xfrm>
                  <a:off x="10817967" y="1924450"/>
                  <a:ext cx="243593" cy="276999"/>
                </a:xfrm>
                <a:prstGeom prst="rect">
                  <a:avLst/>
                </a:prstGeom>
                <a:blipFill>
                  <a:blip r:embed="rId15"/>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98" name="TextBox 197">
                  <a:extLst>
                    <a:ext uri="{FF2B5EF4-FFF2-40B4-BE49-F238E27FC236}">
                      <a16:creationId xmlns:a16="http://schemas.microsoft.com/office/drawing/2014/main" id="{4DBD5D7D-0D6B-9961-B572-E67DB4B57EEC}"/>
                    </a:ext>
                  </a:extLst>
                </p:cNvPr>
                <p:cNvSpPr txBox="1"/>
                <p:nvPr/>
              </p:nvSpPr>
              <p:spPr>
                <a:xfrm>
                  <a:off x="10635122" y="2564958"/>
                  <a:ext cx="243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3</m:t>
                            </m:r>
                          </m:sub>
                        </m:sSub>
                      </m:oMath>
                    </m:oMathPara>
                  </a14:m>
                  <a:endParaRPr lang="ko-KR" altLang="en-US" dirty="0">
                    <a:solidFill>
                      <a:schemeClr val="accent2"/>
                    </a:solidFill>
                  </a:endParaRPr>
                </a:p>
              </p:txBody>
            </p:sp>
          </mc:Choice>
          <mc:Fallback xmlns="">
            <p:sp>
              <p:nvSpPr>
                <p:cNvPr id="198" name="TextBox 197">
                  <a:extLst>
                    <a:ext uri="{FF2B5EF4-FFF2-40B4-BE49-F238E27FC236}">
                      <a16:creationId xmlns:a16="http://schemas.microsoft.com/office/drawing/2014/main" id="{4DBD5D7D-0D6B-9961-B572-E67DB4B57EEC}"/>
                    </a:ext>
                  </a:extLst>
                </p:cNvPr>
                <p:cNvSpPr txBox="1">
                  <a:spLocks noRot="1" noChangeAspect="1" noMove="1" noResize="1" noEditPoints="1" noAdjustHandles="1" noChangeArrowheads="1" noChangeShapeType="1" noTextEdit="1"/>
                </p:cNvSpPr>
                <p:nvPr/>
              </p:nvSpPr>
              <p:spPr>
                <a:xfrm>
                  <a:off x="10635122" y="2564958"/>
                  <a:ext cx="243593" cy="276999"/>
                </a:xfrm>
                <a:prstGeom prst="rect">
                  <a:avLst/>
                </a:prstGeom>
                <a:blipFill>
                  <a:blip r:embed="rId16"/>
                  <a:stretch>
                    <a:fillRect/>
                  </a:stretch>
                </a:blipFill>
              </p:spPr>
              <p:txBody>
                <a:bodyPr/>
                <a:lstStyle/>
                <a:p>
                  <a:r>
                    <a:rPr lang="ko-KR" altLang="en-US">
                      <a:noFill/>
                    </a:rPr>
                    <a:t> </a:t>
                  </a:r>
                </a:p>
              </p:txBody>
            </p:sp>
          </mc:Fallback>
        </mc:AlternateContent>
      </p:grpSp>
      <p:grpSp>
        <p:nvGrpSpPr>
          <p:cNvPr id="210" name="그룹 209">
            <a:extLst>
              <a:ext uri="{FF2B5EF4-FFF2-40B4-BE49-F238E27FC236}">
                <a16:creationId xmlns:a16="http://schemas.microsoft.com/office/drawing/2014/main" id="{82C04C25-E2D2-D981-8C63-6DDEE9A13F2A}"/>
              </a:ext>
            </a:extLst>
          </p:cNvPr>
          <p:cNvGrpSpPr/>
          <p:nvPr/>
        </p:nvGrpSpPr>
        <p:grpSpPr>
          <a:xfrm>
            <a:off x="1418365" y="1868876"/>
            <a:ext cx="1983711" cy="1667797"/>
            <a:chOff x="7764332" y="4048077"/>
            <a:chExt cx="2194038" cy="1844629"/>
          </a:xfrm>
        </p:grpSpPr>
        <p:cxnSp>
          <p:nvCxnSpPr>
            <p:cNvPr id="211" name="직선 화살표 연결선 210">
              <a:extLst>
                <a:ext uri="{FF2B5EF4-FFF2-40B4-BE49-F238E27FC236}">
                  <a16:creationId xmlns:a16="http://schemas.microsoft.com/office/drawing/2014/main" id="{C8F43DAE-02BD-5FA8-B297-6E084200E7FE}"/>
                </a:ext>
              </a:extLst>
            </p:cNvPr>
            <p:cNvCxnSpPr>
              <a:cxnSpLocks/>
            </p:cNvCxnSpPr>
            <p:nvPr/>
          </p:nvCxnSpPr>
          <p:spPr>
            <a:xfrm>
              <a:off x="7764332" y="4048077"/>
              <a:ext cx="1762668" cy="0"/>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12" name="직선 화살표 연결선 211">
              <a:extLst>
                <a:ext uri="{FF2B5EF4-FFF2-40B4-BE49-F238E27FC236}">
                  <a16:creationId xmlns:a16="http://schemas.microsoft.com/office/drawing/2014/main" id="{A39C79A6-2B7A-2A92-EE3B-3DBB7CE2CBCA}"/>
                </a:ext>
              </a:extLst>
            </p:cNvPr>
            <p:cNvCxnSpPr>
              <a:cxnSpLocks/>
            </p:cNvCxnSpPr>
            <p:nvPr/>
          </p:nvCxnSpPr>
          <p:spPr>
            <a:xfrm>
              <a:off x="9525002" y="4090279"/>
              <a:ext cx="344698" cy="1802427"/>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13" name="직선 화살표 연결선 212">
              <a:extLst>
                <a:ext uri="{FF2B5EF4-FFF2-40B4-BE49-F238E27FC236}">
                  <a16:creationId xmlns:a16="http://schemas.microsoft.com/office/drawing/2014/main" id="{05F8FB9A-4AE0-BE06-3525-A9B848801590}"/>
                </a:ext>
              </a:extLst>
            </p:cNvPr>
            <p:cNvCxnSpPr>
              <a:cxnSpLocks/>
            </p:cNvCxnSpPr>
            <p:nvPr/>
          </p:nvCxnSpPr>
          <p:spPr>
            <a:xfrm flipH="1" flipV="1">
              <a:off x="8078150" y="5359592"/>
              <a:ext cx="1880220" cy="517172"/>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214" name="그룹 213">
            <a:extLst>
              <a:ext uri="{FF2B5EF4-FFF2-40B4-BE49-F238E27FC236}">
                <a16:creationId xmlns:a16="http://schemas.microsoft.com/office/drawing/2014/main" id="{80AE6EF5-0F62-FC9B-2C13-2F71EA4E6E53}"/>
              </a:ext>
            </a:extLst>
          </p:cNvPr>
          <p:cNvGrpSpPr/>
          <p:nvPr/>
        </p:nvGrpSpPr>
        <p:grpSpPr>
          <a:xfrm>
            <a:off x="1435658" y="1889456"/>
            <a:ext cx="1755799" cy="2134568"/>
            <a:chOff x="10213909" y="1543180"/>
            <a:chExt cx="1068315" cy="1298777"/>
          </a:xfrm>
        </p:grpSpPr>
        <p:sp>
          <p:nvSpPr>
            <p:cNvPr id="215" name="왼쪽 중괄호 214">
              <a:extLst>
                <a:ext uri="{FF2B5EF4-FFF2-40B4-BE49-F238E27FC236}">
                  <a16:creationId xmlns:a16="http://schemas.microsoft.com/office/drawing/2014/main" id="{D6B47896-0D40-A554-9672-DD40E1295D85}"/>
                </a:ext>
              </a:extLst>
            </p:cNvPr>
            <p:cNvSpPr/>
            <p:nvPr/>
          </p:nvSpPr>
          <p:spPr>
            <a:xfrm rot="16200000">
              <a:off x="10568628" y="1188461"/>
              <a:ext cx="208263" cy="917702"/>
            </a:xfrm>
            <a:prstGeom prst="leftBrace">
              <a:avLst>
                <a:gd name="adj1" fmla="val 110161"/>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16" name="왼쪽 중괄호 215">
              <a:extLst>
                <a:ext uri="{FF2B5EF4-FFF2-40B4-BE49-F238E27FC236}">
                  <a16:creationId xmlns:a16="http://schemas.microsoft.com/office/drawing/2014/main" id="{1A914363-E9F9-954C-6179-CD80ED8B6D82}"/>
                </a:ext>
              </a:extLst>
            </p:cNvPr>
            <p:cNvSpPr/>
            <p:nvPr/>
          </p:nvSpPr>
          <p:spPr>
            <a:xfrm rot="20898935">
              <a:off x="11051378" y="1597063"/>
              <a:ext cx="208263" cy="917702"/>
            </a:xfrm>
            <a:prstGeom prst="leftBrace">
              <a:avLst>
                <a:gd name="adj1" fmla="val 106204"/>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17" name="왼쪽 중괄호 216">
              <a:extLst>
                <a:ext uri="{FF2B5EF4-FFF2-40B4-BE49-F238E27FC236}">
                  <a16:creationId xmlns:a16="http://schemas.microsoft.com/office/drawing/2014/main" id="{7B073059-A51F-ED3B-A384-0B7EF6720072}"/>
                </a:ext>
              </a:extLst>
            </p:cNvPr>
            <p:cNvSpPr/>
            <p:nvPr/>
          </p:nvSpPr>
          <p:spPr>
            <a:xfrm rot="17100000">
              <a:off x="10750319" y="2102768"/>
              <a:ext cx="208263" cy="855547"/>
            </a:xfrm>
            <a:prstGeom prst="leftBrace">
              <a:avLst>
                <a:gd name="adj1" fmla="val 60479"/>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218" name="TextBox 217">
                  <a:extLst>
                    <a:ext uri="{FF2B5EF4-FFF2-40B4-BE49-F238E27FC236}">
                      <a16:creationId xmlns:a16="http://schemas.microsoft.com/office/drawing/2014/main" id="{2B159440-B990-7803-9783-67DFB72BDC68}"/>
                    </a:ext>
                  </a:extLst>
                </p:cNvPr>
                <p:cNvSpPr txBox="1"/>
                <p:nvPr/>
              </p:nvSpPr>
              <p:spPr>
                <a:xfrm>
                  <a:off x="10515845" y="1761416"/>
                  <a:ext cx="23827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1</m:t>
                            </m:r>
                          </m:sub>
                        </m:sSub>
                      </m:oMath>
                    </m:oMathPara>
                  </a14:m>
                  <a:endParaRPr lang="ko-KR" altLang="en-US" dirty="0">
                    <a:solidFill>
                      <a:schemeClr val="accent2"/>
                    </a:solidFill>
                  </a:endParaRPr>
                </a:p>
              </p:txBody>
            </p:sp>
          </mc:Choice>
          <mc:Fallback xmlns="">
            <p:sp>
              <p:nvSpPr>
                <p:cNvPr id="218" name="TextBox 217">
                  <a:extLst>
                    <a:ext uri="{FF2B5EF4-FFF2-40B4-BE49-F238E27FC236}">
                      <a16:creationId xmlns:a16="http://schemas.microsoft.com/office/drawing/2014/main" id="{2B159440-B990-7803-9783-67DFB72BDC68}"/>
                    </a:ext>
                  </a:extLst>
                </p:cNvPr>
                <p:cNvSpPr txBox="1">
                  <a:spLocks noRot="1" noChangeAspect="1" noMove="1" noResize="1" noEditPoints="1" noAdjustHandles="1" noChangeArrowheads="1" noChangeShapeType="1" noTextEdit="1"/>
                </p:cNvSpPr>
                <p:nvPr/>
              </p:nvSpPr>
              <p:spPr>
                <a:xfrm>
                  <a:off x="10515845" y="1761416"/>
                  <a:ext cx="238270" cy="276999"/>
                </a:xfrm>
                <a:prstGeom prst="rect">
                  <a:avLst/>
                </a:prstGeom>
                <a:blipFill>
                  <a:blip r:embed="rId17"/>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19" name="TextBox 218">
                  <a:extLst>
                    <a:ext uri="{FF2B5EF4-FFF2-40B4-BE49-F238E27FC236}">
                      <a16:creationId xmlns:a16="http://schemas.microsoft.com/office/drawing/2014/main" id="{F6586E32-0A57-B0DD-F075-1E2E2A859ABD}"/>
                    </a:ext>
                  </a:extLst>
                </p:cNvPr>
                <p:cNvSpPr txBox="1"/>
                <p:nvPr/>
              </p:nvSpPr>
              <p:spPr>
                <a:xfrm>
                  <a:off x="10817967" y="1924450"/>
                  <a:ext cx="243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2</m:t>
                            </m:r>
                          </m:sub>
                        </m:sSub>
                      </m:oMath>
                    </m:oMathPara>
                  </a14:m>
                  <a:endParaRPr lang="ko-KR" altLang="en-US" dirty="0">
                    <a:solidFill>
                      <a:schemeClr val="accent2"/>
                    </a:solidFill>
                  </a:endParaRPr>
                </a:p>
              </p:txBody>
            </p:sp>
          </mc:Choice>
          <mc:Fallback xmlns="">
            <p:sp>
              <p:nvSpPr>
                <p:cNvPr id="219" name="TextBox 218">
                  <a:extLst>
                    <a:ext uri="{FF2B5EF4-FFF2-40B4-BE49-F238E27FC236}">
                      <a16:creationId xmlns:a16="http://schemas.microsoft.com/office/drawing/2014/main" id="{F6586E32-0A57-B0DD-F075-1E2E2A859ABD}"/>
                    </a:ext>
                  </a:extLst>
                </p:cNvPr>
                <p:cNvSpPr txBox="1">
                  <a:spLocks noRot="1" noChangeAspect="1" noMove="1" noResize="1" noEditPoints="1" noAdjustHandles="1" noChangeArrowheads="1" noChangeShapeType="1" noTextEdit="1"/>
                </p:cNvSpPr>
                <p:nvPr/>
              </p:nvSpPr>
              <p:spPr>
                <a:xfrm>
                  <a:off x="10817967" y="1924450"/>
                  <a:ext cx="243593" cy="276999"/>
                </a:xfrm>
                <a:prstGeom prst="rect">
                  <a:avLst/>
                </a:prstGeom>
                <a:blipFill>
                  <a:blip r:embed="rId18"/>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20" name="TextBox 219">
                  <a:extLst>
                    <a:ext uri="{FF2B5EF4-FFF2-40B4-BE49-F238E27FC236}">
                      <a16:creationId xmlns:a16="http://schemas.microsoft.com/office/drawing/2014/main" id="{42E97EED-8BEB-2CBB-B762-3E9694F33E83}"/>
                    </a:ext>
                  </a:extLst>
                </p:cNvPr>
                <p:cNvSpPr txBox="1"/>
                <p:nvPr/>
              </p:nvSpPr>
              <p:spPr>
                <a:xfrm>
                  <a:off x="10635122" y="2564958"/>
                  <a:ext cx="243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chemeClr val="accent2"/>
                                </a:solidFill>
                                <a:latin typeface="Cambria Math" panose="02040503050406030204" pitchFamily="18" charset="0"/>
                              </a:rPr>
                            </m:ctrlPr>
                          </m:sSubPr>
                          <m:e>
                            <m:r>
                              <a:rPr lang="en-US" altLang="ko-KR" b="0" i="1" smtClean="0">
                                <a:solidFill>
                                  <a:schemeClr val="accent2"/>
                                </a:solidFill>
                                <a:latin typeface="Cambria Math" panose="02040503050406030204" pitchFamily="18" charset="0"/>
                              </a:rPr>
                              <m:t>𝑙</m:t>
                            </m:r>
                          </m:e>
                          <m:sub>
                            <m:r>
                              <a:rPr lang="en-US" altLang="ko-KR" b="0" i="1" smtClean="0">
                                <a:solidFill>
                                  <a:schemeClr val="accent2"/>
                                </a:solidFill>
                                <a:latin typeface="Cambria Math" panose="02040503050406030204" pitchFamily="18" charset="0"/>
                              </a:rPr>
                              <m:t>3</m:t>
                            </m:r>
                          </m:sub>
                        </m:sSub>
                      </m:oMath>
                    </m:oMathPara>
                  </a14:m>
                  <a:endParaRPr lang="ko-KR" altLang="en-US" dirty="0">
                    <a:solidFill>
                      <a:schemeClr val="accent2"/>
                    </a:solidFill>
                  </a:endParaRPr>
                </a:p>
              </p:txBody>
            </p:sp>
          </mc:Choice>
          <mc:Fallback xmlns="">
            <p:sp>
              <p:nvSpPr>
                <p:cNvPr id="220" name="TextBox 219">
                  <a:extLst>
                    <a:ext uri="{FF2B5EF4-FFF2-40B4-BE49-F238E27FC236}">
                      <a16:creationId xmlns:a16="http://schemas.microsoft.com/office/drawing/2014/main" id="{42E97EED-8BEB-2CBB-B762-3E9694F33E83}"/>
                    </a:ext>
                  </a:extLst>
                </p:cNvPr>
                <p:cNvSpPr txBox="1">
                  <a:spLocks noRot="1" noChangeAspect="1" noMove="1" noResize="1" noEditPoints="1" noAdjustHandles="1" noChangeArrowheads="1" noChangeShapeType="1" noTextEdit="1"/>
                </p:cNvSpPr>
                <p:nvPr/>
              </p:nvSpPr>
              <p:spPr>
                <a:xfrm>
                  <a:off x="10635122" y="2564958"/>
                  <a:ext cx="243593" cy="276999"/>
                </a:xfrm>
                <a:prstGeom prst="rect">
                  <a:avLst/>
                </a:prstGeom>
                <a:blipFill>
                  <a:blip r:embed="rId19"/>
                  <a:stretch>
                    <a:fillRect/>
                  </a:stretch>
                </a:blipFill>
              </p:spPr>
              <p:txBody>
                <a:bodyPr/>
                <a:lstStyle/>
                <a:p>
                  <a:r>
                    <a:rPr lang="ko-KR" altLang="en-US">
                      <a:noFill/>
                    </a:rPr>
                    <a:t> </a:t>
                  </a:r>
                </a:p>
              </p:txBody>
            </p:sp>
          </mc:Fallback>
        </mc:AlternateContent>
      </p:grpSp>
      <p:grpSp>
        <p:nvGrpSpPr>
          <p:cNvPr id="221" name="그룹 220">
            <a:extLst>
              <a:ext uri="{FF2B5EF4-FFF2-40B4-BE49-F238E27FC236}">
                <a16:creationId xmlns:a16="http://schemas.microsoft.com/office/drawing/2014/main" id="{315C2ECE-BF87-8B4E-2671-E1451E43F0D2}"/>
              </a:ext>
            </a:extLst>
          </p:cNvPr>
          <p:cNvGrpSpPr/>
          <p:nvPr/>
        </p:nvGrpSpPr>
        <p:grpSpPr>
          <a:xfrm>
            <a:off x="3012058" y="1682778"/>
            <a:ext cx="808492" cy="1829937"/>
            <a:chOff x="11374035" y="1186713"/>
            <a:chExt cx="808492" cy="1829937"/>
          </a:xfrm>
        </p:grpSpPr>
        <p:cxnSp>
          <p:nvCxnSpPr>
            <p:cNvPr id="222" name="직선 화살표 연결선 221">
              <a:extLst>
                <a:ext uri="{FF2B5EF4-FFF2-40B4-BE49-F238E27FC236}">
                  <a16:creationId xmlns:a16="http://schemas.microsoft.com/office/drawing/2014/main" id="{06568DC4-EA26-A917-DF8A-36251721ECD2}"/>
                </a:ext>
              </a:extLst>
            </p:cNvPr>
            <p:cNvCxnSpPr/>
            <p:nvPr/>
          </p:nvCxnSpPr>
          <p:spPr>
            <a:xfrm flipV="1">
              <a:off x="11374035" y="1186713"/>
              <a:ext cx="384660" cy="198975"/>
            </a:xfrm>
            <a:prstGeom prst="straightConnector1">
              <a:avLst/>
            </a:prstGeom>
            <a:ln w="38100">
              <a:solidFill>
                <a:srgbClr val="FFFF00"/>
              </a:solidFill>
              <a:tailEnd type="triangle"/>
            </a:ln>
          </p:spPr>
          <p:style>
            <a:lnRef idx="2">
              <a:schemeClr val="dk1"/>
            </a:lnRef>
            <a:fillRef idx="0">
              <a:schemeClr val="dk1"/>
            </a:fillRef>
            <a:effectRef idx="1">
              <a:schemeClr val="dk1"/>
            </a:effectRef>
            <a:fontRef idx="minor">
              <a:schemeClr val="tx1"/>
            </a:fontRef>
          </p:style>
        </p:cxnSp>
        <p:cxnSp>
          <p:nvCxnSpPr>
            <p:cNvPr id="223" name="직선 화살표 연결선 222">
              <a:extLst>
                <a:ext uri="{FF2B5EF4-FFF2-40B4-BE49-F238E27FC236}">
                  <a16:creationId xmlns:a16="http://schemas.microsoft.com/office/drawing/2014/main" id="{2F1CA38F-14CF-4517-9880-6C6C391610BF}"/>
                </a:ext>
              </a:extLst>
            </p:cNvPr>
            <p:cNvCxnSpPr>
              <a:cxnSpLocks/>
            </p:cNvCxnSpPr>
            <p:nvPr/>
          </p:nvCxnSpPr>
          <p:spPr>
            <a:xfrm flipV="1">
              <a:off x="11737300" y="2971089"/>
              <a:ext cx="445227" cy="45561"/>
            </a:xfrm>
            <a:prstGeom prst="straightConnector1">
              <a:avLst/>
            </a:prstGeom>
            <a:ln w="38100">
              <a:solidFill>
                <a:srgbClr val="FFFF00"/>
              </a:solidFill>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24" name="TextBox 223">
                  <a:extLst>
                    <a:ext uri="{FF2B5EF4-FFF2-40B4-BE49-F238E27FC236}">
                      <a16:creationId xmlns:a16="http://schemas.microsoft.com/office/drawing/2014/main" id="{E2BDB668-76CD-D3BC-44B7-4FC4A58ABB38}"/>
                    </a:ext>
                  </a:extLst>
                </p:cNvPr>
                <p:cNvSpPr txBox="1"/>
                <p:nvPr/>
              </p:nvSpPr>
              <p:spPr>
                <a:xfrm>
                  <a:off x="11673692" y="1211488"/>
                  <a:ext cx="2889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FF00"/>
                                </a:solidFill>
                                <a:latin typeface="Cambria Math" panose="02040503050406030204" pitchFamily="18" charset="0"/>
                              </a:rPr>
                            </m:ctrlPr>
                          </m:sSubPr>
                          <m:e>
                            <m:r>
                              <a:rPr lang="en-US" altLang="ko-KR" b="1" i="0" smtClean="0">
                                <a:solidFill>
                                  <a:srgbClr val="FFFF00"/>
                                </a:solidFill>
                                <a:latin typeface="Cambria Math" panose="02040503050406030204" pitchFamily="18" charset="0"/>
                              </a:rPr>
                              <m:t>𝐯</m:t>
                            </m:r>
                          </m:e>
                          <m:sub>
                            <m:r>
                              <a:rPr lang="en-US" altLang="ko-KR" b="0" i="1" smtClean="0">
                                <a:solidFill>
                                  <a:srgbClr val="FFFF00"/>
                                </a:solidFill>
                                <a:latin typeface="Cambria Math" panose="02040503050406030204" pitchFamily="18" charset="0"/>
                              </a:rPr>
                              <m:t>1</m:t>
                            </m:r>
                          </m:sub>
                        </m:sSub>
                      </m:oMath>
                    </m:oMathPara>
                  </a14:m>
                  <a:endParaRPr lang="ko-KR" altLang="en-US" dirty="0">
                    <a:solidFill>
                      <a:srgbClr val="FFFF00"/>
                    </a:solidFill>
                  </a:endParaRPr>
                </a:p>
              </p:txBody>
            </p:sp>
          </mc:Choice>
          <mc:Fallback xmlns="">
            <p:sp>
              <p:nvSpPr>
                <p:cNvPr id="1038" name="TextBox 1037">
                  <a:extLst>
                    <a:ext uri="{FF2B5EF4-FFF2-40B4-BE49-F238E27FC236}">
                      <a16:creationId xmlns:a16="http://schemas.microsoft.com/office/drawing/2014/main" id="{F61A0AA0-FF30-BC1F-87A6-87590D62F855}"/>
                    </a:ext>
                  </a:extLst>
                </p:cNvPr>
                <p:cNvSpPr txBox="1">
                  <a:spLocks noRot="1" noChangeAspect="1" noMove="1" noResize="1" noEditPoints="1" noAdjustHandles="1" noChangeArrowheads="1" noChangeShapeType="1" noTextEdit="1"/>
                </p:cNvSpPr>
                <p:nvPr/>
              </p:nvSpPr>
              <p:spPr>
                <a:xfrm>
                  <a:off x="11673692" y="1211488"/>
                  <a:ext cx="288925" cy="276999"/>
                </a:xfrm>
                <a:prstGeom prst="rect">
                  <a:avLst/>
                </a:prstGeom>
                <a:blipFill>
                  <a:blip r:embed="rId20"/>
                  <a:stretch>
                    <a:fillRect l="-8511" r="-4255" b="-1777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25" name="TextBox 224">
                  <a:extLst>
                    <a:ext uri="{FF2B5EF4-FFF2-40B4-BE49-F238E27FC236}">
                      <a16:creationId xmlns:a16="http://schemas.microsoft.com/office/drawing/2014/main" id="{B9C0276C-75DC-F1A5-62C3-FD398D2074EC}"/>
                    </a:ext>
                  </a:extLst>
                </p:cNvPr>
                <p:cNvSpPr txBox="1"/>
                <p:nvPr/>
              </p:nvSpPr>
              <p:spPr>
                <a:xfrm>
                  <a:off x="11808209" y="2629317"/>
                  <a:ext cx="2852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FF00"/>
                                </a:solidFill>
                                <a:latin typeface="Cambria Math" panose="02040503050406030204" pitchFamily="18" charset="0"/>
                              </a:rPr>
                            </m:ctrlPr>
                          </m:sSubPr>
                          <m:e>
                            <m:r>
                              <a:rPr lang="en-US" altLang="ko-KR" b="1" i="0" smtClean="0">
                                <a:solidFill>
                                  <a:srgbClr val="FFFF00"/>
                                </a:solidFill>
                                <a:latin typeface="Cambria Math" panose="02040503050406030204" pitchFamily="18" charset="0"/>
                              </a:rPr>
                              <m:t>𝐯</m:t>
                            </m:r>
                          </m:e>
                          <m:sub>
                            <m:r>
                              <a:rPr lang="en-US" altLang="ko-KR" b="0" i="0" smtClean="0">
                                <a:solidFill>
                                  <a:srgbClr val="FFFF00"/>
                                </a:solidFill>
                                <a:latin typeface="Cambria Math" panose="02040503050406030204" pitchFamily="18" charset="0"/>
                              </a:rPr>
                              <m:t>2</m:t>
                            </m:r>
                          </m:sub>
                        </m:sSub>
                      </m:oMath>
                    </m:oMathPara>
                  </a14:m>
                  <a:endParaRPr lang="ko-KR" altLang="en-US" dirty="0">
                    <a:solidFill>
                      <a:srgbClr val="FFFF00"/>
                    </a:solidFill>
                  </a:endParaRPr>
                </a:p>
              </p:txBody>
            </p:sp>
          </mc:Choice>
          <mc:Fallback xmlns="">
            <p:sp>
              <p:nvSpPr>
                <p:cNvPr id="225" name="TextBox 224">
                  <a:extLst>
                    <a:ext uri="{FF2B5EF4-FFF2-40B4-BE49-F238E27FC236}">
                      <a16:creationId xmlns:a16="http://schemas.microsoft.com/office/drawing/2014/main" id="{B9C0276C-75DC-F1A5-62C3-FD398D2074EC}"/>
                    </a:ext>
                  </a:extLst>
                </p:cNvPr>
                <p:cNvSpPr txBox="1">
                  <a:spLocks noRot="1" noChangeAspect="1" noMove="1" noResize="1" noEditPoints="1" noAdjustHandles="1" noChangeArrowheads="1" noChangeShapeType="1" noTextEdit="1"/>
                </p:cNvSpPr>
                <p:nvPr/>
              </p:nvSpPr>
              <p:spPr>
                <a:xfrm>
                  <a:off x="11808209" y="2629317"/>
                  <a:ext cx="285206" cy="276999"/>
                </a:xfrm>
                <a:prstGeom prst="rect">
                  <a:avLst/>
                </a:prstGeom>
                <a:blipFill>
                  <a:blip r:embed="rId21"/>
                  <a:stretch>
                    <a:fillRect l="-10638" r="-4255" b="-17778"/>
                  </a:stretch>
                </a:blipFill>
              </p:spPr>
              <p:txBody>
                <a:bodyPr/>
                <a:lstStyle/>
                <a:p>
                  <a:r>
                    <a:rPr lang="ko-KR" altLang="en-US">
                      <a:noFill/>
                    </a:rPr>
                    <a:t> </a:t>
                  </a:r>
                </a:p>
              </p:txBody>
            </p:sp>
          </mc:Fallback>
        </mc:AlternateContent>
      </p:grpSp>
      <p:pic>
        <p:nvPicPr>
          <p:cNvPr id="19" name="ttsMP3.com_VoiceText_2025-8-27_13-3-15">
            <a:hlinkClick r:id="" action="ppaction://media"/>
            <a:extLst>
              <a:ext uri="{FF2B5EF4-FFF2-40B4-BE49-F238E27FC236}">
                <a16:creationId xmlns:a16="http://schemas.microsoft.com/office/drawing/2014/main" id="{5E753ECB-A25B-C4C4-8C7C-EF99490E05AE}"/>
              </a:ext>
            </a:extLst>
          </p:cNvPr>
          <p:cNvPicPr>
            <a:picLocks noChangeAspect="1"/>
          </p:cNvPicPr>
          <p:nvPr>
            <a:audioFile r:link="rId3"/>
            <p:extLst>
              <p:ext uri="{DAA4B4D4-6D71-4841-9C94-3DE7FCFB9230}">
                <p14:media xmlns:p14="http://schemas.microsoft.com/office/powerpoint/2010/main" r:embed="rId2"/>
              </p:ext>
            </p:extLst>
          </p:nvPr>
        </p:nvPicPr>
        <p:blipFill>
          <a:blip r:embed="rId22"/>
          <a:stretch>
            <a:fillRect/>
          </a:stretch>
        </p:blipFill>
        <p:spPr>
          <a:xfrm>
            <a:off x="-722313" y="5229225"/>
            <a:ext cx="487363" cy="487363"/>
          </a:xfrm>
          <a:prstGeom prst="rect">
            <a:avLst/>
          </a:prstGeom>
        </p:spPr>
      </p:pic>
    </p:spTree>
    <p:custDataLst>
      <p:tags r:id="rId1"/>
    </p:custDataLst>
    <p:extLst>
      <p:ext uri="{BB962C8B-B14F-4D97-AF65-F5344CB8AC3E}">
        <p14:creationId xmlns:p14="http://schemas.microsoft.com/office/powerpoint/2010/main" val="410996806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36"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par>
                                <p:cTn id="17" presetID="10" presetClass="entr" presetSubtype="0" fill="hold" nodeType="withEffect">
                                  <p:stCondLst>
                                    <p:cond delay="0"/>
                                  </p:stCondLst>
                                  <p:childTnLst>
                                    <p:set>
                                      <p:cBhvr>
                                        <p:cTn id="18" dur="1" fill="hold">
                                          <p:stCondLst>
                                            <p:cond delay="0"/>
                                          </p:stCondLst>
                                        </p:cTn>
                                        <p:tgtEl>
                                          <p:spTgt spid="210"/>
                                        </p:tgtEl>
                                        <p:attrNameLst>
                                          <p:attrName>style.visibility</p:attrName>
                                        </p:attrNameLst>
                                      </p:cBhvr>
                                      <p:to>
                                        <p:strVal val="visible"/>
                                      </p:to>
                                    </p:set>
                                    <p:animEffect transition="in" filter="fade">
                                      <p:cBhvr>
                                        <p:cTn id="19" dur="500"/>
                                        <p:tgtEl>
                                          <p:spTgt spid="2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nodeType="withEffect">
                                  <p:stCondLst>
                                    <p:cond delay="0"/>
                                  </p:stCondLst>
                                  <p:childTnLst>
                                    <p:set>
                                      <p:cBhvr>
                                        <p:cTn id="29" dur="1" fill="hold">
                                          <p:stCondLst>
                                            <p:cond delay="0"/>
                                          </p:stCondLst>
                                        </p:cTn>
                                        <p:tgtEl>
                                          <p:spTgt spid="192"/>
                                        </p:tgtEl>
                                        <p:attrNameLst>
                                          <p:attrName>style.visibility</p:attrName>
                                        </p:attrNameLst>
                                      </p:cBhvr>
                                      <p:to>
                                        <p:strVal val="visible"/>
                                      </p:to>
                                    </p:set>
                                    <p:animEffect transition="in" filter="fade">
                                      <p:cBhvr>
                                        <p:cTn id="30" dur="500"/>
                                        <p:tgtEl>
                                          <p:spTgt spid="19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500"/>
                                        <p:tgtEl>
                                          <p:spTgt spid="3"/>
                                        </p:tgtEl>
                                      </p:cBhvr>
                                    </p:animEffect>
                                  </p:childTnLst>
                                </p:cTn>
                              </p:par>
                              <p:par>
                                <p:cTn id="39" presetID="10" presetClass="entr" presetSubtype="0" fill="hold" nodeType="withEffect">
                                  <p:stCondLst>
                                    <p:cond delay="0"/>
                                  </p:stCondLst>
                                  <p:childTnLst>
                                    <p:set>
                                      <p:cBhvr>
                                        <p:cTn id="40" dur="1" fill="hold">
                                          <p:stCondLst>
                                            <p:cond delay="0"/>
                                          </p:stCondLst>
                                        </p:cTn>
                                        <p:tgtEl>
                                          <p:spTgt spid="214"/>
                                        </p:tgtEl>
                                        <p:attrNameLst>
                                          <p:attrName>style.visibility</p:attrName>
                                        </p:attrNameLst>
                                      </p:cBhvr>
                                      <p:to>
                                        <p:strVal val="visible"/>
                                      </p:to>
                                    </p:set>
                                    <p:animEffect transition="in" filter="fade">
                                      <p:cBhvr>
                                        <p:cTn id="41" dur="500"/>
                                        <p:tgtEl>
                                          <p:spTgt spid="2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par>
                                <p:cTn id="47" presetID="10" presetClass="entr" presetSubtype="0" fill="hold" nodeType="withEffect">
                                  <p:stCondLst>
                                    <p:cond delay="0"/>
                                  </p:stCondLst>
                                  <p:childTnLst>
                                    <p:set>
                                      <p:cBhvr>
                                        <p:cTn id="48" dur="1" fill="hold">
                                          <p:stCondLst>
                                            <p:cond delay="0"/>
                                          </p:stCondLst>
                                        </p:cTn>
                                        <p:tgtEl>
                                          <p:spTgt spid="221"/>
                                        </p:tgtEl>
                                        <p:attrNameLst>
                                          <p:attrName>style.visibility</p:attrName>
                                        </p:attrNameLst>
                                      </p:cBhvr>
                                      <p:to>
                                        <p:strVal val="visible"/>
                                      </p:to>
                                    </p:set>
                                    <p:animEffect transition="in" filter="fade">
                                      <p:cBhvr>
                                        <p:cTn id="49"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19"/>
                </p:tgtEl>
              </p:cMediaNode>
            </p:audio>
          </p:childTnLst>
        </p:cTn>
      </p:par>
    </p:tnLst>
    <p:bldLst>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49D99-2ADE-ECAA-F3C4-DA02C2E4A60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FDAD3CF-0580-FB8D-C765-6D2E7F2DD4F7}"/>
              </a:ext>
            </a:extLst>
          </p:cNvPr>
          <p:cNvSpPr>
            <a:spLocks noGrp="1"/>
          </p:cNvSpPr>
          <p:nvPr>
            <p:ph type="title"/>
          </p:nvPr>
        </p:nvSpPr>
        <p:spPr/>
        <p:txBody>
          <a:bodyPr/>
          <a:lstStyle/>
          <a:p>
            <a:r>
              <a:rPr lang="en-US" altLang="ko-KR" dirty="0"/>
              <a:t>Computational Imaging</a:t>
            </a:r>
            <a:endParaRPr lang="ko-KR" altLang="en-US" dirty="0"/>
          </a:p>
        </p:txBody>
      </p:sp>
      <p:sp>
        <p:nvSpPr>
          <p:cNvPr id="4" name="슬라이드 번호 개체 틀 3">
            <a:extLst>
              <a:ext uri="{FF2B5EF4-FFF2-40B4-BE49-F238E27FC236}">
                <a16:creationId xmlns:a16="http://schemas.microsoft.com/office/drawing/2014/main" id="{78E7BD49-1000-17B3-B845-83939BD09D12}"/>
              </a:ext>
            </a:extLst>
          </p:cNvPr>
          <p:cNvSpPr>
            <a:spLocks noGrp="1"/>
          </p:cNvSpPr>
          <p:nvPr>
            <p:ph type="sldNum" sz="quarter" idx="12"/>
          </p:nvPr>
        </p:nvSpPr>
        <p:spPr/>
        <p:txBody>
          <a:bodyPr/>
          <a:lstStyle/>
          <a:p>
            <a:fld id="{8DF240CA-39A6-8942-A819-E48F9D8A9D50}" type="slidenum">
              <a:rPr lang="en-KR" smtClean="0"/>
              <a:pPr/>
              <a:t>2</a:t>
            </a:fld>
            <a:endParaRPr lang="en-KR" dirty="0"/>
          </a:p>
        </p:txBody>
      </p:sp>
      <p:pic>
        <p:nvPicPr>
          <p:cNvPr id="1026" name="Picture 2" descr="What is a SPAD Array? » Photon Force">
            <a:extLst>
              <a:ext uri="{FF2B5EF4-FFF2-40B4-BE49-F238E27FC236}">
                <a16:creationId xmlns:a16="http://schemas.microsoft.com/office/drawing/2014/main" id="{32AD152E-D16A-EC94-78BA-F12DB3E48C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0230" y="1254028"/>
            <a:ext cx="2701666" cy="180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3E77940-9508-2861-BBB0-296BC4520513}"/>
              </a:ext>
            </a:extLst>
          </p:cNvPr>
          <p:cNvPicPr>
            <a:picLocks noChangeAspect="1" noChangeArrowheads="1"/>
          </p:cNvPicPr>
          <p:nvPr/>
        </p:nvPicPr>
        <p:blipFill>
          <a:blip r:embed="rId5"/>
          <a:srcRect/>
          <a:stretch/>
        </p:blipFill>
        <p:spPr bwMode="auto">
          <a:xfrm>
            <a:off x="7923705" y="1254028"/>
            <a:ext cx="3200001" cy="180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Helios Flex Time of Flight (ToF) 3D Camera Bundle">
            <a:extLst>
              <a:ext uri="{FF2B5EF4-FFF2-40B4-BE49-F238E27FC236}">
                <a16:creationId xmlns:a16="http://schemas.microsoft.com/office/drawing/2014/main" id="{B5C8293E-0085-A4E2-6A8C-38D8F1DAF7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9573" b="13162"/>
          <a:stretch>
            <a:fillRect/>
          </a:stretch>
        </p:blipFill>
        <p:spPr bwMode="auto">
          <a:xfrm>
            <a:off x="4851998" y="1254028"/>
            <a:ext cx="2301604" cy="180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Liquid lens based holographic camera for real 3D scene hologram acquisition  using end-to-end physical model-driven network | Light: Science &amp;  Applications">
            <a:extLst>
              <a:ext uri="{FF2B5EF4-FFF2-40B4-BE49-F238E27FC236}">
                <a16:creationId xmlns:a16="http://schemas.microsoft.com/office/drawing/2014/main" id="{313FBFE0-C866-5C2F-58FE-F29A75B2D83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l="3885" r="3885"/>
          <a:stretch>
            <a:fillRect/>
          </a:stretch>
        </p:blipFill>
        <p:spPr bwMode="auto">
          <a:xfrm>
            <a:off x="8006752" y="3922240"/>
            <a:ext cx="3068470" cy="180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0BD4F9A-8881-6BBE-CAC3-AF68A2DECF14}"/>
              </a:ext>
            </a:extLst>
          </p:cNvPr>
          <p:cNvSpPr txBox="1"/>
          <p:nvPr/>
        </p:nvSpPr>
        <p:spPr>
          <a:xfrm>
            <a:off x="1182410" y="3124984"/>
            <a:ext cx="3097306" cy="369332"/>
          </a:xfrm>
          <a:prstGeom prst="rect">
            <a:avLst/>
          </a:prstGeom>
          <a:noFill/>
        </p:spPr>
        <p:txBody>
          <a:bodyPr wrap="square" rtlCol="0">
            <a:spAutoFit/>
          </a:bodyPr>
          <a:lstStyle/>
          <a:p>
            <a:pPr algn="ctr"/>
            <a:r>
              <a:rPr lang="en-US" altLang="ko-KR" dirty="0"/>
              <a:t>Single Photon Imaging</a:t>
            </a:r>
            <a:endParaRPr lang="ko-KR" altLang="en-US" dirty="0"/>
          </a:p>
        </p:txBody>
      </p:sp>
      <p:sp>
        <p:nvSpPr>
          <p:cNvPr id="8" name="TextBox 7">
            <a:extLst>
              <a:ext uri="{FF2B5EF4-FFF2-40B4-BE49-F238E27FC236}">
                <a16:creationId xmlns:a16="http://schemas.microsoft.com/office/drawing/2014/main" id="{B444A25A-570E-AFFF-B3BC-8C0B6EC0A2DF}"/>
              </a:ext>
            </a:extLst>
          </p:cNvPr>
          <p:cNvSpPr txBox="1"/>
          <p:nvPr/>
        </p:nvSpPr>
        <p:spPr>
          <a:xfrm>
            <a:off x="4467577" y="3124984"/>
            <a:ext cx="3070446" cy="369332"/>
          </a:xfrm>
          <a:prstGeom prst="rect">
            <a:avLst/>
          </a:prstGeom>
          <a:noFill/>
        </p:spPr>
        <p:txBody>
          <a:bodyPr wrap="square" rtlCol="0">
            <a:spAutoFit/>
          </a:bodyPr>
          <a:lstStyle/>
          <a:p>
            <a:pPr algn="ctr"/>
            <a:r>
              <a:rPr lang="en-US" altLang="ko-KR" dirty="0"/>
              <a:t>Time-of-Flight Imaging</a:t>
            </a:r>
            <a:endParaRPr lang="ko-KR" altLang="en-US" dirty="0"/>
          </a:p>
        </p:txBody>
      </p:sp>
      <p:sp>
        <p:nvSpPr>
          <p:cNvPr id="9" name="TextBox 8">
            <a:extLst>
              <a:ext uri="{FF2B5EF4-FFF2-40B4-BE49-F238E27FC236}">
                <a16:creationId xmlns:a16="http://schemas.microsoft.com/office/drawing/2014/main" id="{0E2848FD-1364-F51D-8701-85E000FB8BD9}"/>
              </a:ext>
            </a:extLst>
          </p:cNvPr>
          <p:cNvSpPr txBox="1"/>
          <p:nvPr/>
        </p:nvSpPr>
        <p:spPr>
          <a:xfrm>
            <a:off x="8037820" y="3124984"/>
            <a:ext cx="2971770" cy="369332"/>
          </a:xfrm>
          <a:prstGeom prst="rect">
            <a:avLst/>
          </a:prstGeom>
          <a:noFill/>
        </p:spPr>
        <p:txBody>
          <a:bodyPr wrap="square" rtlCol="0">
            <a:spAutoFit/>
          </a:bodyPr>
          <a:lstStyle/>
          <a:p>
            <a:pPr algn="ctr"/>
            <a:r>
              <a:rPr lang="en-US" altLang="ko-KR" dirty="0"/>
              <a:t>Polarization-based Imaging</a:t>
            </a:r>
            <a:endParaRPr lang="ko-KR" altLang="en-US" dirty="0"/>
          </a:p>
        </p:txBody>
      </p:sp>
      <p:sp>
        <p:nvSpPr>
          <p:cNvPr id="10" name="TextBox 9">
            <a:extLst>
              <a:ext uri="{FF2B5EF4-FFF2-40B4-BE49-F238E27FC236}">
                <a16:creationId xmlns:a16="http://schemas.microsoft.com/office/drawing/2014/main" id="{9674A4E0-6B45-0B0B-3B34-7C2C70DECB3E}"/>
              </a:ext>
            </a:extLst>
          </p:cNvPr>
          <p:cNvSpPr txBox="1"/>
          <p:nvPr/>
        </p:nvSpPr>
        <p:spPr>
          <a:xfrm>
            <a:off x="8377343" y="5821938"/>
            <a:ext cx="2327286" cy="369332"/>
          </a:xfrm>
          <a:prstGeom prst="rect">
            <a:avLst/>
          </a:prstGeom>
          <a:noFill/>
        </p:spPr>
        <p:txBody>
          <a:bodyPr wrap="square" rtlCol="0">
            <a:spAutoFit/>
          </a:bodyPr>
          <a:lstStyle/>
          <a:p>
            <a:pPr algn="ctr"/>
            <a:r>
              <a:rPr lang="en-US" altLang="ko-KR" dirty="0"/>
              <a:t>Holographic Imaging </a:t>
            </a:r>
            <a:endParaRPr lang="ko-KR" altLang="en-US" dirty="0"/>
          </a:p>
        </p:txBody>
      </p:sp>
      <p:pic>
        <p:nvPicPr>
          <p:cNvPr id="1034" name="Picture 10">
            <a:extLst>
              <a:ext uri="{FF2B5EF4-FFF2-40B4-BE49-F238E27FC236}">
                <a16:creationId xmlns:a16="http://schemas.microsoft.com/office/drawing/2014/main" id="{65ADD3AC-A542-EAAF-B7E6-D41A60503135}"/>
              </a:ext>
            </a:extLst>
          </p:cNvPr>
          <p:cNvPicPr>
            <a:picLocks noChangeAspect="1" noChangeArrowheads="1"/>
          </p:cNvPicPr>
          <p:nvPr/>
        </p:nvPicPr>
        <p:blipFill>
          <a:blip r:embed="rId9"/>
          <a:srcRect/>
          <a:stretch/>
        </p:blipFill>
        <p:spPr bwMode="auto">
          <a:xfrm>
            <a:off x="4206498" y="3922240"/>
            <a:ext cx="3197707" cy="17922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04DA3EE-C178-1432-1835-B5AC70FD4A18}"/>
              </a:ext>
            </a:extLst>
          </p:cNvPr>
          <p:cNvSpPr txBox="1"/>
          <p:nvPr/>
        </p:nvSpPr>
        <p:spPr>
          <a:xfrm>
            <a:off x="4081896" y="5828318"/>
            <a:ext cx="3283192" cy="369332"/>
          </a:xfrm>
          <a:prstGeom prst="rect">
            <a:avLst/>
          </a:prstGeom>
          <a:noFill/>
        </p:spPr>
        <p:txBody>
          <a:bodyPr wrap="square" rtlCol="0">
            <a:spAutoFit/>
          </a:bodyPr>
          <a:lstStyle/>
          <a:p>
            <a:pPr algn="ctr"/>
            <a:r>
              <a:rPr lang="en-US" altLang="ko-KR" dirty="0"/>
              <a:t>Interferometric Imaging</a:t>
            </a:r>
            <a:endParaRPr lang="ko-KR" altLang="en-US" dirty="0"/>
          </a:p>
        </p:txBody>
      </p:sp>
      <p:pic>
        <p:nvPicPr>
          <p:cNvPr id="3" name="Picture 6" descr="Speckle (interference) - Wikipedia">
            <a:extLst>
              <a:ext uri="{FF2B5EF4-FFF2-40B4-BE49-F238E27FC236}">
                <a16:creationId xmlns:a16="http://schemas.microsoft.com/office/drawing/2014/main" id="{82EDB247-0067-72CF-6A88-1BE076235A7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4762" b="4762"/>
          <a:stretch>
            <a:fillRect/>
          </a:stretch>
        </p:blipFill>
        <p:spPr bwMode="auto">
          <a:xfrm>
            <a:off x="1463103" y="3922240"/>
            <a:ext cx="1989463" cy="18000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DE705AB-312F-B9CE-A735-C18D80EE3068}"/>
              </a:ext>
            </a:extLst>
          </p:cNvPr>
          <p:cNvSpPr txBox="1"/>
          <p:nvPr/>
        </p:nvSpPr>
        <p:spPr>
          <a:xfrm>
            <a:off x="1380230" y="5821938"/>
            <a:ext cx="2327286" cy="369332"/>
          </a:xfrm>
          <a:prstGeom prst="rect">
            <a:avLst/>
          </a:prstGeom>
          <a:noFill/>
        </p:spPr>
        <p:txBody>
          <a:bodyPr wrap="square" rtlCol="0">
            <a:spAutoFit/>
          </a:bodyPr>
          <a:lstStyle/>
          <a:p>
            <a:pPr algn="ctr"/>
            <a:r>
              <a:rPr lang="en-US" altLang="ko-KR" dirty="0"/>
              <a:t>Speckle Imaging </a:t>
            </a:r>
            <a:endParaRPr lang="ko-KR" altLang="en-US" dirty="0"/>
          </a:p>
        </p:txBody>
      </p:sp>
    </p:spTree>
    <p:custDataLst>
      <p:tags r:id="rId1"/>
    </p:custDataLst>
    <p:extLst>
      <p:ext uri="{BB962C8B-B14F-4D97-AF65-F5344CB8AC3E}">
        <p14:creationId xmlns:p14="http://schemas.microsoft.com/office/powerpoint/2010/main" val="352035912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fade">
                                      <p:cBhvr>
                                        <p:cTn id="15" dur="500"/>
                                        <p:tgtEl>
                                          <p:spTgt spid="10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500"/>
                                        <p:tgtEl>
                                          <p:spTgt spid="10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34"/>
                                        </p:tgtEl>
                                        <p:attrNameLst>
                                          <p:attrName>style.visibility</p:attrName>
                                        </p:attrNameLst>
                                      </p:cBhvr>
                                      <p:to>
                                        <p:strVal val="visible"/>
                                      </p:to>
                                    </p:set>
                                    <p:animEffect transition="in" filter="fade">
                                      <p:cBhvr>
                                        <p:cTn id="39" dur="500"/>
                                        <p:tgtEl>
                                          <p:spTgt spid="103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32"/>
                                        </p:tgtEl>
                                        <p:attrNameLst>
                                          <p:attrName>style.visibility</p:attrName>
                                        </p:attrNameLst>
                                      </p:cBhvr>
                                      <p:to>
                                        <p:strVal val="visible"/>
                                      </p:to>
                                    </p:set>
                                    <p:animEffect transition="in" filter="fade">
                                      <p:cBhvr>
                                        <p:cTn id="47" dur="500"/>
                                        <p:tgtEl>
                                          <p:spTgt spid="103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D9A21-1F3B-06C3-7F3F-571EA45C3816}"/>
            </a:ext>
          </a:extLst>
        </p:cNvPr>
        <p:cNvGrpSpPr/>
        <p:nvPr/>
      </p:nvGrpSpPr>
      <p:grpSpPr>
        <a:xfrm>
          <a:off x="0" y="0"/>
          <a:ext cx="0" cy="0"/>
          <a:chOff x="0" y="0"/>
          <a:chExt cx="0" cy="0"/>
        </a:xfrm>
      </p:grpSpPr>
      <p:pic>
        <p:nvPicPr>
          <p:cNvPr id="136" name="그림 135">
            <a:extLst>
              <a:ext uri="{FF2B5EF4-FFF2-40B4-BE49-F238E27FC236}">
                <a16:creationId xmlns:a16="http://schemas.microsoft.com/office/drawing/2014/main" id="{EF2CA893-5C40-6206-CEA8-6F7EA4682DA8}"/>
              </a:ext>
            </a:extLst>
          </p:cNvPr>
          <p:cNvPicPr>
            <a:picLocks noChangeAspect="1"/>
          </p:cNvPicPr>
          <p:nvPr/>
        </p:nvPicPr>
        <p:blipFill>
          <a:blip r:embed="rId4"/>
          <a:srcRect/>
          <a:stretch/>
        </p:blipFill>
        <p:spPr>
          <a:xfrm>
            <a:off x="8835216" y="1987887"/>
            <a:ext cx="1627200" cy="1627200"/>
          </a:xfrm>
          <a:prstGeom prst="rect">
            <a:avLst/>
          </a:prstGeom>
        </p:spPr>
      </p:pic>
      <p:pic>
        <p:nvPicPr>
          <p:cNvPr id="135" name="그림 134">
            <a:extLst>
              <a:ext uri="{FF2B5EF4-FFF2-40B4-BE49-F238E27FC236}">
                <a16:creationId xmlns:a16="http://schemas.microsoft.com/office/drawing/2014/main" id="{A50C96DE-74A7-F042-E000-58697FC1E1CE}"/>
              </a:ext>
            </a:extLst>
          </p:cNvPr>
          <p:cNvPicPr>
            <a:picLocks noChangeAspect="1"/>
          </p:cNvPicPr>
          <p:nvPr/>
        </p:nvPicPr>
        <p:blipFill>
          <a:blip r:embed="rId4"/>
          <a:srcRect/>
          <a:stretch/>
        </p:blipFill>
        <p:spPr>
          <a:xfrm>
            <a:off x="9071661" y="2138994"/>
            <a:ext cx="1627200" cy="1627200"/>
          </a:xfrm>
          <a:prstGeom prst="rect">
            <a:avLst/>
          </a:prstGeom>
        </p:spPr>
      </p:pic>
      <p:sp>
        <p:nvSpPr>
          <p:cNvPr id="53" name="직사각형 52">
            <a:extLst>
              <a:ext uri="{FF2B5EF4-FFF2-40B4-BE49-F238E27FC236}">
                <a16:creationId xmlns:a16="http://schemas.microsoft.com/office/drawing/2014/main" id="{6FB49713-BCD2-33B3-7718-D09BE5363833}"/>
              </a:ext>
            </a:extLst>
          </p:cNvPr>
          <p:cNvSpPr/>
          <p:nvPr/>
        </p:nvSpPr>
        <p:spPr>
          <a:xfrm>
            <a:off x="1573166" y="5616183"/>
            <a:ext cx="1016996" cy="3596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직사각형 55">
            <a:extLst>
              <a:ext uri="{FF2B5EF4-FFF2-40B4-BE49-F238E27FC236}">
                <a16:creationId xmlns:a16="http://schemas.microsoft.com/office/drawing/2014/main" id="{B99982EA-C507-8932-FABB-CD3B01042F1E}"/>
              </a:ext>
            </a:extLst>
          </p:cNvPr>
          <p:cNvSpPr/>
          <p:nvPr/>
        </p:nvSpPr>
        <p:spPr>
          <a:xfrm>
            <a:off x="1573166" y="5256559"/>
            <a:ext cx="1016996" cy="35962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슬라이드 번호 개체 틀 3">
            <a:extLst>
              <a:ext uri="{FF2B5EF4-FFF2-40B4-BE49-F238E27FC236}">
                <a16:creationId xmlns:a16="http://schemas.microsoft.com/office/drawing/2014/main" id="{CD154CD8-2331-275A-8BA8-4AF95124E5E8}"/>
              </a:ext>
            </a:extLst>
          </p:cNvPr>
          <p:cNvSpPr>
            <a:spLocks noGrp="1"/>
          </p:cNvSpPr>
          <p:nvPr>
            <p:ph type="sldNum" sz="quarter" idx="12"/>
          </p:nvPr>
        </p:nvSpPr>
        <p:spPr>
          <a:xfrm>
            <a:off x="9323990" y="6403175"/>
            <a:ext cx="2743200" cy="365125"/>
          </a:xfrm>
        </p:spPr>
        <p:txBody>
          <a:bodyPr/>
          <a:lstStyle/>
          <a:p>
            <a:fld id="{8DF240CA-39A6-8942-A819-E48F9D8A9D50}" type="slidenum">
              <a:rPr lang="en-KR" smtClean="0"/>
              <a:pPr/>
              <a:t>20</a:t>
            </a:fld>
            <a:endParaRPr lang="en-KR" dirty="0"/>
          </a:p>
        </p:txBody>
      </p:sp>
      <p:sp>
        <p:nvSpPr>
          <p:cNvPr id="182" name="TextBox 181">
            <a:extLst>
              <a:ext uri="{FF2B5EF4-FFF2-40B4-BE49-F238E27FC236}">
                <a16:creationId xmlns:a16="http://schemas.microsoft.com/office/drawing/2014/main" id="{32289E48-710C-0F30-EFF5-52BF9E39A854}"/>
              </a:ext>
            </a:extLst>
          </p:cNvPr>
          <p:cNvSpPr txBox="1"/>
          <p:nvPr/>
        </p:nvSpPr>
        <p:spPr>
          <a:xfrm>
            <a:off x="368008" y="85864"/>
            <a:ext cx="3131744" cy="461665"/>
          </a:xfrm>
          <a:prstGeom prst="rect">
            <a:avLst/>
          </a:prstGeom>
          <a:noFill/>
        </p:spPr>
        <p:txBody>
          <a:bodyPr wrap="square" rtlCol="0">
            <a:spAutoFit/>
          </a:bodyPr>
          <a:lstStyle/>
          <a:p>
            <a:pPr algn="ctr"/>
            <a:r>
              <a:rPr lang="en-US" altLang="ko-KR" sz="2400" dirty="0">
                <a:solidFill>
                  <a:schemeClr val="accent4"/>
                </a:solidFill>
              </a:rPr>
              <a:t>Standard Rendering</a:t>
            </a:r>
            <a:endParaRPr lang="ko-KR" altLang="en-US" sz="2400" dirty="0">
              <a:solidFill>
                <a:schemeClr val="accent4"/>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E900463-ED1C-56DB-3D3A-1559D5635CBF}"/>
                  </a:ext>
                </a:extLst>
              </p:cNvPr>
              <p:cNvSpPr txBox="1"/>
              <p:nvPr/>
            </p:nvSpPr>
            <p:spPr>
              <a:xfrm>
                <a:off x="1446047" y="4426449"/>
                <a:ext cx="760674"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ko-KR" altLang="ar-AE" i="1" dirty="0">
                          <a:latin typeface="Cambria Math" panose="02040503050406030204" pitchFamily="18" charset="0"/>
                        </a:rPr>
                        <m:t>𝑓</m:t>
                      </m:r>
                      <m:r>
                        <a:rPr lang="ar-AE" altLang="ko-KR" i="1" dirty="0">
                          <a:latin typeface="Cambria Math" panose="02040503050406030204" pitchFamily="18" charset="0"/>
                        </a:rPr>
                        <m:t>(</m:t>
                      </m:r>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r>
                        <a:rPr lang="ar-AE" altLang="ko-KR" i="1" dirty="0">
                          <a:latin typeface="Cambria Math" panose="02040503050406030204" pitchFamily="18" charset="0"/>
                        </a:rPr>
                        <m:t>)</m:t>
                      </m:r>
                    </m:oMath>
                  </m:oMathPara>
                </a14:m>
                <a:endParaRPr lang="ar-AE" altLang="ko-KR" dirty="0"/>
              </a:p>
            </p:txBody>
          </p:sp>
        </mc:Choice>
        <mc:Fallback xmlns="">
          <p:sp>
            <p:nvSpPr>
              <p:cNvPr id="15" name="TextBox 14">
                <a:extLst>
                  <a:ext uri="{FF2B5EF4-FFF2-40B4-BE49-F238E27FC236}">
                    <a16:creationId xmlns:a16="http://schemas.microsoft.com/office/drawing/2014/main" id="{4E900463-ED1C-56DB-3D3A-1559D5635CBF}"/>
                  </a:ext>
                </a:extLst>
              </p:cNvPr>
              <p:cNvSpPr txBox="1">
                <a:spLocks noRot="1" noChangeAspect="1" noMove="1" noResize="1" noEditPoints="1" noAdjustHandles="1" noChangeArrowheads="1" noChangeShapeType="1" noTextEdit="1"/>
              </p:cNvSpPr>
              <p:nvPr/>
            </p:nvSpPr>
            <p:spPr>
              <a:xfrm>
                <a:off x="1446047" y="4426449"/>
                <a:ext cx="760674" cy="369332"/>
              </a:xfrm>
              <a:prstGeom prst="rect">
                <a:avLst/>
              </a:prstGeom>
              <a:blipFill>
                <a:blip r:embed="rId7"/>
                <a:stretch>
                  <a:fillRect l="-4000" b="-14754"/>
                </a:stretch>
              </a:blipFill>
            </p:spPr>
            <p:txBody>
              <a:bodyPr/>
              <a:lstStyle/>
              <a:p>
                <a:r>
                  <a:rPr lang="ko-KR" altLang="en-US">
                    <a:noFill/>
                  </a:rPr>
                  <a:t> </a:t>
                </a:r>
              </a:p>
            </p:txBody>
          </p:sp>
        </mc:Fallback>
      </mc:AlternateContent>
      <p:sp>
        <p:nvSpPr>
          <p:cNvPr id="33" name="직사각형 32">
            <a:extLst>
              <a:ext uri="{FF2B5EF4-FFF2-40B4-BE49-F238E27FC236}">
                <a16:creationId xmlns:a16="http://schemas.microsoft.com/office/drawing/2014/main" id="{22EC0AE8-F7E4-FA05-F1B1-59BFC8D106C8}"/>
              </a:ext>
            </a:extLst>
          </p:cNvPr>
          <p:cNvSpPr/>
          <p:nvPr/>
        </p:nvSpPr>
        <p:spPr>
          <a:xfrm>
            <a:off x="1570404" y="4887728"/>
            <a:ext cx="1018538"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TextBox 56">
            <a:extLst>
              <a:ext uri="{FF2B5EF4-FFF2-40B4-BE49-F238E27FC236}">
                <a16:creationId xmlns:a16="http://schemas.microsoft.com/office/drawing/2014/main" id="{406E272A-7711-59DB-1C3B-AFB3C67DDB48}"/>
              </a:ext>
            </a:extLst>
          </p:cNvPr>
          <p:cNvSpPr txBox="1"/>
          <p:nvPr/>
        </p:nvSpPr>
        <p:spPr>
          <a:xfrm>
            <a:off x="381807" y="5113206"/>
            <a:ext cx="1052470" cy="646331"/>
          </a:xfrm>
          <a:prstGeom prst="rect">
            <a:avLst/>
          </a:prstGeom>
          <a:noFill/>
        </p:spPr>
        <p:txBody>
          <a:bodyPr wrap="square" rtlCol="0">
            <a:spAutoFit/>
          </a:bodyPr>
          <a:lstStyle/>
          <a:p>
            <a:pPr algn="ctr"/>
            <a:r>
              <a:rPr lang="en-US" altLang="ko-KR" dirty="0">
                <a:solidFill>
                  <a:schemeClr val="tx1"/>
                </a:solidFill>
              </a:rPr>
              <a:t>Single</a:t>
            </a:r>
          </a:p>
          <a:p>
            <a:pPr algn="ctr"/>
            <a:r>
              <a:rPr lang="en-US" altLang="ko-KR" dirty="0"/>
              <a:t>Value</a:t>
            </a:r>
            <a:endParaRPr lang="en-US" altLang="ko-KR" dirty="0">
              <a:solidFill>
                <a:schemeClr val="tx1"/>
              </a:solidFill>
            </a:endParaRPr>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10ADF65A-4A22-D225-ED0C-5FC0BFF2C86E}"/>
                  </a:ext>
                </a:extLst>
              </p:cNvPr>
              <p:cNvSpPr txBox="1"/>
              <p:nvPr/>
            </p:nvSpPr>
            <p:spPr>
              <a:xfrm>
                <a:off x="1981144" y="4428906"/>
                <a:ext cx="92682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dirty="0">
                          <a:latin typeface="Cambria Math" panose="02040503050406030204" pitchFamily="18" charset="0"/>
                        </a:rPr>
                        <m:t>+</m:t>
                      </m:r>
                      <m:r>
                        <a:rPr lang="en-US" altLang="ko-KR" i="1" dirty="0">
                          <a:latin typeface="Cambria Math" panose="02040503050406030204" pitchFamily="18" charset="0"/>
                        </a:rPr>
                        <m:t>𝑓</m:t>
                      </m:r>
                      <m:r>
                        <a:rPr lang="en-US" altLang="ko-KR" i="1" dirty="0">
                          <a:latin typeface="Cambria Math" panose="02040503050406030204" pitchFamily="18" charset="0"/>
                        </a:rPr>
                        <m:t>(</m:t>
                      </m:r>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r>
                        <a:rPr lang="en-US" altLang="ko-KR" i="1" dirty="0">
                          <a:latin typeface="Cambria Math" panose="02040503050406030204" pitchFamily="18" charset="0"/>
                        </a:rPr>
                        <m:t>)</m:t>
                      </m:r>
                    </m:oMath>
                  </m:oMathPara>
                </a14:m>
                <a:endParaRPr lang="ko-KR" altLang="en-US" dirty="0"/>
              </a:p>
            </p:txBody>
          </p:sp>
        </mc:Choice>
        <mc:Fallback xmlns="">
          <p:sp>
            <p:nvSpPr>
              <p:cNvPr id="62" name="TextBox 61">
                <a:extLst>
                  <a:ext uri="{FF2B5EF4-FFF2-40B4-BE49-F238E27FC236}">
                    <a16:creationId xmlns:a16="http://schemas.microsoft.com/office/drawing/2014/main" id="{10ADF65A-4A22-D225-ED0C-5FC0BFF2C86E}"/>
                  </a:ext>
                </a:extLst>
              </p:cNvPr>
              <p:cNvSpPr txBox="1">
                <a:spLocks noRot="1" noChangeAspect="1" noMove="1" noResize="1" noEditPoints="1" noAdjustHandles="1" noChangeArrowheads="1" noChangeShapeType="1" noTextEdit="1"/>
              </p:cNvSpPr>
              <p:nvPr/>
            </p:nvSpPr>
            <p:spPr>
              <a:xfrm>
                <a:off x="1981144" y="4428906"/>
                <a:ext cx="926824" cy="369332"/>
              </a:xfrm>
              <a:prstGeom prst="rect">
                <a:avLst/>
              </a:prstGeom>
              <a:blipFill>
                <a:blip r:embed="rId8"/>
                <a:stretch>
                  <a:fillRect r="-1316" b="-15000"/>
                </a:stretch>
              </a:blipFill>
            </p:spPr>
            <p:txBody>
              <a:bodyPr/>
              <a:lstStyle/>
              <a:p>
                <a:r>
                  <a:rPr lang="ko-KR" altLang="en-US">
                    <a:noFill/>
                  </a:rPr>
                  <a:t> </a:t>
                </a:r>
              </a:p>
            </p:txBody>
          </p:sp>
        </mc:Fallback>
      </mc:AlternateContent>
      <p:sp>
        <p:nvSpPr>
          <p:cNvPr id="2" name="TextBox 1">
            <a:extLst>
              <a:ext uri="{FF2B5EF4-FFF2-40B4-BE49-F238E27FC236}">
                <a16:creationId xmlns:a16="http://schemas.microsoft.com/office/drawing/2014/main" id="{EE080478-94CC-C254-ED44-750B8448E5D3}"/>
              </a:ext>
            </a:extLst>
          </p:cNvPr>
          <p:cNvSpPr txBox="1"/>
          <p:nvPr/>
        </p:nvSpPr>
        <p:spPr>
          <a:xfrm>
            <a:off x="8153633" y="85864"/>
            <a:ext cx="3131744" cy="461665"/>
          </a:xfrm>
          <a:prstGeom prst="rect">
            <a:avLst/>
          </a:prstGeom>
          <a:noFill/>
        </p:spPr>
        <p:txBody>
          <a:bodyPr wrap="square" rtlCol="0">
            <a:spAutoFit/>
          </a:bodyPr>
          <a:lstStyle/>
          <a:p>
            <a:pPr algn="ctr"/>
            <a:r>
              <a:rPr lang="en-US" altLang="ko-KR" sz="2400" dirty="0">
                <a:solidFill>
                  <a:schemeClr val="accent4"/>
                </a:solidFill>
              </a:rPr>
              <a:t>OHD Rendering</a:t>
            </a:r>
            <a:endParaRPr lang="ko-KR" altLang="en-US" sz="2400" dirty="0">
              <a:solidFill>
                <a:schemeClr val="accent4"/>
              </a:solidFill>
            </a:endParaRPr>
          </a:p>
        </p:txBody>
      </p:sp>
      <p:grpSp>
        <p:nvGrpSpPr>
          <p:cNvPr id="1067" name="그룹 1066">
            <a:extLst>
              <a:ext uri="{FF2B5EF4-FFF2-40B4-BE49-F238E27FC236}">
                <a16:creationId xmlns:a16="http://schemas.microsoft.com/office/drawing/2014/main" id="{8D4B28C5-0CA2-6BFC-1F6F-7C77AB82AC29}"/>
              </a:ext>
            </a:extLst>
          </p:cNvPr>
          <p:cNvGrpSpPr/>
          <p:nvPr/>
        </p:nvGrpSpPr>
        <p:grpSpPr>
          <a:xfrm>
            <a:off x="801689" y="2166115"/>
            <a:ext cx="2122243" cy="1626695"/>
            <a:chOff x="402884" y="1650993"/>
            <a:chExt cx="2863322" cy="2194731"/>
          </a:xfrm>
        </p:grpSpPr>
        <p:pic>
          <p:nvPicPr>
            <p:cNvPr id="38" name="Picture 2" descr="Download Laser, Optics, Science. Royalty-Free Vector Graphic - Pixabay">
              <a:extLst>
                <a:ext uri="{FF2B5EF4-FFF2-40B4-BE49-F238E27FC236}">
                  <a16:creationId xmlns:a16="http://schemas.microsoft.com/office/drawing/2014/main" id="{6B859C34-A603-3FAA-22B6-7B11614AE53E}"/>
                </a:ext>
              </a:extLst>
            </p:cNvPr>
            <p:cNvPicPr>
              <a:picLocks noChangeAspect="1" noChangeArrowheads="1"/>
            </p:cNvPicPr>
            <p:nvPr/>
          </p:nvPicPr>
          <p:blipFill rotWithShape="1">
            <a:blip r:embed="rId9">
              <a:lum bright="70000" contrast="-70000"/>
              <a:extLst>
                <a:ext uri="{28A0092B-C50C-407E-A947-70E740481C1C}">
                  <a14:useLocalDpi xmlns:a14="http://schemas.microsoft.com/office/drawing/2010/main" val="0"/>
                </a:ext>
              </a:extLst>
            </a:blip>
            <a:srcRect r="71216" b="42888"/>
            <a:stretch/>
          </p:blipFill>
          <p:spPr bwMode="auto">
            <a:xfrm rot="20450484">
              <a:off x="402884" y="2561783"/>
              <a:ext cx="416448" cy="413151"/>
            </a:xfrm>
            <a:prstGeom prst="rect">
              <a:avLst/>
            </a:prstGeom>
            <a:noFill/>
            <a:extLst>
              <a:ext uri="{909E8E84-426E-40DD-AFC4-6F175D3DCCD1}">
                <a14:hiddenFill xmlns:a14="http://schemas.microsoft.com/office/drawing/2010/main">
                  <a:solidFill>
                    <a:srgbClr val="FFFFFF"/>
                  </a:solidFill>
                </a14:hiddenFill>
              </a:ext>
            </a:extLst>
          </p:spPr>
        </p:pic>
        <p:pic>
          <p:nvPicPr>
            <p:cNvPr id="8" name="그림 7">
              <a:extLst>
                <a:ext uri="{FF2B5EF4-FFF2-40B4-BE49-F238E27FC236}">
                  <a16:creationId xmlns:a16="http://schemas.microsoft.com/office/drawing/2014/main" id="{8C29E26B-59C8-AF8A-4BDE-F54E32F89110}"/>
                </a:ext>
              </a:extLst>
            </p:cNvPr>
            <p:cNvPicPr>
              <a:picLocks noChangeAspect="1"/>
            </p:cNvPicPr>
            <p:nvPr/>
          </p:nvPicPr>
          <p:blipFill>
            <a:blip r:embed="rId10"/>
            <a:stretch>
              <a:fillRect/>
            </a:stretch>
          </p:blipFill>
          <p:spPr>
            <a:xfrm>
              <a:off x="1073339" y="1650993"/>
              <a:ext cx="2192867" cy="2194731"/>
            </a:xfrm>
            <a:prstGeom prst="rect">
              <a:avLst/>
            </a:prstGeom>
          </p:spPr>
        </p:pic>
        <p:grpSp>
          <p:nvGrpSpPr>
            <p:cNvPr id="6" name="그룹 5">
              <a:extLst>
                <a:ext uri="{FF2B5EF4-FFF2-40B4-BE49-F238E27FC236}">
                  <a16:creationId xmlns:a16="http://schemas.microsoft.com/office/drawing/2014/main" id="{2AD033ED-824F-35EA-7210-8B35350499FD}"/>
                </a:ext>
              </a:extLst>
            </p:cNvPr>
            <p:cNvGrpSpPr/>
            <p:nvPr/>
          </p:nvGrpSpPr>
          <p:grpSpPr>
            <a:xfrm>
              <a:off x="775670" y="2219029"/>
              <a:ext cx="1206988" cy="1524044"/>
              <a:chOff x="7764332" y="3122329"/>
              <a:chExt cx="2194038" cy="2770377"/>
            </a:xfrm>
          </p:grpSpPr>
          <p:cxnSp>
            <p:nvCxnSpPr>
              <p:cNvPr id="10" name="직선 화살표 연결선 9">
                <a:extLst>
                  <a:ext uri="{FF2B5EF4-FFF2-40B4-BE49-F238E27FC236}">
                    <a16:creationId xmlns:a16="http://schemas.microsoft.com/office/drawing/2014/main" id="{E9C5A25D-6523-4DD1-203A-A2EE45A2387E}"/>
                  </a:ext>
                </a:extLst>
              </p:cNvPr>
              <p:cNvCxnSpPr>
                <a:cxnSpLocks/>
              </p:cNvCxnSpPr>
              <p:nvPr/>
            </p:nvCxnSpPr>
            <p:spPr>
              <a:xfrm>
                <a:off x="7764332" y="4048077"/>
                <a:ext cx="1762668"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직선 화살표 연결선 15">
                <a:extLst>
                  <a:ext uri="{FF2B5EF4-FFF2-40B4-BE49-F238E27FC236}">
                    <a16:creationId xmlns:a16="http://schemas.microsoft.com/office/drawing/2014/main" id="{96D4DA3E-9101-8F72-D0C3-359FAAB91A5A}"/>
                  </a:ext>
                </a:extLst>
              </p:cNvPr>
              <p:cNvCxnSpPr>
                <a:cxnSpLocks/>
              </p:cNvCxnSpPr>
              <p:nvPr/>
            </p:nvCxnSpPr>
            <p:spPr>
              <a:xfrm>
                <a:off x="9525002" y="4090279"/>
                <a:ext cx="344698" cy="180242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직선 화살표 연결선 17">
                <a:extLst>
                  <a:ext uri="{FF2B5EF4-FFF2-40B4-BE49-F238E27FC236}">
                    <a16:creationId xmlns:a16="http://schemas.microsoft.com/office/drawing/2014/main" id="{BF00A24E-467D-9368-E539-509787B1ED14}"/>
                  </a:ext>
                </a:extLst>
              </p:cNvPr>
              <p:cNvCxnSpPr>
                <a:cxnSpLocks/>
              </p:cNvCxnSpPr>
              <p:nvPr/>
            </p:nvCxnSpPr>
            <p:spPr>
              <a:xfrm flipH="1" flipV="1">
                <a:off x="8078150" y="5359592"/>
                <a:ext cx="1880220" cy="5171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0D977CD-8549-195F-36C4-CCF620167426}"/>
                      </a:ext>
                    </a:extLst>
                  </p:cNvPr>
                  <p:cNvSpPr txBox="1"/>
                  <p:nvPr/>
                </p:nvSpPr>
                <p:spPr>
                  <a:xfrm>
                    <a:off x="8991929" y="3122329"/>
                    <a:ext cx="497228" cy="5035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FF0000"/>
                                  </a:solidFill>
                                  <a:latin typeface="Cambria Math" panose="02040503050406030204" pitchFamily="18" charset="0"/>
                                </a:rPr>
                              </m:ctrlPr>
                            </m:sSubPr>
                            <m:e>
                              <m:bar>
                                <m:barPr>
                                  <m:pos m:val="top"/>
                                  <m:ctrlPr>
                                    <a:rPr lang="en-US" altLang="ko-KR" b="1" i="1" dirty="0">
                                      <a:solidFill>
                                        <a:srgbClr val="FF0000"/>
                                      </a:solidFill>
                                      <a:latin typeface="Cambria Math" panose="02040503050406030204" pitchFamily="18" charset="0"/>
                                    </a:rPr>
                                  </m:ctrlPr>
                                </m:barPr>
                                <m:e>
                                  <m:r>
                                    <a:rPr lang="en-US" altLang="ko-KR" b="1" dirty="0">
                                      <a:solidFill>
                                        <a:srgbClr val="FF0000"/>
                                      </a:solidFill>
                                      <a:latin typeface="Cambria Math" panose="02040503050406030204" pitchFamily="18" charset="0"/>
                                    </a:rPr>
                                    <m:t>𝐱</m:t>
                                  </m:r>
                                </m:e>
                              </m:bar>
                            </m:e>
                            <m:sub>
                              <m:r>
                                <a:rPr lang="en-US" altLang="ko-KR" i="1" dirty="0">
                                  <a:solidFill>
                                    <a:srgbClr val="FF0000"/>
                                  </a:solidFill>
                                  <a:latin typeface="Cambria Math" panose="02040503050406030204" pitchFamily="18" charset="0"/>
                                </a:rPr>
                                <m:t>1</m:t>
                              </m:r>
                            </m:sub>
                          </m:sSub>
                        </m:oMath>
                      </m:oMathPara>
                    </a14:m>
                    <a:endParaRPr lang="ko-KR" altLang="en-US" b="1" dirty="0">
                      <a:solidFill>
                        <a:srgbClr val="FF0000"/>
                      </a:solidFill>
                      <a:latin typeface="Cambria Math" panose="02040503050406030204" pitchFamily="18" charset="0"/>
                    </a:endParaRPr>
                  </a:p>
                </p:txBody>
              </p:sp>
            </mc:Choice>
            <mc:Fallback xmlns="">
              <p:sp>
                <p:nvSpPr>
                  <p:cNvPr id="19" name="TextBox 18">
                    <a:extLst>
                      <a:ext uri="{FF2B5EF4-FFF2-40B4-BE49-F238E27FC236}">
                        <a16:creationId xmlns:a16="http://schemas.microsoft.com/office/drawing/2014/main" id="{90432B23-7721-20CF-4153-90FF9A452F7C}"/>
                      </a:ext>
                    </a:extLst>
                  </p:cNvPr>
                  <p:cNvSpPr txBox="1">
                    <a:spLocks noRot="1" noChangeAspect="1" noMove="1" noResize="1" noEditPoints="1" noAdjustHandles="1" noChangeArrowheads="1" noChangeShapeType="1" noTextEdit="1"/>
                  </p:cNvSpPr>
                  <p:nvPr/>
                </p:nvSpPr>
                <p:spPr>
                  <a:xfrm>
                    <a:off x="8991929" y="3122329"/>
                    <a:ext cx="497228" cy="503523"/>
                  </a:xfrm>
                  <a:prstGeom prst="rect">
                    <a:avLst/>
                  </a:prstGeom>
                  <a:blipFill>
                    <a:blip r:embed="rId11"/>
                    <a:stretch>
                      <a:fillRect l="-13333" r="-6667" b="-17778"/>
                    </a:stretch>
                  </a:blipFill>
                </p:spPr>
                <p:txBody>
                  <a:bodyPr/>
                  <a:lstStyle/>
                  <a:p>
                    <a:r>
                      <a:rPr lang="ko-KR" altLang="en-US">
                        <a:noFill/>
                      </a:rPr>
                      <a:t> </a:t>
                    </a:r>
                  </a:p>
                </p:txBody>
              </p:sp>
            </mc:Fallback>
          </mc:AlternateContent>
        </p:grpSp>
        <p:grpSp>
          <p:nvGrpSpPr>
            <p:cNvPr id="20" name="그룹 19">
              <a:extLst>
                <a:ext uri="{FF2B5EF4-FFF2-40B4-BE49-F238E27FC236}">
                  <a16:creationId xmlns:a16="http://schemas.microsoft.com/office/drawing/2014/main" id="{3DF1FBCA-2110-A7E5-B9B9-D4A4BBBE1E57}"/>
                </a:ext>
              </a:extLst>
            </p:cNvPr>
            <p:cNvGrpSpPr/>
            <p:nvPr/>
          </p:nvGrpSpPr>
          <p:grpSpPr>
            <a:xfrm>
              <a:off x="775671" y="2634204"/>
              <a:ext cx="2246511" cy="1180911"/>
              <a:chOff x="7970099" y="3889140"/>
              <a:chExt cx="3781163" cy="1987623"/>
            </a:xfrm>
          </p:grpSpPr>
          <p:cxnSp>
            <p:nvCxnSpPr>
              <p:cNvPr id="24" name="직선 화살표 연결선 23">
                <a:extLst>
                  <a:ext uri="{FF2B5EF4-FFF2-40B4-BE49-F238E27FC236}">
                    <a16:creationId xmlns:a16="http://schemas.microsoft.com/office/drawing/2014/main" id="{A05FCE5E-78DF-F4DD-DA81-98745D2F095B}"/>
                  </a:ext>
                </a:extLst>
              </p:cNvPr>
              <p:cNvCxnSpPr>
                <a:cxnSpLocks/>
              </p:cNvCxnSpPr>
              <p:nvPr/>
            </p:nvCxnSpPr>
            <p:spPr>
              <a:xfrm>
                <a:off x="7970099" y="4114941"/>
                <a:ext cx="1556900" cy="0"/>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직선 화살표 연결선 24">
                <a:extLst>
                  <a:ext uri="{FF2B5EF4-FFF2-40B4-BE49-F238E27FC236}">
                    <a16:creationId xmlns:a16="http://schemas.microsoft.com/office/drawing/2014/main" id="{38AB11BF-C1DF-2732-12BF-3E1BE55D5BD8}"/>
                  </a:ext>
                </a:extLst>
              </p:cNvPr>
              <p:cNvCxnSpPr>
                <a:cxnSpLocks/>
              </p:cNvCxnSpPr>
              <p:nvPr/>
            </p:nvCxnSpPr>
            <p:spPr>
              <a:xfrm flipV="1">
                <a:off x="9526998" y="3889140"/>
                <a:ext cx="2224264" cy="218029"/>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직선 화살표 연결선 26">
                <a:extLst>
                  <a:ext uri="{FF2B5EF4-FFF2-40B4-BE49-F238E27FC236}">
                    <a16:creationId xmlns:a16="http://schemas.microsoft.com/office/drawing/2014/main" id="{5B083A81-5CBD-EBFA-422D-1A85BB80C158}"/>
                  </a:ext>
                </a:extLst>
              </p:cNvPr>
              <p:cNvCxnSpPr>
                <a:cxnSpLocks/>
              </p:cNvCxnSpPr>
              <p:nvPr/>
            </p:nvCxnSpPr>
            <p:spPr>
              <a:xfrm flipH="1">
                <a:off x="9919512" y="3913821"/>
                <a:ext cx="1831750" cy="196294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직선 화살표 연결선 27">
                <a:extLst>
                  <a:ext uri="{FF2B5EF4-FFF2-40B4-BE49-F238E27FC236}">
                    <a16:creationId xmlns:a16="http://schemas.microsoft.com/office/drawing/2014/main" id="{AFD33803-4D01-5EC4-CE18-9372FB72D4D8}"/>
                  </a:ext>
                </a:extLst>
              </p:cNvPr>
              <p:cNvCxnSpPr>
                <a:cxnSpLocks/>
              </p:cNvCxnSpPr>
              <p:nvPr/>
            </p:nvCxnSpPr>
            <p:spPr>
              <a:xfrm flipH="1" flipV="1">
                <a:off x="8078150" y="5265815"/>
                <a:ext cx="1839303" cy="557672"/>
              </a:xfrm>
              <a:prstGeom prst="straightConnector1">
                <a:avLst/>
              </a:prstGeom>
              <a:ln w="38100">
                <a:solidFill>
                  <a:srgbClr val="92D05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343AE20-F294-0AC4-E0B0-FCC7DCF674B5}"/>
                      </a:ext>
                    </a:extLst>
                  </p:cNvPr>
                  <p:cNvSpPr txBox="1"/>
                  <p:nvPr/>
                </p:nvSpPr>
                <p:spPr>
                  <a:xfrm>
                    <a:off x="8561498" y="4166285"/>
                    <a:ext cx="493636" cy="4662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dirty="0">
                                  <a:solidFill>
                                    <a:srgbClr val="92D050"/>
                                  </a:solidFill>
                                  <a:latin typeface="Cambria Math" panose="02040503050406030204" pitchFamily="18" charset="0"/>
                                </a:rPr>
                              </m:ctrlPr>
                            </m:sSubPr>
                            <m:e>
                              <m:bar>
                                <m:barPr>
                                  <m:pos m:val="top"/>
                                  <m:ctrlPr>
                                    <a:rPr lang="en-US" altLang="ko-KR" b="1" i="1" dirty="0">
                                      <a:solidFill>
                                        <a:srgbClr val="92D050"/>
                                      </a:solidFill>
                                      <a:latin typeface="Cambria Math" panose="02040503050406030204" pitchFamily="18" charset="0"/>
                                    </a:rPr>
                                  </m:ctrlPr>
                                </m:barPr>
                                <m:e>
                                  <m:r>
                                    <a:rPr lang="en-US" altLang="ko-KR" b="1" dirty="0">
                                      <a:solidFill>
                                        <a:srgbClr val="92D050"/>
                                      </a:solidFill>
                                      <a:latin typeface="Cambria Math" panose="02040503050406030204" pitchFamily="18" charset="0"/>
                                    </a:rPr>
                                    <m:t>𝐱</m:t>
                                  </m:r>
                                </m:e>
                              </m:bar>
                            </m:e>
                            <m:sub>
                              <m:r>
                                <a:rPr lang="en-US" altLang="ko-KR" i="1" dirty="0">
                                  <a:solidFill>
                                    <a:srgbClr val="92D050"/>
                                  </a:solidFill>
                                  <a:latin typeface="Cambria Math" panose="02040503050406030204" pitchFamily="18" charset="0"/>
                                </a:rPr>
                                <m:t>2</m:t>
                              </m:r>
                            </m:sub>
                          </m:sSub>
                        </m:oMath>
                      </m:oMathPara>
                    </a14:m>
                    <a:endParaRPr lang="ko-KR" altLang="en-US" b="1" dirty="0">
                      <a:solidFill>
                        <a:srgbClr val="92D050"/>
                      </a:solidFill>
                    </a:endParaRPr>
                  </a:p>
                </p:txBody>
              </p:sp>
            </mc:Choice>
            <mc:Fallback xmlns="">
              <p:sp>
                <p:nvSpPr>
                  <p:cNvPr id="29" name="TextBox 28">
                    <a:extLst>
                      <a:ext uri="{FF2B5EF4-FFF2-40B4-BE49-F238E27FC236}">
                        <a16:creationId xmlns:a16="http://schemas.microsoft.com/office/drawing/2014/main" id="{91D87D66-22AE-593D-022E-DAD35A6D4A1B}"/>
                      </a:ext>
                    </a:extLst>
                  </p:cNvPr>
                  <p:cNvSpPr txBox="1">
                    <a:spLocks noRot="1" noChangeAspect="1" noMove="1" noResize="1" noEditPoints="1" noAdjustHandles="1" noChangeArrowheads="1" noChangeShapeType="1" noTextEdit="1"/>
                  </p:cNvSpPr>
                  <p:nvPr/>
                </p:nvSpPr>
                <p:spPr>
                  <a:xfrm>
                    <a:off x="8561498" y="4166285"/>
                    <a:ext cx="493636" cy="466224"/>
                  </a:xfrm>
                  <a:prstGeom prst="rect">
                    <a:avLst/>
                  </a:prstGeom>
                  <a:blipFill>
                    <a:blip r:embed="rId12"/>
                    <a:stretch>
                      <a:fillRect l="-10417" r="-4167" b="-15217"/>
                    </a:stretch>
                  </a:blipFill>
                </p:spPr>
                <p:txBody>
                  <a:bodyPr/>
                  <a:lstStyle/>
                  <a:p>
                    <a:r>
                      <a:rPr lang="ko-KR" altLang="en-US">
                        <a:noFill/>
                      </a:rPr>
                      <a:t> </a:t>
                    </a:r>
                  </a:p>
                </p:txBody>
              </p:sp>
            </mc:Fallback>
          </mc:AlternateContent>
        </p:grpSp>
        <p:pic>
          <p:nvPicPr>
            <p:cNvPr id="37" name="그래픽 36">
              <a:extLst>
                <a:ext uri="{FF2B5EF4-FFF2-40B4-BE49-F238E27FC236}">
                  <a16:creationId xmlns:a16="http://schemas.microsoft.com/office/drawing/2014/main" id="{F319384F-7EA3-85CA-359A-7EA6FF80F7E8}"/>
                </a:ext>
              </a:extLst>
            </p:cNvPr>
            <p:cNvPicPr>
              <a:picLocks noChangeAspect="1"/>
            </p:cNvPicPr>
            <p:nvPr/>
          </p:nvPicPr>
          <p:blipFill>
            <a:blip r:embed="rId13">
              <a:lum bright="70000" contrast="-70000"/>
              <a:extLst>
                <a:ext uri="{96DAC541-7B7A-43D3-8B79-37D633B846F1}">
                  <asvg:svgBlip xmlns:asvg="http://schemas.microsoft.com/office/drawing/2016/SVG/main" r:embed="rId14"/>
                </a:ext>
              </a:extLst>
            </a:blip>
            <a:stretch>
              <a:fillRect/>
            </a:stretch>
          </p:blipFill>
          <p:spPr>
            <a:xfrm>
              <a:off x="615877" y="3148606"/>
              <a:ext cx="321098" cy="321098"/>
            </a:xfrm>
            <a:prstGeom prst="rect">
              <a:avLst/>
            </a:prstGeom>
          </p:spPr>
        </p:pic>
      </p:grpSp>
      <p:sp>
        <p:nvSpPr>
          <p:cNvPr id="7" name="직사각형 6">
            <a:extLst>
              <a:ext uri="{FF2B5EF4-FFF2-40B4-BE49-F238E27FC236}">
                <a16:creationId xmlns:a16="http://schemas.microsoft.com/office/drawing/2014/main" id="{0551779F-F8D3-06A0-B188-15DE8AE710A4}"/>
              </a:ext>
            </a:extLst>
          </p:cNvPr>
          <p:cNvSpPr/>
          <p:nvPr/>
        </p:nvSpPr>
        <p:spPr>
          <a:xfrm>
            <a:off x="1826384" y="3621346"/>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연결선: 꺾임 8">
            <a:extLst>
              <a:ext uri="{FF2B5EF4-FFF2-40B4-BE49-F238E27FC236}">
                <a16:creationId xmlns:a16="http://schemas.microsoft.com/office/drawing/2014/main" id="{106D669B-8B44-4CAC-3497-688C8726DFA7}"/>
              </a:ext>
            </a:extLst>
          </p:cNvPr>
          <p:cNvCxnSpPr>
            <a:cxnSpLocks/>
          </p:cNvCxnSpPr>
          <p:nvPr/>
        </p:nvCxnSpPr>
        <p:spPr>
          <a:xfrm rot="5400000">
            <a:off x="811024" y="3965347"/>
            <a:ext cx="1242484" cy="1053239"/>
          </a:xfrm>
          <a:prstGeom prst="bentConnector3">
            <a:avLst>
              <a:gd name="adj1" fmla="val 3323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그림 10">
            <a:extLst>
              <a:ext uri="{FF2B5EF4-FFF2-40B4-BE49-F238E27FC236}">
                <a16:creationId xmlns:a16="http://schemas.microsoft.com/office/drawing/2014/main" id="{096EBDEC-B0F1-46C8-58F4-D1ABFD007E03}"/>
              </a:ext>
            </a:extLst>
          </p:cNvPr>
          <p:cNvPicPr>
            <a:picLocks noChangeAspect="1"/>
          </p:cNvPicPr>
          <p:nvPr/>
        </p:nvPicPr>
        <p:blipFill>
          <a:blip r:embed="rId15"/>
          <a:srcRect/>
          <a:stretch/>
        </p:blipFill>
        <p:spPr>
          <a:xfrm>
            <a:off x="9279918" y="2272467"/>
            <a:ext cx="1627200" cy="1627200"/>
          </a:xfrm>
          <a:prstGeom prst="rect">
            <a:avLst/>
          </a:prstGeom>
        </p:spPr>
      </p:pic>
      <p:sp>
        <p:nvSpPr>
          <p:cNvPr id="39" name="직사각형 38">
            <a:extLst>
              <a:ext uri="{FF2B5EF4-FFF2-40B4-BE49-F238E27FC236}">
                <a16:creationId xmlns:a16="http://schemas.microsoft.com/office/drawing/2014/main" id="{210AD4C4-F38C-BA8E-B122-8111EE10B9EA}"/>
              </a:ext>
            </a:extLst>
          </p:cNvPr>
          <p:cNvSpPr/>
          <p:nvPr/>
        </p:nvSpPr>
        <p:spPr>
          <a:xfrm>
            <a:off x="9720124" y="3621346"/>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F923B537-7204-9A2D-F34C-638B6C9089B0}"/>
                  </a:ext>
                </a:extLst>
              </p:cNvPr>
              <p:cNvSpPr txBox="1"/>
              <p:nvPr/>
            </p:nvSpPr>
            <p:spPr>
              <a:xfrm>
                <a:off x="7409457" y="4914472"/>
                <a:ext cx="1372544" cy="954107"/>
              </a:xfrm>
              <a:prstGeom prst="rect">
                <a:avLst/>
              </a:prstGeom>
              <a:noFill/>
            </p:spPr>
            <p:txBody>
              <a:bodyPr wrap="square" rtlCol="0">
                <a:spAutoFit/>
              </a:bodyPr>
              <a:lstStyle/>
              <a:p>
                <a:pPr algn="ctr"/>
                <a:r>
                  <a:rPr lang="en-US" altLang="ko-KR" dirty="0">
                    <a:solidFill>
                      <a:schemeClr val="tx1"/>
                    </a:solidFill>
                  </a:rPr>
                  <a:t>Power</a:t>
                </a:r>
              </a:p>
              <a:p>
                <a:pPr algn="ctr"/>
                <a:r>
                  <a:rPr lang="en-US" altLang="ko-KR" dirty="0"/>
                  <a:t>Spectrum</a:t>
                </a:r>
              </a:p>
              <a:p>
                <a:pPr algn="ctr"/>
                <a14:m>
                  <m:oMathPara xmlns:m="http://schemas.openxmlformats.org/officeDocument/2006/math">
                    <m:oMathParaPr>
                      <m:jc m:val="centerGroup"/>
                    </m:oMathParaPr>
                    <m:oMath xmlns:m="http://schemas.openxmlformats.org/officeDocument/2006/math">
                      <m:sSub>
                        <m:sSubPr>
                          <m:ctrlPr>
                            <a:rPr lang="en-US" altLang="ko-KR" i="1">
                              <a:latin typeface="Cambria Math" panose="02040503050406030204" pitchFamily="18" charset="0"/>
                            </a:rPr>
                          </m:ctrlPr>
                        </m:sSubPr>
                        <m:e>
                          <m:r>
                            <a:rPr lang="en-US" altLang="ko-KR" i="1">
                              <a:latin typeface="Cambria Math" panose="02040503050406030204" pitchFamily="18" charset="0"/>
                            </a:rPr>
                            <m:t>𝑆</m:t>
                          </m:r>
                        </m:e>
                        <m:sub>
                          <m:r>
                            <m:rPr>
                              <m:sty m:val="p"/>
                            </m:rPr>
                            <a:rPr lang="en-US" altLang="ko-KR">
                              <a:latin typeface="Cambria Math" panose="02040503050406030204" pitchFamily="18" charset="0"/>
                            </a:rPr>
                            <m:t>AC</m:t>
                          </m:r>
                        </m:sub>
                      </m:sSub>
                      <m:d>
                        <m:dPr>
                          <m:ctrlPr>
                            <a:rPr lang="en-US" altLang="ko-KR" i="1">
                              <a:latin typeface="Cambria Math" panose="02040503050406030204" pitchFamily="18" charset="0"/>
                            </a:rPr>
                          </m:ctrlPr>
                        </m:dPr>
                        <m:e>
                          <m:r>
                            <a:rPr lang="en-US" altLang="ko-KR" i="1">
                              <a:latin typeface="Cambria Math" panose="02040503050406030204" pitchFamily="18" charset="0"/>
                            </a:rPr>
                            <m:t>𝜔</m:t>
                          </m:r>
                        </m:e>
                      </m:d>
                    </m:oMath>
                  </m:oMathPara>
                </a14:m>
                <a:endParaRPr lang="en-US" altLang="ko-KR" dirty="0">
                  <a:solidFill>
                    <a:schemeClr val="tx1"/>
                  </a:solidFill>
                </a:endParaRPr>
              </a:p>
            </p:txBody>
          </p:sp>
        </mc:Choice>
        <mc:Fallback xmlns="">
          <p:sp>
            <p:nvSpPr>
              <p:cNvPr id="41" name="TextBox 40">
                <a:extLst>
                  <a:ext uri="{FF2B5EF4-FFF2-40B4-BE49-F238E27FC236}">
                    <a16:creationId xmlns:a16="http://schemas.microsoft.com/office/drawing/2014/main" id="{F923B537-7204-9A2D-F34C-638B6C9089B0}"/>
                  </a:ext>
                </a:extLst>
              </p:cNvPr>
              <p:cNvSpPr txBox="1">
                <a:spLocks noRot="1" noChangeAspect="1" noMove="1" noResize="1" noEditPoints="1" noAdjustHandles="1" noChangeArrowheads="1" noChangeShapeType="1" noTextEdit="1"/>
              </p:cNvSpPr>
              <p:nvPr/>
            </p:nvSpPr>
            <p:spPr>
              <a:xfrm>
                <a:off x="7409457" y="4914472"/>
                <a:ext cx="1372544" cy="954107"/>
              </a:xfrm>
              <a:prstGeom prst="rect">
                <a:avLst/>
              </a:prstGeom>
              <a:blipFill>
                <a:blip r:embed="rId16"/>
                <a:stretch>
                  <a:fillRect t="-3185"/>
                </a:stretch>
              </a:blipFill>
            </p:spPr>
            <p:txBody>
              <a:bodyPr/>
              <a:lstStyle/>
              <a:p>
                <a:r>
                  <a:rPr lang="ko-KR" altLang="en-US">
                    <a:noFill/>
                  </a:rPr>
                  <a:t> </a:t>
                </a:r>
              </a:p>
            </p:txBody>
          </p:sp>
        </mc:Fallback>
      </mc:AlternateContent>
      <p:sp>
        <p:nvSpPr>
          <p:cNvPr id="42" name="직사각형 41">
            <a:extLst>
              <a:ext uri="{FF2B5EF4-FFF2-40B4-BE49-F238E27FC236}">
                <a16:creationId xmlns:a16="http://schemas.microsoft.com/office/drawing/2014/main" id="{5C070AD6-6ABB-4B18-5D0D-EC07E727C0F1}"/>
              </a:ext>
            </a:extLst>
          </p:cNvPr>
          <p:cNvSpPr/>
          <p:nvPr/>
        </p:nvSpPr>
        <p:spPr>
          <a:xfrm>
            <a:off x="9304485" y="5309363"/>
            <a:ext cx="495483" cy="590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1F1A9F90-A404-2414-76D8-C0183A61DA96}"/>
                  </a:ext>
                </a:extLst>
              </p:cNvPr>
              <p:cNvSpPr txBox="1"/>
              <p:nvPr/>
            </p:nvSpPr>
            <p:spPr>
              <a:xfrm>
                <a:off x="9347061" y="4373977"/>
                <a:ext cx="7464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ko-KR" altLang="ar-AE" i="1" dirty="0">
                          <a:latin typeface="Cambria Math" panose="02040503050406030204" pitchFamily="18" charset="0"/>
                        </a:rPr>
                        <m:t>𝑓</m:t>
                      </m:r>
                      <m:r>
                        <a:rPr lang="ar-AE" altLang="ko-KR" i="1" dirty="0">
                          <a:latin typeface="Cambria Math" panose="02040503050406030204" pitchFamily="18" charset="0"/>
                        </a:rPr>
                        <m:t>(</m:t>
                      </m:r>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r>
                        <a:rPr lang="ar-AE" altLang="ko-KR" i="1" dirty="0">
                          <a:latin typeface="Cambria Math" panose="02040503050406030204" pitchFamily="18" charset="0"/>
                        </a:rPr>
                        <m:t>)</m:t>
                      </m:r>
                    </m:oMath>
                  </m:oMathPara>
                </a14:m>
                <a:endParaRPr lang="ar-AE" altLang="ko-KR" dirty="0"/>
              </a:p>
            </p:txBody>
          </p:sp>
        </mc:Choice>
        <mc:Fallback xmlns="">
          <p:sp>
            <p:nvSpPr>
              <p:cNvPr id="43" name="TextBox 42">
                <a:extLst>
                  <a:ext uri="{FF2B5EF4-FFF2-40B4-BE49-F238E27FC236}">
                    <a16:creationId xmlns:a16="http://schemas.microsoft.com/office/drawing/2014/main" id="{1F1A9F90-A404-2414-76D8-C0183A61DA96}"/>
                  </a:ext>
                </a:extLst>
              </p:cNvPr>
              <p:cNvSpPr txBox="1">
                <a:spLocks noRot="1" noChangeAspect="1" noMove="1" noResize="1" noEditPoints="1" noAdjustHandles="1" noChangeArrowheads="1" noChangeShapeType="1" noTextEdit="1"/>
              </p:cNvSpPr>
              <p:nvPr/>
            </p:nvSpPr>
            <p:spPr>
              <a:xfrm>
                <a:off x="9347061" y="4373977"/>
                <a:ext cx="746457" cy="369332"/>
              </a:xfrm>
              <a:prstGeom prst="rect">
                <a:avLst/>
              </a:prstGeom>
              <a:blipFill>
                <a:blip r:embed="rId17"/>
                <a:stretch>
                  <a:fillRect l="-4878" b="-15000"/>
                </a:stretch>
              </a:blipFill>
            </p:spPr>
            <p:txBody>
              <a:bodyPr/>
              <a:lstStyle/>
              <a:p>
                <a:r>
                  <a:rPr lang="ko-KR" altLang="en-US">
                    <a:noFill/>
                  </a:rPr>
                  <a:t> </a:t>
                </a:r>
              </a:p>
            </p:txBody>
          </p:sp>
        </mc:Fallback>
      </mc:AlternateContent>
      <p:sp>
        <p:nvSpPr>
          <p:cNvPr id="44" name="직사각형 43">
            <a:extLst>
              <a:ext uri="{FF2B5EF4-FFF2-40B4-BE49-F238E27FC236}">
                <a16:creationId xmlns:a16="http://schemas.microsoft.com/office/drawing/2014/main" id="{72737B81-C762-91A5-A039-E4CDF9AA48FA}"/>
              </a:ext>
            </a:extLst>
          </p:cNvPr>
          <p:cNvSpPr/>
          <p:nvPr/>
        </p:nvSpPr>
        <p:spPr>
          <a:xfrm>
            <a:off x="10812614" y="5551260"/>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26BA0986-2E87-65EA-5D17-456535102ED1}"/>
                  </a:ext>
                </a:extLst>
              </p:cNvPr>
              <p:cNvSpPr txBox="1"/>
              <p:nvPr/>
            </p:nvSpPr>
            <p:spPr>
              <a:xfrm>
                <a:off x="10735849" y="4373977"/>
                <a:ext cx="7464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i="1" dirty="0">
                          <a:latin typeface="Cambria Math" panose="02040503050406030204" pitchFamily="18" charset="0"/>
                        </a:rPr>
                        <m:t>𝑓</m:t>
                      </m:r>
                      <m:r>
                        <a:rPr lang="en-US" altLang="ko-KR" i="1" dirty="0">
                          <a:latin typeface="Cambria Math" panose="02040503050406030204" pitchFamily="18" charset="0"/>
                        </a:rPr>
                        <m:t>(</m:t>
                      </m:r>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r>
                        <a:rPr lang="en-US" altLang="ko-KR" i="1" dirty="0">
                          <a:latin typeface="Cambria Math" panose="02040503050406030204" pitchFamily="18" charset="0"/>
                        </a:rPr>
                        <m:t>)</m:t>
                      </m:r>
                    </m:oMath>
                  </m:oMathPara>
                </a14:m>
                <a:endParaRPr dirty="0"/>
              </a:p>
            </p:txBody>
          </p:sp>
        </mc:Choice>
        <mc:Fallback xmlns="">
          <p:sp>
            <p:nvSpPr>
              <p:cNvPr id="45" name="TextBox 44">
                <a:extLst>
                  <a:ext uri="{FF2B5EF4-FFF2-40B4-BE49-F238E27FC236}">
                    <a16:creationId xmlns:a16="http://schemas.microsoft.com/office/drawing/2014/main" id="{26BA0986-2E87-65EA-5D17-456535102ED1}"/>
                  </a:ext>
                </a:extLst>
              </p:cNvPr>
              <p:cNvSpPr txBox="1">
                <a:spLocks noRot="1" noChangeAspect="1" noMove="1" noResize="1" noEditPoints="1" noAdjustHandles="1" noChangeArrowheads="1" noChangeShapeType="1" noTextEdit="1"/>
              </p:cNvSpPr>
              <p:nvPr/>
            </p:nvSpPr>
            <p:spPr>
              <a:xfrm>
                <a:off x="10735849" y="4373977"/>
                <a:ext cx="746457" cy="369332"/>
              </a:xfrm>
              <a:prstGeom prst="rect">
                <a:avLst/>
              </a:prstGeom>
              <a:blipFill>
                <a:blip r:embed="rId18"/>
                <a:stretch>
                  <a:fillRect l="-5691" b="-15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6CFE8680-423F-DF05-7BD3-3990ED3262D2}"/>
                  </a:ext>
                </a:extLst>
              </p:cNvPr>
              <p:cNvSpPr txBox="1"/>
              <p:nvPr/>
            </p:nvSpPr>
            <p:spPr>
              <a:xfrm>
                <a:off x="9071661" y="6015084"/>
                <a:ext cx="96765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b="0" i="1" dirty="0" smtClean="0">
                          <a:solidFill>
                            <a:schemeClr val="tx1"/>
                          </a:solidFill>
                          <a:latin typeface="Cambria Math" panose="02040503050406030204" pitchFamily="18" charset="0"/>
                        </a:rPr>
                        <m:t>𝜔</m:t>
                      </m:r>
                      <m:d>
                        <m:dPr>
                          <m:ctrlPr>
                            <a:rPr lang="en-US" altLang="ko-KR" b="0" i="1" dirty="0" smtClean="0">
                              <a:solidFill>
                                <a:schemeClr val="tx1"/>
                              </a:solidFill>
                              <a:latin typeface="Cambria Math" panose="02040503050406030204" pitchFamily="18" charset="0"/>
                            </a:rPr>
                          </m:ctrlPr>
                        </m:dPr>
                        <m:e>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e>
                      </m:d>
                    </m:oMath>
                  </m:oMathPara>
                </a14:m>
                <a:endParaRPr dirty="0"/>
              </a:p>
            </p:txBody>
          </p:sp>
        </mc:Choice>
        <mc:Fallback xmlns="">
          <p:sp>
            <p:nvSpPr>
              <p:cNvPr id="46" name="TextBox 45">
                <a:extLst>
                  <a:ext uri="{FF2B5EF4-FFF2-40B4-BE49-F238E27FC236}">
                    <a16:creationId xmlns:a16="http://schemas.microsoft.com/office/drawing/2014/main" id="{6CFE8680-423F-DF05-7BD3-3990ED3262D2}"/>
                  </a:ext>
                </a:extLst>
              </p:cNvPr>
              <p:cNvSpPr txBox="1">
                <a:spLocks noRot="1" noChangeAspect="1" noMove="1" noResize="1" noEditPoints="1" noAdjustHandles="1" noChangeArrowheads="1" noChangeShapeType="1" noTextEdit="1"/>
              </p:cNvSpPr>
              <p:nvPr/>
            </p:nvSpPr>
            <p:spPr>
              <a:xfrm>
                <a:off x="9071661" y="6015084"/>
                <a:ext cx="967652" cy="369332"/>
              </a:xfrm>
              <a:prstGeom prst="rect">
                <a:avLst/>
              </a:prstGeom>
              <a:blipFill>
                <a:blip r:embed="rId19"/>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F1F73BA6-7A8C-F554-C44A-BF394FD3C100}"/>
                  </a:ext>
                </a:extLst>
              </p:cNvPr>
              <p:cNvSpPr txBox="1"/>
              <p:nvPr/>
            </p:nvSpPr>
            <p:spPr>
              <a:xfrm>
                <a:off x="10677389" y="6015084"/>
                <a:ext cx="96765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b="0" i="1" dirty="0" smtClean="0">
                          <a:solidFill>
                            <a:schemeClr val="tx1"/>
                          </a:solidFill>
                          <a:latin typeface="Cambria Math" panose="02040503050406030204" pitchFamily="18" charset="0"/>
                        </a:rPr>
                        <m:t>𝜔</m:t>
                      </m:r>
                      <m:d>
                        <m:dPr>
                          <m:ctrlPr>
                            <a:rPr lang="en-US" altLang="ko-KR" b="0" i="1" dirty="0" smtClean="0">
                              <a:solidFill>
                                <a:schemeClr val="tx1"/>
                              </a:solidFill>
                              <a:latin typeface="Cambria Math" panose="02040503050406030204" pitchFamily="18" charset="0"/>
                            </a:rPr>
                          </m:ctrlPr>
                        </m:dPr>
                        <m:e>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e>
                      </m:d>
                    </m:oMath>
                  </m:oMathPara>
                </a14:m>
                <a:endParaRPr dirty="0"/>
              </a:p>
            </p:txBody>
          </p:sp>
        </mc:Choice>
        <mc:Fallback xmlns="">
          <p:sp>
            <p:nvSpPr>
              <p:cNvPr id="47" name="TextBox 46">
                <a:extLst>
                  <a:ext uri="{FF2B5EF4-FFF2-40B4-BE49-F238E27FC236}">
                    <a16:creationId xmlns:a16="http://schemas.microsoft.com/office/drawing/2014/main" id="{F1F73BA6-7A8C-F554-C44A-BF394FD3C100}"/>
                  </a:ext>
                </a:extLst>
              </p:cNvPr>
              <p:cNvSpPr txBox="1">
                <a:spLocks noRot="1" noChangeAspect="1" noMove="1" noResize="1" noEditPoints="1" noAdjustHandles="1" noChangeArrowheads="1" noChangeShapeType="1" noTextEdit="1"/>
              </p:cNvSpPr>
              <p:nvPr/>
            </p:nvSpPr>
            <p:spPr>
              <a:xfrm>
                <a:off x="10677389" y="6015084"/>
                <a:ext cx="967652" cy="369332"/>
              </a:xfrm>
              <a:prstGeom prst="rect">
                <a:avLst/>
              </a:prstGeom>
              <a:blipFill>
                <a:blip r:embed="rId20"/>
                <a:stretch>
                  <a:fillRect/>
                </a:stretch>
              </a:blipFill>
            </p:spPr>
            <p:txBody>
              <a:bodyPr/>
              <a:lstStyle/>
              <a:p>
                <a:r>
                  <a:rPr lang="ko-KR" altLang="en-US">
                    <a:noFill/>
                  </a:rPr>
                  <a:t> </a:t>
                </a:r>
              </a:p>
            </p:txBody>
          </p:sp>
        </mc:Fallback>
      </mc:AlternateContent>
      <p:sp>
        <p:nvSpPr>
          <p:cNvPr id="48" name="직사각형 47">
            <a:extLst>
              <a:ext uri="{FF2B5EF4-FFF2-40B4-BE49-F238E27FC236}">
                <a16:creationId xmlns:a16="http://schemas.microsoft.com/office/drawing/2014/main" id="{C6AB40BC-D724-783D-588E-ACB3DB1B6818}"/>
              </a:ext>
            </a:extLst>
          </p:cNvPr>
          <p:cNvSpPr/>
          <p:nvPr/>
        </p:nvSpPr>
        <p:spPr>
          <a:xfrm>
            <a:off x="10321685" y="5622380"/>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직사각형 48">
            <a:extLst>
              <a:ext uri="{FF2B5EF4-FFF2-40B4-BE49-F238E27FC236}">
                <a16:creationId xmlns:a16="http://schemas.microsoft.com/office/drawing/2014/main" id="{A80DB7A6-B958-BC26-B7FF-2E7C5464A946}"/>
              </a:ext>
            </a:extLst>
          </p:cNvPr>
          <p:cNvSpPr/>
          <p:nvPr/>
        </p:nvSpPr>
        <p:spPr>
          <a:xfrm>
            <a:off x="9799891" y="5622380"/>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직사각형 49">
            <a:extLst>
              <a:ext uri="{FF2B5EF4-FFF2-40B4-BE49-F238E27FC236}">
                <a16:creationId xmlns:a16="http://schemas.microsoft.com/office/drawing/2014/main" id="{8A3603E5-CE07-DCFF-0875-606EFC098CCC}"/>
              </a:ext>
            </a:extLst>
          </p:cNvPr>
          <p:cNvSpPr/>
          <p:nvPr/>
        </p:nvSpPr>
        <p:spPr>
          <a:xfrm>
            <a:off x="8809079" y="5747470"/>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2" name="직사각형 51">
            <a:extLst>
              <a:ext uri="{FF2B5EF4-FFF2-40B4-BE49-F238E27FC236}">
                <a16:creationId xmlns:a16="http://schemas.microsoft.com/office/drawing/2014/main" id="{8F2778C2-6A1F-37B9-ACDE-E654620DEF7D}"/>
              </a:ext>
            </a:extLst>
          </p:cNvPr>
          <p:cNvSpPr/>
          <p:nvPr/>
        </p:nvSpPr>
        <p:spPr>
          <a:xfrm>
            <a:off x="9316697" y="4914472"/>
            <a:ext cx="495483" cy="4331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4" name="그룹 53">
            <a:extLst>
              <a:ext uri="{FF2B5EF4-FFF2-40B4-BE49-F238E27FC236}">
                <a16:creationId xmlns:a16="http://schemas.microsoft.com/office/drawing/2014/main" id="{223A8770-05D0-BD5B-2269-CD8D6E056529}"/>
              </a:ext>
            </a:extLst>
          </p:cNvPr>
          <p:cNvGrpSpPr/>
          <p:nvPr/>
        </p:nvGrpSpPr>
        <p:grpSpPr>
          <a:xfrm>
            <a:off x="8828808" y="4811604"/>
            <a:ext cx="2471695" cy="1088078"/>
            <a:chOff x="3961971" y="4826189"/>
            <a:chExt cx="3204123" cy="1088078"/>
          </a:xfrm>
        </p:grpSpPr>
        <p:sp>
          <p:nvSpPr>
            <p:cNvPr id="55" name="직사각형 54">
              <a:extLst>
                <a:ext uri="{FF2B5EF4-FFF2-40B4-BE49-F238E27FC236}">
                  <a16:creationId xmlns:a16="http://schemas.microsoft.com/office/drawing/2014/main" id="{245331C6-7140-9183-DB35-38A12565A9A0}"/>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직사각형 57">
              <a:extLst>
                <a:ext uri="{FF2B5EF4-FFF2-40B4-BE49-F238E27FC236}">
                  <a16:creationId xmlns:a16="http://schemas.microsoft.com/office/drawing/2014/main" id="{983018B2-92CE-60BA-606C-70C982E89036}"/>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D6589229-386A-82C3-E543-3A4644A3E30A}"/>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직사각형 59">
              <a:extLst>
                <a:ext uri="{FF2B5EF4-FFF2-40B4-BE49-F238E27FC236}">
                  <a16:creationId xmlns:a16="http://schemas.microsoft.com/office/drawing/2014/main" id="{20482D11-9814-EE9B-5707-9EA416D51611}"/>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직사각형 60">
              <a:extLst>
                <a:ext uri="{FF2B5EF4-FFF2-40B4-BE49-F238E27FC236}">
                  <a16:creationId xmlns:a16="http://schemas.microsoft.com/office/drawing/2014/main" id="{8EEB7B46-5CC5-18D4-1320-5908E6370A07}"/>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cxnSp>
        <p:nvCxnSpPr>
          <p:cNvPr id="130" name="연결선: 꺾임 129">
            <a:extLst>
              <a:ext uri="{FF2B5EF4-FFF2-40B4-BE49-F238E27FC236}">
                <a16:creationId xmlns:a16="http://schemas.microsoft.com/office/drawing/2014/main" id="{4E104EBD-1EAB-87C8-EB98-5DF1F9C13181}"/>
              </a:ext>
            </a:extLst>
          </p:cNvPr>
          <p:cNvCxnSpPr>
            <a:cxnSpLocks/>
            <a:stCxn id="39" idx="2"/>
            <a:endCxn id="41" idx="0"/>
          </p:cNvCxnSpPr>
          <p:nvPr/>
        </p:nvCxnSpPr>
        <p:spPr>
          <a:xfrm rot="5400000">
            <a:off x="8453500" y="3512951"/>
            <a:ext cx="1043750" cy="1759292"/>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4" name="TextBox 153">
                <a:extLst>
                  <a:ext uri="{FF2B5EF4-FFF2-40B4-BE49-F238E27FC236}">
                    <a16:creationId xmlns:a16="http://schemas.microsoft.com/office/drawing/2014/main" id="{5551F5CC-05EA-885F-E289-811613DB7FA3}"/>
                  </a:ext>
                </a:extLst>
              </p:cNvPr>
              <p:cNvSpPr txBox="1"/>
              <p:nvPr/>
            </p:nvSpPr>
            <p:spPr>
              <a:xfrm>
                <a:off x="8560921" y="6356839"/>
                <a:ext cx="1779630" cy="3077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sz="1400" b="0" i="1" dirty="0" smtClean="0">
                          <a:solidFill>
                            <a:schemeClr val="tx1"/>
                          </a:solidFill>
                          <a:latin typeface="Cambria Math" panose="02040503050406030204" pitchFamily="18" charset="0"/>
                        </a:rPr>
                        <m:t>=</m:t>
                      </m:r>
                      <m:r>
                        <a:rPr lang="en-US" altLang="ko-KR" sz="1400" i="1" smtClean="0">
                          <a:solidFill>
                            <a:schemeClr val="accent2"/>
                          </a:solidFill>
                          <a:latin typeface="Cambria Math" panose="02040503050406030204" pitchFamily="18" charset="0"/>
                        </a:rPr>
                        <m:t>𝑙</m:t>
                      </m:r>
                      <m:d>
                        <m:dPr>
                          <m:ctrlPr>
                            <a:rPr lang="en-US" altLang="ko-KR" sz="1400" i="1">
                              <a:solidFill>
                                <a:schemeClr val="accent2"/>
                              </a:solidFill>
                              <a:latin typeface="Cambria Math" panose="02040503050406030204" pitchFamily="18" charset="0"/>
                            </a:rPr>
                          </m:ctrlPr>
                        </m:dPr>
                        <m:e>
                          <m:sSub>
                            <m:sSubPr>
                              <m:ctrlPr>
                                <a:rPr lang="ar-AE" altLang="ko-KR" sz="1400" i="1" dirty="0">
                                  <a:solidFill>
                                    <a:schemeClr val="accent2"/>
                                  </a:solidFill>
                                  <a:latin typeface="Cambria Math" panose="02040503050406030204" pitchFamily="18" charset="0"/>
                                </a:rPr>
                              </m:ctrlPr>
                            </m:sSubPr>
                            <m:e>
                              <m:bar>
                                <m:barPr>
                                  <m:pos m:val="top"/>
                                  <m:ctrlPr>
                                    <a:rPr lang="ar-AE" altLang="ko-KR" sz="1400" b="1" i="1" dirty="0">
                                      <a:solidFill>
                                        <a:schemeClr val="accent2"/>
                                      </a:solidFill>
                                      <a:latin typeface="Cambria Math" panose="02040503050406030204" pitchFamily="18" charset="0"/>
                                    </a:rPr>
                                  </m:ctrlPr>
                                </m:barPr>
                                <m:e>
                                  <m:r>
                                    <a:rPr lang="ko-KR" altLang="ar-AE" sz="1400" b="1" dirty="0">
                                      <a:solidFill>
                                        <a:schemeClr val="accent2"/>
                                      </a:solidFill>
                                      <a:latin typeface="Cambria Math" panose="02040503050406030204" pitchFamily="18" charset="0"/>
                                    </a:rPr>
                                    <m:t>𝐱</m:t>
                                  </m:r>
                                </m:e>
                              </m:bar>
                            </m:e>
                            <m:sub>
                              <m:r>
                                <a:rPr lang="ar-AE" altLang="ko-KR" sz="1400" i="1" dirty="0">
                                  <a:solidFill>
                                    <a:schemeClr val="accent2"/>
                                  </a:solidFill>
                                  <a:latin typeface="Cambria Math" panose="02040503050406030204" pitchFamily="18" charset="0"/>
                                </a:rPr>
                                <m:t>1</m:t>
                              </m:r>
                            </m:sub>
                          </m:sSub>
                        </m:e>
                      </m:d>
                      <m:r>
                        <a:rPr lang="en-US" altLang="ko-KR" sz="1400" b="0" i="1" smtClean="0">
                          <a:solidFill>
                            <a:schemeClr val="tx1"/>
                          </a:solidFill>
                          <a:latin typeface="Cambria Math" panose="02040503050406030204" pitchFamily="18" charset="0"/>
                        </a:rPr>
                        <m:t>+</m:t>
                      </m:r>
                      <m:r>
                        <a:rPr lang="en-US" altLang="ko-KR" sz="1400" i="1" smtClean="0">
                          <a:solidFill>
                            <a:srgbClr val="FFFF00"/>
                          </a:solidFill>
                          <a:latin typeface="Cambria Math" panose="02040503050406030204" pitchFamily="18" charset="0"/>
                        </a:rPr>
                        <m:t>𝑢</m:t>
                      </m:r>
                      <m:r>
                        <a:rPr lang="en-US" altLang="ko-KR" sz="1400" i="1">
                          <a:solidFill>
                            <a:srgbClr val="FFFF00"/>
                          </a:solidFill>
                          <a:latin typeface="Cambria Math" panose="02040503050406030204" pitchFamily="18" charset="0"/>
                        </a:rPr>
                        <m:t>(</m:t>
                      </m:r>
                      <m:sSub>
                        <m:sSubPr>
                          <m:ctrlPr>
                            <a:rPr lang="ar-AE" altLang="ko-KR" sz="1400" i="1" dirty="0">
                              <a:solidFill>
                                <a:srgbClr val="FFFF00"/>
                              </a:solidFill>
                              <a:latin typeface="Cambria Math" panose="02040503050406030204" pitchFamily="18" charset="0"/>
                            </a:rPr>
                          </m:ctrlPr>
                        </m:sSubPr>
                        <m:e>
                          <m:bar>
                            <m:barPr>
                              <m:pos m:val="top"/>
                              <m:ctrlPr>
                                <a:rPr lang="ar-AE" altLang="ko-KR" sz="1400" b="1" i="1" dirty="0">
                                  <a:solidFill>
                                    <a:srgbClr val="FFFF00"/>
                                  </a:solidFill>
                                  <a:latin typeface="Cambria Math" panose="02040503050406030204" pitchFamily="18" charset="0"/>
                                </a:rPr>
                              </m:ctrlPr>
                            </m:barPr>
                            <m:e>
                              <m:r>
                                <a:rPr lang="ko-KR" altLang="ar-AE" sz="1400" b="1" dirty="0">
                                  <a:solidFill>
                                    <a:srgbClr val="FFFF00"/>
                                  </a:solidFill>
                                  <a:latin typeface="Cambria Math" panose="02040503050406030204" pitchFamily="18" charset="0"/>
                                </a:rPr>
                                <m:t>𝐱</m:t>
                              </m:r>
                            </m:e>
                          </m:bar>
                        </m:e>
                        <m:sub>
                          <m:r>
                            <a:rPr lang="ar-AE" altLang="ko-KR" sz="1400" i="1" dirty="0">
                              <a:solidFill>
                                <a:srgbClr val="FFFF00"/>
                              </a:solidFill>
                              <a:latin typeface="Cambria Math" panose="02040503050406030204" pitchFamily="18" charset="0"/>
                            </a:rPr>
                            <m:t>1</m:t>
                          </m:r>
                        </m:sub>
                      </m:sSub>
                      <m:r>
                        <a:rPr lang="en-US" altLang="ko-KR" sz="1400" i="1">
                          <a:solidFill>
                            <a:srgbClr val="FFFF00"/>
                          </a:solidFill>
                          <a:latin typeface="Cambria Math" panose="02040503050406030204" pitchFamily="18" charset="0"/>
                        </a:rPr>
                        <m:t>)</m:t>
                      </m:r>
                    </m:oMath>
                  </m:oMathPara>
                </a14:m>
                <a:endParaRPr sz="1400" dirty="0"/>
              </a:p>
            </p:txBody>
          </p:sp>
        </mc:Choice>
        <mc:Fallback xmlns="">
          <p:sp>
            <p:nvSpPr>
              <p:cNvPr id="154" name="TextBox 153">
                <a:extLst>
                  <a:ext uri="{FF2B5EF4-FFF2-40B4-BE49-F238E27FC236}">
                    <a16:creationId xmlns:a16="http://schemas.microsoft.com/office/drawing/2014/main" id="{5551F5CC-05EA-885F-E289-811613DB7FA3}"/>
                  </a:ext>
                </a:extLst>
              </p:cNvPr>
              <p:cNvSpPr txBox="1">
                <a:spLocks noRot="1" noChangeAspect="1" noMove="1" noResize="1" noEditPoints="1" noAdjustHandles="1" noChangeArrowheads="1" noChangeShapeType="1" noTextEdit="1"/>
              </p:cNvSpPr>
              <p:nvPr/>
            </p:nvSpPr>
            <p:spPr>
              <a:xfrm>
                <a:off x="8560921" y="6356839"/>
                <a:ext cx="1779630" cy="307777"/>
              </a:xfrm>
              <a:prstGeom prst="rect">
                <a:avLst/>
              </a:prstGeom>
              <a:blipFill>
                <a:blip r:embed="rId21"/>
                <a:stretch>
                  <a:fillRect b="-10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56" name="TextBox 155">
                <a:extLst>
                  <a:ext uri="{FF2B5EF4-FFF2-40B4-BE49-F238E27FC236}">
                    <a16:creationId xmlns:a16="http://schemas.microsoft.com/office/drawing/2014/main" id="{36833D4D-7119-10EB-8989-06656E3FDBFC}"/>
                  </a:ext>
                </a:extLst>
              </p:cNvPr>
              <p:cNvSpPr txBox="1"/>
              <p:nvPr/>
            </p:nvSpPr>
            <p:spPr>
              <a:xfrm>
                <a:off x="10213805" y="6356839"/>
                <a:ext cx="1779630" cy="3077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sz="1400" b="0" i="1" dirty="0" smtClean="0">
                          <a:solidFill>
                            <a:schemeClr val="tx1"/>
                          </a:solidFill>
                          <a:latin typeface="Cambria Math" panose="02040503050406030204" pitchFamily="18" charset="0"/>
                        </a:rPr>
                        <m:t>=</m:t>
                      </m:r>
                      <m:r>
                        <a:rPr lang="en-US" altLang="ko-KR" sz="1400" i="1" smtClean="0">
                          <a:solidFill>
                            <a:schemeClr val="accent2"/>
                          </a:solidFill>
                          <a:latin typeface="Cambria Math" panose="02040503050406030204" pitchFamily="18" charset="0"/>
                        </a:rPr>
                        <m:t>𝑙</m:t>
                      </m:r>
                      <m:d>
                        <m:dPr>
                          <m:ctrlPr>
                            <a:rPr lang="en-US" altLang="ko-KR" sz="1400" i="1">
                              <a:solidFill>
                                <a:schemeClr val="accent2"/>
                              </a:solidFill>
                              <a:latin typeface="Cambria Math" panose="02040503050406030204" pitchFamily="18" charset="0"/>
                            </a:rPr>
                          </m:ctrlPr>
                        </m:dPr>
                        <m:e>
                          <m:sSub>
                            <m:sSubPr>
                              <m:ctrlPr>
                                <a:rPr lang="ar-AE" altLang="ko-KR" sz="1400" i="1" dirty="0">
                                  <a:solidFill>
                                    <a:schemeClr val="accent2"/>
                                  </a:solidFill>
                                  <a:latin typeface="Cambria Math" panose="02040503050406030204" pitchFamily="18" charset="0"/>
                                </a:rPr>
                              </m:ctrlPr>
                            </m:sSubPr>
                            <m:e>
                              <m:bar>
                                <m:barPr>
                                  <m:pos m:val="top"/>
                                  <m:ctrlPr>
                                    <a:rPr lang="ar-AE" altLang="ko-KR" sz="1400" b="1" i="1" dirty="0">
                                      <a:solidFill>
                                        <a:schemeClr val="accent2"/>
                                      </a:solidFill>
                                      <a:latin typeface="Cambria Math" panose="02040503050406030204" pitchFamily="18" charset="0"/>
                                    </a:rPr>
                                  </m:ctrlPr>
                                </m:barPr>
                                <m:e>
                                  <m:r>
                                    <a:rPr lang="ko-KR" altLang="ar-AE" sz="1400" b="1" dirty="0">
                                      <a:solidFill>
                                        <a:schemeClr val="accent2"/>
                                      </a:solidFill>
                                      <a:latin typeface="Cambria Math" panose="02040503050406030204" pitchFamily="18" charset="0"/>
                                    </a:rPr>
                                    <m:t>𝐱</m:t>
                                  </m:r>
                                </m:e>
                              </m:bar>
                            </m:e>
                            <m:sub>
                              <m:r>
                                <a:rPr lang="en-US" altLang="ko-KR" sz="1400" b="0" i="1" dirty="0" smtClean="0">
                                  <a:solidFill>
                                    <a:schemeClr val="accent2"/>
                                  </a:solidFill>
                                  <a:latin typeface="Cambria Math" panose="02040503050406030204" pitchFamily="18" charset="0"/>
                                </a:rPr>
                                <m:t>2</m:t>
                              </m:r>
                            </m:sub>
                          </m:sSub>
                        </m:e>
                      </m:d>
                      <m:r>
                        <a:rPr lang="en-US" altLang="ko-KR" sz="1400" b="0" i="1" smtClean="0">
                          <a:solidFill>
                            <a:schemeClr val="tx1"/>
                          </a:solidFill>
                          <a:latin typeface="Cambria Math" panose="02040503050406030204" pitchFamily="18" charset="0"/>
                        </a:rPr>
                        <m:t>+</m:t>
                      </m:r>
                      <m:r>
                        <a:rPr lang="en-US" altLang="ko-KR" sz="1400" i="1">
                          <a:solidFill>
                            <a:srgbClr val="FFFF00"/>
                          </a:solidFill>
                          <a:latin typeface="Cambria Math" panose="02040503050406030204" pitchFamily="18" charset="0"/>
                        </a:rPr>
                        <m:t>𝑢</m:t>
                      </m:r>
                      <m:r>
                        <a:rPr lang="en-US" altLang="ko-KR" sz="1400" i="1" smtClean="0">
                          <a:solidFill>
                            <a:srgbClr val="FFFF00"/>
                          </a:solidFill>
                          <a:latin typeface="Cambria Math" panose="02040503050406030204" pitchFamily="18" charset="0"/>
                        </a:rPr>
                        <m:t>(</m:t>
                      </m:r>
                      <m:sSub>
                        <m:sSubPr>
                          <m:ctrlPr>
                            <a:rPr lang="ar-AE" altLang="ko-KR" sz="1400" i="1" dirty="0">
                              <a:solidFill>
                                <a:srgbClr val="FFFF00"/>
                              </a:solidFill>
                              <a:latin typeface="Cambria Math" panose="02040503050406030204" pitchFamily="18" charset="0"/>
                            </a:rPr>
                          </m:ctrlPr>
                        </m:sSubPr>
                        <m:e>
                          <m:bar>
                            <m:barPr>
                              <m:pos m:val="top"/>
                              <m:ctrlPr>
                                <a:rPr lang="ar-AE" altLang="ko-KR" sz="1400" b="1" i="1" dirty="0">
                                  <a:solidFill>
                                    <a:srgbClr val="FFFF00"/>
                                  </a:solidFill>
                                  <a:latin typeface="Cambria Math" panose="02040503050406030204" pitchFamily="18" charset="0"/>
                                </a:rPr>
                              </m:ctrlPr>
                            </m:barPr>
                            <m:e>
                              <m:r>
                                <a:rPr lang="ko-KR" altLang="ar-AE" sz="1400" b="1" dirty="0">
                                  <a:solidFill>
                                    <a:srgbClr val="FFFF00"/>
                                  </a:solidFill>
                                  <a:latin typeface="Cambria Math" panose="02040503050406030204" pitchFamily="18" charset="0"/>
                                </a:rPr>
                                <m:t>𝐱</m:t>
                              </m:r>
                            </m:e>
                          </m:bar>
                        </m:e>
                        <m:sub>
                          <m:r>
                            <a:rPr lang="en-US" altLang="ko-KR" sz="1400" b="0" i="1" dirty="0" smtClean="0">
                              <a:solidFill>
                                <a:srgbClr val="FFFF00"/>
                              </a:solidFill>
                              <a:latin typeface="Cambria Math" panose="02040503050406030204" pitchFamily="18" charset="0"/>
                            </a:rPr>
                            <m:t>2</m:t>
                          </m:r>
                        </m:sub>
                      </m:sSub>
                      <m:r>
                        <a:rPr lang="en-US" altLang="ko-KR" sz="1400" i="1">
                          <a:solidFill>
                            <a:srgbClr val="FFFF00"/>
                          </a:solidFill>
                          <a:latin typeface="Cambria Math" panose="02040503050406030204" pitchFamily="18" charset="0"/>
                        </a:rPr>
                        <m:t>)</m:t>
                      </m:r>
                    </m:oMath>
                  </m:oMathPara>
                </a14:m>
                <a:endParaRPr sz="1400" dirty="0"/>
              </a:p>
            </p:txBody>
          </p:sp>
        </mc:Choice>
        <mc:Fallback xmlns="">
          <p:sp>
            <p:nvSpPr>
              <p:cNvPr id="156" name="TextBox 155">
                <a:extLst>
                  <a:ext uri="{FF2B5EF4-FFF2-40B4-BE49-F238E27FC236}">
                    <a16:creationId xmlns:a16="http://schemas.microsoft.com/office/drawing/2014/main" id="{36833D4D-7119-10EB-8989-06656E3FDBFC}"/>
                  </a:ext>
                </a:extLst>
              </p:cNvPr>
              <p:cNvSpPr txBox="1">
                <a:spLocks noRot="1" noChangeAspect="1" noMove="1" noResize="1" noEditPoints="1" noAdjustHandles="1" noChangeArrowheads="1" noChangeShapeType="1" noTextEdit="1"/>
              </p:cNvSpPr>
              <p:nvPr/>
            </p:nvSpPr>
            <p:spPr>
              <a:xfrm>
                <a:off x="10213805" y="6356839"/>
                <a:ext cx="1779630" cy="307777"/>
              </a:xfrm>
              <a:prstGeom prst="rect">
                <a:avLst/>
              </a:prstGeom>
              <a:blipFill>
                <a:blip r:embed="rId22"/>
                <a:stretch>
                  <a:fillRect b="-10000"/>
                </a:stretch>
              </a:blipFill>
            </p:spPr>
            <p:txBody>
              <a:bodyPr/>
              <a:lstStyle/>
              <a:p>
                <a:r>
                  <a:rPr lang="ko-KR" altLang="en-US">
                    <a:noFill/>
                  </a:rPr>
                  <a:t> </a:t>
                </a:r>
              </a:p>
            </p:txBody>
          </p:sp>
        </mc:Fallback>
      </mc:AlternateContent>
      <p:pic>
        <p:nvPicPr>
          <p:cNvPr id="137" name="그림 136" descr="스크린샷, 직사각형이(가) 표시된 사진&#10;&#10;AI 생성 콘텐츠는 정확하지 않을 수 있습니다.">
            <a:extLst>
              <a:ext uri="{FF2B5EF4-FFF2-40B4-BE49-F238E27FC236}">
                <a16:creationId xmlns:a16="http://schemas.microsoft.com/office/drawing/2014/main" id="{F8FEE38E-E16E-D0F4-B350-733FF07DADF0}"/>
              </a:ext>
            </a:extLst>
          </p:cNvPr>
          <p:cNvPicPr>
            <a:picLocks noChangeAspect="1"/>
          </p:cNvPicPr>
          <p:nvPr/>
        </p:nvPicPr>
        <p:blipFill>
          <a:blip r:embed="rId23"/>
          <a:stretch>
            <a:fillRect/>
          </a:stretch>
        </p:blipFill>
        <p:spPr>
          <a:xfrm>
            <a:off x="4614403" y="1931764"/>
            <a:ext cx="1627200" cy="1627200"/>
          </a:xfrm>
          <a:prstGeom prst="rect">
            <a:avLst/>
          </a:prstGeom>
        </p:spPr>
      </p:pic>
      <p:pic>
        <p:nvPicPr>
          <p:cNvPr id="138" name="그림 137" descr="직사각형, 스크린샷, 예술, 실내이(가) 표시된 사진&#10;&#10;AI 생성 콘텐츠는 정확하지 않을 수 있습니다.">
            <a:extLst>
              <a:ext uri="{FF2B5EF4-FFF2-40B4-BE49-F238E27FC236}">
                <a16:creationId xmlns:a16="http://schemas.microsoft.com/office/drawing/2014/main" id="{6AF9C42E-5992-82E9-93F4-E9E240CCF29B}"/>
              </a:ext>
            </a:extLst>
          </p:cNvPr>
          <p:cNvPicPr>
            <a:picLocks noChangeAspect="1"/>
          </p:cNvPicPr>
          <p:nvPr/>
        </p:nvPicPr>
        <p:blipFill>
          <a:blip r:embed="rId24"/>
          <a:stretch>
            <a:fillRect/>
          </a:stretch>
        </p:blipFill>
        <p:spPr>
          <a:xfrm>
            <a:off x="4785582" y="2026493"/>
            <a:ext cx="1627200" cy="1627200"/>
          </a:xfrm>
          <a:prstGeom prst="rect">
            <a:avLst/>
          </a:prstGeom>
        </p:spPr>
      </p:pic>
      <p:pic>
        <p:nvPicPr>
          <p:cNvPr id="141" name="그림 140" descr="꽃병, 벽, 실내, 인테리어 디자인이(가) 표시된 사진&#10;&#10;AI 생성 콘텐츠는 정확하지 않을 수 있습니다.">
            <a:extLst>
              <a:ext uri="{FF2B5EF4-FFF2-40B4-BE49-F238E27FC236}">
                <a16:creationId xmlns:a16="http://schemas.microsoft.com/office/drawing/2014/main" id="{2EFF7292-5C8A-8A67-4FCA-71684153BE3C}"/>
              </a:ext>
            </a:extLst>
          </p:cNvPr>
          <p:cNvPicPr>
            <a:picLocks noChangeAspect="1"/>
          </p:cNvPicPr>
          <p:nvPr/>
        </p:nvPicPr>
        <p:blipFill>
          <a:blip r:embed="rId25"/>
          <a:stretch>
            <a:fillRect/>
          </a:stretch>
        </p:blipFill>
        <p:spPr>
          <a:xfrm>
            <a:off x="5062574" y="2262324"/>
            <a:ext cx="1627200" cy="1627200"/>
          </a:xfrm>
          <a:prstGeom prst="rect">
            <a:avLst/>
          </a:prstGeom>
        </p:spPr>
      </p:pic>
      <p:sp>
        <p:nvSpPr>
          <p:cNvPr id="142" name="TextBox 141">
            <a:extLst>
              <a:ext uri="{FF2B5EF4-FFF2-40B4-BE49-F238E27FC236}">
                <a16:creationId xmlns:a16="http://schemas.microsoft.com/office/drawing/2014/main" id="{5E471521-CBEA-1B24-D8A0-7E3EB933AFAE}"/>
              </a:ext>
            </a:extLst>
          </p:cNvPr>
          <p:cNvSpPr txBox="1"/>
          <p:nvPr/>
        </p:nvSpPr>
        <p:spPr>
          <a:xfrm>
            <a:off x="4056445" y="85864"/>
            <a:ext cx="3131744" cy="461665"/>
          </a:xfrm>
          <a:prstGeom prst="rect">
            <a:avLst/>
          </a:prstGeom>
          <a:noFill/>
        </p:spPr>
        <p:txBody>
          <a:bodyPr wrap="square" rtlCol="0">
            <a:spAutoFit/>
          </a:bodyPr>
          <a:lstStyle/>
          <a:p>
            <a:pPr algn="ctr"/>
            <a:r>
              <a:rPr lang="en-US" altLang="ko-KR" sz="2400" dirty="0">
                <a:solidFill>
                  <a:schemeClr val="accent4"/>
                </a:solidFill>
              </a:rPr>
              <a:t>Transient Rendering</a:t>
            </a:r>
            <a:endParaRPr lang="ko-KR" altLang="en-US" sz="2400" dirty="0">
              <a:solidFill>
                <a:schemeClr val="accent4"/>
              </a:solidFill>
            </a:endParaRPr>
          </a:p>
        </p:txBody>
      </p:sp>
      <p:cxnSp>
        <p:nvCxnSpPr>
          <p:cNvPr id="162" name="직선 화살표 연결선 161">
            <a:extLst>
              <a:ext uri="{FF2B5EF4-FFF2-40B4-BE49-F238E27FC236}">
                <a16:creationId xmlns:a16="http://schemas.microsoft.com/office/drawing/2014/main" id="{08EAFA33-AEE9-C8CA-FF27-C8F709154F19}"/>
              </a:ext>
            </a:extLst>
          </p:cNvPr>
          <p:cNvCxnSpPr>
            <a:cxnSpLocks/>
          </p:cNvCxnSpPr>
          <p:nvPr/>
        </p:nvCxnSpPr>
        <p:spPr>
          <a:xfrm>
            <a:off x="10601236" y="1973724"/>
            <a:ext cx="636506" cy="63650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3" name="TextBox 162">
            <a:extLst>
              <a:ext uri="{FF2B5EF4-FFF2-40B4-BE49-F238E27FC236}">
                <a16:creationId xmlns:a16="http://schemas.microsoft.com/office/drawing/2014/main" id="{724BD512-F2A8-551E-C2AC-0AD91E8CE0C7}"/>
              </a:ext>
            </a:extLst>
          </p:cNvPr>
          <p:cNvSpPr txBox="1"/>
          <p:nvPr/>
        </p:nvSpPr>
        <p:spPr>
          <a:xfrm rot="2660987">
            <a:off x="10466397" y="1911423"/>
            <a:ext cx="1331668" cy="369332"/>
          </a:xfrm>
          <a:prstGeom prst="rect">
            <a:avLst/>
          </a:prstGeom>
          <a:noFill/>
        </p:spPr>
        <p:txBody>
          <a:bodyPr wrap="square" rtlCol="0">
            <a:spAutoFit/>
          </a:bodyPr>
          <a:lstStyle/>
          <a:p>
            <a:pPr algn="ctr"/>
            <a:r>
              <a:rPr lang="en-US" altLang="ko-KR" dirty="0"/>
              <a:t>frequency</a:t>
            </a:r>
            <a:endParaRPr lang="ko-KR" altLang="en-US" dirty="0"/>
          </a:p>
        </p:txBody>
      </p:sp>
      <p:sp>
        <p:nvSpPr>
          <p:cNvPr id="165" name="TextBox 164">
            <a:extLst>
              <a:ext uri="{FF2B5EF4-FFF2-40B4-BE49-F238E27FC236}">
                <a16:creationId xmlns:a16="http://schemas.microsoft.com/office/drawing/2014/main" id="{1D455046-7CE6-7C69-C6CA-BA902B476886}"/>
              </a:ext>
            </a:extLst>
          </p:cNvPr>
          <p:cNvSpPr txBox="1"/>
          <p:nvPr/>
        </p:nvSpPr>
        <p:spPr>
          <a:xfrm rot="2660987">
            <a:off x="6384578" y="1909766"/>
            <a:ext cx="850904" cy="369332"/>
          </a:xfrm>
          <a:prstGeom prst="rect">
            <a:avLst/>
          </a:prstGeom>
          <a:noFill/>
        </p:spPr>
        <p:txBody>
          <a:bodyPr wrap="square" rtlCol="0">
            <a:spAutoFit/>
          </a:bodyPr>
          <a:lstStyle/>
          <a:p>
            <a:pPr algn="ctr"/>
            <a:r>
              <a:rPr lang="en-US" altLang="ko-KR" dirty="0"/>
              <a:t>time</a:t>
            </a:r>
            <a:endParaRPr lang="ko-KR" altLang="en-US" dirty="0"/>
          </a:p>
        </p:txBody>
      </p:sp>
      <p:sp>
        <p:nvSpPr>
          <p:cNvPr id="179" name="직사각형 178">
            <a:extLst>
              <a:ext uri="{FF2B5EF4-FFF2-40B4-BE49-F238E27FC236}">
                <a16:creationId xmlns:a16="http://schemas.microsoft.com/office/drawing/2014/main" id="{40D2844F-406E-C262-59D1-63B0B7F95B3A}"/>
              </a:ext>
            </a:extLst>
          </p:cNvPr>
          <p:cNvSpPr/>
          <p:nvPr/>
        </p:nvSpPr>
        <p:spPr>
          <a:xfrm>
            <a:off x="5544562" y="3621346"/>
            <a:ext cx="269794" cy="24937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180" name="TextBox 179">
                <a:extLst>
                  <a:ext uri="{FF2B5EF4-FFF2-40B4-BE49-F238E27FC236}">
                    <a16:creationId xmlns:a16="http://schemas.microsoft.com/office/drawing/2014/main" id="{2D9AEE4E-7270-A628-C68A-56C71AA7CB70}"/>
                  </a:ext>
                </a:extLst>
              </p:cNvPr>
              <p:cNvSpPr txBox="1"/>
              <p:nvPr/>
            </p:nvSpPr>
            <p:spPr>
              <a:xfrm>
                <a:off x="3441705" y="4914472"/>
                <a:ext cx="1326362" cy="954107"/>
              </a:xfrm>
              <a:prstGeom prst="rect">
                <a:avLst/>
              </a:prstGeom>
              <a:noFill/>
            </p:spPr>
            <p:txBody>
              <a:bodyPr wrap="square" rtlCol="0">
                <a:spAutoFit/>
              </a:bodyPr>
              <a:lstStyle/>
              <a:p>
                <a:pPr algn="ctr"/>
                <a:r>
                  <a:rPr lang="en-US" altLang="ko-KR" dirty="0">
                    <a:solidFill>
                      <a:schemeClr val="tx1"/>
                    </a:solidFill>
                  </a:rPr>
                  <a:t>Transient Signal</a:t>
                </a:r>
              </a:p>
              <a:p>
                <a:pPr algn="ctr"/>
                <a14:m>
                  <m:oMathPara xmlns:m="http://schemas.openxmlformats.org/officeDocument/2006/math">
                    <m:oMathParaPr>
                      <m:jc m:val="centerGroup"/>
                    </m:oMathParaPr>
                    <m:oMath xmlns:m="http://schemas.openxmlformats.org/officeDocument/2006/math">
                      <m:r>
                        <a:rPr lang="en-US" altLang="ko-KR" i="1">
                          <a:latin typeface="Cambria Math" panose="02040503050406030204" pitchFamily="18" charset="0"/>
                        </a:rPr>
                        <m:t>𝐼</m:t>
                      </m:r>
                      <m:d>
                        <m:dPr>
                          <m:ctrlPr>
                            <a:rPr lang="en-US" altLang="ko-KR" i="1">
                              <a:latin typeface="Cambria Math" panose="02040503050406030204" pitchFamily="18" charset="0"/>
                            </a:rPr>
                          </m:ctrlPr>
                        </m:dPr>
                        <m:e>
                          <m:r>
                            <a:rPr lang="en-US" altLang="ko-KR" i="1">
                              <a:latin typeface="Cambria Math" panose="02040503050406030204" pitchFamily="18" charset="0"/>
                            </a:rPr>
                            <m:t>𝑡</m:t>
                          </m:r>
                        </m:e>
                      </m:d>
                    </m:oMath>
                  </m:oMathPara>
                </a14:m>
                <a:endParaRPr lang="en-US" altLang="ko-KR" dirty="0">
                  <a:solidFill>
                    <a:schemeClr val="tx1"/>
                  </a:solidFill>
                </a:endParaRPr>
              </a:p>
            </p:txBody>
          </p:sp>
        </mc:Choice>
        <mc:Fallback xmlns="">
          <p:sp>
            <p:nvSpPr>
              <p:cNvPr id="180" name="TextBox 179">
                <a:extLst>
                  <a:ext uri="{FF2B5EF4-FFF2-40B4-BE49-F238E27FC236}">
                    <a16:creationId xmlns:a16="http://schemas.microsoft.com/office/drawing/2014/main" id="{2D9AEE4E-7270-A628-C68A-56C71AA7CB70}"/>
                  </a:ext>
                </a:extLst>
              </p:cNvPr>
              <p:cNvSpPr txBox="1">
                <a:spLocks noRot="1" noChangeAspect="1" noMove="1" noResize="1" noEditPoints="1" noAdjustHandles="1" noChangeArrowheads="1" noChangeShapeType="1" noTextEdit="1"/>
              </p:cNvSpPr>
              <p:nvPr/>
            </p:nvSpPr>
            <p:spPr>
              <a:xfrm>
                <a:off x="3441705" y="4914472"/>
                <a:ext cx="1326362" cy="954107"/>
              </a:xfrm>
              <a:prstGeom prst="rect">
                <a:avLst/>
              </a:prstGeom>
              <a:blipFill>
                <a:blip r:embed="rId26"/>
                <a:stretch>
                  <a:fillRect t="-3185" r="-461"/>
                </a:stretch>
              </a:blipFill>
            </p:spPr>
            <p:txBody>
              <a:bodyPr/>
              <a:lstStyle/>
              <a:p>
                <a:r>
                  <a:rPr lang="ko-KR" altLang="en-US">
                    <a:noFill/>
                  </a:rPr>
                  <a:t> </a:t>
                </a:r>
              </a:p>
            </p:txBody>
          </p:sp>
        </mc:Fallback>
      </mc:AlternateContent>
      <p:cxnSp>
        <p:nvCxnSpPr>
          <p:cNvPr id="181" name="연결선: 꺾임 180">
            <a:extLst>
              <a:ext uri="{FF2B5EF4-FFF2-40B4-BE49-F238E27FC236}">
                <a16:creationId xmlns:a16="http://schemas.microsoft.com/office/drawing/2014/main" id="{FB098267-E6AA-B789-303A-F68E0D2EF4A9}"/>
              </a:ext>
            </a:extLst>
          </p:cNvPr>
          <p:cNvCxnSpPr>
            <a:cxnSpLocks/>
            <a:stCxn id="179" idx="2"/>
            <a:endCxn id="180" idx="0"/>
          </p:cNvCxnSpPr>
          <p:nvPr/>
        </p:nvCxnSpPr>
        <p:spPr>
          <a:xfrm rot="5400000">
            <a:off x="4370298" y="3605311"/>
            <a:ext cx="1043750" cy="1574573"/>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7" name="그룹 186">
            <a:extLst>
              <a:ext uri="{FF2B5EF4-FFF2-40B4-BE49-F238E27FC236}">
                <a16:creationId xmlns:a16="http://schemas.microsoft.com/office/drawing/2014/main" id="{B0778083-3CBE-C250-F85B-35F658CD5D2D}"/>
              </a:ext>
            </a:extLst>
          </p:cNvPr>
          <p:cNvGrpSpPr/>
          <p:nvPr/>
        </p:nvGrpSpPr>
        <p:grpSpPr>
          <a:xfrm>
            <a:off x="4828782" y="4825631"/>
            <a:ext cx="2494959" cy="1088079"/>
            <a:chOff x="8805493" y="4519636"/>
            <a:chExt cx="2494959" cy="1088079"/>
          </a:xfrm>
        </p:grpSpPr>
        <p:sp>
          <p:nvSpPr>
            <p:cNvPr id="188" name="직사각형 187">
              <a:extLst>
                <a:ext uri="{FF2B5EF4-FFF2-40B4-BE49-F238E27FC236}">
                  <a16:creationId xmlns:a16="http://schemas.microsoft.com/office/drawing/2014/main" id="{4C44EB41-EE47-3C62-3718-5445845FD27B}"/>
                </a:ext>
              </a:extLst>
            </p:cNvPr>
            <p:cNvSpPr/>
            <p:nvPr/>
          </p:nvSpPr>
          <p:spPr>
            <a:xfrm>
              <a:off x="8805493" y="4614365"/>
              <a:ext cx="495483" cy="9933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9" name="직사각형 188">
              <a:extLst>
                <a:ext uri="{FF2B5EF4-FFF2-40B4-BE49-F238E27FC236}">
                  <a16:creationId xmlns:a16="http://schemas.microsoft.com/office/drawing/2014/main" id="{CD206C8B-1844-1909-A5BE-CDA993240DD4}"/>
                </a:ext>
              </a:extLst>
            </p:cNvPr>
            <p:cNvSpPr/>
            <p:nvPr/>
          </p:nvSpPr>
          <p:spPr>
            <a:xfrm>
              <a:off x="9299780" y="5259292"/>
              <a:ext cx="495483" cy="34842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0" name="직사각형 189">
              <a:extLst>
                <a:ext uri="{FF2B5EF4-FFF2-40B4-BE49-F238E27FC236}">
                  <a16:creationId xmlns:a16="http://schemas.microsoft.com/office/drawing/2014/main" id="{71CB26E3-7D2D-9DD1-7DAB-3E7C58FC5CAD}"/>
                </a:ext>
              </a:extLst>
            </p:cNvPr>
            <p:cNvSpPr/>
            <p:nvPr/>
          </p:nvSpPr>
          <p:spPr>
            <a:xfrm>
              <a:off x="10302168" y="5330412"/>
              <a:ext cx="495483" cy="27730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32" name="직사각형 1031">
              <a:extLst>
                <a:ext uri="{FF2B5EF4-FFF2-40B4-BE49-F238E27FC236}">
                  <a16:creationId xmlns:a16="http://schemas.microsoft.com/office/drawing/2014/main" id="{7B9F91BD-D32F-330F-9247-473EA032BB30}"/>
                </a:ext>
              </a:extLst>
            </p:cNvPr>
            <p:cNvSpPr/>
            <p:nvPr/>
          </p:nvSpPr>
          <p:spPr>
            <a:xfrm>
              <a:off x="9780374" y="5330412"/>
              <a:ext cx="495483" cy="27730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3" name="직사각형 1032">
              <a:extLst>
                <a:ext uri="{FF2B5EF4-FFF2-40B4-BE49-F238E27FC236}">
                  <a16:creationId xmlns:a16="http://schemas.microsoft.com/office/drawing/2014/main" id="{65D50AB9-71AF-56B6-06D4-B009906AEB44}"/>
                </a:ext>
              </a:extLst>
            </p:cNvPr>
            <p:cNvSpPr/>
            <p:nvPr/>
          </p:nvSpPr>
          <p:spPr>
            <a:xfrm>
              <a:off x="10804969" y="5455502"/>
              <a:ext cx="495483" cy="15221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034" name="그룹 1033">
              <a:extLst>
                <a:ext uri="{FF2B5EF4-FFF2-40B4-BE49-F238E27FC236}">
                  <a16:creationId xmlns:a16="http://schemas.microsoft.com/office/drawing/2014/main" id="{544991D1-C6AF-5294-0852-DC615D200EA6}"/>
                </a:ext>
              </a:extLst>
            </p:cNvPr>
            <p:cNvGrpSpPr/>
            <p:nvPr/>
          </p:nvGrpSpPr>
          <p:grpSpPr>
            <a:xfrm>
              <a:off x="8809291" y="4519636"/>
              <a:ext cx="2471695" cy="1088078"/>
              <a:chOff x="3961971" y="4826189"/>
              <a:chExt cx="3204123" cy="1088078"/>
            </a:xfrm>
          </p:grpSpPr>
          <p:sp>
            <p:nvSpPr>
              <p:cNvPr id="1035" name="직사각형 1034">
                <a:extLst>
                  <a:ext uri="{FF2B5EF4-FFF2-40B4-BE49-F238E27FC236}">
                    <a16:creationId xmlns:a16="http://schemas.microsoft.com/office/drawing/2014/main" id="{B15F2CFE-58D5-6138-BD10-E4B89F8E6A16}"/>
                  </a:ext>
                </a:extLst>
              </p:cNvPr>
              <p:cNvSpPr/>
              <p:nvPr/>
            </p:nvSpPr>
            <p:spPr>
              <a:xfrm>
                <a:off x="396197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6" name="직사각형 1035">
                <a:extLst>
                  <a:ext uri="{FF2B5EF4-FFF2-40B4-BE49-F238E27FC236}">
                    <a16:creationId xmlns:a16="http://schemas.microsoft.com/office/drawing/2014/main" id="{F689722E-F0B4-3FF1-D33B-D3932F0B8093}"/>
                  </a:ext>
                </a:extLst>
              </p:cNvPr>
              <p:cNvSpPr/>
              <p:nvPr/>
            </p:nvSpPr>
            <p:spPr>
              <a:xfrm>
                <a:off x="4587838"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7" name="직사각형 1036">
                <a:extLst>
                  <a:ext uri="{FF2B5EF4-FFF2-40B4-BE49-F238E27FC236}">
                    <a16:creationId xmlns:a16="http://schemas.microsoft.com/office/drawing/2014/main" id="{8220EDB7-2426-3986-1707-05D5E31298D1}"/>
                  </a:ext>
                </a:extLst>
              </p:cNvPr>
              <p:cNvSpPr/>
              <p:nvPr/>
            </p:nvSpPr>
            <p:spPr>
              <a:xfrm>
                <a:off x="523856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3" name="직사각형 1042">
                <a:extLst>
                  <a:ext uri="{FF2B5EF4-FFF2-40B4-BE49-F238E27FC236}">
                    <a16:creationId xmlns:a16="http://schemas.microsoft.com/office/drawing/2014/main" id="{2BE564D4-C5E4-BDB0-D1AF-0EC6715F665D}"/>
                  </a:ext>
                </a:extLst>
              </p:cNvPr>
              <p:cNvSpPr/>
              <p:nvPr/>
            </p:nvSpPr>
            <p:spPr>
              <a:xfrm>
                <a:off x="5887740"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4" name="직사각형 1043">
                <a:extLst>
                  <a:ext uri="{FF2B5EF4-FFF2-40B4-BE49-F238E27FC236}">
                    <a16:creationId xmlns:a16="http://schemas.microsoft.com/office/drawing/2014/main" id="{A9307A42-B7BB-F2EF-B18A-339D3AFB4278}"/>
                  </a:ext>
                </a:extLst>
              </p:cNvPr>
              <p:cNvSpPr/>
              <p:nvPr/>
            </p:nvSpPr>
            <p:spPr>
              <a:xfrm>
                <a:off x="6533631" y="4826189"/>
                <a:ext cx="632463" cy="108807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mc:AlternateContent xmlns:mc="http://schemas.openxmlformats.org/markup-compatibility/2006" xmlns:a14="http://schemas.microsoft.com/office/drawing/2010/main">
        <mc:Choice Requires="a14">
          <p:sp>
            <p:nvSpPr>
              <p:cNvPr id="1049" name="TextBox 1048">
                <a:extLst>
                  <a:ext uri="{FF2B5EF4-FFF2-40B4-BE49-F238E27FC236}">
                    <a16:creationId xmlns:a16="http://schemas.microsoft.com/office/drawing/2014/main" id="{355ACF28-7B07-4915-ACE0-3C20C7B29887}"/>
                  </a:ext>
                </a:extLst>
              </p:cNvPr>
              <p:cNvSpPr txBox="1"/>
              <p:nvPr/>
            </p:nvSpPr>
            <p:spPr>
              <a:xfrm>
                <a:off x="4833778" y="4394138"/>
                <a:ext cx="7464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ko-KR" altLang="ar-AE" i="1" dirty="0">
                          <a:latin typeface="Cambria Math" panose="02040503050406030204" pitchFamily="18" charset="0"/>
                        </a:rPr>
                        <m:t>𝑓</m:t>
                      </m:r>
                      <m:r>
                        <a:rPr lang="ar-AE" altLang="ko-KR" i="1" dirty="0">
                          <a:latin typeface="Cambria Math" panose="02040503050406030204" pitchFamily="18" charset="0"/>
                        </a:rPr>
                        <m:t>(</m:t>
                      </m:r>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r>
                        <a:rPr lang="ar-AE" altLang="ko-KR" i="1" dirty="0">
                          <a:latin typeface="Cambria Math" panose="02040503050406030204" pitchFamily="18" charset="0"/>
                        </a:rPr>
                        <m:t>)</m:t>
                      </m:r>
                    </m:oMath>
                  </m:oMathPara>
                </a14:m>
                <a:endParaRPr lang="ar-AE" altLang="ko-KR" dirty="0"/>
              </a:p>
            </p:txBody>
          </p:sp>
        </mc:Choice>
        <mc:Fallback xmlns="">
          <p:sp>
            <p:nvSpPr>
              <p:cNvPr id="1049" name="TextBox 1048">
                <a:extLst>
                  <a:ext uri="{FF2B5EF4-FFF2-40B4-BE49-F238E27FC236}">
                    <a16:creationId xmlns:a16="http://schemas.microsoft.com/office/drawing/2014/main" id="{355ACF28-7B07-4915-ACE0-3C20C7B29887}"/>
                  </a:ext>
                </a:extLst>
              </p:cNvPr>
              <p:cNvSpPr txBox="1">
                <a:spLocks noRot="1" noChangeAspect="1" noMove="1" noResize="1" noEditPoints="1" noAdjustHandles="1" noChangeArrowheads="1" noChangeShapeType="1" noTextEdit="1"/>
              </p:cNvSpPr>
              <p:nvPr/>
            </p:nvSpPr>
            <p:spPr>
              <a:xfrm>
                <a:off x="4833778" y="4394138"/>
                <a:ext cx="746457" cy="369332"/>
              </a:xfrm>
              <a:prstGeom prst="rect">
                <a:avLst/>
              </a:prstGeom>
              <a:blipFill>
                <a:blip r:embed="rId27"/>
                <a:stretch>
                  <a:fillRect l="-4918" b="-15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50" name="TextBox 1049">
                <a:extLst>
                  <a:ext uri="{FF2B5EF4-FFF2-40B4-BE49-F238E27FC236}">
                    <a16:creationId xmlns:a16="http://schemas.microsoft.com/office/drawing/2014/main" id="{268D0F3F-FD71-2546-8E8E-D2E8EEEEB83E}"/>
                  </a:ext>
                </a:extLst>
              </p:cNvPr>
              <p:cNvSpPr txBox="1"/>
              <p:nvPr/>
            </p:nvSpPr>
            <p:spPr>
              <a:xfrm>
                <a:off x="5764397" y="4394138"/>
                <a:ext cx="74645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i="1" dirty="0">
                          <a:latin typeface="Cambria Math" panose="02040503050406030204" pitchFamily="18" charset="0"/>
                        </a:rPr>
                        <m:t>𝑓</m:t>
                      </m:r>
                      <m:r>
                        <a:rPr lang="en-US" altLang="ko-KR" i="1" dirty="0">
                          <a:latin typeface="Cambria Math" panose="02040503050406030204" pitchFamily="18" charset="0"/>
                        </a:rPr>
                        <m:t>(</m:t>
                      </m:r>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r>
                        <a:rPr lang="en-US" altLang="ko-KR" i="1" dirty="0">
                          <a:latin typeface="Cambria Math" panose="02040503050406030204" pitchFamily="18" charset="0"/>
                        </a:rPr>
                        <m:t>)</m:t>
                      </m:r>
                    </m:oMath>
                  </m:oMathPara>
                </a14:m>
                <a:endParaRPr dirty="0"/>
              </a:p>
            </p:txBody>
          </p:sp>
        </mc:Choice>
        <mc:Fallback xmlns="">
          <p:sp>
            <p:nvSpPr>
              <p:cNvPr id="1050" name="TextBox 1049">
                <a:extLst>
                  <a:ext uri="{FF2B5EF4-FFF2-40B4-BE49-F238E27FC236}">
                    <a16:creationId xmlns:a16="http://schemas.microsoft.com/office/drawing/2014/main" id="{268D0F3F-FD71-2546-8E8E-D2E8EEEEB83E}"/>
                  </a:ext>
                </a:extLst>
              </p:cNvPr>
              <p:cNvSpPr txBox="1">
                <a:spLocks noRot="1" noChangeAspect="1" noMove="1" noResize="1" noEditPoints="1" noAdjustHandles="1" noChangeArrowheads="1" noChangeShapeType="1" noTextEdit="1"/>
              </p:cNvSpPr>
              <p:nvPr/>
            </p:nvSpPr>
            <p:spPr>
              <a:xfrm>
                <a:off x="5764397" y="4394138"/>
                <a:ext cx="746457" cy="369332"/>
              </a:xfrm>
              <a:prstGeom prst="rect">
                <a:avLst/>
              </a:prstGeom>
              <a:blipFill>
                <a:blip r:embed="rId28"/>
                <a:stretch>
                  <a:fillRect l="-6557" b="-15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51" name="TextBox 1050">
                <a:extLst>
                  <a:ext uri="{FF2B5EF4-FFF2-40B4-BE49-F238E27FC236}">
                    <a16:creationId xmlns:a16="http://schemas.microsoft.com/office/drawing/2014/main" id="{A0F125A9-EE8E-9D8C-C95E-9A3F1CC1A7CB}"/>
                  </a:ext>
                </a:extLst>
              </p:cNvPr>
              <p:cNvSpPr txBox="1"/>
              <p:nvPr/>
            </p:nvSpPr>
            <p:spPr>
              <a:xfrm>
                <a:off x="4602642" y="6015084"/>
                <a:ext cx="96765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b="0" i="1" dirty="0" smtClean="0">
                          <a:solidFill>
                            <a:schemeClr val="tx1"/>
                          </a:solidFill>
                          <a:latin typeface="Cambria Math" panose="02040503050406030204" pitchFamily="18" charset="0"/>
                        </a:rPr>
                        <m:t>𝑡</m:t>
                      </m:r>
                      <m:d>
                        <m:dPr>
                          <m:ctrlPr>
                            <a:rPr lang="en-US" altLang="ko-KR" b="0" i="1" dirty="0" smtClean="0">
                              <a:solidFill>
                                <a:schemeClr val="tx1"/>
                              </a:solidFill>
                              <a:latin typeface="Cambria Math" panose="02040503050406030204" pitchFamily="18" charset="0"/>
                            </a:rPr>
                          </m:ctrlPr>
                        </m:dPr>
                        <m:e>
                          <m:sSub>
                            <m:sSubPr>
                              <m:ctrlPr>
                                <a:rPr lang="ar-AE" altLang="ko-KR" i="1" dirty="0">
                                  <a:latin typeface="Cambria Math" panose="02040503050406030204" pitchFamily="18" charset="0"/>
                                </a:rPr>
                              </m:ctrlPr>
                            </m:sSubPr>
                            <m:e>
                              <m:bar>
                                <m:barPr>
                                  <m:pos m:val="top"/>
                                  <m:ctrlPr>
                                    <a:rPr lang="ar-AE" altLang="ko-KR" b="1" i="1" dirty="0">
                                      <a:latin typeface="Cambria Math" panose="02040503050406030204" pitchFamily="18" charset="0"/>
                                    </a:rPr>
                                  </m:ctrlPr>
                                </m:barPr>
                                <m:e>
                                  <m:r>
                                    <a:rPr lang="ko-KR" altLang="ar-AE" b="1" dirty="0">
                                      <a:latin typeface="Cambria Math" panose="02040503050406030204" pitchFamily="18" charset="0"/>
                                    </a:rPr>
                                    <m:t>𝐱</m:t>
                                  </m:r>
                                </m:e>
                              </m:bar>
                            </m:e>
                            <m:sub>
                              <m:r>
                                <a:rPr lang="ar-AE" altLang="ko-KR" i="1" dirty="0">
                                  <a:latin typeface="Cambria Math" panose="02040503050406030204" pitchFamily="18" charset="0"/>
                                </a:rPr>
                                <m:t>1</m:t>
                              </m:r>
                            </m:sub>
                          </m:sSub>
                        </m:e>
                      </m:d>
                    </m:oMath>
                  </m:oMathPara>
                </a14:m>
                <a:endParaRPr dirty="0"/>
              </a:p>
            </p:txBody>
          </p:sp>
        </mc:Choice>
        <mc:Fallback xmlns="">
          <p:sp>
            <p:nvSpPr>
              <p:cNvPr id="1051" name="TextBox 1050">
                <a:extLst>
                  <a:ext uri="{FF2B5EF4-FFF2-40B4-BE49-F238E27FC236}">
                    <a16:creationId xmlns:a16="http://schemas.microsoft.com/office/drawing/2014/main" id="{A0F125A9-EE8E-9D8C-C95E-9A3F1CC1A7CB}"/>
                  </a:ext>
                </a:extLst>
              </p:cNvPr>
              <p:cNvSpPr txBox="1">
                <a:spLocks noRot="1" noChangeAspect="1" noMove="1" noResize="1" noEditPoints="1" noAdjustHandles="1" noChangeArrowheads="1" noChangeShapeType="1" noTextEdit="1"/>
              </p:cNvSpPr>
              <p:nvPr/>
            </p:nvSpPr>
            <p:spPr>
              <a:xfrm>
                <a:off x="4602642" y="6015084"/>
                <a:ext cx="967652" cy="369332"/>
              </a:xfrm>
              <a:prstGeom prst="rect">
                <a:avLst/>
              </a:prstGeom>
              <a:blipFill>
                <a:blip r:embed="rId29"/>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52" name="TextBox 1051">
                <a:extLst>
                  <a:ext uri="{FF2B5EF4-FFF2-40B4-BE49-F238E27FC236}">
                    <a16:creationId xmlns:a16="http://schemas.microsoft.com/office/drawing/2014/main" id="{791FEEAF-0571-F436-D6BB-0E93C97E91C6}"/>
                  </a:ext>
                </a:extLst>
              </p:cNvPr>
              <p:cNvSpPr txBox="1"/>
              <p:nvPr/>
            </p:nvSpPr>
            <p:spPr>
              <a:xfrm>
                <a:off x="5904245" y="6015084"/>
                <a:ext cx="96765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b="0" i="1" dirty="0" smtClean="0">
                          <a:solidFill>
                            <a:schemeClr val="tx1"/>
                          </a:solidFill>
                          <a:latin typeface="Cambria Math" panose="02040503050406030204" pitchFamily="18" charset="0"/>
                        </a:rPr>
                        <m:t>𝑡</m:t>
                      </m:r>
                      <m:d>
                        <m:dPr>
                          <m:ctrlPr>
                            <a:rPr lang="en-US" altLang="ko-KR" b="0" i="1" dirty="0" smtClean="0">
                              <a:solidFill>
                                <a:schemeClr val="tx1"/>
                              </a:solidFill>
                              <a:latin typeface="Cambria Math" panose="02040503050406030204" pitchFamily="18" charset="0"/>
                            </a:rPr>
                          </m:ctrlPr>
                        </m:dPr>
                        <m:e>
                          <m:sSub>
                            <m:sSubPr>
                              <m:ctrlPr>
                                <a:rPr lang="en-US" altLang="ko-KR" i="1" dirty="0">
                                  <a:latin typeface="Cambria Math" panose="02040503050406030204" pitchFamily="18" charset="0"/>
                                </a:rPr>
                              </m:ctrlPr>
                            </m:sSubPr>
                            <m:e>
                              <m:bar>
                                <m:barPr>
                                  <m:pos m:val="top"/>
                                  <m:ctrlPr>
                                    <a:rPr lang="en-US" altLang="ko-KR" b="1" i="1" dirty="0">
                                      <a:latin typeface="Cambria Math" panose="02040503050406030204" pitchFamily="18" charset="0"/>
                                    </a:rPr>
                                  </m:ctrlPr>
                                </m:barPr>
                                <m:e>
                                  <m:r>
                                    <a:rPr lang="en-US" altLang="ko-KR" b="1" dirty="0">
                                      <a:latin typeface="Cambria Math" panose="02040503050406030204" pitchFamily="18" charset="0"/>
                                    </a:rPr>
                                    <m:t>𝐱</m:t>
                                  </m:r>
                                </m:e>
                              </m:bar>
                            </m:e>
                            <m:sub>
                              <m:r>
                                <a:rPr lang="en-US" altLang="ko-KR" i="1" dirty="0">
                                  <a:latin typeface="Cambria Math" panose="02040503050406030204" pitchFamily="18" charset="0"/>
                                </a:rPr>
                                <m:t>2</m:t>
                              </m:r>
                            </m:sub>
                          </m:sSub>
                        </m:e>
                      </m:d>
                    </m:oMath>
                  </m:oMathPara>
                </a14:m>
                <a:endParaRPr dirty="0"/>
              </a:p>
            </p:txBody>
          </p:sp>
        </mc:Choice>
        <mc:Fallback xmlns="">
          <p:sp>
            <p:nvSpPr>
              <p:cNvPr id="1052" name="TextBox 1051">
                <a:extLst>
                  <a:ext uri="{FF2B5EF4-FFF2-40B4-BE49-F238E27FC236}">
                    <a16:creationId xmlns:a16="http://schemas.microsoft.com/office/drawing/2014/main" id="{791FEEAF-0571-F436-D6BB-0E93C97E91C6}"/>
                  </a:ext>
                </a:extLst>
              </p:cNvPr>
              <p:cNvSpPr txBox="1">
                <a:spLocks noRot="1" noChangeAspect="1" noMove="1" noResize="1" noEditPoints="1" noAdjustHandles="1" noChangeArrowheads="1" noChangeShapeType="1" noTextEdit="1"/>
              </p:cNvSpPr>
              <p:nvPr/>
            </p:nvSpPr>
            <p:spPr>
              <a:xfrm>
                <a:off x="5904245" y="6015084"/>
                <a:ext cx="967652" cy="369332"/>
              </a:xfrm>
              <a:prstGeom prst="rect">
                <a:avLst/>
              </a:prstGeom>
              <a:blipFill>
                <a:blip r:embed="rId30"/>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53" name="TextBox 1052">
                <a:extLst>
                  <a:ext uri="{FF2B5EF4-FFF2-40B4-BE49-F238E27FC236}">
                    <a16:creationId xmlns:a16="http://schemas.microsoft.com/office/drawing/2014/main" id="{0F56A6F7-7237-9F81-9AE8-C5C2410A25CB}"/>
                  </a:ext>
                </a:extLst>
              </p:cNvPr>
              <p:cNvSpPr txBox="1"/>
              <p:nvPr/>
            </p:nvSpPr>
            <p:spPr>
              <a:xfrm>
                <a:off x="4632442" y="6356839"/>
                <a:ext cx="990446" cy="3077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sz="1400" b="0" i="1" dirty="0" smtClean="0">
                          <a:solidFill>
                            <a:schemeClr val="tx1"/>
                          </a:solidFill>
                          <a:latin typeface="Cambria Math" panose="02040503050406030204" pitchFamily="18" charset="0"/>
                        </a:rPr>
                        <m:t>=</m:t>
                      </m:r>
                      <m:r>
                        <a:rPr lang="en-US" altLang="ko-KR" sz="1400" i="1" smtClean="0">
                          <a:solidFill>
                            <a:schemeClr val="accent2"/>
                          </a:solidFill>
                          <a:latin typeface="Cambria Math" panose="02040503050406030204" pitchFamily="18" charset="0"/>
                        </a:rPr>
                        <m:t>𝑙</m:t>
                      </m:r>
                      <m:d>
                        <m:dPr>
                          <m:ctrlPr>
                            <a:rPr lang="en-US" altLang="ko-KR" sz="1400" i="1">
                              <a:solidFill>
                                <a:schemeClr val="accent2"/>
                              </a:solidFill>
                              <a:latin typeface="Cambria Math" panose="02040503050406030204" pitchFamily="18" charset="0"/>
                            </a:rPr>
                          </m:ctrlPr>
                        </m:dPr>
                        <m:e>
                          <m:sSub>
                            <m:sSubPr>
                              <m:ctrlPr>
                                <a:rPr lang="ar-AE" altLang="ko-KR" sz="1400" i="1" dirty="0">
                                  <a:solidFill>
                                    <a:schemeClr val="accent2"/>
                                  </a:solidFill>
                                  <a:latin typeface="Cambria Math" panose="02040503050406030204" pitchFamily="18" charset="0"/>
                                </a:rPr>
                              </m:ctrlPr>
                            </m:sSubPr>
                            <m:e>
                              <m:bar>
                                <m:barPr>
                                  <m:pos m:val="top"/>
                                  <m:ctrlPr>
                                    <a:rPr lang="ar-AE" altLang="ko-KR" sz="1400" b="1" i="1" dirty="0">
                                      <a:solidFill>
                                        <a:schemeClr val="accent2"/>
                                      </a:solidFill>
                                      <a:latin typeface="Cambria Math" panose="02040503050406030204" pitchFamily="18" charset="0"/>
                                    </a:rPr>
                                  </m:ctrlPr>
                                </m:barPr>
                                <m:e>
                                  <m:r>
                                    <a:rPr lang="ko-KR" altLang="ar-AE" sz="1400" b="1" dirty="0">
                                      <a:solidFill>
                                        <a:schemeClr val="accent2"/>
                                      </a:solidFill>
                                      <a:latin typeface="Cambria Math" panose="02040503050406030204" pitchFamily="18" charset="0"/>
                                    </a:rPr>
                                    <m:t>𝐱</m:t>
                                  </m:r>
                                </m:e>
                              </m:bar>
                            </m:e>
                            <m:sub>
                              <m:r>
                                <a:rPr lang="ar-AE" altLang="ko-KR" sz="1400" i="1" dirty="0">
                                  <a:solidFill>
                                    <a:schemeClr val="accent2"/>
                                  </a:solidFill>
                                  <a:latin typeface="Cambria Math" panose="02040503050406030204" pitchFamily="18" charset="0"/>
                                </a:rPr>
                                <m:t>1</m:t>
                              </m:r>
                            </m:sub>
                          </m:sSub>
                        </m:e>
                      </m:d>
                    </m:oMath>
                  </m:oMathPara>
                </a14:m>
                <a:endParaRPr sz="1400" dirty="0"/>
              </a:p>
            </p:txBody>
          </p:sp>
        </mc:Choice>
        <mc:Fallback xmlns="">
          <p:sp>
            <p:nvSpPr>
              <p:cNvPr id="1053" name="TextBox 1052">
                <a:extLst>
                  <a:ext uri="{FF2B5EF4-FFF2-40B4-BE49-F238E27FC236}">
                    <a16:creationId xmlns:a16="http://schemas.microsoft.com/office/drawing/2014/main" id="{0F56A6F7-7237-9F81-9AE8-C5C2410A25CB}"/>
                  </a:ext>
                </a:extLst>
              </p:cNvPr>
              <p:cNvSpPr txBox="1">
                <a:spLocks noRot="1" noChangeAspect="1" noMove="1" noResize="1" noEditPoints="1" noAdjustHandles="1" noChangeArrowheads="1" noChangeShapeType="1" noTextEdit="1"/>
              </p:cNvSpPr>
              <p:nvPr/>
            </p:nvSpPr>
            <p:spPr>
              <a:xfrm>
                <a:off x="4632442" y="6356839"/>
                <a:ext cx="990446" cy="307777"/>
              </a:xfrm>
              <a:prstGeom prst="rect">
                <a:avLst/>
              </a:prstGeom>
              <a:blipFill>
                <a:blip r:embed="rId31"/>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54" name="TextBox 1053">
                <a:extLst>
                  <a:ext uri="{FF2B5EF4-FFF2-40B4-BE49-F238E27FC236}">
                    <a16:creationId xmlns:a16="http://schemas.microsoft.com/office/drawing/2014/main" id="{14032B4A-C875-EA62-80C9-4F68E9C879F0}"/>
                  </a:ext>
                </a:extLst>
              </p:cNvPr>
              <p:cNvSpPr txBox="1"/>
              <p:nvPr/>
            </p:nvSpPr>
            <p:spPr>
              <a:xfrm>
                <a:off x="5853752" y="6356839"/>
                <a:ext cx="902984" cy="3077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ko-KR" sz="1400" b="0" i="1" dirty="0" smtClean="0">
                          <a:solidFill>
                            <a:schemeClr val="tx1"/>
                          </a:solidFill>
                          <a:latin typeface="Cambria Math" panose="02040503050406030204" pitchFamily="18" charset="0"/>
                        </a:rPr>
                        <m:t>=</m:t>
                      </m:r>
                      <m:r>
                        <a:rPr lang="en-US" altLang="ko-KR" sz="1400" i="1" smtClean="0">
                          <a:solidFill>
                            <a:schemeClr val="accent2"/>
                          </a:solidFill>
                          <a:latin typeface="Cambria Math" panose="02040503050406030204" pitchFamily="18" charset="0"/>
                        </a:rPr>
                        <m:t>𝑙</m:t>
                      </m:r>
                      <m:d>
                        <m:dPr>
                          <m:ctrlPr>
                            <a:rPr lang="en-US" altLang="ko-KR" sz="1400" i="1">
                              <a:solidFill>
                                <a:schemeClr val="accent2"/>
                              </a:solidFill>
                              <a:latin typeface="Cambria Math" panose="02040503050406030204" pitchFamily="18" charset="0"/>
                            </a:rPr>
                          </m:ctrlPr>
                        </m:dPr>
                        <m:e>
                          <m:sSub>
                            <m:sSubPr>
                              <m:ctrlPr>
                                <a:rPr lang="ar-AE" altLang="ko-KR" sz="1400" i="1" dirty="0">
                                  <a:solidFill>
                                    <a:schemeClr val="accent2"/>
                                  </a:solidFill>
                                  <a:latin typeface="Cambria Math" panose="02040503050406030204" pitchFamily="18" charset="0"/>
                                </a:rPr>
                              </m:ctrlPr>
                            </m:sSubPr>
                            <m:e>
                              <m:bar>
                                <m:barPr>
                                  <m:pos m:val="top"/>
                                  <m:ctrlPr>
                                    <a:rPr lang="ar-AE" altLang="ko-KR" sz="1400" b="1" i="1" dirty="0">
                                      <a:solidFill>
                                        <a:schemeClr val="accent2"/>
                                      </a:solidFill>
                                      <a:latin typeface="Cambria Math" panose="02040503050406030204" pitchFamily="18" charset="0"/>
                                    </a:rPr>
                                  </m:ctrlPr>
                                </m:barPr>
                                <m:e>
                                  <m:r>
                                    <a:rPr lang="ko-KR" altLang="ar-AE" sz="1400" b="1" dirty="0">
                                      <a:solidFill>
                                        <a:schemeClr val="accent2"/>
                                      </a:solidFill>
                                      <a:latin typeface="Cambria Math" panose="02040503050406030204" pitchFamily="18" charset="0"/>
                                    </a:rPr>
                                    <m:t>𝐱</m:t>
                                  </m:r>
                                </m:e>
                              </m:bar>
                            </m:e>
                            <m:sub>
                              <m:r>
                                <a:rPr lang="en-US" altLang="ko-KR" sz="1400" b="0" i="1" dirty="0" smtClean="0">
                                  <a:solidFill>
                                    <a:schemeClr val="accent2"/>
                                  </a:solidFill>
                                  <a:latin typeface="Cambria Math" panose="02040503050406030204" pitchFamily="18" charset="0"/>
                                </a:rPr>
                                <m:t>2</m:t>
                              </m:r>
                            </m:sub>
                          </m:sSub>
                        </m:e>
                      </m:d>
                    </m:oMath>
                  </m:oMathPara>
                </a14:m>
                <a:endParaRPr sz="1400" dirty="0"/>
              </a:p>
            </p:txBody>
          </p:sp>
        </mc:Choice>
        <mc:Fallback xmlns="">
          <p:sp>
            <p:nvSpPr>
              <p:cNvPr id="1054" name="TextBox 1053">
                <a:extLst>
                  <a:ext uri="{FF2B5EF4-FFF2-40B4-BE49-F238E27FC236}">
                    <a16:creationId xmlns:a16="http://schemas.microsoft.com/office/drawing/2014/main" id="{14032B4A-C875-EA62-80C9-4F68E9C879F0}"/>
                  </a:ext>
                </a:extLst>
              </p:cNvPr>
              <p:cNvSpPr txBox="1">
                <a:spLocks noRot="1" noChangeAspect="1" noMove="1" noResize="1" noEditPoints="1" noAdjustHandles="1" noChangeArrowheads="1" noChangeShapeType="1" noTextEdit="1"/>
              </p:cNvSpPr>
              <p:nvPr/>
            </p:nvSpPr>
            <p:spPr>
              <a:xfrm>
                <a:off x="5853752" y="6356839"/>
                <a:ext cx="902984" cy="307777"/>
              </a:xfrm>
              <a:prstGeom prst="rect">
                <a:avLst/>
              </a:prstGeom>
              <a:blipFill>
                <a:blip r:embed="rId32"/>
                <a:stretch>
                  <a:fillRect/>
                </a:stretch>
              </a:blipFill>
            </p:spPr>
            <p:txBody>
              <a:bodyPr/>
              <a:lstStyle/>
              <a:p>
                <a:r>
                  <a:rPr lang="ko-KR" altLang="en-US">
                    <a:noFill/>
                  </a:rPr>
                  <a:t> </a:t>
                </a:r>
              </a:p>
            </p:txBody>
          </p:sp>
        </mc:Fallback>
      </mc:AlternateContent>
      <p:sp>
        <p:nvSpPr>
          <p:cNvPr id="1063" name="TextBox 1062">
            <a:extLst>
              <a:ext uri="{FF2B5EF4-FFF2-40B4-BE49-F238E27FC236}">
                <a16:creationId xmlns:a16="http://schemas.microsoft.com/office/drawing/2014/main" id="{D949E8F5-313D-B8C7-8244-0558DE69D961}"/>
              </a:ext>
            </a:extLst>
          </p:cNvPr>
          <p:cNvSpPr txBox="1"/>
          <p:nvPr/>
        </p:nvSpPr>
        <p:spPr>
          <a:xfrm>
            <a:off x="3604487" y="6018285"/>
            <a:ext cx="1056386" cy="646331"/>
          </a:xfrm>
          <a:prstGeom prst="rect">
            <a:avLst/>
          </a:prstGeom>
          <a:noFill/>
        </p:spPr>
        <p:txBody>
          <a:bodyPr wrap="square" rtlCol="0">
            <a:spAutoFit/>
          </a:bodyPr>
          <a:lstStyle/>
          <a:p>
            <a:pPr algn="ctr"/>
            <a:r>
              <a:rPr lang="en-US" altLang="ko-KR" dirty="0">
                <a:solidFill>
                  <a:schemeClr val="tx1"/>
                </a:solidFill>
              </a:rPr>
              <a:t>Bin</a:t>
            </a:r>
          </a:p>
          <a:p>
            <a:pPr algn="ctr"/>
            <a:r>
              <a:rPr lang="en-US" altLang="ko-KR" dirty="0">
                <a:solidFill>
                  <a:schemeClr val="tx1"/>
                </a:solidFill>
              </a:rPr>
              <a:t> Index</a:t>
            </a:r>
          </a:p>
        </p:txBody>
      </p:sp>
      <p:sp>
        <p:nvSpPr>
          <p:cNvPr id="1064" name="TextBox 1063">
            <a:extLst>
              <a:ext uri="{FF2B5EF4-FFF2-40B4-BE49-F238E27FC236}">
                <a16:creationId xmlns:a16="http://schemas.microsoft.com/office/drawing/2014/main" id="{B6A9268E-A518-4E33-2A84-A7EAB622C6D1}"/>
              </a:ext>
            </a:extLst>
          </p:cNvPr>
          <p:cNvSpPr txBox="1"/>
          <p:nvPr/>
        </p:nvSpPr>
        <p:spPr>
          <a:xfrm rot="16200000">
            <a:off x="-620444" y="5190241"/>
            <a:ext cx="1649686" cy="369332"/>
          </a:xfrm>
          <a:prstGeom prst="rect">
            <a:avLst/>
          </a:prstGeom>
          <a:noFill/>
        </p:spPr>
        <p:txBody>
          <a:bodyPr wrap="square" rtlCol="0">
            <a:spAutoFit/>
          </a:bodyPr>
          <a:lstStyle/>
          <a:p>
            <a:pPr algn="ctr"/>
            <a:r>
              <a:rPr lang="en-US" altLang="ko-KR" dirty="0">
                <a:solidFill>
                  <a:schemeClr val="tx1"/>
                </a:solidFill>
              </a:rPr>
              <a:t>Pixel Output</a:t>
            </a:r>
          </a:p>
        </p:txBody>
      </p:sp>
      <p:sp>
        <p:nvSpPr>
          <p:cNvPr id="1065" name="TextBox 1064">
            <a:extLst>
              <a:ext uri="{FF2B5EF4-FFF2-40B4-BE49-F238E27FC236}">
                <a16:creationId xmlns:a16="http://schemas.microsoft.com/office/drawing/2014/main" id="{8104E39D-877D-6BC7-5782-22DE557415A4}"/>
              </a:ext>
            </a:extLst>
          </p:cNvPr>
          <p:cNvSpPr txBox="1"/>
          <p:nvPr/>
        </p:nvSpPr>
        <p:spPr>
          <a:xfrm rot="16200000">
            <a:off x="-842387" y="2867290"/>
            <a:ext cx="2128138" cy="369332"/>
          </a:xfrm>
          <a:prstGeom prst="rect">
            <a:avLst/>
          </a:prstGeom>
          <a:noFill/>
        </p:spPr>
        <p:txBody>
          <a:bodyPr wrap="square" rtlCol="0">
            <a:spAutoFit/>
          </a:bodyPr>
          <a:lstStyle/>
          <a:p>
            <a:pPr algn="ctr"/>
            <a:r>
              <a:rPr lang="en-US" altLang="ko-KR" dirty="0">
                <a:solidFill>
                  <a:schemeClr val="tx1"/>
                </a:solidFill>
              </a:rPr>
              <a:t>Renderer Output</a:t>
            </a:r>
          </a:p>
        </p:txBody>
      </p:sp>
      <p:sp>
        <p:nvSpPr>
          <p:cNvPr id="1066" name="TextBox 1065">
            <a:extLst>
              <a:ext uri="{FF2B5EF4-FFF2-40B4-BE49-F238E27FC236}">
                <a16:creationId xmlns:a16="http://schemas.microsoft.com/office/drawing/2014/main" id="{B0726399-B280-E803-03FB-F1CCE2FF0A4C}"/>
              </a:ext>
            </a:extLst>
          </p:cNvPr>
          <p:cNvSpPr txBox="1"/>
          <p:nvPr/>
        </p:nvSpPr>
        <p:spPr>
          <a:xfrm rot="16200000">
            <a:off x="-545241" y="941912"/>
            <a:ext cx="1582652" cy="369332"/>
          </a:xfrm>
          <a:prstGeom prst="rect">
            <a:avLst/>
          </a:prstGeom>
          <a:noFill/>
        </p:spPr>
        <p:txBody>
          <a:bodyPr wrap="square" rtlCol="0">
            <a:spAutoFit/>
          </a:bodyPr>
          <a:lstStyle/>
          <a:p>
            <a:pPr algn="ctr"/>
            <a:r>
              <a:rPr lang="en-US" altLang="ko-KR" dirty="0"/>
              <a:t>Path Integral</a:t>
            </a:r>
            <a:endParaRPr lang="en-US" altLang="ko-KR" dirty="0">
              <a:solidFill>
                <a:schemeClr val="tx1"/>
              </a:solidFill>
            </a:endParaRPr>
          </a:p>
        </p:txBody>
      </p:sp>
      <mc:AlternateContent xmlns:mc="http://schemas.openxmlformats.org/markup-compatibility/2006" xmlns:a14="http://schemas.microsoft.com/office/drawing/2010/main">
        <mc:Choice Requires="a14">
          <p:sp>
            <p:nvSpPr>
              <p:cNvPr id="1068" name="TextBox 1067">
                <a:extLst>
                  <a:ext uri="{FF2B5EF4-FFF2-40B4-BE49-F238E27FC236}">
                    <a16:creationId xmlns:a16="http://schemas.microsoft.com/office/drawing/2014/main" id="{C033C386-63D1-DD22-D446-EA812C99717A}"/>
                  </a:ext>
                </a:extLst>
              </p:cNvPr>
              <p:cNvSpPr txBox="1"/>
              <p:nvPr/>
            </p:nvSpPr>
            <p:spPr>
              <a:xfrm>
                <a:off x="622632" y="702331"/>
                <a:ext cx="2695748" cy="63081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solidFill>
                            <a:schemeClr val="tx1"/>
                          </a:solidFill>
                          <a:latin typeface="Cambria Math" panose="02040503050406030204" pitchFamily="18" charset="0"/>
                        </a:rPr>
                        <m:t>𝐼</m:t>
                      </m:r>
                      <m:r>
                        <a:rPr lang="en-US" altLang="ko-KR" sz="2000" b="0" i="1" smtClean="0">
                          <a:solidFill>
                            <a:schemeClr val="tx1"/>
                          </a:solidFill>
                          <a:latin typeface="Cambria Math" panose="02040503050406030204" pitchFamily="18" charset="0"/>
                        </a:rPr>
                        <m:t>=</m:t>
                      </m:r>
                      <m:nary>
                        <m:naryPr>
                          <m:ctrlPr>
                            <a:rPr lang="en-US" altLang="ko-KR" sz="2000" i="1">
                              <a:solidFill>
                                <a:schemeClr val="tx1"/>
                              </a:solidFill>
                              <a:latin typeface="Cambria Math" panose="02040503050406030204" pitchFamily="18" charset="0"/>
                            </a:rPr>
                          </m:ctrlPr>
                        </m:naryPr>
                        <m:sub>
                          <m:r>
                            <a:rPr lang="en-US" altLang="ko-KR" sz="2000" i="1">
                              <a:solidFill>
                                <a:schemeClr val="tx1"/>
                              </a:solidFill>
                              <a:latin typeface="Cambria Math" panose="02040503050406030204" pitchFamily="18" charset="0"/>
                            </a:rPr>
                            <m:t>𝒫</m:t>
                          </m:r>
                        </m:sub>
                        <m:sup>
                          <m:r>
                            <a:rPr lang="en-US" altLang="ko-KR" sz="2000" b="0" i="1" smtClean="0">
                              <a:solidFill>
                                <a:schemeClr val="tx1"/>
                              </a:solidFill>
                              <a:latin typeface="Cambria Math" panose="02040503050406030204" pitchFamily="18" charset="0"/>
                            </a:rPr>
                            <m:t> </m:t>
                          </m:r>
                        </m:sup>
                        <m:e>
                          <m:r>
                            <a:rPr lang="en-US" altLang="ko-KR" sz="2000" i="1" smtClean="0">
                              <a:solidFill>
                                <a:schemeClr val="tx1"/>
                              </a:solidFill>
                              <a:latin typeface="Cambria Math" panose="02040503050406030204" pitchFamily="18" charset="0"/>
                            </a:rPr>
                            <m:t>𝑓</m:t>
                          </m:r>
                          <m:d>
                            <m:dPr>
                              <m:ctrlPr>
                                <a:rPr lang="en-US" altLang="ko-KR" sz="2000" i="1">
                                  <a:solidFill>
                                    <a:schemeClr val="tx1"/>
                                  </a:solidFill>
                                  <a:latin typeface="Cambria Math" panose="02040503050406030204" pitchFamily="18" charset="0"/>
                                </a:rPr>
                              </m:ctrlPr>
                            </m:dPr>
                            <m:e>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e>
                          </m:d>
                        </m:e>
                      </m:nary>
                      <m:r>
                        <m:rPr>
                          <m:sty m:val="p"/>
                        </m:rPr>
                        <a:rPr lang="en-US" altLang="ko-KR" sz="2000">
                          <a:solidFill>
                            <a:schemeClr val="tx1"/>
                          </a:solidFill>
                          <a:latin typeface="Cambria Math" panose="02040503050406030204" pitchFamily="18" charset="0"/>
                        </a:rPr>
                        <m:t>d</m:t>
                      </m:r>
                      <m:r>
                        <a:rPr lang="en-US" altLang="ko-KR" sz="2000" i="1">
                          <a:solidFill>
                            <a:schemeClr val="tx1"/>
                          </a:solidFill>
                          <a:latin typeface="Cambria Math" panose="02040503050406030204" pitchFamily="18" charset="0"/>
                        </a:rPr>
                        <m:t>𝜇</m:t>
                      </m:r>
                      <m:r>
                        <a:rPr lang="en-US" altLang="ko-KR" sz="2000" i="1">
                          <a:solidFill>
                            <a:schemeClr val="tx1"/>
                          </a:solidFill>
                          <a:latin typeface="Cambria Math" panose="02040503050406030204" pitchFamily="18" charset="0"/>
                        </a:rPr>
                        <m:t>(</m:t>
                      </m:r>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r>
                        <a:rPr lang="en-US" altLang="ko-KR" sz="2000" i="1">
                          <a:solidFill>
                            <a:schemeClr val="tx1"/>
                          </a:solidFill>
                          <a:latin typeface="Cambria Math" panose="02040503050406030204" pitchFamily="18" charset="0"/>
                        </a:rPr>
                        <m:t>)</m:t>
                      </m:r>
                    </m:oMath>
                  </m:oMathPara>
                </a14:m>
                <a:endParaRPr lang="ko-KR" altLang="en-US" sz="2000" dirty="0">
                  <a:solidFill>
                    <a:schemeClr val="tx1"/>
                  </a:solidFill>
                </a:endParaRPr>
              </a:p>
            </p:txBody>
          </p:sp>
        </mc:Choice>
        <mc:Fallback xmlns="">
          <p:sp>
            <p:nvSpPr>
              <p:cNvPr id="1068" name="TextBox 1067">
                <a:extLst>
                  <a:ext uri="{FF2B5EF4-FFF2-40B4-BE49-F238E27FC236}">
                    <a16:creationId xmlns:a16="http://schemas.microsoft.com/office/drawing/2014/main" id="{C033C386-63D1-DD22-D446-EA812C99717A}"/>
                  </a:ext>
                </a:extLst>
              </p:cNvPr>
              <p:cNvSpPr txBox="1">
                <a:spLocks noRot="1" noChangeAspect="1" noMove="1" noResize="1" noEditPoints="1" noAdjustHandles="1" noChangeArrowheads="1" noChangeShapeType="1" noTextEdit="1"/>
              </p:cNvSpPr>
              <p:nvPr/>
            </p:nvSpPr>
            <p:spPr>
              <a:xfrm>
                <a:off x="622632" y="702331"/>
                <a:ext cx="2695748" cy="630814"/>
              </a:xfrm>
              <a:prstGeom prst="rect">
                <a:avLst/>
              </a:prstGeom>
              <a:blipFill>
                <a:blip r:embed="rId33"/>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69" name="TextBox 1068">
                <a:extLst>
                  <a:ext uri="{FF2B5EF4-FFF2-40B4-BE49-F238E27FC236}">
                    <a16:creationId xmlns:a16="http://schemas.microsoft.com/office/drawing/2014/main" id="{6211EB9D-6F37-E706-0E2F-14119E14F1CB}"/>
                  </a:ext>
                </a:extLst>
              </p:cNvPr>
              <p:cNvSpPr txBox="1"/>
              <p:nvPr/>
            </p:nvSpPr>
            <p:spPr>
              <a:xfrm>
                <a:off x="7469330" y="658151"/>
                <a:ext cx="4609608" cy="63081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ko-KR" sz="2000" i="1" smtClean="0">
                              <a:solidFill>
                                <a:schemeClr val="tx1"/>
                              </a:solidFill>
                              <a:latin typeface="Cambria Math" panose="02040503050406030204" pitchFamily="18" charset="0"/>
                            </a:rPr>
                          </m:ctrlPr>
                        </m:sSubPr>
                        <m:e>
                          <m:r>
                            <a:rPr lang="en-US" altLang="ko-KR" sz="2000" i="1">
                              <a:solidFill>
                                <a:schemeClr val="tx1"/>
                              </a:solidFill>
                              <a:latin typeface="Cambria Math" panose="02040503050406030204" pitchFamily="18" charset="0"/>
                            </a:rPr>
                            <m:t>𝑆</m:t>
                          </m:r>
                        </m:e>
                        <m:sub>
                          <m:r>
                            <m:rPr>
                              <m:sty m:val="p"/>
                            </m:rPr>
                            <a:rPr lang="en-US" altLang="ko-KR" sz="2000">
                              <a:solidFill>
                                <a:schemeClr val="tx1"/>
                              </a:solidFill>
                              <a:latin typeface="Cambria Math" panose="02040503050406030204" pitchFamily="18" charset="0"/>
                            </a:rPr>
                            <m:t>AC</m:t>
                          </m:r>
                        </m:sub>
                      </m:sSub>
                      <m:d>
                        <m:dPr>
                          <m:ctrlPr>
                            <a:rPr lang="en-US" altLang="ko-KR" sz="2000" i="1">
                              <a:solidFill>
                                <a:schemeClr val="tx1"/>
                              </a:solidFill>
                              <a:latin typeface="Cambria Math" panose="02040503050406030204" pitchFamily="18" charset="0"/>
                            </a:rPr>
                          </m:ctrlPr>
                        </m:dPr>
                        <m:e>
                          <m:r>
                            <a:rPr lang="en-US" altLang="ko-KR" sz="2000" i="1">
                              <a:solidFill>
                                <a:schemeClr val="tx1"/>
                              </a:solidFill>
                              <a:latin typeface="Cambria Math" panose="02040503050406030204" pitchFamily="18" charset="0"/>
                            </a:rPr>
                            <m:t>𝜔</m:t>
                          </m:r>
                        </m:e>
                      </m:d>
                      <m:r>
                        <a:rPr lang="en-US" altLang="ko-KR" sz="2000" i="1">
                          <a:solidFill>
                            <a:schemeClr val="tx1"/>
                          </a:solidFill>
                          <a:latin typeface="Cambria Math" panose="02040503050406030204" pitchFamily="18" charset="0"/>
                        </a:rPr>
                        <m:t>=</m:t>
                      </m:r>
                      <m:nary>
                        <m:naryPr>
                          <m:ctrlPr>
                            <a:rPr lang="en-US" altLang="ko-KR" sz="2000" i="1">
                              <a:solidFill>
                                <a:schemeClr val="tx1"/>
                              </a:solidFill>
                              <a:latin typeface="Cambria Math" panose="02040503050406030204" pitchFamily="18" charset="0"/>
                            </a:rPr>
                          </m:ctrlPr>
                        </m:naryPr>
                        <m:sub>
                          <m:r>
                            <a:rPr lang="en-US" altLang="ko-KR" sz="2000" i="1">
                              <a:solidFill>
                                <a:schemeClr val="tx1"/>
                              </a:solidFill>
                              <a:latin typeface="Cambria Math" panose="02040503050406030204" pitchFamily="18" charset="0"/>
                            </a:rPr>
                            <m:t>𝒫</m:t>
                          </m:r>
                        </m:sub>
                        <m:sup>
                          <m:r>
                            <a:rPr lang="en-US" altLang="ko-KR" sz="2000" i="1">
                              <a:solidFill>
                                <a:schemeClr val="tx1"/>
                              </a:solidFill>
                              <a:latin typeface="Cambria Math" panose="02040503050406030204" pitchFamily="18" charset="0"/>
                            </a:rPr>
                            <m:t> </m:t>
                          </m:r>
                        </m:sup>
                        <m:e>
                          <m:r>
                            <a:rPr lang="en-US" altLang="ko-KR" sz="2000" i="1" smtClean="0">
                              <a:solidFill>
                                <a:schemeClr val="tx1"/>
                              </a:solidFill>
                              <a:latin typeface="Cambria Math" panose="02040503050406030204" pitchFamily="18" charset="0"/>
                            </a:rPr>
                            <m:t>𝑓</m:t>
                          </m:r>
                          <m:d>
                            <m:dPr>
                              <m:ctrlPr>
                                <a:rPr lang="en-US" altLang="ko-KR" sz="2000" i="1">
                                  <a:solidFill>
                                    <a:schemeClr val="tx1"/>
                                  </a:solidFill>
                                  <a:latin typeface="Cambria Math" panose="02040503050406030204" pitchFamily="18" charset="0"/>
                                </a:rPr>
                              </m:ctrlPr>
                            </m:dPr>
                            <m:e>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e>
                          </m:d>
                          <m:r>
                            <a:rPr lang="en-US" altLang="ko-KR" sz="2000" i="1">
                              <a:solidFill>
                                <a:schemeClr val="tx1"/>
                              </a:solidFill>
                              <a:latin typeface="Cambria Math" panose="02040503050406030204" pitchFamily="18" charset="0"/>
                            </a:rPr>
                            <m:t>𝛿</m:t>
                          </m:r>
                          <m:d>
                            <m:dPr>
                              <m:ctrlPr>
                                <a:rPr lang="en-US" altLang="ko-KR" sz="2000" i="1">
                                  <a:solidFill>
                                    <a:schemeClr val="tx1"/>
                                  </a:solidFill>
                                  <a:latin typeface="Cambria Math" panose="02040503050406030204" pitchFamily="18" charset="0"/>
                                </a:rPr>
                              </m:ctrlPr>
                            </m:dPr>
                            <m:e>
                              <m:r>
                                <a:rPr lang="en-US" altLang="ko-KR" sz="2000" i="1">
                                  <a:solidFill>
                                    <a:schemeClr val="tx1"/>
                                  </a:solidFill>
                                  <a:latin typeface="Cambria Math" panose="02040503050406030204" pitchFamily="18" charset="0"/>
                                </a:rPr>
                                <m:t>𝜔</m:t>
                              </m:r>
                              <m:r>
                                <a:rPr lang="en-US" altLang="ko-KR" sz="2000" i="1">
                                  <a:solidFill>
                                    <a:schemeClr val="tx1"/>
                                  </a:solidFill>
                                  <a:latin typeface="Cambria Math" panose="02040503050406030204" pitchFamily="18" charset="0"/>
                                </a:rPr>
                                <m:t>−</m:t>
                              </m:r>
                              <m:r>
                                <a:rPr lang="en-US" altLang="ko-KR" sz="2000" i="1">
                                  <a:solidFill>
                                    <a:schemeClr val="tx1"/>
                                  </a:solidFill>
                                  <a:latin typeface="Cambria Math" panose="02040503050406030204" pitchFamily="18" charset="0"/>
                                </a:rPr>
                                <m:t>𝜔</m:t>
                              </m:r>
                              <m:d>
                                <m:dPr>
                                  <m:ctrlPr>
                                    <a:rPr lang="en-US" altLang="ko-KR" sz="2000" i="1">
                                      <a:solidFill>
                                        <a:schemeClr val="tx1"/>
                                      </a:solidFill>
                                      <a:latin typeface="Cambria Math" panose="02040503050406030204" pitchFamily="18" charset="0"/>
                                    </a:rPr>
                                  </m:ctrlPr>
                                </m:dPr>
                                <m:e>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e>
                              </m:d>
                            </m:e>
                          </m:d>
                        </m:e>
                      </m:nary>
                      <m:r>
                        <m:rPr>
                          <m:sty m:val="p"/>
                        </m:rPr>
                        <a:rPr lang="en-US" altLang="ko-KR" sz="2000">
                          <a:solidFill>
                            <a:schemeClr val="tx1"/>
                          </a:solidFill>
                          <a:latin typeface="Cambria Math" panose="02040503050406030204" pitchFamily="18" charset="0"/>
                        </a:rPr>
                        <m:t>d</m:t>
                      </m:r>
                      <m:r>
                        <a:rPr lang="en-US" altLang="ko-KR" sz="2000" i="1">
                          <a:solidFill>
                            <a:schemeClr val="tx1"/>
                          </a:solidFill>
                          <a:latin typeface="Cambria Math" panose="02040503050406030204" pitchFamily="18" charset="0"/>
                        </a:rPr>
                        <m:t>𝜇</m:t>
                      </m:r>
                      <m:r>
                        <a:rPr lang="en-US" altLang="ko-KR" sz="2000" i="1">
                          <a:solidFill>
                            <a:schemeClr val="tx1"/>
                          </a:solidFill>
                          <a:latin typeface="Cambria Math" panose="02040503050406030204" pitchFamily="18" charset="0"/>
                        </a:rPr>
                        <m:t>(</m:t>
                      </m:r>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r>
                        <a:rPr lang="en-US" altLang="ko-KR" sz="2000" i="1">
                          <a:solidFill>
                            <a:schemeClr val="tx1"/>
                          </a:solidFill>
                          <a:latin typeface="Cambria Math" panose="02040503050406030204" pitchFamily="18" charset="0"/>
                        </a:rPr>
                        <m:t>)</m:t>
                      </m:r>
                    </m:oMath>
                  </m:oMathPara>
                </a14:m>
                <a:endParaRPr lang="ko-KR" altLang="en-US" sz="2000" dirty="0">
                  <a:solidFill>
                    <a:schemeClr val="tx1"/>
                  </a:solidFill>
                </a:endParaRPr>
              </a:p>
            </p:txBody>
          </p:sp>
        </mc:Choice>
        <mc:Fallback xmlns="">
          <p:sp>
            <p:nvSpPr>
              <p:cNvPr id="1069" name="TextBox 1068">
                <a:extLst>
                  <a:ext uri="{FF2B5EF4-FFF2-40B4-BE49-F238E27FC236}">
                    <a16:creationId xmlns:a16="http://schemas.microsoft.com/office/drawing/2014/main" id="{6211EB9D-6F37-E706-0E2F-14119E14F1CB}"/>
                  </a:ext>
                </a:extLst>
              </p:cNvPr>
              <p:cNvSpPr txBox="1">
                <a:spLocks noRot="1" noChangeAspect="1" noMove="1" noResize="1" noEditPoints="1" noAdjustHandles="1" noChangeArrowheads="1" noChangeShapeType="1" noTextEdit="1"/>
              </p:cNvSpPr>
              <p:nvPr/>
            </p:nvSpPr>
            <p:spPr>
              <a:xfrm>
                <a:off x="7469330" y="658151"/>
                <a:ext cx="4609608" cy="630814"/>
              </a:xfrm>
              <a:prstGeom prst="rect">
                <a:avLst/>
              </a:prstGeom>
              <a:blipFill>
                <a:blip r:embed="rId34"/>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70" name="TextBox 1069">
                <a:extLst>
                  <a:ext uri="{FF2B5EF4-FFF2-40B4-BE49-F238E27FC236}">
                    <a16:creationId xmlns:a16="http://schemas.microsoft.com/office/drawing/2014/main" id="{E14248BA-F598-B182-E64D-409DE2456A27}"/>
                  </a:ext>
                </a:extLst>
              </p:cNvPr>
              <p:cNvSpPr txBox="1"/>
              <p:nvPr/>
            </p:nvSpPr>
            <p:spPr>
              <a:xfrm>
                <a:off x="3573288" y="658151"/>
                <a:ext cx="3709430" cy="63081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solidFill>
                            <a:schemeClr val="tx1"/>
                          </a:solidFill>
                          <a:latin typeface="Cambria Math" panose="02040503050406030204" pitchFamily="18" charset="0"/>
                        </a:rPr>
                        <m:t>𝐼</m:t>
                      </m:r>
                      <m:d>
                        <m:dPr>
                          <m:ctrlPr>
                            <a:rPr lang="en-US" altLang="ko-KR" sz="2000" b="0" i="1" smtClean="0">
                              <a:solidFill>
                                <a:schemeClr val="tx1"/>
                              </a:solidFill>
                              <a:latin typeface="Cambria Math" panose="02040503050406030204" pitchFamily="18" charset="0"/>
                            </a:rPr>
                          </m:ctrlPr>
                        </m:dPr>
                        <m:e>
                          <m:r>
                            <a:rPr lang="en-US" altLang="ko-KR" sz="2000" b="0" i="1" smtClean="0">
                              <a:solidFill>
                                <a:schemeClr val="tx1"/>
                              </a:solidFill>
                              <a:latin typeface="Cambria Math" panose="02040503050406030204" pitchFamily="18" charset="0"/>
                            </a:rPr>
                            <m:t>𝑡</m:t>
                          </m:r>
                        </m:e>
                      </m:d>
                      <m:r>
                        <a:rPr lang="en-US" altLang="ko-KR" sz="2000" b="0" i="1" smtClean="0">
                          <a:solidFill>
                            <a:schemeClr val="tx1"/>
                          </a:solidFill>
                          <a:latin typeface="Cambria Math" panose="02040503050406030204" pitchFamily="18" charset="0"/>
                        </a:rPr>
                        <m:t>=</m:t>
                      </m:r>
                      <m:nary>
                        <m:naryPr>
                          <m:ctrlPr>
                            <a:rPr lang="en-US" altLang="ko-KR" sz="2000" i="1">
                              <a:solidFill>
                                <a:schemeClr val="tx1"/>
                              </a:solidFill>
                              <a:latin typeface="Cambria Math" panose="02040503050406030204" pitchFamily="18" charset="0"/>
                            </a:rPr>
                          </m:ctrlPr>
                        </m:naryPr>
                        <m:sub>
                          <m:r>
                            <a:rPr lang="en-US" altLang="ko-KR" sz="2000" i="1">
                              <a:solidFill>
                                <a:schemeClr val="tx1"/>
                              </a:solidFill>
                              <a:latin typeface="Cambria Math" panose="02040503050406030204" pitchFamily="18" charset="0"/>
                            </a:rPr>
                            <m:t>𝒫</m:t>
                          </m:r>
                        </m:sub>
                        <m:sup>
                          <m:r>
                            <a:rPr lang="en-US" altLang="ko-KR" sz="2000" i="1">
                              <a:solidFill>
                                <a:schemeClr val="tx1"/>
                              </a:solidFill>
                              <a:latin typeface="Cambria Math" panose="02040503050406030204" pitchFamily="18" charset="0"/>
                            </a:rPr>
                            <m:t> </m:t>
                          </m:r>
                        </m:sup>
                        <m:e>
                          <m:r>
                            <a:rPr lang="en-US" altLang="ko-KR" sz="2000" i="1" smtClean="0">
                              <a:solidFill>
                                <a:schemeClr val="tx1"/>
                              </a:solidFill>
                              <a:latin typeface="Cambria Math" panose="02040503050406030204" pitchFamily="18" charset="0"/>
                            </a:rPr>
                            <m:t>𝑓</m:t>
                          </m:r>
                          <m:d>
                            <m:dPr>
                              <m:ctrlPr>
                                <a:rPr lang="en-US" altLang="ko-KR" sz="2000" i="1">
                                  <a:solidFill>
                                    <a:schemeClr val="tx1"/>
                                  </a:solidFill>
                                  <a:latin typeface="Cambria Math" panose="02040503050406030204" pitchFamily="18" charset="0"/>
                                </a:rPr>
                              </m:ctrlPr>
                            </m:dPr>
                            <m:e>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e>
                          </m:d>
                          <m:r>
                            <a:rPr lang="en-US" altLang="ko-KR" sz="2000" i="1">
                              <a:solidFill>
                                <a:schemeClr val="tx1"/>
                              </a:solidFill>
                              <a:latin typeface="Cambria Math" panose="02040503050406030204" pitchFamily="18" charset="0"/>
                            </a:rPr>
                            <m:t>𝛿</m:t>
                          </m:r>
                          <m:d>
                            <m:dPr>
                              <m:ctrlPr>
                                <a:rPr lang="en-US" altLang="ko-KR" sz="2000" i="1">
                                  <a:solidFill>
                                    <a:schemeClr val="tx1"/>
                                  </a:solidFill>
                                  <a:latin typeface="Cambria Math" panose="02040503050406030204" pitchFamily="18" charset="0"/>
                                </a:rPr>
                              </m:ctrlPr>
                            </m:dPr>
                            <m:e>
                              <m:r>
                                <a:rPr lang="en-US" altLang="ko-KR" sz="2000" b="0" i="1" smtClean="0">
                                  <a:solidFill>
                                    <a:schemeClr val="tx1"/>
                                  </a:solidFill>
                                  <a:latin typeface="Cambria Math" panose="02040503050406030204" pitchFamily="18" charset="0"/>
                                </a:rPr>
                                <m:t>𝑡</m:t>
                              </m:r>
                              <m:r>
                                <a:rPr lang="en-US" altLang="ko-KR" sz="2000" i="1">
                                  <a:solidFill>
                                    <a:schemeClr val="tx1"/>
                                  </a:solidFill>
                                  <a:latin typeface="Cambria Math" panose="02040503050406030204" pitchFamily="18" charset="0"/>
                                </a:rPr>
                                <m:t>−</m:t>
                              </m:r>
                              <m:r>
                                <a:rPr lang="en-US" altLang="ko-KR" sz="2000" b="0" i="1" smtClean="0">
                                  <a:solidFill>
                                    <a:schemeClr val="tx1"/>
                                  </a:solidFill>
                                  <a:latin typeface="Cambria Math" panose="02040503050406030204" pitchFamily="18" charset="0"/>
                                </a:rPr>
                                <m:t>𝑡</m:t>
                              </m:r>
                              <m:d>
                                <m:dPr>
                                  <m:ctrlPr>
                                    <a:rPr lang="en-US" altLang="ko-KR" sz="2000" i="1">
                                      <a:solidFill>
                                        <a:schemeClr val="tx1"/>
                                      </a:solidFill>
                                      <a:latin typeface="Cambria Math" panose="02040503050406030204" pitchFamily="18" charset="0"/>
                                    </a:rPr>
                                  </m:ctrlPr>
                                </m:dPr>
                                <m:e>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e>
                              </m:d>
                            </m:e>
                          </m:d>
                        </m:e>
                      </m:nary>
                      <m:r>
                        <m:rPr>
                          <m:sty m:val="p"/>
                        </m:rPr>
                        <a:rPr lang="en-US" altLang="ko-KR" sz="2000">
                          <a:solidFill>
                            <a:schemeClr val="tx1"/>
                          </a:solidFill>
                          <a:latin typeface="Cambria Math" panose="02040503050406030204" pitchFamily="18" charset="0"/>
                        </a:rPr>
                        <m:t>d</m:t>
                      </m:r>
                      <m:r>
                        <a:rPr lang="en-US" altLang="ko-KR" sz="2000" i="1">
                          <a:solidFill>
                            <a:schemeClr val="tx1"/>
                          </a:solidFill>
                          <a:latin typeface="Cambria Math" panose="02040503050406030204" pitchFamily="18" charset="0"/>
                        </a:rPr>
                        <m:t>𝜇</m:t>
                      </m:r>
                      <m:r>
                        <a:rPr lang="en-US" altLang="ko-KR" sz="2000" i="1">
                          <a:solidFill>
                            <a:schemeClr val="tx1"/>
                          </a:solidFill>
                          <a:latin typeface="Cambria Math" panose="02040503050406030204" pitchFamily="18" charset="0"/>
                        </a:rPr>
                        <m:t>(</m:t>
                      </m:r>
                      <m:acc>
                        <m:accPr>
                          <m:chr m:val="̅"/>
                          <m:ctrlPr>
                            <a:rPr lang="en-US" altLang="ko-KR" sz="2000" i="1">
                              <a:solidFill>
                                <a:schemeClr val="tx1"/>
                              </a:solidFill>
                              <a:latin typeface="Cambria Math" panose="02040503050406030204" pitchFamily="18" charset="0"/>
                            </a:rPr>
                          </m:ctrlPr>
                        </m:accPr>
                        <m:e>
                          <m:r>
                            <a:rPr lang="en-US" altLang="ko-KR" sz="2000" b="1">
                              <a:solidFill>
                                <a:schemeClr val="tx1"/>
                              </a:solidFill>
                              <a:latin typeface="Cambria Math" panose="02040503050406030204" pitchFamily="18" charset="0"/>
                            </a:rPr>
                            <m:t>𝐱</m:t>
                          </m:r>
                        </m:e>
                      </m:acc>
                      <m:r>
                        <a:rPr lang="en-US" altLang="ko-KR" sz="2000" i="1">
                          <a:solidFill>
                            <a:schemeClr val="tx1"/>
                          </a:solidFill>
                          <a:latin typeface="Cambria Math" panose="02040503050406030204" pitchFamily="18" charset="0"/>
                        </a:rPr>
                        <m:t>)</m:t>
                      </m:r>
                    </m:oMath>
                  </m:oMathPara>
                </a14:m>
                <a:endParaRPr lang="ko-KR" altLang="en-US" sz="2000" dirty="0">
                  <a:solidFill>
                    <a:schemeClr val="tx1"/>
                  </a:solidFill>
                </a:endParaRPr>
              </a:p>
            </p:txBody>
          </p:sp>
        </mc:Choice>
        <mc:Fallback xmlns="">
          <p:sp>
            <p:nvSpPr>
              <p:cNvPr id="1070" name="TextBox 1069">
                <a:extLst>
                  <a:ext uri="{FF2B5EF4-FFF2-40B4-BE49-F238E27FC236}">
                    <a16:creationId xmlns:a16="http://schemas.microsoft.com/office/drawing/2014/main" id="{E14248BA-F598-B182-E64D-409DE2456A27}"/>
                  </a:ext>
                </a:extLst>
              </p:cNvPr>
              <p:cNvSpPr txBox="1">
                <a:spLocks noRot="1" noChangeAspect="1" noMove="1" noResize="1" noEditPoints="1" noAdjustHandles="1" noChangeArrowheads="1" noChangeShapeType="1" noTextEdit="1"/>
              </p:cNvSpPr>
              <p:nvPr/>
            </p:nvSpPr>
            <p:spPr>
              <a:xfrm>
                <a:off x="3573288" y="658151"/>
                <a:ext cx="3709430" cy="630814"/>
              </a:xfrm>
              <a:prstGeom prst="rect">
                <a:avLst/>
              </a:prstGeom>
              <a:blipFill>
                <a:blip r:embed="rId35"/>
                <a:stretch>
                  <a:fillRect/>
                </a:stretch>
              </a:blipFill>
            </p:spPr>
            <p:txBody>
              <a:bodyPr/>
              <a:lstStyle/>
              <a:p>
                <a:r>
                  <a:rPr lang="ko-KR" altLang="en-US">
                    <a:noFill/>
                  </a:rPr>
                  <a:t> </a:t>
                </a:r>
              </a:p>
            </p:txBody>
          </p:sp>
        </mc:Fallback>
      </mc:AlternateContent>
      <p:sp>
        <p:nvSpPr>
          <p:cNvPr id="1071" name="TextBox 1070">
            <a:extLst>
              <a:ext uri="{FF2B5EF4-FFF2-40B4-BE49-F238E27FC236}">
                <a16:creationId xmlns:a16="http://schemas.microsoft.com/office/drawing/2014/main" id="{52C3862A-6AE0-BAC6-CEBF-B17036D95D73}"/>
              </a:ext>
            </a:extLst>
          </p:cNvPr>
          <p:cNvSpPr txBox="1"/>
          <p:nvPr/>
        </p:nvSpPr>
        <p:spPr>
          <a:xfrm>
            <a:off x="1253729" y="1328605"/>
            <a:ext cx="1582652" cy="369332"/>
          </a:xfrm>
          <a:prstGeom prst="rect">
            <a:avLst/>
          </a:prstGeom>
          <a:noFill/>
        </p:spPr>
        <p:txBody>
          <a:bodyPr wrap="square" rtlCol="0">
            <a:spAutoFit/>
          </a:bodyPr>
          <a:lstStyle/>
          <a:p>
            <a:pPr algn="ctr"/>
            <a:r>
              <a:rPr lang="en-US" altLang="ko-KR" dirty="0"/>
              <a:t>[Veach 1997]</a:t>
            </a:r>
            <a:endParaRPr lang="en-US" altLang="ko-KR" dirty="0">
              <a:solidFill>
                <a:schemeClr val="tx1"/>
              </a:solidFill>
            </a:endParaRPr>
          </a:p>
        </p:txBody>
      </p:sp>
      <p:cxnSp>
        <p:nvCxnSpPr>
          <p:cNvPr id="21" name="직선 화살표 연결선 20">
            <a:extLst>
              <a:ext uri="{FF2B5EF4-FFF2-40B4-BE49-F238E27FC236}">
                <a16:creationId xmlns:a16="http://schemas.microsoft.com/office/drawing/2014/main" id="{732D3DD6-B82E-2C54-9DB2-211627E2B280}"/>
              </a:ext>
            </a:extLst>
          </p:cNvPr>
          <p:cNvCxnSpPr>
            <a:cxnSpLocks/>
          </p:cNvCxnSpPr>
          <p:nvPr/>
        </p:nvCxnSpPr>
        <p:spPr>
          <a:xfrm>
            <a:off x="6304453" y="1912146"/>
            <a:ext cx="636506" cy="63650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3CC551C-F7A9-1170-2119-45BA2016E804}"/>
              </a:ext>
            </a:extLst>
          </p:cNvPr>
          <p:cNvSpPr txBox="1"/>
          <p:nvPr/>
        </p:nvSpPr>
        <p:spPr>
          <a:xfrm>
            <a:off x="3898531" y="1328605"/>
            <a:ext cx="3148950" cy="369332"/>
          </a:xfrm>
          <a:prstGeom prst="rect">
            <a:avLst/>
          </a:prstGeom>
          <a:noFill/>
        </p:spPr>
        <p:txBody>
          <a:bodyPr wrap="square" rtlCol="0">
            <a:spAutoFit/>
          </a:bodyPr>
          <a:lstStyle/>
          <a:p>
            <a:pPr algn="ctr"/>
            <a:r>
              <a:rPr lang="en-US" altLang="ko-KR" dirty="0"/>
              <a:t>[</a:t>
            </a:r>
            <a:r>
              <a:rPr lang="en-US" altLang="ko-KR" dirty="0" err="1"/>
              <a:t>Jarabo</a:t>
            </a:r>
            <a:r>
              <a:rPr lang="en-US" altLang="ko-KR" dirty="0"/>
              <a:t> et al. 2014]</a:t>
            </a:r>
            <a:endParaRPr lang="en-US" altLang="ko-KR" dirty="0">
              <a:solidFill>
                <a:schemeClr val="tx1"/>
              </a:solidFill>
            </a:endParaRPr>
          </a:p>
        </p:txBody>
      </p:sp>
      <p:sp>
        <p:nvSpPr>
          <p:cNvPr id="23" name="TextBox 22">
            <a:extLst>
              <a:ext uri="{FF2B5EF4-FFF2-40B4-BE49-F238E27FC236}">
                <a16:creationId xmlns:a16="http://schemas.microsoft.com/office/drawing/2014/main" id="{E8EDC638-A2DF-0003-71DA-68C1A7EB6742}"/>
              </a:ext>
            </a:extLst>
          </p:cNvPr>
          <p:cNvSpPr txBox="1"/>
          <p:nvPr/>
        </p:nvSpPr>
        <p:spPr>
          <a:xfrm>
            <a:off x="8280546" y="1328605"/>
            <a:ext cx="3148950" cy="369332"/>
          </a:xfrm>
          <a:prstGeom prst="rect">
            <a:avLst/>
          </a:prstGeom>
          <a:noFill/>
        </p:spPr>
        <p:txBody>
          <a:bodyPr wrap="square" rtlCol="0">
            <a:spAutoFit/>
          </a:bodyPr>
          <a:lstStyle/>
          <a:p>
            <a:pPr algn="ctr"/>
            <a:r>
              <a:rPr lang="en-US" altLang="ko-KR" dirty="0"/>
              <a:t>[Ours]</a:t>
            </a:r>
          </a:p>
        </p:txBody>
      </p:sp>
      <p:cxnSp>
        <p:nvCxnSpPr>
          <p:cNvPr id="30" name="직선 연결선 29">
            <a:extLst>
              <a:ext uri="{FF2B5EF4-FFF2-40B4-BE49-F238E27FC236}">
                <a16:creationId xmlns:a16="http://schemas.microsoft.com/office/drawing/2014/main" id="{9EAE8A9C-1864-3005-7FAF-79F8F2D12FD4}"/>
              </a:ext>
            </a:extLst>
          </p:cNvPr>
          <p:cNvCxnSpPr/>
          <p:nvPr/>
        </p:nvCxnSpPr>
        <p:spPr>
          <a:xfrm>
            <a:off x="3473004" y="125029"/>
            <a:ext cx="0" cy="64998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직선 연결선 30">
            <a:extLst>
              <a:ext uri="{FF2B5EF4-FFF2-40B4-BE49-F238E27FC236}">
                <a16:creationId xmlns:a16="http://schemas.microsoft.com/office/drawing/2014/main" id="{A684689F-7F20-6AE8-39B1-BD8E1C311D25}"/>
              </a:ext>
            </a:extLst>
          </p:cNvPr>
          <p:cNvCxnSpPr/>
          <p:nvPr/>
        </p:nvCxnSpPr>
        <p:spPr>
          <a:xfrm>
            <a:off x="7469330" y="125029"/>
            <a:ext cx="0" cy="64998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직선 연결선 31">
            <a:extLst>
              <a:ext uri="{FF2B5EF4-FFF2-40B4-BE49-F238E27FC236}">
                <a16:creationId xmlns:a16="http://schemas.microsoft.com/office/drawing/2014/main" id="{96888848-1B60-2E6B-C33E-288151084A04}"/>
              </a:ext>
            </a:extLst>
          </p:cNvPr>
          <p:cNvCxnSpPr/>
          <p:nvPr/>
        </p:nvCxnSpPr>
        <p:spPr>
          <a:xfrm>
            <a:off x="445096" y="125029"/>
            <a:ext cx="0" cy="64998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63311321"/>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28B61-1BB9-2E4B-C1B5-8768033E151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2A3E430-C401-D474-B94E-2D8D7D203CCF}"/>
              </a:ext>
            </a:extLst>
          </p:cNvPr>
          <p:cNvSpPr>
            <a:spLocks noGrp="1"/>
          </p:cNvSpPr>
          <p:nvPr>
            <p:ph type="title"/>
          </p:nvPr>
        </p:nvSpPr>
        <p:spPr/>
        <p:txBody>
          <a:bodyPr/>
          <a:lstStyle/>
          <a:p>
            <a:r>
              <a:rPr lang="en-US" altLang="ko-KR" dirty="0"/>
              <a:t>OHD Speckle Sampling</a:t>
            </a:r>
            <a:endParaRPr lang="ko-KR" altLang="en-US" dirty="0"/>
          </a:p>
        </p:txBody>
      </p:sp>
      <p:sp>
        <p:nvSpPr>
          <p:cNvPr id="4" name="슬라이드 번호 개체 틀 3">
            <a:extLst>
              <a:ext uri="{FF2B5EF4-FFF2-40B4-BE49-F238E27FC236}">
                <a16:creationId xmlns:a16="http://schemas.microsoft.com/office/drawing/2014/main" id="{5FC4E9E8-11BC-0BB7-2970-C962CAB0B053}"/>
              </a:ext>
            </a:extLst>
          </p:cNvPr>
          <p:cNvSpPr>
            <a:spLocks noGrp="1"/>
          </p:cNvSpPr>
          <p:nvPr>
            <p:ph type="sldNum" sz="quarter" idx="12"/>
          </p:nvPr>
        </p:nvSpPr>
        <p:spPr/>
        <p:txBody>
          <a:bodyPr/>
          <a:lstStyle/>
          <a:p>
            <a:fld id="{8DF240CA-39A6-8942-A819-E48F9D8A9D50}" type="slidenum">
              <a:rPr lang="en-KR" smtClean="0"/>
              <a:pPr/>
              <a:t>21</a:t>
            </a:fld>
            <a:endParaRPr lang="en-KR" dirty="0"/>
          </a:p>
        </p:txBody>
      </p:sp>
      <p:pic>
        <p:nvPicPr>
          <p:cNvPr id="3" name="그래픽 2">
            <a:extLst>
              <a:ext uri="{FF2B5EF4-FFF2-40B4-BE49-F238E27FC236}">
                <a16:creationId xmlns:a16="http://schemas.microsoft.com/office/drawing/2014/main" id="{AB00383D-1191-A3FF-5B25-59EF35CEBB22}"/>
              </a:ext>
            </a:extLst>
          </p:cNvPr>
          <p:cNvPicPr>
            <a:picLocks noChangeAspect="1"/>
          </p:cNvPicPr>
          <p:nvPr/>
        </p:nvPicPr>
        <p:blipFill>
          <a:blip r:embed="rId4">
            <a:extLst>
              <a:ext uri="{96DAC541-7B7A-43D3-8B79-37D633B846F1}">
                <asvg:svgBlip xmlns:asvg="http://schemas.microsoft.com/office/drawing/2016/SVG/main" r:embed="rId5"/>
              </a:ext>
            </a:extLst>
          </a:blip>
          <a:srcRect l="8499" t="10371" r="8395" b="6080"/>
          <a:stretch/>
        </p:blipFill>
        <p:spPr>
          <a:xfrm>
            <a:off x="550370" y="4017568"/>
            <a:ext cx="2181896" cy="1537825"/>
          </a:xfrm>
          <a:prstGeom prst="rect">
            <a:avLst/>
          </a:prstGeom>
        </p:spPr>
      </p:pic>
      <p:sp>
        <p:nvSpPr>
          <p:cNvPr id="5" name="TextBox 4">
            <a:extLst>
              <a:ext uri="{FF2B5EF4-FFF2-40B4-BE49-F238E27FC236}">
                <a16:creationId xmlns:a16="http://schemas.microsoft.com/office/drawing/2014/main" id="{0FF7593A-4FC9-06B2-5B1C-E7CDCC9F6127}"/>
              </a:ext>
            </a:extLst>
          </p:cNvPr>
          <p:cNvSpPr txBox="1"/>
          <p:nvPr/>
        </p:nvSpPr>
        <p:spPr>
          <a:xfrm>
            <a:off x="754710" y="5518782"/>
            <a:ext cx="2032214" cy="246221"/>
          </a:xfrm>
          <a:prstGeom prst="rect">
            <a:avLst/>
          </a:prstGeom>
          <a:noFill/>
        </p:spPr>
        <p:txBody>
          <a:bodyPr wrap="square" lIns="0" tIns="0" rIns="0" bIns="0" rtlCol="0">
            <a:spAutoFit/>
          </a:bodyPr>
          <a:lstStyle/>
          <a:p>
            <a:pPr algn="ctr"/>
            <a:r>
              <a:rPr lang="en-US" altLang="ko-KR" sz="1600" dirty="0">
                <a:latin typeface="+mj-lt"/>
                <a:ea typeface="Linux Biolinum" panose="02000503000000000000" pitchFamily="2" charset="0"/>
                <a:cs typeface="Linux Biolinum" panose="02000503000000000000" pitchFamily="2" charset="0"/>
              </a:rPr>
              <a:t>Measurement Index</a:t>
            </a:r>
            <a:endParaRPr lang="ko-KR" altLang="en-US" sz="1600" dirty="0">
              <a:latin typeface="+mj-lt"/>
              <a:cs typeface="Linux Biolinum" panose="02000503000000000000" pitchFamily="2" charset="0"/>
            </a:endParaRPr>
          </a:p>
        </p:txBody>
      </p:sp>
      <p:pic>
        <p:nvPicPr>
          <p:cNvPr id="21" name="그래픽 20">
            <a:extLst>
              <a:ext uri="{FF2B5EF4-FFF2-40B4-BE49-F238E27FC236}">
                <a16:creationId xmlns:a16="http://schemas.microsoft.com/office/drawing/2014/main" id="{893922E5-5FAF-B978-3A7F-B70946C652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6582" y="1533183"/>
            <a:ext cx="749252" cy="749252"/>
          </a:xfrm>
          <a:prstGeom prst="rect">
            <a:avLst/>
          </a:prstGeom>
        </p:spPr>
      </p:pic>
      <p:pic>
        <p:nvPicPr>
          <p:cNvPr id="22" name="Picture 2" descr="Download Laser, Optics, Science. Royalty-Free Vector Graphic - Pixabay">
            <a:extLst>
              <a:ext uri="{FF2B5EF4-FFF2-40B4-BE49-F238E27FC236}">
                <a16:creationId xmlns:a16="http://schemas.microsoft.com/office/drawing/2014/main" id="{B2BB3D54-CBA4-012A-2472-38000DC86DDD}"/>
              </a:ext>
            </a:extLst>
          </p:cNvPr>
          <p:cNvPicPr>
            <a:picLocks noChangeAspect="1" noChangeArrowheads="1"/>
          </p:cNvPicPr>
          <p:nvPr/>
        </p:nvPicPr>
        <p:blipFill rotWithShape="1">
          <a:blip r:embed="rId8">
            <a:duotone>
              <a:schemeClr val="accent3">
                <a:shade val="45000"/>
                <a:satMod val="135000"/>
              </a:schemeClr>
              <a:prstClr val="white"/>
            </a:duotone>
            <a:extLst>
              <a:ext uri="{28A0092B-C50C-407E-A947-70E740481C1C}">
                <a14:useLocalDpi xmlns:a14="http://schemas.microsoft.com/office/drawing/2010/main" val="0"/>
              </a:ext>
            </a:extLst>
          </a:blip>
          <a:srcRect r="71216" b="42888"/>
          <a:stretch/>
        </p:blipFill>
        <p:spPr bwMode="auto">
          <a:xfrm rot="14531867" flipH="1">
            <a:off x="696230" y="1852665"/>
            <a:ext cx="771093" cy="764987"/>
          </a:xfrm>
          <a:prstGeom prst="rect">
            <a:avLst/>
          </a:prstGeom>
          <a:noFill/>
          <a:extLst>
            <a:ext uri="{909E8E84-426E-40DD-AFC4-6F175D3DCCD1}">
              <a14:hiddenFill xmlns:a14="http://schemas.microsoft.com/office/drawing/2010/main">
                <a:solidFill>
                  <a:srgbClr val="FFFFFF"/>
                </a:solidFill>
              </a14:hiddenFill>
            </a:ext>
          </a:extLst>
        </p:spPr>
      </p:pic>
      <p:sp>
        <p:nvSpPr>
          <p:cNvPr id="23" name="평행 사변형 22">
            <a:extLst>
              <a:ext uri="{FF2B5EF4-FFF2-40B4-BE49-F238E27FC236}">
                <a16:creationId xmlns:a16="http://schemas.microsoft.com/office/drawing/2014/main" id="{12ED0369-6316-B80F-EAF6-EA4EB91D901A}"/>
              </a:ext>
            </a:extLst>
          </p:cNvPr>
          <p:cNvSpPr/>
          <p:nvPr/>
        </p:nvSpPr>
        <p:spPr>
          <a:xfrm>
            <a:off x="852018" y="2729526"/>
            <a:ext cx="1914059" cy="483225"/>
          </a:xfrm>
          <a:prstGeom prst="parallelogram">
            <a:avLst>
              <a:gd name="adj" fmla="val 147999"/>
            </a:avLst>
          </a:prstGeom>
          <a:blipFill>
            <a:blip r:embed="rId9"/>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4" name="타원 23">
            <a:extLst>
              <a:ext uri="{FF2B5EF4-FFF2-40B4-BE49-F238E27FC236}">
                <a16:creationId xmlns:a16="http://schemas.microsoft.com/office/drawing/2014/main" id="{C1714977-7688-8B62-5C70-D2C6DD284CE6}"/>
              </a:ext>
            </a:extLst>
          </p:cNvPr>
          <p:cNvSpPr/>
          <p:nvPr/>
        </p:nvSpPr>
        <p:spPr>
          <a:xfrm>
            <a:off x="1707871" y="2890336"/>
            <a:ext cx="171154" cy="127597"/>
          </a:xfrm>
          <a:prstGeom prst="ellipse">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25" name="직선 화살표 연결선 24">
            <a:extLst>
              <a:ext uri="{FF2B5EF4-FFF2-40B4-BE49-F238E27FC236}">
                <a16:creationId xmlns:a16="http://schemas.microsoft.com/office/drawing/2014/main" id="{CFD93445-8F2B-EDB6-7C51-D0497BF23138}"/>
              </a:ext>
            </a:extLst>
          </p:cNvPr>
          <p:cNvCxnSpPr>
            <a:cxnSpLocks/>
          </p:cNvCxnSpPr>
          <p:nvPr/>
        </p:nvCxnSpPr>
        <p:spPr>
          <a:xfrm>
            <a:off x="1307821" y="2487889"/>
            <a:ext cx="475615" cy="483600"/>
          </a:xfrm>
          <a:prstGeom prst="straightConnector1">
            <a:avLst/>
          </a:prstGeom>
          <a:ln w="38100">
            <a:solidFill>
              <a:srgbClr val="FF0000">
                <a:alpha val="50196"/>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직선 화살표 연결선 25">
            <a:extLst>
              <a:ext uri="{FF2B5EF4-FFF2-40B4-BE49-F238E27FC236}">
                <a16:creationId xmlns:a16="http://schemas.microsoft.com/office/drawing/2014/main" id="{EF1DA6BF-4A32-F020-2B76-978A3BA6A116}"/>
              </a:ext>
            </a:extLst>
          </p:cNvPr>
          <p:cNvCxnSpPr>
            <a:cxnSpLocks/>
          </p:cNvCxnSpPr>
          <p:nvPr/>
        </p:nvCxnSpPr>
        <p:spPr>
          <a:xfrm flipH="1" flipV="1">
            <a:off x="1346462" y="2382053"/>
            <a:ext cx="485869" cy="508283"/>
          </a:xfrm>
          <a:prstGeom prst="straightConnector1">
            <a:avLst/>
          </a:prstGeom>
          <a:ln w="38100">
            <a:solidFill>
              <a:srgbClr val="FF0000">
                <a:alpha val="50196"/>
              </a:srgbClr>
            </a:solidFill>
            <a:tailEnd type="triangle"/>
          </a:ln>
        </p:spPr>
        <p:style>
          <a:lnRef idx="2">
            <a:schemeClr val="accent1"/>
          </a:lnRef>
          <a:fillRef idx="0">
            <a:schemeClr val="accent1"/>
          </a:fillRef>
          <a:effectRef idx="1">
            <a:schemeClr val="accent1"/>
          </a:effectRef>
          <a:fontRef idx="minor">
            <a:schemeClr val="tx1"/>
          </a:fontRef>
        </p:style>
      </p:cxnSp>
      <p:pic>
        <p:nvPicPr>
          <p:cNvPr id="27" name="Picture 4" descr="With laser doppler vibrometry (LDV), rough surfaces can create a... |  Download Scientific Diagram">
            <a:extLst>
              <a:ext uri="{FF2B5EF4-FFF2-40B4-BE49-F238E27FC236}">
                <a16:creationId xmlns:a16="http://schemas.microsoft.com/office/drawing/2014/main" id="{F33E0407-7622-A5C3-2C9C-C2684B987BB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8170" t="3735" r="17165" b="2000"/>
          <a:stretch/>
        </p:blipFill>
        <p:spPr bwMode="auto">
          <a:xfrm>
            <a:off x="2303497" y="1287335"/>
            <a:ext cx="704194" cy="6825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28" name="직선 연결선 27">
            <a:extLst>
              <a:ext uri="{FF2B5EF4-FFF2-40B4-BE49-F238E27FC236}">
                <a16:creationId xmlns:a16="http://schemas.microsoft.com/office/drawing/2014/main" id="{8910F19D-BFEC-667E-716E-9CF694ABDEF9}"/>
              </a:ext>
            </a:extLst>
          </p:cNvPr>
          <p:cNvCxnSpPr>
            <a:cxnSpLocks/>
          </p:cNvCxnSpPr>
          <p:nvPr/>
        </p:nvCxnSpPr>
        <p:spPr>
          <a:xfrm flipV="1">
            <a:off x="1501242" y="1287335"/>
            <a:ext cx="800048" cy="6224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직선 연결선 28">
            <a:extLst>
              <a:ext uri="{FF2B5EF4-FFF2-40B4-BE49-F238E27FC236}">
                <a16:creationId xmlns:a16="http://schemas.microsoft.com/office/drawing/2014/main" id="{D6E212C0-0CBE-DD35-71F0-CBF23685AFE0}"/>
              </a:ext>
            </a:extLst>
          </p:cNvPr>
          <p:cNvCxnSpPr>
            <a:cxnSpLocks/>
          </p:cNvCxnSpPr>
          <p:nvPr/>
        </p:nvCxnSpPr>
        <p:spPr>
          <a:xfrm flipV="1">
            <a:off x="1515610" y="1969875"/>
            <a:ext cx="1114613" cy="92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5D96C938-8845-4A6A-E271-7A73A3635C2D}"/>
              </a:ext>
            </a:extLst>
          </p:cNvPr>
          <p:cNvSpPr txBox="1"/>
          <p:nvPr/>
        </p:nvSpPr>
        <p:spPr>
          <a:xfrm>
            <a:off x="2031493" y="2197387"/>
            <a:ext cx="1188720" cy="369332"/>
          </a:xfrm>
          <a:prstGeom prst="rect">
            <a:avLst/>
          </a:prstGeom>
          <a:noFill/>
        </p:spPr>
        <p:txBody>
          <a:bodyPr wrap="square">
            <a:spAutoFit/>
          </a:bodyPr>
          <a:lstStyle/>
          <a:p>
            <a:pPr algn="ctr"/>
            <a:r>
              <a:rPr lang="en-US" altLang="ko-KR" sz="1800" dirty="0">
                <a:solidFill>
                  <a:schemeClr val="accent1"/>
                </a:solidFill>
                <a:latin typeface="+mj-lt"/>
                <a:ea typeface="Linux Biolinum" panose="02000503000000000000" pitchFamily="2" charset="0"/>
                <a:cs typeface="Linux Biolinum" panose="02000503000000000000" pitchFamily="2" charset="0"/>
              </a:rPr>
              <a:t>Speckle</a:t>
            </a:r>
            <a:endParaRPr lang="ko-KR" altLang="en-US" sz="1800" dirty="0">
              <a:solidFill>
                <a:schemeClr val="accent1"/>
              </a:solidFill>
              <a:latin typeface="+mj-lt"/>
              <a:cs typeface="Linux Biolinum" panose="02000503000000000000" pitchFamily="2" charset="0"/>
            </a:endParaRPr>
          </a:p>
        </p:txBody>
      </p:sp>
      <p:cxnSp>
        <p:nvCxnSpPr>
          <p:cNvPr id="50" name="직선 화살표 연결선 49">
            <a:extLst>
              <a:ext uri="{FF2B5EF4-FFF2-40B4-BE49-F238E27FC236}">
                <a16:creationId xmlns:a16="http://schemas.microsoft.com/office/drawing/2014/main" id="{DC29C435-093E-5941-EA1D-593338E53A38}"/>
              </a:ext>
            </a:extLst>
          </p:cNvPr>
          <p:cNvCxnSpPr>
            <a:cxnSpLocks/>
          </p:cNvCxnSpPr>
          <p:nvPr/>
        </p:nvCxnSpPr>
        <p:spPr>
          <a:xfrm>
            <a:off x="599984" y="5477853"/>
            <a:ext cx="218694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직선 화살표 연결선 51">
            <a:extLst>
              <a:ext uri="{FF2B5EF4-FFF2-40B4-BE49-F238E27FC236}">
                <a16:creationId xmlns:a16="http://schemas.microsoft.com/office/drawing/2014/main" id="{397340E1-D982-A01B-ACAC-C543AE419D8D}"/>
              </a:ext>
            </a:extLst>
          </p:cNvPr>
          <p:cNvCxnSpPr>
            <a:cxnSpLocks/>
          </p:cNvCxnSpPr>
          <p:nvPr/>
        </p:nvCxnSpPr>
        <p:spPr>
          <a:xfrm flipH="1" flipV="1">
            <a:off x="734325" y="3818301"/>
            <a:ext cx="0" cy="17481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CB7D1F23-B88F-74AD-8244-EB07BBDA24AF}"/>
              </a:ext>
            </a:extLst>
          </p:cNvPr>
          <p:cNvSpPr txBox="1"/>
          <p:nvPr/>
        </p:nvSpPr>
        <p:spPr>
          <a:xfrm rot="16200000">
            <a:off x="-251029" y="4443222"/>
            <a:ext cx="1321625" cy="492443"/>
          </a:xfrm>
          <a:prstGeom prst="rect">
            <a:avLst/>
          </a:prstGeom>
          <a:noFill/>
        </p:spPr>
        <p:txBody>
          <a:bodyPr wrap="square" lIns="0" tIns="0" rIns="0" bIns="0" rtlCol="0">
            <a:spAutoFit/>
          </a:bodyPr>
          <a:lstStyle/>
          <a:p>
            <a:pPr algn="ctr"/>
            <a:r>
              <a:rPr lang="en-US" altLang="ko-KR" sz="1600" dirty="0">
                <a:latin typeface="+mj-lt"/>
                <a:ea typeface="Linux Biolinum" panose="02000503000000000000" pitchFamily="2" charset="0"/>
                <a:cs typeface="Linux Biolinum" panose="02000503000000000000" pitchFamily="2" charset="0"/>
              </a:rPr>
              <a:t>OHD Magnitude</a:t>
            </a:r>
            <a:endParaRPr lang="ko-KR" altLang="en-US" sz="1600" dirty="0">
              <a:latin typeface="+mj-lt"/>
              <a:cs typeface="Linux Biolinum" panose="02000503000000000000" pitchFamily="2" charset="0"/>
            </a:endParaRPr>
          </a:p>
        </p:txBody>
      </p:sp>
      <p:grpSp>
        <p:nvGrpSpPr>
          <p:cNvPr id="17" name="그룹 16">
            <a:extLst>
              <a:ext uri="{FF2B5EF4-FFF2-40B4-BE49-F238E27FC236}">
                <a16:creationId xmlns:a16="http://schemas.microsoft.com/office/drawing/2014/main" id="{261D7938-B363-EC45-940D-F479C572469A}"/>
              </a:ext>
            </a:extLst>
          </p:cNvPr>
          <p:cNvGrpSpPr/>
          <p:nvPr/>
        </p:nvGrpSpPr>
        <p:grpSpPr>
          <a:xfrm>
            <a:off x="4093490" y="886846"/>
            <a:ext cx="7143052" cy="2833721"/>
            <a:chOff x="4093490" y="886846"/>
            <a:chExt cx="7143052" cy="2833721"/>
          </a:xfrm>
        </p:grpSpPr>
        <p:cxnSp>
          <p:nvCxnSpPr>
            <p:cNvPr id="62" name="직선 화살표 연결선 61">
              <a:extLst>
                <a:ext uri="{FF2B5EF4-FFF2-40B4-BE49-F238E27FC236}">
                  <a16:creationId xmlns:a16="http://schemas.microsoft.com/office/drawing/2014/main" id="{CF3340A8-B675-DFC5-5A54-6BC3E54876B5}"/>
                </a:ext>
              </a:extLst>
            </p:cNvPr>
            <p:cNvCxnSpPr/>
            <p:nvPr/>
          </p:nvCxnSpPr>
          <p:spPr>
            <a:xfrm>
              <a:off x="5124725" y="2793953"/>
              <a:ext cx="2330245" cy="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직선 화살표 연결선 62">
              <a:extLst>
                <a:ext uri="{FF2B5EF4-FFF2-40B4-BE49-F238E27FC236}">
                  <a16:creationId xmlns:a16="http://schemas.microsoft.com/office/drawing/2014/main" id="{9AA98BCE-F1EA-6223-B434-8813826B3623}"/>
                </a:ext>
              </a:extLst>
            </p:cNvPr>
            <p:cNvCxnSpPr>
              <a:cxnSpLocks/>
            </p:cNvCxnSpPr>
            <p:nvPr/>
          </p:nvCxnSpPr>
          <p:spPr>
            <a:xfrm flipV="1">
              <a:off x="5218131" y="1583931"/>
              <a:ext cx="0" cy="136242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64" name="그룹 63">
              <a:extLst>
                <a:ext uri="{FF2B5EF4-FFF2-40B4-BE49-F238E27FC236}">
                  <a16:creationId xmlns:a16="http://schemas.microsoft.com/office/drawing/2014/main" id="{BEB5B6D1-94AA-0F71-3954-F728AFB40A0F}"/>
                </a:ext>
              </a:extLst>
            </p:cNvPr>
            <p:cNvGrpSpPr/>
            <p:nvPr/>
          </p:nvGrpSpPr>
          <p:grpSpPr>
            <a:xfrm>
              <a:off x="5245497" y="2086524"/>
              <a:ext cx="1897358" cy="682181"/>
              <a:chOff x="9984927" y="1123953"/>
              <a:chExt cx="1897358" cy="682181"/>
            </a:xfrm>
            <a:solidFill>
              <a:srgbClr val="ED7D31">
                <a:alpha val="30196"/>
              </a:srgbClr>
            </a:solidFill>
          </p:grpSpPr>
          <p:sp>
            <p:nvSpPr>
              <p:cNvPr id="65" name="직사각형 64">
                <a:extLst>
                  <a:ext uri="{FF2B5EF4-FFF2-40B4-BE49-F238E27FC236}">
                    <a16:creationId xmlns:a16="http://schemas.microsoft.com/office/drawing/2014/main" id="{3AF06CC4-9CB5-B9A0-1C77-5587597A997C}"/>
                  </a:ext>
                </a:extLst>
              </p:cNvPr>
              <p:cNvSpPr/>
              <p:nvPr/>
            </p:nvSpPr>
            <p:spPr>
              <a:xfrm>
                <a:off x="9984927" y="1393192"/>
                <a:ext cx="210051" cy="412941"/>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66" name="직사각형 65">
                <a:extLst>
                  <a:ext uri="{FF2B5EF4-FFF2-40B4-BE49-F238E27FC236}">
                    <a16:creationId xmlns:a16="http://schemas.microsoft.com/office/drawing/2014/main" id="{3F4B119D-AF03-FC7B-3219-B56283C2A717}"/>
                  </a:ext>
                </a:extLst>
              </p:cNvPr>
              <p:cNvSpPr/>
              <p:nvPr/>
            </p:nvSpPr>
            <p:spPr>
              <a:xfrm>
                <a:off x="10194978" y="1258440"/>
                <a:ext cx="210051" cy="547694"/>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67" name="직사각형 66">
                <a:extLst>
                  <a:ext uri="{FF2B5EF4-FFF2-40B4-BE49-F238E27FC236}">
                    <a16:creationId xmlns:a16="http://schemas.microsoft.com/office/drawing/2014/main" id="{F1E58DDE-CAD4-417A-CEF5-3C0E52EAE05D}"/>
                  </a:ext>
                </a:extLst>
              </p:cNvPr>
              <p:cNvSpPr/>
              <p:nvPr/>
            </p:nvSpPr>
            <p:spPr>
              <a:xfrm>
                <a:off x="10407445" y="1226709"/>
                <a:ext cx="210051" cy="579425"/>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68" name="직사각형 67">
                <a:extLst>
                  <a:ext uri="{FF2B5EF4-FFF2-40B4-BE49-F238E27FC236}">
                    <a16:creationId xmlns:a16="http://schemas.microsoft.com/office/drawing/2014/main" id="{63E4A699-6AF3-EB22-B113-7F1AFA6CD48D}"/>
                  </a:ext>
                </a:extLst>
              </p:cNvPr>
              <p:cNvSpPr/>
              <p:nvPr/>
            </p:nvSpPr>
            <p:spPr>
              <a:xfrm>
                <a:off x="10619563" y="1410972"/>
                <a:ext cx="210051" cy="395161"/>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69" name="직사각형 68">
                <a:extLst>
                  <a:ext uri="{FF2B5EF4-FFF2-40B4-BE49-F238E27FC236}">
                    <a16:creationId xmlns:a16="http://schemas.microsoft.com/office/drawing/2014/main" id="{BB6F6B3E-8F51-4902-7A06-B3F64B19AD90}"/>
                  </a:ext>
                </a:extLst>
              </p:cNvPr>
              <p:cNvSpPr/>
              <p:nvPr/>
            </p:nvSpPr>
            <p:spPr>
              <a:xfrm>
                <a:off x="10829614" y="1564202"/>
                <a:ext cx="210051" cy="241932"/>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0" name="직사각형 69">
                <a:extLst>
                  <a:ext uri="{FF2B5EF4-FFF2-40B4-BE49-F238E27FC236}">
                    <a16:creationId xmlns:a16="http://schemas.microsoft.com/office/drawing/2014/main" id="{C5484CEE-18BF-6FF4-4E52-C3ADFF6BD43B}"/>
                  </a:ext>
                </a:extLst>
              </p:cNvPr>
              <p:cNvSpPr/>
              <p:nvPr/>
            </p:nvSpPr>
            <p:spPr>
              <a:xfrm>
                <a:off x="11042081" y="1456938"/>
                <a:ext cx="210051" cy="349196"/>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1" name="직사각형 70">
                <a:extLst>
                  <a:ext uri="{FF2B5EF4-FFF2-40B4-BE49-F238E27FC236}">
                    <a16:creationId xmlns:a16="http://schemas.microsoft.com/office/drawing/2014/main" id="{E82A0937-4F04-3EE6-A985-F47CF69DBA98}"/>
                  </a:ext>
                </a:extLst>
              </p:cNvPr>
              <p:cNvSpPr/>
              <p:nvPr/>
            </p:nvSpPr>
            <p:spPr>
              <a:xfrm>
                <a:off x="11249716" y="1304546"/>
                <a:ext cx="210051" cy="501588"/>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2" name="직사각형 71">
                <a:extLst>
                  <a:ext uri="{FF2B5EF4-FFF2-40B4-BE49-F238E27FC236}">
                    <a16:creationId xmlns:a16="http://schemas.microsoft.com/office/drawing/2014/main" id="{BC4636EC-B2E3-EA14-3B37-D4FA31D069AB}"/>
                  </a:ext>
                </a:extLst>
              </p:cNvPr>
              <p:cNvSpPr/>
              <p:nvPr/>
            </p:nvSpPr>
            <p:spPr>
              <a:xfrm>
                <a:off x="11459767" y="1123953"/>
                <a:ext cx="210051" cy="682181"/>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3" name="직사각형 72">
                <a:extLst>
                  <a:ext uri="{FF2B5EF4-FFF2-40B4-BE49-F238E27FC236}">
                    <a16:creationId xmlns:a16="http://schemas.microsoft.com/office/drawing/2014/main" id="{E72819FD-C86E-5C69-5EC1-572C151A9382}"/>
                  </a:ext>
                </a:extLst>
              </p:cNvPr>
              <p:cNvSpPr/>
              <p:nvPr/>
            </p:nvSpPr>
            <p:spPr>
              <a:xfrm>
                <a:off x="11672234" y="1123953"/>
                <a:ext cx="210051" cy="682181"/>
              </a:xfrm>
              <a:prstGeom prst="rect">
                <a:avLst/>
              </a:prstGeom>
              <a:grpFill/>
              <a:ln w="12700">
                <a:solidFill>
                  <a:schemeClr val="bg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grpSp>
        <p:grpSp>
          <p:nvGrpSpPr>
            <p:cNvPr id="74" name="그룹 73">
              <a:extLst>
                <a:ext uri="{FF2B5EF4-FFF2-40B4-BE49-F238E27FC236}">
                  <a16:creationId xmlns:a16="http://schemas.microsoft.com/office/drawing/2014/main" id="{07DA07E0-112E-2E57-F132-4A94CD606A80}"/>
                </a:ext>
              </a:extLst>
            </p:cNvPr>
            <p:cNvGrpSpPr/>
            <p:nvPr/>
          </p:nvGrpSpPr>
          <p:grpSpPr>
            <a:xfrm>
              <a:off x="8337727" y="1719585"/>
              <a:ext cx="1905956" cy="1070802"/>
              <a:chOff x="9980589" y="735333"/>
              <a:chExt cx="1905956" cy="1070802"/>
            </a:xfrm>
          </p:grpSpPr>
          <p:sp>
            <p:nvSpPr>
              <p:cNvPr id="75" name="직사각형 74">
                <a:extLst>
                  <a:ext uri="{FF2B5EF4-FFF2-40B4-BE49-F238E27FC236}">
                    <a16:creationId xmlns:a16="http://schemas.microsoft.com/office/drawing/2014/main" id="{5F31AB3D-0693-2ABF-5A71-081F0A4CED9E}"/>
                  </a:ext>
                </a:extLst>
              </p:cNvPr>
              <p:cNvSpPr/>
              <p:nvPr/>
            </p:nvSpPr>
            <p:spPr>
              <a:xfrm>
                <a:off x="9980589" y="1564202"/>
                <a:ext cx="210051" cy="241931"/>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6" name="직사각형 75">
                <a:extLst>
                  <a:ext uri="{FF2B5EF4-FFF2-40B4-BE49-F238E27FC236}">
                    <a16:creationId xmlns:a16="http://schemas.microsoft.com/office/drawing/2014/main" id="{B7D2C9F2-1C54-1463-2508-66B34A2E0E85}"/>
                  </a:ext>
                </a:extLst>
              </p:cNvPr>
              <p:cNvSpPr/>
              <p:nvPr/>
            </p:nvSpPr>
            <p:spPr>
              <a:xfrm>
                <a:off x="10190640" y="955678"/>
                <a:ext cx="210051" cy="850456"/>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7" name="직사각형 76">
                <a:extLst>
                  <a:ext uri="{FF2B5EF4-FFF2-40B4-BE49-F238E27FC236}">
                    <a16:creationId xmlns:a16="http://schemas.microsoft.com/office/drawing/2014/main" id="{95F0FA73-8AEA-689A-4794-C3BC20C422EA}"/>
                  </a:ext>
                </a:extLst>
              </p:cNvPr>
              <p:cNvSpPr/>
              <p:nvPr/>
            </p:nvSpPr>
            <p:spPr>
              <a:xfrm>
                <a:off x="10411783" y="1304546"/>
                <a:ext cx="210051" cy="501588"/>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8" name="직사각형 77">
                <a:extLst>
                  <a:ext uri="{FF2B5EF4-FFF2-40B4-BE49-F238E27FC236}">
                    <a16:creationId xmlns:a16="http://schemas.microsoft.com/office/drawing/2014/main" id="{2AD47A49-8C30-A729-42E9-11AB705F0B6F}"/>
                  </a:ext>
                </a:extLst>
              </p:cNvPr>
              <p:cNvSpPr/>
              <p:nvPr/>
            </p:nvSpPr>
            <p:spPr>
              <a:xfrm>
                <a:off x="10628782" y="1456936"/>
                <a:ext cx="210051" cy="349197"/>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79" name="직사각형 78">
                <a:extLst>
                  <a:ext uri="{FF2B5EF4-FFF2-40B4-BE49-F238E27FC236}">
                    <a16:creationId xmlns:a16="http://schemas.microsoft.com/office/drawing/2014/main" id="{67CC8EE3-7402-7699-8941-29230253736E}"/>
                  </a:ext>
                </a:extLst>
              </p:cNvPr>
              <p:cNvSpPr/>
              <p:nvPr/>
            </p:nvSpPr>
            <p:spPr>
              <a:xfrm>
                <a:off x="10834223" y="1673938"/>
                <a:ext cx="210051" cy="132195"/>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80" name="직사각형 79">
                <a:extLst>
                  <a:ext uri="{FF2B5EF4-FFF2-40B4-BE49-F238E27FC236}">
                    <a16:creationId xmlns:a16="http://schemas.microsoft.com/office/drawing/2014/main" id="{BACE66C1-7AD2-CD9F-9970-484C561065E4}"/>
                  </a:ext>
                </a:extLst>
              </p:cNvPr>
              <p:cNvSpPr/>
              <p:nvPr/>
            </p:nvSpPr>
            <p:spPr>
              <a:xfrm>
                <a:off x="11041858" y="1363348"/>
                <a:ext cx="210051" cy="442786"/>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81" name="직사각형 80">
                <a:extLst>
                  <a:ext uri="{FF2B5EF4-FFF2-40B4-BE49-F238E27FC236}">
                    <a16:creationId xmlns:a16="http://schemas.microsoft.com/office/drawing/2014/main" id="{57F67C1C-F923-6650-DC1B-22C21359A010}"/>
                  </a:ext>
                </a:extLst>
              </p:cNvPr>
              <p:cNvSpPr/>
              <p:nvPr/>
            </p:nvSpPr>
            <p:spPr>
              <a:xfrm>
                <a:off x="11248728" y="1479554"/>
                <a:ext cx="210051" cy="326580"/>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82" name="직사각형 81">
                <a:extLst>
                  <a:ext uri="{FF2B5EF4-FFF2-40B4-BE49-F238E27FC236}">
                    <a16:creationId xmlns:a16="http://schemas.microsoft.com/office/drawing/2014/main" id="{6D9CD722-4044-7168-9E5F-3FFF82A1F789}"/>
                  </a:ext>
                </a:extLst>
              </p:cNvPr>
              <p:cNvSpPr/>
              <p:nvPr/>
            </p:nvSpPr>
            <p:spPr>
              <a:xfrm>
                <a:off x="11466521" y="735333"/>
                <a:ext cx="210051" cy="1070802"/>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83" name="직사각형 82">
                <a:extLst>
                  <a:ext uri="{FF2B5EF4-FFF2-40B4-BE49-F238E27FC236}">
                    <a16:creationId xmlns:a16="http://schemas.microsoft.com/office/drawing/2014/main" id="{2B35211F-C535-4705-072F-E5D1F93C6441}"/>
                  </a:ext>
                </a:extLst>
              </p:cNvPr>
              <p:cNvSpPr/>
              <p:nvPr/>
            </p:nvSpPr>
            <p:spPr>
              <a:xfrm>
                <a:off x="11676494" y="1410971"/>
                <a:ext cx="210051" cy="395163"/>
              </a:xfrm>
              <a:prstGeom prst="rect">
                <a:avLst/>
              </a:prstGeom>
              <a:solidFill>
                <a:srgbClr val="00B0F0">
                  <a:alpha val="30196"/>
                </a:srgbClr>
              </a:solidFill>
              <a:ln w="127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grpSp>
        <p:sp>
          <p:nvSpPr>
            <p:cNvPr id="84" name="자유형: 도형 83">
              <a:extLst>
                <a:ext uri="{FF2B5EF4-FFF2-40B4-BE49-F238E27FC236}">
                  <a16:creationId xmlns:a16="http://schemas.microsoft.com/office/drawing/2014/main" id="{728E074D-6BE4-E694-0A9C-6CA86D1F174F}"/>
                </a:ext>
              </a:extLst>
            </p:cNvPr>
            <p:cNvSpPr/>
            <p:nvPr/>
          </p:nvSpPr>
          <p:spPr>
            <a:xfrm>
              <a:off x="5218131" y="2022706"/>
              <a:ext cx="2020530" cy="729987"/>
            </a:xfrm>
            <a:custGeom>
              <a:avLst/>
              <a:gdLst>
                <a:gd name="connsiteX0" fmla="*/ 0 w 2035277"/>
                <a:gd name="connsiteY0" fmla="*/ 444852 h 729987"/>
                <a:gd name="connsiteX1" fmla="*/ 521110 w 2035277"/>
                <a:gd name="connsiteY1" fmla="*/ 159716 h 729987"/>
                <a:gd name="connsiteX2" fmla="*/ 1042219 w 2035277"/>
                <a:gd name="connsiteY2" fmla="*/ 484181 h 729987"/>
                <a:gd name="connsiteX3" fmla="*/ 1750142 w 2035277"/>
                <a:gd name="connsiteY3" fmla="*/ 2400 h 729987"/>
                <a:gd name="connsiteX4" fmla="*/ 2035277 w 2035277"/>
                <a:gd name="connsiteY4" fmla="*/ 729987 h 729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277" h="729987">
                  <a:moveTo>
                    <a:pt x="0" y="444852"/>
                  </a:moveTo>
                  <a:cubicBezTo>
                    <a:pt x="173703" y="299006"/>
                    <a:pt x="347407" y="153161"/>
                    <a:pt x="521110" y="159716"/>
                  </a:cubicBezTo>
                  <a:cubicBezTo>
                    <a:pt x="694813" y="166271"/>
                    <a:pt x="837380" y="510400"/>
                    <a:pt x="1042219" y="484181"/>
                  </a:cubicBezTo>
                  <a:cubicBezTo>
                    <a:pt x="1247058" y="457962"/>
                    <a:pt x="1584632" y="-38568"/>
                    <a:pt x="1750142" y="2400"/>
                  </a:cubicBezTo>
                  <a:cubicBezTo>
                    <a:pt x="1915652" y="43368"/>
                    <a:pt x="1975464" y="386677"/>
                    <a:pt x="2035277" y="729987"/>
                  </a:cubicBezTo>
                </a:path>
              </a:pathLst>
            </a:custGeom>
            <a:noFill/>
            <a:ln w="28575">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cs typeface="Linux Biolinum" panose="02000503000000000000" pitchFamily="2" charset="0"/>
              </a:endParaRPr>
            </a:p>
          </p:txBody>
        </p:sp>
        <p:sp>
          <p:nvSpPr>
            <p:cNvPr id="85" name="자유형: 도형 84">
              <a:extLst>
                <a:ext uri="{FF2B5EF4-FFF2-40B4-BE49-F238E27FC236}">
                  <a16:creationId xmlns:a16="http://schemas.microsoft.com/office/drawing/2014/main" id="{5E74CE2F-EDBD-9391-E2E9-C174C93D8979}"/>
                </a:ext>
              </a:extLst>
            </p:cNvPr>
            <p:cNvSpPr/>
            <p:nvPr/>
          </p:nvSpPr>
          <p:spPr>
            <a:xfrm>
              <a:off x="8355154" y="1639269"/>
              <a:ext cx="1963420" cy="1100021"/>
            </a:xfrm>
            <a:custGeom>
              <a:avLst/>
              <a:gdLst>
                <a:gd name="connsiteX0" fmla="*/ 0 w 1963420"/>
                <a:gd name="connsiteY0" fmla="*/ 929841 h 1100021"/>
                <a:gd name="connsiteX1" fmla="*/ 322580 w 1963420"/>
                <a:gd name="connsiteY1" fmla="*/ 165301 h 1100021"/>
                <a:gd name="connsiteX2" fmla="*/ 530860 w 1963420"/>
                <a:gd name="connsiteY2" fmla="*/ 609801 h 1100021"/>
                <a:gd name="connsiteX3" fmla="*/ 746760 w 1963420"/>
                <a:gd name="connsiteY3" fmla="*/ 739341 h 1100021"/>
                <a:gd name="connsiteX4" fmla="*/ 949960 w 1963420"/>
                <a:gd name="connsiteY4" fmla="*/ 960321 h 1100021"/>
                <a:gd name="connsiteX5" fmla="*/ 1158240 w 1963420"/>
                <a:gd name="connsiteY5" fmla="*/ 721561 h 1100021"/>
                <a:gd name="connsiteX6" fmla="*/ 1356360 w 1963420"/>
                <a:gd name="connsiteY6" fmla="*/ 757121 h 1100021"/>
                <a:gd name="connsiteX7" fmla="*/ 1579880 w 1963420"/>
                <a:gd name="connsiteY7" fmla="*/ 201 h 1100021"/>
                <a:gd name="connsiteX8" fmla="*/ 1788160 w 1963420"/>
                <a:gd name="connsiteY8" fmla="*/ 686001 h 1100021"/>
                <a:gd name="connsiteX9" fmla="*/ 1963420 w 1963420"/>
                <a:gd name="connsiteY9" fmla="*/ 1100021 h 110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420" h="1100021">
                  <a:moveTo>
                    <a:pt x="0" y="929841"/>
                  </a:moveTo>
                  <a:cubicBezTo>
                    <a:pt x="117051" y="574241"/>
                    <a:pt x="234103" y="218641"/>
                    <a:pt x="322580" y="165301"/>
                  </a:cubicBezTo>
                  <a:cubicBezTo>
                    <a:pt x="411057" y="111961"/>
                    <a:pt x="460163" y="514128"/>
                    <a:pt x="530860" y="609801"/>
                  </a:cubicBezTo>
                  <a:cubicBezTo>
                    <a:pt x="601557" y="705474"/>
                    <a:pt x="676910" y="680921"/>
                    <a:pt x="746760" y="739341"/>
                  </a:cubicBezTo>
                  <a:cubicBezTo>
                    <a:pt x="816610" y="797761"/>
                    <a:pt x="881380" y="963284"/>
                    <a:pt x="949960" y="960321"/>
                  </a:cubicBezTo>
                  <a:cubicBezTo>
                    <a:pt x="1018540" y="957358"/>
                    <a:pt x="1090507" y="755428"/>
                    <a:pt x="1158240" y="721561"/>
                  </a:cubicBezTo>
                  <a:cubicBezTo>
                    <a:pt x="1225973" y="687694"/>
                    <a:pt x="1286087" y="877348"/>
                    <a:pt x="1356360" y="757121"/>
                  </a:cubicBezTo>
                  <a:cubicBezTo>
                    <a:pt x="1426633" y="636894"/>
                    <a:pt x="1507914" y="12054"/>
                    <a:pt x="1579880" y="201"/>
                  </a:cubicBezTo>
                  <a:cubicBezTo>
                    <a:pt x="1651846" y="-11652"/>
                    <a:pt x="1724237" y="502698"/>
                    <a:pt x="1788160" y="686001"/>
                  </a:cubicBezTo>
                  <a:cubicBezTo>
                    <a:pt x="1852083" y="869304"/>
                    <a:pt x="1907751" y="984662"/>
                    <a:pt x="1963420" y="1100021"/>
                  </a:cubicBezTo>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87" name="TextBox 86">
              <a:extLst>
                <a:ext uri="{FF2B5EF4-FFF2-40B4-BE49-F238E27FC236}">
                  <a16:creationId xmlns:a16="http://schemas.microsoft.com/office/drawing/2014/main" id="{B3E71E1D-752D-3C74-79B4-292479A49B51}"/>
                </a:ext>
              </a:extLst>
            </p:cNvPr>
            <p:cNvSpPr txBox="1"/>
            <p:nvPr/>
          </p:nvSpPr>
          <p:spPr>
            <a:xfrm>
              <a:off x="8081886" y="969652"/>
              <a:ext cx="2634220" cy="523220"/>
            </a:xfrm>
            <a:prstGeom prst="rect">
              <a:avLst/>
            </a:prstGeom>
            <a:noFill/>
          </p:spPr>
          <p:txBody>
            <a:bodyPr wrap="square" lIns="0" tIns="0" rIns="0" bIns="0" rtlCol="0">
              <a:spAutoFit/>
            </a:bodyPr>
            <a:lstStyle/>
            <a:p>
              <a:pPr algn="ctr"/>
              <a:r>
                <a:rPr lang="en-US" altLang="ko-KR" b="0" dirty="0">
                  <a:solidFill>
                    <a:schemeClr val="accent1"/>
                  </a:solidFill>
                  <a:latin typeface="+mj-lt"/>
                  <a:ea typeface="Linux Biolinum" panose="02000503000000000000" pitchFamily="2" charset="0"/>
                  <a:cs typeface="Linux Biolinum" panose="02000503000000000000" pitchFamily="2" charset="0"/>
                </a:rPr>
                <a:t>Single Measurement </a:t>
              </a:r>
              <a:r>
                <a:rPr lang="en-US" altLang="ko-KR" sz="1600" b="0" dirty="0">
                  <a:solidFill>
                    <a:schemeClr val="accent1"/>
                  </a:solidFill>
                  <a:latin typeface="+mj-lt"/>
                  <a:ea typeface="Linux Biolinum" panose="02000503000000000000" pitchFamily="2" charset="0"/>
                  <a:cs typeface="Linux Biolinum" panose="02000503000000000000" pitchFamily="2" charset="0"/>
                </a:rPr>
                <a:t>(Accounts Speckle Effect)</a:t>
              </a:r>
              <a:endParaRPr lang="ko-KR" altLang="en-US" sz="1600" dirty="0">
                <a:solidFill>
                  <a:schemeClr val="accent1"/>
                </a:solidFill>
                <a:latin typeface="+mj-lt"/>
                <a:cs typeface="Linux Biolinum" panose="02000503000000000000" pitchFamily="2" charset="0"/>
              </a:endParaRPr>
            </a:p>
          </p:txBody>
        </p:sp>
        <p:cxnSp>
          <p:nvCxnSpPr>
            <p:cNvPr id="88" name="직선 화살표 연결선 87">
              <a:extLst>
                <a:ext uri="{FF2B5EF4-FFF2-40B4-BE49-F238E27FC236}">
                  <a16:creationId xmlns:a16="http://schemas.microsoft.com/office/drawing/2014/main" id="{8B611083-3BC7-34F4-03B5-75A07F7AEB9C}"/>
                </a:ext>
              </a:extLst>
            </p:cNvPr>
            <p:cNvCxnSpPr/>
            <p:nvPr/>
          </p:nvCxnSpPr>
          <p:spPr>
            <a:xfrm>
              <a:off x="8225554" y="2793953"/>
              <a:ext cx="2330245" cy="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9" name="직선 화살표 연결선 88">
              <a:extLst>
                <a:ext uri="{FF2B5EF4-FFF2-40B4-BE49-F238E27FC236}">
                  <a16:creationId xmlns:a16="http://schemas.microsoft.com/office/drawing/2014/main" id="{93BAEB21-0C10-9D21-CD0A-B49CF0169090}"/>
                </a:ext>
              </a:extLst>
            </p:cNvPr>
            <p:cNvCxnSpPr>
              <a:cxnSpLocks/>
            </p:cNvCxnSpPr>
            <p:nvPr/>
          </p:nvCxnSpPr>
          <p:spPr>
            <a:xfrm flipV="1">
              <a:off x="8318960" y="1583931"/>
              <a:ext cx="0" cy="136242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3CB68A6F-EC73-D084-760C-0B78B6C1066F}"/>
                    </a:ext>
                  </a:extLst>
                </p:cNvPr>
                <p:cNvSpPr txBox="1"/>
                <p:nvPr/>
              </p:nvSpPr>
              <p:spPr>
                <a:xfrm>
                  <a:off x="4778697" y="1029941"/>
                  <a:ext cx="3233770" cy="523220"/>
                </a:xfrm>
                <a:prstGeom prst="rect">
                  <a:avLst/>
                </a:prstGeom>
                <a:noFill/>
              </p:spPr>
              <p:txBody>
                <a:bodyPr wrap="none" lIns="0" tIns="0" rIns="0" bIns="0" rtlCol="0">
                  <a:spAutoFit/>
                </a:bodyPr>
                <a:lstStyle/>
                <a:p>
                  <a:pPr algn="ctr"/>
                  <a:r>
                    <a:rPr lang="en-US" altLang="ko-KR" sz="1800" dirty="0">
                      <a:solidFill>
                        <a:schemeClr val="accent2"/>
                      </a:solidFill>
                      <a:latin typeface="+mj-lt"/>
                      <a:ea typeface="Linux Biolinum" panose="02000503000000000000" pitchFamily="2" charset="0"/>
                      <a:cs typeface="Linux Biolinum" panose="02000503000000000000" pitchFamily="2" charset="0"/>
                    </a:rPr>
                    <a:t>Power Spectral Density </a:t>
                  </a:r>
                  <a14:m>
                    <m:oMath xmlns:m="http://schemas.openxmlformats.org/officeDocument/2006/math">
                      <m:sSub>
                        <m:sSubPr>
                          <m:ctrlPr>
                            <a:rPr lang="en-US" altLang="ko-KR" i="1">
                              <a:solidFill>
                                <a:schemeClr val="accent2"/>
                              </a:solidFill>
                              <a:latin typeface="Cambria Math" panose="02040503050406030204" pitchFamily="18" charset="0"/>
                            </a:rPr>
                          </m:ctrlPr>
                        </m:sSubPr>
                        <m:e>
                          <m:r>
                            <a:rPr lang="en-US" altLang="ko-KR" i="1">
                              <a:solidFill>
                                <a:schemeClr val="accent2"/>
                              </a:solidFill>
                              <a:latin typeface="Cambria Math" panose="02040503050406030204" pitchFamily="18" charset="0"/>
                            </a:rPr>
                            <m:t>𝑆</m:t>
                          </m:r>
                        </m:e>
                        <m:sub>
                          <m:r>
                            <m:rPr>
                              <m:sty m:val="p"/>
                            </m:rPr>
                            <a:rPr lang="en-US" altLang="ko-KR">
                              <a:solidFill>
                                <a:schemeClr val="accent2"/>
                              </a:solidFill>
                              <a:latin typeface="Cambria Math" panose="02040503050406030204" pitchFamily="18" charset="0"/>
                            </a:rPr>
                            <m:t>AC</m:t>
                          </m:r>
                        </m:sub>
                      </m:sSub>
                      <m:d>
                        <m:dPr>
                          <m:ctrlPr>
                            <a:rPr lang="en-US" altLang="ko-KR" i="1">
                              <a:solidFill>
                                <a:schemeClr val="accent2"/>
                              </a:solidFill>
                              <a:latin typeface="Cambria Math" panose="02040503050406030204" pitchFamily="18" charset="0"/>
                            </a:rPr>
                          </m:ctrlPr>
                        </m:dPr>
                        <m:e>
                          <m:r>
                            <a:rPr lang="en-US" altLang="ko-KR" i="1">
                              <a:solidFill>
                                <a:schemeClr val="accent2"/>
                              </a:solidFill>
                              <a:latin typeface="Cambria Math" panose="02040503050406030204" pitchFamily="18" charset="0"/>
                            </a:rPr>
                            <m:t>𝜔</m:t>
                          </m:r>
                        </m:e>
                      </m:d>
                    </m:oMath>
                  </a14:m>
                  <a:r>
                    <a:rPr lang="en-US" altLang="ko-KR" sz="1800" dirty="0">
                      <a:solidFill>
                        <a:schemeClr val="accent2"/>
                      </a:solidFill>
                      <a:latin typeface="+mj-lt"/>
                      <a:ea typeface="Linux Biolinum" panose="02000503000000000000" pitchFamily="2" charset="0"/>
                      <a:cs typeface="Linux Biolinum" panose="02000503000000000000" pitchFamily="2" charset="0"/>
                    </a:rPr>
                    <a:t> </a:t>
                  </a:r>
                </a:p>
                <a:p>
                  <a:pPr algn="ctr"/>
                  <a:r>
                    <a:rPr lang="en-US" altLang="ko-KR" sz="1600" dirty="0">
                      <a:solidFill>
                        <a:schemeClr val="accent2"/>
                      </a:solidFill>
                      <a:latin typeface="+mj-lt"/>
                      <a:ea typeface="Linux Biolinum" panose="02000503000000000000" pitchFamily="2" charset="0"/>
                      <a:cs typeface="Linux Biolinum" panose="02000503000000000000" pitchFamily="2" charset="0"/>
                    </a:rPr>
                    <a:t>(</a:t>
                  </a:r>
                  <a:r>
                    <a:rPr lang="en-US" altLang="ko-KR" sz="1600" dirty="0">
                      <a:solidFill>
                        <a:schemeClr val="accent2"/>
                      </a:solidFill>
                      <a:ea typeface="Linux Biolinum" panose="02000503000000000000" pitchFamily="2" charset="0"/>
                      <a:cs typeface="Linux Biolinum" panose="02000503000000000000" pitchFamily="2" charset="0"/>
                    </a:rPr>
                    <a:t>Avg Power Spectrum</a:t>
                  </a:r>
                  <a:r>
                    <a:rPr lang="en-US" altLang="ko-KR" sz="1600" dirty="0">
                      <a:solidFill>
                        <a:schemeClr val="accent2"/>
                      </a:solidFill>
                      <a:latin typeface="+mj-lt"/>
                      <a:ea typeface="Linux Biolinum" panose="02000503000000000000" pitchFamily="2" charset="0"/>
                      <a:cs typeface="Linux Biolinum" panose="02000503000000000000" pitchFamily="2" charset="0"/>
                    </a:rPr>
                    <a:t>)</a:t>
                  </a:r>
                  <a:endParaRPr lang="ko-KR" altLang="en-US" sz="1600" dirty="0">
                    <a:solidFill>
                      <a:schemeClr val="accent2"/>
                    </a:solidFill>
                    <a:latin typeface="+mj-lt"/>
                    <a:cs typeface="Linux Biolinum" panose="02000503000000000000" pitchFamily="2" charset="0"/>
                  </a:endParaRPr>
                </a:p>
              </p:txBody>
            </p:sp>
          </mc:Choice>
          <mc:Fallback xmlns="">
            <p:sp>
              <p:nvSpPr>
                <p:cNvPr id="90" name="TextBox 89">
                  <a:extLst>
                    <a:ext uri="{FF2B5EF4-FFF2-40B4-BE49-F238E27FC236}">
                      <a16:creationId xmlns:a16="http://schemas.microsoft.com/office/drawing/2014/main" id="{3CB68A6F-EC73-D084-760C-0B78B6C1066F}"/>
                    </a:ext>
                  </a:extLst>
                </p:cNvPr>
                <p:cNvSpPr txBox="1">
                  <a:spLocks noRot="1" noChangeAspect="1" noMove="1" noResize="1" noEditPoints="1" noAdjustHandles="1" noChangeArrowheads="1" noChangeShapeType="1" noTextEdit="1"/>
                </p:cNvSpPr>
                <p:nvPr/>
              </p:nvSpPr>
              <p:spPr>
                <a:xfrm>
                  <a:off x="4778697" y="1029941"/>
                  <a:ext cx="3233770" cy="523220"/>
                </a:xfrm>
                <a:prstGeom prst="rect">
                  <a:avLst/>
                </a:prstGeom>
                <a:blipFill>
                  <a:blip r:embed="rId13"/>
                  <a:stretch>
                    <a:fillRect l="-4151" t="-15116" b="-22093"/>
                  </a:stretch>
                </a:blipFill>
              </p:spPr>
              <p:txBody>
                <a:bodyPr/>
                <a:lstStyle/>
                <a:p>
                  <a:r>
                    <a:rPr lang="ko-KR" altLang="en-US">
                      <a:noFill/>
                    </a:rPr>
                    <a:t> </a:t>
                  </a:r>
                </a:p>
              </p:txBody>
            </p:sp>
          </mc:Fallback>
        </mc:AlternateContent>
        <p:cxnSp>
          <p:nvCxnSpPr>
            <p:cNvPr id="92" name="연결선: 꺾임 91">
              <a:extLst>
                <a:ext uri="{FF2B5EF4-FFF2-40B4-BE49-F238E27FC236}">
                  <a16:creationId xmlns:a16="http://schemas.microsoft.com/office/drawing/2014/main" id="{074316FC-356B-9E76-1CE4-9F54B491767A}"/>
                </a:ext>
              </a:extLst>
            </p:cNvPr>
            <p:cNvCxnSpPr>
              <a:stCxn id="65" idx="2"/>
              <a:endCxn id="75" idx="2"/>
            </p:cNvCxnSpPr>
            <p:nvPr/>
          </p:nvCxnSpPr>
          <p:spPr>
            <a:xfrm rot="16200000" flipH="1">
              <a:off x="6885798" y="1233429"/>
              <a:ext cx="21681" cy="3092230"/>
            </a:xfrm>
            <a:prstGeom prst="bentConnector3">
              <a:avLst>
                <a:gd name="adj1" fmla="val 1576131"/>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연결선: 꺾임 93">
              <a:extLst>
                <a:ext uri="{FF2B5EF4-FFF2-40B4-BE49-F238E27FC236}">
                  <a16:creationId xmlns:a16="http://schemas.microsoft.com/office/drawing/2014/main" id="{3F74B2EA-45C2-05EB-F6E6-72CF335B1046}"/>
                </a:ext>
              </a:extLst>
            </p:cNvPr>
            <p:cNvCxnSpPr/>
            <p:nvPr/>
          </p:nvCxnSpPr>
          <p:spPr>
            <a:xfrm rot="16200000" flipH="1">
              <a:off x="7132015" y="1233430"/>
              <a:ext cx="21681" cy="3092230"/>
            </a:xfrm>
            <a:prstGeom prst="bentConnector3">
              <a:avLst>
                <a:gd name="adj1" fmla="val 1013795"/>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연결선: 꺾임 95">
              <a:extLst>
                <a:ext uri="{FF2B5EF4-FFF2-40B4-BE49-F238E27FC236}">
                  <a16:creationId xmlns:a16="http://schemas.microsoft.com/office/drawing/2014/main" id="{FA4704AD-8EE5-4FE3-2D26-F04F1BFD6E7B}"/>
                </a:ext>
              </a:extLst>
            </p:cNvPr>
            <p:cNvCxnSpPr/>
            <p:nvPr/>
          </p:nvCxnSpPr>
          <p:spPr>
            <a:xfrm rot="16200000" flipH="1">
              <a:off x="7305823" y="1233431"/>
              <a:ext cx="21681" cy="3092230"/>
            </a:xfrm>
            <a:prstGeom prst="bentConnector3">
              <a:avLst>
                <a:gd name="adj1" fmla="val 2194700"/>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연결선: 꺾임 97">
              <a:extLst>
                <a:ext uri="{FF2B5EF4-FFF2-40B4-BE49-F238E27FC236}">
                  <a16:creationId xmlns:a16="http://schemas.microsoft.com/office/drawing/2014/main" id="{107117BC-FAB6-6B49-D273-DB35EE3D13A6}"/>
                </a:ext>
              </a:extLst>
            </p:cNvPr>
            <p:cNvCxnSpPr/>
            <p:nvPr/>
          </p:nvCxnSpPr>
          <p:spPr>
            <a:xfrm rot="16200000" flipH="1">
              <a:off x="7573933" y="1233432"/>
              <a:ext cx="21681" cy="3092230"/>
            </a:xfrm>
            <a:prstGeom prst="bentConnector3">
              <a:avLst>
                <a:gd name="adj1" fmla="val 1857299"/>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9F0590F5-092B-7B66-3AD3-D8DC67A7DCE4}"/>
                    </a:ext>
                  </a:extLst>
                </p:cNvPr>
                <p:cNvSpPr txBox="1"/>
                <p:nvPr/>
              </p:nvSpPr>
              <p:spPr>
                <a:xfrm>
                  <a:off x="4306477" y="3334099"/>
                  <a:ext cx="6556592" cy="276999"/>
                </a:xfrm>
                <a:prstGeom prst="rect">
                  <a:avLst/>
                </a:prstGeom>
                <a:noFill/>
              </p:spPr>
              <p:txBody>
                <a:bodyPr wrap="square" lIns="0" tIns="0" rIns="0" bIns="0" rtlCol="0">
                  <a:spAutoFit/>
                </a:bodyPr>
                <a:lstStyle/>
                <a:p>
                  <a:pPr algn="ctr"/>
                  <a:r>
                    <a:rPr lang="en-US" altLang="ko-KR" b="0" dirty="0">
                      <a:solidFill>
                        <a:schemeClr val="tx1"/>
                      </a:solidFill>
                      <a:latin typeface="+mj-lt"/>
                      <a:ea typeface="Linux Biolinum" panose="02000503000000000000" pitchFamily="2" charset="0"/>
                      <a:cs typeface="Linux Biolinum" panose="02000503000000000000" pitchFamily="2" charset="0"/>
                    </a:rPr>
                    <a:t>Algorithm 1) Sample from </a:t>
                  </a:r>
                  <a:r>
                    <a:rPr lang="en-US" altLang="ko-KR" dirty="0">
                      <a:solidFill>
                        <a:schemeClr val="tx1"/>
                      </a:solidFill>
                      <a:ea typeface="Linux Biolinum" panose="02000503000000000000" pitchFamily="2" charset="0"/>
                      <a:cs typeface="Linux Biolinum" panose="02000503000000000000" pitchFamily="2" charset="0"/>
                    </a:rPr>
                    <a:t>Power Spectral Density </a:t>
                  </a:r>
                  <a14:m>
                    <m:oMath xmlns:m="http://schemas.openxmlformats.org/officeDocument/2006/math">
                      <m:sSub>
                        <m:sSubPr>
                          <m:ctrlPr>
                            <a:rPr lang="en-US" altLang="ko-KR" i="1">
                              <a:solidFill>
                                <a:schemeClr val="tx1"/>
                              </a:solidFill>
                              <a:latin typeface="Cambria Math" panose="02040503050406030204" pitchFamily="18" charset="0"/>
                            </a:rPr>
                          </m:ctrlPr>
                        </m:sSubPr>
                        <m:e>
                          <m:r>
                            <a:rPr lang="en-US" altLang="ko-KR" i="1">
                              <a:solidFill>
                                <a:schemeClr val="tx1"/>
                              </a:solidFill>
                              <a:latin typeface="Cambria Math" panose="02040503050406030204" pitchFamily="18" charset="0"/>
                            </a:rPr>
                            <m:t>𝑆</m:t>
                          </m:r>
                        </m:e>
                        <m:sub>
                          <m:r>
                            <m:rPr>
                              <m:sty m:val="p"/>
                            </m:rPr>
                            <a:rPr lang="en-US" altLang="ko-KR">
                              <a:solidFill>
                                <a:schemeClr val="tx1"/>
                              </a:solidFill>
                              <a:latin typeface="Cambria Math" panose="02040503050406030204" pitchFamily="18" charset="0"/>
                            </a:rPr>
                            <m:t>AC</m:t>
                          </m:r>
                        </m:sub>
                      </m:sSub>
                      <m:d>
                        <m:dPr>
                          <m:ctrlPr>
                            <a:rPr lang="en-US" altLang="ko-KR" i="1">
                              <a:solidFill>
                                <a:schemeClr val="tx1"/>
                              </a:solidFill>
                              <a:latin typeface="Cambria Math" panose="02040503050406030204" pitchFamily="18" charset="0"/>
                            </a:rPr>
                          </m:ctrlPr>
                        </m:dPr>
                        <m:e>
                          <m:r>
                            <a:rPr lang="en-US" altLang="ko-KR" i="1">
                              <a:solidFill>
                                <a:schemeClr val="tx1"/>
                              </a:solidFill>
                              <a:latin typeface="Cambria Math" panose="02040503050406030204" pitchFamily="18" charset="0"/>
                            </a:rPr>
                            <m:t>𝜔</m:t>
                          </m:r>
                        </m:e>
                      </m:d>
                    </m:oMath>
                  </a14:m>
                  <a:r>
                    <a:rPr lang="en-US" altLang="ko-KR" dirty="0">
                      <a:solidFill>
                        <a:schemeClr val="tx1"/>
                      </a:solidFill>
                      <a:ea typeface="Linux Biolinum" panose="02000503000000000000" pitchFamily="2" charset="0"/>
                      <a:cs typeface="Linux Biolinum" panose="02000503000000000000" pitchFamily="2" charset="0"/>
                    </a:rPr>
                    <a:t> </a:t>
                  </a:r>
                  <a:r>
                    <a:rPr lang="en-US" altLang="ko-KR" b="0" dirty="0">
                      <a:solidFill>
                        <a:schemeClr val="tx1"/>
                      </a:solidFill>
                      <a:latin typeface="+mj-lt"/>
                      <a:ea typeface="Linux Biolinum" panose="02000503000000000000" pitchFamily="2" charset="0"/>
                      <a:cs typeface="Linux Biolinum" panose="02000503000000000000" pitchFamily="2" charset="0"/>
                    </a:rPr>
                    <a:t> </a:t>
                  </a:r>
                  <a:endParaRPr lang="ko-KR" altLang="en-US" dirty="0">
                    <a:solidFill>
                      <a:schemeClr val="tx1"/>
                    </a:solidFill>
                    <a:latin typeface="+mj-lt"/>
                    <a:cs typeface="Linux Biolinum" panose="02000503000000000000" pitchFamily="2" charset="0"/>
                  </a:endParaRPr>
                </a:p>
              </p:txBody>
            </p:sp>
          </mc:Choice>
          <mc:Fallback xmlns="">
            <p:sp>
              <p:nvSpPr>
                <p:cNvPr id="100" name="TextBox 99">
                  <a:extLst>
                    <a:ext uri="{FF2B5EF4-FFF2-40B4-BE49-F238E27FC236}">
                      <a16:creationId xmlns:a16="http://schemas.microsoft.com/office/drawing/2014/main" id="{9F0590F5-092B-7B66-3AD3-D8DC67A7DCE4}"/>
                    </a:ext>
                  </a:extLst>
                </p:cNvPr>
                <p:cNvSpPr txBox="1">
                  <a:spLocks noRot="1" noChangeAspect="1" noMove="1" noResize="1" noEditPoints="1" noAdjustHandles="1" noChangeArrowheads="1" noChangeShapeType="1" noTextEdit="1"/>
                </p:cNvSpPr>
                <p:nvPr/>
              </p:nvSpPr>
              <p:spPr>
                <a:xfrm>
                  <a:off x="4306477" y="3334099"/>
                  <a:ext cx="6556592" cy="276999"/>
                </a:xfrm>
                <a:prstGeom prst="rect">
                  <a:avLst/>
                </a:prstGeom>
                <a:blipFill>
                  <a:blip r:embed="rId14"/>
                  <a:stretch>
                    <a:fillRect t="-28889" b="-51111"/>
                  </a:stretch>
                </a:blipFill>
              </p:spPr>
              <p:txBody>
                <a:bodyPr/>
                <a:lstStyle/>
                <a:p>
                  <a:r>
                    <a:rPr lang="ko-KR" altLang="en-US">
                      <a:noFill/>
                    </a:rPr>
                    <a:t> </a:t>
                  </a:r>
                </a:p>
              </p:txBody>
            </p:sp>
          </mc:Fallback>
        </mc:AlternateContent>
        <p:sp>
          <p:nvSpPr>
            <p:cNvPr id="139" name="TextBox 138">
              <a:extLst>
                <a:ext uri="{FF2B5EF4-FFF2-40B4-BE49-F238E27FC236}">
                  <a16:creationId xmlns:a16="http://schemas.microsoft.com/office/drawing/2014/main" id="{BE5D6D48-AEDE-A21C-4D18-5E0DEFFB5971}"/>
                </a:ext>
              </a:extLst>
            </p:cNvPr>
            <p:cNvSpPr txBox="1"/>
            <p:nvPr/>
          </p:nvSpPr>
          <p:spPr>
            <a:xfrm>
              <a:off x="7351211" y="2637783"/>
              <a:ext cx="735833" cy="246221"/>
            </a:xfrm>
            <a:prstGeom prst="rect">
              <a:avLst/>
            </a:prstGeom>
            <a:noFill/>
          </p:spPr>
          <p:txBody>
            <a:bodyPr wrap="square" lIns="0" tIns="0" rIns="0" bIns="0" rtlCol="0">
              <a:spAutoFit/>
            </a:bodyPr>
            <a:lstStyle/>
            <a:p>
              <a:pPr algn="ctr"/>
              <a:r>
                <a:rPr lang="en-US" altLang="ko-KR" sz="1600" dirty="0">
                  <a:latin typeface="+mj-lt"/>
                  <a:ea typeface="Linux Biolinum" panose="02000503000000000000" pitchFamily="2" charset="0"/>
                  <a:cs typeface="Linux Biolinum" panose="02000503000000000000" pitchFamily="2" charset="0"/>
                </a:rPr>
                <a:t>Freq</a:t>
              </a:r>
              <a:endParaRPr lang="ko-KR" altLang="en-US" sz="1600" dirty="0">
                <a:latin typeface="+mj-lt"/>
                <a:cs typeface="Linux Biolinum" panose="02000503000000000000" pitchFamily="2" charset="0"/>
              </a:endParaRPr>
            </a:p>
          </p:txBody>
        </p:sp>
        <p:sp>
          <p:nvSpPr>
            <p:cNvPr id="140" name="TextBox 139">
              <a:extLst>
                <a:ext uri="{FF2B5EF4-FFF2-40B4-BE49-F238E27FC236}">
                  <a16:creationId xmlns:a16="http://schemas.microsoft.com/office/drawing/2014/main" id="{C917CD86-B88A-A84D-8F41-570CC7E28F0E}"/>
                </a:ext>
              </a:extLst>
            </p:cNvPr>
            <p:cNvSpPr txBox="1"/>
            <p:nvPr/>
          </p:nvSpPr>
          <p:spPr>
            <a:xfrm>
              <a:off x="10459792" y="2637783"/>
              <a:ext cx="735833" cy="246221"/>
            </a:xfrm>
            <a:prstGeom prst="rect">
              <a:avLst/>
            </a:prstGeom>
            <a:noFill/>
          </p:spPr>
          <p:txBody>
            <a:bodyPr wrap="square" lIns="0" tIns="0" rIns="0" bIns="0" rtlCol="0">
              <a:spAutoFit/>
            </a:bodyPr>
            <a:lstStyle/>
            <a:p>
              <a:pPr algn="ctr"/>
              <a:r>
                <a:rPr lang="en-US" altLang="ko-KR" sz="1600" dirty="0">
                  <a:latin typeface="+mj-lt"/>
                  <a:ea typeface="Linux Biolinum" panose="02000503000000000000" pitchFamily="2" charset="0"/>
                  <a:cs typeface="Linux Biolinum" panose="02000503000000000000" pitchFamily="2" charset="0"/>
                </a:rPr>
                <a:t>Freq</a:t>
              </a:r>
              <a:endParaRPr lang="ko-KR" altLang="en-US" sz="1600" dirty="0">
                <a:latin typeface="+mj-lt"/>
                <a:cs typeface="Linux Biolinum" panose="02000503000000000000" pitchFamily="2" charset="0"/>
              </a:endParaRPr>
            </a:p>
          </p:txBody>
        </p:sp>
        <p:sp>
          <p:nvSpPr>
            <p:cNvPr id="7" name="사각형: 둥근 모서리 6">
              <a:extLst>
                <a:ext uri="{FF2B5EF4-FFF2-40B4-BE49-F238E27FC236}">
                  <a16:creationId xmlns:a16="http://schemas.microsoft.com/office/drawing/2014/main" id="{4D312D13-3F9F-CBAD-8D5F-95E740782559}"/>
                </a:ext>
              </a:extLst>
            </p:cNvPr>
            <p:cNvSpPr/>
            <p:nvPr/>
          </p:nvSpPr>
          <p:spPr>
            <a:xfrm>
              <a:off x="4093490" y="886846"/>
              <a:ext cx="7143052" cy="2833721"/>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35" name="TextBox 34">
              <a:extLst>
                <a:ext uri="{FF2B5EF4-FFF2-40B4-BE49-F238E27FC236}">
                  <a16:creationId xmlns:a16="http://schemas.microsoft.com/office/drawing/2014/main" id="{E90F054C-1165-9AC9-C5AE-8705BA1C248D}"/>
                </a:ext>
              </a:extLst>
            </p:cNvPr>
            <p:cNvSpPr txBox="1"/>
            <p:nvPr/>
          </p:nvSpPr>
          <p:spPr>
            <a:xfrm>
              <a:off x="8985920" y="2911111"/>
              <a:ext cx="1837976" cy="369332"/>
            </a:xfrm>
            <a:prstGeom prst="rect">
              <a:avLst/>
            </a:prstGeom>
            <a:noFill/>
          </p:spPr>
          <p:txBody>
            <a:bodyPr wrap="square" lIns="0" tIns="0" rIns="0" bIns="0" rtlCol="0">
              <a:spAutoFit/>
            </a:bodyPr>
            <a:lstStyle/>
            <a:p>
              <a:pPr algn="ctr"/>
              <a:r>
                <a:rPr lang="en-US" altLang="ko-KR" sz="1200" b="0" dirty="0">
                  <a:latin typeface="+mj-lt"/>
                  <a:ea typeface="Linux Biolinum" panose="02000503000000000000" pitchFamily="2" charset="0"/>
                  <a:cs typeface="Linux Biolinum" panose="02000503000000000000" pitchFamily="2" charset="0"/>
                </a:rPr>
                <a:t>negative-exponential distribution</a:t>
              </a:r>
              <a:endParaRPr lang="ko-KR" altLang="en-US" sz="1200" dirty="0">
                <a:latin typeface="+mj-lt"/>
                <a:cs typeface="Linux Biolinum" panose="02000503000000000000" pitchFamily="2" charset="0"/>
              </a:endParaRPr>
            </a:p>
          </p:txBody>
        </p:sp>
      </p:grpSp>
      <p:sp>
        <p:nvSpPr>
          <p:cNvPr id="9" name="TextBox 8">
            <a:extLst>
              <a:ext uri="{FF2B5EF4-FFF2-40B4-BE49-F238E27FC236}">
                <a16:creationId xmlns:a16="http://schemas.microsoft.com/office/drawing/2014/main" id="{DCEFC831-0917-F4D0-DBBA-3CE01A0FCD7D}"/>
              </a:ext>
            </a:extLst>
          </p:cNvPr>
          <p:cNvSpPr txBox="1"/>
          <p:nvPr/>
        </p:nvSpPr>
        <p:spPr>
          <a:xfrm>
            <a:off x="2036899" y="3529532"/>
            <a:ext cx="1732601" cy="646331"/>
          </a:xfrm>
          <a:prstGeom prst="rect">
            <a:avLst/>
          </a:prstGeom>
          <a:noFill/>
        </p:spPr>
        <p:txBody>
          <a:bodyPr wrap="square" rtlCol="0">
            <a:spAutoFit/>
          </a:bodyPr>
          <a:lstStyle/>
          <a:p>
            <a:pPr algn="ctr"/>
            <a:r>
              <a:rPr lang="en-US" altLang="ko-KR" dirty="0">
                <a:solidFill>
                  <a:srgbClr val="FF0000"/>
                </a:solidFill>
                <a:latin typeface="+mj-lt"/>
                <a:ea typeface="Linux Biolinum" panose="02000503000000000000" pitchFamily="2" charset="0"/>
                <a:cs typeface="Linux Biolinum" panose="02000503000000000000" pitchFamily="2" charset="0"/>
              </a:rPr>
              <a:t>How to reproduce this?</a:t>
            </a:r>
            <a:endParaRPr lang="ko-KR" altLang="en-US" dirty="0">
              <a:solidFill>
                <a:srgbClr val="FF0000"/>
              </a:solidFill>
              <a:latin typeface="+mj-lt"/>
              <a:cs typeface="Linux Biolinum" panose="02000503000000000000" pitchFamily="2" charset="0"/>
            </a:endParaRPr>
          </a:p>
        </p:txBody>
      </p:sp>
      <p:sp>
        <p:nvSpPr>
          <p:cNvPr id="10" name="화살표: 아래쪽 9">
            <a:extLst>
              <a:ext uri="{FF2B5EF4-FFF2-40B4-BE49-F238E27FC236}">
                <a16:creationId xmlns:a16="http://schemas.microsoft.com/office/drawing/2014/main" id="{3B90A254-4CBE-DCC6-D102-B3197608CC21}"/>
              </a:ext>
            </a:extLst>
          </p:cNvPr>
          <p:cNvSpPr/>
          <p:nvPr/>
        </p:nvSpPr>
        <p:spPr>
          <a:xfrm rot="2999257">
            <a:off x="2011138" y="4154234"/>
            <a:ext cx="167473" cy="480406"/>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xtBox 10">
            <a:extLst>
              <a:ext uri="{FF2B5EF4-FFF2-40B4-BE49-F238E27FC236}">
                <a16:creationId xmlns:a16="http://schemas.microsoft.com/office/drawing/2014/main" id="{FC96D727-23D0-6CB6-9D26-B3916B83B01E}"/>
              </a:ext>
            </a:extLst>
          </p:cNvPr>
          <p:cNvSpPr txBox="1"/>
          <p:nvPr/>
        </p:nvSpPr>
        <p:spPr>
          <a:xfrm>
            <a:off x="546974" y="5891080"/>
            <a:ext cx="2447686" cy="246221"/>
          </a:xfrm>
          <a:prstGeom prst="rect">
            <a:avLst/>
          </a:prstGeom>
          <a:noFill/>
        </p:spPr>
        <p:txBody>
          <a:bodyPr wrap="square" lIns="0" tIns="0" rIns="0" bIns="0" rtlCol="0">
            <a:spAutoFit/>
          </a:bodyPr>
          <a:lstStyle/>
          <a:p>
            <a:pPr algn="ctr"/>
            <a:r>
              <a:rPr lang="en-US" altLang="ko-KR" sz="1600" dirty="0">
                <a:solidFill>
                  <a:srgbClr val="ED7D31"/>
                </a:solidFill>
                <a:latin typeface="+mj-lt"/>
                <a:ea typeface="Linux Biolinum" panose="02000503000000000000" pitchFamily="2" charset="0"/>
                <a:cs typeface="Linux Biolinum" panose="02000503000000000000" pitchFamily="2" charset="0"/>
              </a:rPr>
              <a:t>Real Data Measurement</a:t>
            </a:r>
            <a:endParaRPr lang="ko-KR" altLang="en-US" sz="1600" dirty="0">
              <a:solidFill>
                <a:srgbClr val="ED7D31"/>
              </a:solidFill>
              <a:latin typeface="+mj-lt"/>
              <a:cs typeface="Linux Biolinum" panose="02000503000000000000" pitchFamily="2" charset="0"/>
            </a:endParaRPr>
          </a:p>
        </p:txBody>
      </p:sp>
      <p:grpSp>
        <p:nvGrpSpPr>
          <p:cNvPr id="18" name="그룹 17">
            <a:extLst>
              <a:ext uri="{FF2B5EF4-FFF2-40B4-BE49-F238E27FC236}">
                <a16:creationId xmlns:a16="http://schemas.microsoft.com/office/drawing/2014/main" id="{E928C319-C4A4-938C-34D8-3A3FECCB77FD}"/>
              </a:ext>
            </a:extLst>
          </p:cNvPr>
          <p:cNvGrpSpPr/>
          <p:nvPr/>
        </p:nvGrpSpPr>
        <p:grpSpPr>
          <a:xfrm>
            <a:off x="3889094" y="4028632"/>
            <a:ext cx="7702922" cy="2108670"/>
            <a:chOff x="3889094" y="4028632"/>
            <a:chExt cx="7702922" cy="2108670"/>
          </a:xfrm>
        </p:grpSpPr>
        <p:sp>
          <p:nvSpPr>
            <p:cNvPr id="101" name="TextBox 100">
              <a:extLst>
                <a:ext uri="{FF2B5EF4-FFF2-40B4-BE49-F238E27FC236}">
                  <a16:creationId xmlns:a16="http://schemas.microsoft.com/office/drawing/2014/main" id="{9DAB6CEE-CB20-E3E7-3477-2D6B6189C96F}"/>
                </a:ext>
              </a:extLst>
            </p:cNvPr>
            <p:cNvSpPr txBox="1"/>
            <p:nvPr/>
          </p:nvSpPr>
          <p:spPr>
            <a:xfrm>
              <a:off x="4501432" y="5717545"/>
              <a:ext cx="6478246" cy="276999"/>
            </a:xfrm>
            <a:prstGeom prst="rect">
              <a:avLst/>
            </a:prstGeom>
            <a:noFill/>
          </p:spPr>
          <p:txBody>
            <a:bodyPr wrap="square" lIns="0" tIns="0" rIns="0" bIns="0" rtlCol="0">
              <a:spAutoFit/>
            </a:bodyPr>
            <a:lstStyle/>
            <a:p>
              <a:pPr algn="ctr"/>
              <a:r>
                <a:rPr lang="en-US" altLang="ko-KR" b="0" dirty="0">
                  <a:latin typeface="+mj-lt"/>
                  <a:ea typeface="Linux Biolinum" panose="02000503000000000000" pitchFamily="2" charset="0"/>
                  <a:cs typeface="Linux Biolinum" panose="02000503000000000000" pitchFamily="2" charset="0"/>
                </a:rPr>
                <a:t>Algorithm 2) Add Random Phase to Each Path’s Optical Field</a:t>
              </a:r>
              <a:endParaRPr lang="ko-KR" altLang="en-US" dirty="0">
                <a:latin typeface="+mj-lt"/>
                <a:cs typeface="Linux Biolinum" panose="02000503000000000000" pitchFamily="2" charset="0"/>
              </a:endParaRPr>
            </a:p>
          </p:txBody>
        </p:sp>
        <p:cxnSp>
          <p:nvCxnSpPr>
            <p:cNvPr id="102" name="직선 화살표 연결선 101">
              <a:extLst>
                <a:ext uri="{FF2B5EF4-FFF2-40B4-BE49-F238E27FC236}">
                  <a16:creationId xmlns:a16="http://schemas.microsoft.com/office/drawing/2014/main" id="{F906147A-63F6-935D-F906-7C08F4463964}"/>
                </a:ext>
              </a:extLst>
            </p:cNvPr>
            <p:cNvCxnSpPr>
              <a:cxnSpLocks/>
            </p:cNvCxnSpPr>
            <p:nvPr/>
          </p:nvCxnSpPr>
          <p:spPr>
            <a:xfrm>
              <a:off x="4092211" y="5219837"/>
              <a:ext cx="1577279" cy="0"/>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직선 화살표 연결선 102">
              <a:extLst>
                <a:ext uri="{FF2B5EF4-FFF2-40B4-BE49-F238E27FC236}">
                  <a16:creationId xmlns:a16="http://schemas.microsoft.com/office/drawing/2014/main" id="{30919583-BEE1-32F4-F6D6-351756EF7428}"/>
                </a:ext>
              </a:extLst>
            </p:cNvPr>
            <p:cNvCxnSpPr>
              <a:cxnSpLocks/>
            </p:cNvCxnSpPr>
            <p:nvPr/>
          </p:nvCxnSpPr>
          <p:spPr>
            <a:xfrm flipV="1">
              <a:off x="4244611" y="4811050"/>
              <a:ext cx="0" cy="690094"/>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1E6408DB-DB21-254A-7066-0261C03E5348}"/>
                </a:ext>
              </a:extLst>
            </p:cNvPr>
            <p:cNvSpPr txBox="1"/>
            <p:nvPr/>
          </p:nvSpPr>
          <p:spPr>
            <a:xfrm>
              <a:off x="5711538" y="5081337"/>
              <a:ext cx="504369" cy="276999"/>
            </a:xfrm>
            <a:prstGeom prst="rect">
              <a:avLst/>
            </a:prstGeom>
            <a:noFill/>
          </p:spPr>
          <p:txBody>
            <a:bodyPr wrap="square" lIns="0" tIns="0" rIns="0" bIns="0" rtlCol="0">
              <a:spAutoFit/>
            </a:bodyPr>
            <a:lstStyle/>
            <a:p>
              <a:r>
                <a:rPr lang="en-US" altLang="ko-KR" b="0" dirty="0">
                  <a:latin typeface="+mj-lt"/>
                  <a:ea typeface="Linux Biolinum" panose="02000503000000000000" pitchFamily="2" charset="0"/>
                  <a:cs typeface="Linux Biolinum" panose="02000503000000000000" pitchFamily="2" charset="0"/>
                </a:rPr>
                <a:t>Time</a:t>
              </a:r>
              <a:endParaRPr lang="ko-KR" altLang="en-US" dirty="0">
                <a:latin typeface="+mj-lt"/>
                <a:cs typeface="Linux Biolinum" panose="02000503000000000000" pitchFamily="2" charset="0"/>
              </a:endParaRPr>
            </a:p>
          </p:txBody>
        </p:sp>
        <p:sp>
          <p:nvSpPr>
            <p:cNvPr id="108" name="자유형: 도형 107">
              <a:extLst>
                <a:ext uri="{FF2B5EF4-FFF2-40B4-BE49-F238E27FC236}">
                  <a16:creationId xmlns:a16="http://schemas.microsoft.com/office/drawing/2014/main" id="{ED65662F-D89C-4B10-35D9-93F2A33E8A8F}"/>
                </a:ext>
              </a:extLst>
            </p:cNvPr>
            <p:cNvSpPr/>
            <p:nvPr/>
          </p:nvSpPr>
          <p:spPr>
            <a:xfrm>
              <a:off x="4244611" y="4996790"/>
              <a:ext cx="1243584" cy="411141"/>
            </a:xfrm>
            <a:custGeom>
              <a:avLst/>
              <a:gdLst>
                <a:gd name="connsiteX0" fmla="*/ 0 w 1243584"/>
                <a:gd name="connsiteY0" fmla="*/ 118081 h 411141"/>
                <a:gd name="connsiteX1" fmla="*/ 103632 w 1243584"/>
                <a:gd name="connsiteY1" fmla="*/ 14449 h 411141"/>
                <a:gd name="connsiteX2" fmla="*/ 274320 w 1243584"/>
                <a:gd name="connsiteY2" fmla="*/ 398497 h 411141"/>
                <a:gd name="connsiteX3" fmla="*/ 438912 w 1243584"/>
                <a:gd name="connsiteY3" fmla="*/ 8353 h 411141"/>
                <a:gd name="connsiteX4" fmla="*/ 585216 w 1243584"/>
                <a:gd name="connsiteY4" fmla="*/ 392401 h 411141"/>
                <a:gd name="connsiteX5" fmla="*/ 731520 w 1243584"/>
                <a:gd name="connsiteY5" fmla="*/ 14449 h 411141"/>
                <a:gd name="connsiteX6" fmla="*/ 877824 w 1243584"/>
                <a:gd name="connsiteY6" fmla="*/ 386305 h 411141"/>
                <a:gd name="connsiteX7" fmla="*/ 1042416 w 1243584"/>
                <a:gd name="connsiteY7" fmla="*/ 38833 h 411141"/>
                <a:gd name="connsiteX8" fmla="*/ 1146048 w 1243584"/>
                <a:gd name="connsiteY8" fmla="*/ 386305 h 411141"/>
                <a:gd name="connsiteX9" fmla="*/ 1243584 w 1243584"/>
                <a:gd name="connsiteY9" fmla="*/ 355825 h 41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584" h="411141">
                  <a:moveTo>
                    <a:pt x="0" y="118081"/>
                  </a:moveTo>
                  <a:cubicBezTo>
                    <a:pt x="28956" y="42897"/>
                    <a:pt x="57912" y="-32287"/>
                    <a:pt x="103632" y="14449"/>
                  </a:cubicBezTo>
                  <a:cubicBezTo>
                    <a:pt x="149352" y="61185"/>
                    <a:pt x="218440" y="399513"/>
                    <a:pt x="274320" y="398497"/>
                  </a:cubicBezTo>
                  <a:cubicBezTo>
                    <a:pt x="330200" y="397481"/>
                    <a:pt x="387096" y="9369"/>
                    <a:pt x="438912" y="8353"/>
                  </a:cubicBezTo>
                  <a:cubicBezTo>
                    <a:pt x="490728" y="7337"/>
                    <a:pt x="536448" y="391385"/>
                    <a:pt x="585216" y="392401"/>
                  </a:cubicBezTo>
                  <a:cubicBezTo>
                    <a:pt x="633984" y="393417"/>
                    <a:pt x="682752" y="15465"/>
                    <a:pt x="731520" y="14449"/>
                  </a:cubicBezTo>
                  <a:cubicBezTo>
                    <a:pt x="780288" y="13433"/>
                    <a:pt x="826008" y="382241"/>
                    <a:pt x="877824" y="386305"/>
                  </a:cubicBezTo>
                  <a:cubicBezTo>
                    <a:pt x="929640" y="390369"/>
                    <a:pt x="997712" y="38833"/>
                    <a:pt x="1042416" y="38833"/>
                  </a:cubicBezTo>
                  <a:cubicBezTo>
                    <a:pt x="1087120" y="38833"/>
                    <a:pt x="1112520" y="333473"/>
                    <a:pt x="1146048" y="386305"/>
                  </a:cubicBezTo>
                  <a:cubicBezTo>
                    <a:pt x="1179576" y="439137"/>
                    <a:pt x="1211580" y="397481"/>
                    <a:pt x="1243584" y="355825"/>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12" name="TextBox 111">
              <a:extLst>
                <a:ext uri="{FF2B5EF4-FFF2-40B4-BE49-F238E27FC236}">
                  <a16:creationId xmlns:a16="http://schemas.microsoft.com/office/drawing/2014/main" id="{1D8380E1-241B-F9F0-2CD6-B91842F80DF3}"/>
                </a:ext>
              </a:extLst>
            </p:cNvPr>
            <p:cNvSpPr txBox="1"/>
            <p:nvPr/>
          </p:nvSpPr>
          <p:spPr>
            <a:xfrm>
              <a:off x="6704224" y="4278337"/>
              <a:ext cx="1234312" cy="215444"/>
            </a:xfrm>
            <a:prstGeom prst="rect">
              <a:avLst/>
            </a:prstGeom>
            <a:noFill/>
          </p:spPr>
          <p:txBody>
            <a:bodyPr wrap="none" lIns="0" tIns="0" rIns="0" bIns="0" rtlCol="0">
              <a:spAutoFit/>
            </a:bodyPr>
            <a:lstStyle/>
            <a:p>
              <a:r>
                <a:rPr lang="en-US" altLang="ko-KR" sz="1400" b="0" dirty="0">
                  <a:latin typeface="+mj-lt"/>
                  <a:ea typeface="Linux Biolinum" panose="02000503000000000000" pitchFamily="2" charset="0"/>
                  <a:cs typeface="Linux Biolinum" panose="02000503000000000000" pitchFamily="2" charset="0"/>
                </a:rPr>
                <a:t>Random Phase</a:t>
              </a:r>
              <a:endParaRPr lang="ko-KR" altLang="en-US" sz="1400" dirty="0">
                <a:latin typeface="+mj-lt"/>
                <a:cs typeface="Linux Biolinum" panose="02000503000000000000" pitchFamily="2" charset="0"/>
              </a:endParaRPr>
            </a:p>
          </p:txBody>
        </p:sp>
        <p:cxnSp>
          <p:nvCxnSpPr>
            <p:cNvPr id="113" name="직선 화살표 연결선 112">
              <a:extLst>
                <a:ext uri="{FF2B5EF4-FFF2-40B4-BE49-F238E27FC236}">
                  <a16:creationId xmlns:a16="http://schemas.microsoft.com/office/drawing/2014/main" id="{C5C1258D-69DC-4823-80FF-37C1373E4768}"/>
                </a:ext>
              </a:extLst>
            </p:cNvPr>
            <p:cNvCxnSpPr>
              <a:stCxn id="112" idx="2"/>
              <a:endCxn id="108" idx="0"/>
            </p:cNvCxnSpPr>
            <p:nvPr/>
          </p:nvCxnSpPr>
          <p:spPr>
            <a:xfrm flipH="1">
              <a:off x="4244611" y="4493781"/>
              <a:ext cx="3076769" cy="6210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16" name="TextBox 115">
                  <a:extLst>
                    <a:ext uri="{FF2B5EF4-FFF2-40B4-BE49-F238E27FC236}">
                      <a16:creationId xmlns:a16="http://schemas.microsoft.com/office/drawing/2014/main" id="{624563F9-7F49-8ED4-9606-033A11FE07EF}"/>
                    </a:ext>
                  </a:extLst>
                </p:cNvPr>
                <p:cNvSpPr txBox="1"/>
                <p:nvPr/>
              </p:nvSpPr>
              <p:spPr>
                <a:xfrm>
                  <a:off x="5386658" y="4814647"/>
                  <a:ext cx="60029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1600" b="0" i="1" smtClean="0">
                            <a:solidFill>
                              <a:srgbClr val="FF0000"/>
                            </a:solidFill>
                            <a:latin typeface="Cambria Math" panose="02040503050406030204" pitchFamily="18" charset="0"/>
                          </a:rPr>
                          <m:t>𝜔</m:t>
                        </m:r>
                        <m:d>
                          <m:dPr>
                            <m:ctrlPr>
                              <a:rPr lang="en-US" altLang="ko-KR" sz="1600" b="1" i="1" smtClean="0">
                                <a:solidFill>
                                  <a:srgbClr val="FF0000"/>
                                </a:solidFill>
                                <a:latin typeface="Cambria Math" panose="02040503050406030204" pitchFamily="18" charset="0"/>
                              </a:rPr>
                            </m:ctrlPr>
                          </m:dPr>
                          <m:e>
                            <m:sSub>
                              <m:sSubPr>
                                <m:ctrlPr>
                                  <a:rPr lang="en-US" altLang="ko-KR" sz="1600" b="1" i="1" smtClean="0">
                                    <a:solidFill>
                                      <a:srgbClr val="FF0000"/>
                                    </a:solidFill>
                                    <a:latin typeface="Cambria Math" panose="02040503050406030204" pitchFamily="18" charset="0"/>
                                  </a:rPr>
                                </m:ctrlPr>
                              </m:sSubPr>
                              <m:e>
                                <m:acc>
                                  <m:accPr>
                                    <m:chr m:val="̅"/>
                                    <m:ctrlPr>
                                      <a:rPr lang="en-US" altLang="ko-KR" sz="1600" b="1" i="1" smtClean="0">
                                        <a:solidFill>
                                          <a:srgbClr val="FF0000"/>
                                        </a:solidFill>
                                        <a:latin typeface="Cambria Math" panose="02040503050406030204" pitchFamily="18" charset="0"/>
                                      </a:rPr>
                                    </m:ctrlPr>
                                  </m:accPr>
                                  <m:e>
                                    <m:r>
                                      <a:rPr lang="en-US" altLang="ko-KR" sz="1600" b="1" i="0" smtClean="0">
                                        <a:solidFill>
                                          <a:srgbClr val="FF0000"/>
                                        </a:solidFill>
                                        <a:latin typeface="Cambria Math" panose="02040503050406030204" pitchFamily="18" charset="0"/>
                                      </a:rPr>
                                      <m:t>𝐱</m:t>
                                    </m:r>
                                  </m:e>
                                </m:acc>
                              </m:e>
                              <m:sub>
                                <m:r>
                                  <a:rPr lang="en-US" altLang="ko-KR" sz="1600" b="0" i="1" smtClean="0">
                                    <a:solidFill>
                                      <a:srgbClr val="FF0000"/>
                                    </a:solidFill>
                                    <a:latin typeface="Cambria Math" panose="02040503050406030204" pitchFamily="18" charset="0"/>
                                  </a:rPr>
                                  <m:t>1</m:t>
                                </m:r>
                              </m:sub>
                            </m:sSub>
                          </m:e>
                        </m:d>
                      </m:oMath>
                    </m:oMathPara>
                  </a14:m>
                  <a:endParaRPr lang="ko-KR" altLang="en-US" sz="1600" b="1" dirty="0">
                    <a:solidFill>
                      <a:srgbClr val="FF0000"/>
                    </a:solidFill>
                    <a:latin typeface="+mj-lt"/>
                  </a:endParaRPr>
                </a:p>
              </p:txBody>
            </p:sp>
          </mc:Choice>
          <mc:Fallback xmlns="">
            <p:sp>
              <p:nvSpPr>
                <p:cNvPr id="116" name="TextBox 115">
                  <a:extLst>
                    <a:ext uri="{FF2B5EF4-FFF2-40B4-BE49-F238E27FC236}">
                      <a16:creationId xmlns:a16="http://schemas.microsoft.com/office/drawing/2014/main" id="{624563F9-7F49-8ED4-9606-033A11FE07EF}"/>
                    </a:ext>
                  </a:extLst>
                </p:cNvPr>
                <p:cNvSpPr txBox="1">
                  <a:spLocks noRot="1" noChangeAspect="1" noMove="1" noResize="1" noEditPoints="1" noAdjustHandles="1" noChangeArrowheads="1" noChangeShapeType="1" noTextEdit="1"/>
                </p:cNvSpPr>
                <p:nvPr/>
              </p:nvSpPr>
              <p:spPr>
                <a:xfrm>
                  <a:off x="5386658" y="4814647"/>
                  <a:ext cx="600293" cy="246221"/>
                </a:xfrm>
                <a:prstGeom prst="rect">
                  <a:avLst/>
                </a:prstGeom>
                <a:blipFill>
                  <a:blip r:embed="rId15"/>
                  <a:stretch>
                    <a:fillRect l="-3061" r="-13265" b="-17500"/>
                  </a:stretch>
                </a:blipFill>
              </p:spPr>
              <p:txBody>
                <a:bodyPr/>
                <a:lstStyle/>
                <a:p>
                  <a:r>
                    <a:rPr lang="ko-KR" altLang="en-US">
                      <a:noFill/>
                    </a:rPr>
                    <a:t> </a:t>
                  </a:r>
                </a:p>
              </p:txBody>
            </p:sp>
          </mc:Fallback>
        </mc:AlternateContent>
        <p:cxnSp>
          <p:nvCxnSpPr>
            <p:cNvPr id="118" name="직선 화살표 연결선 117">
              <a:extLst>
                <a:ext uri="{FF2B5EF4-FFF2-40B4-BE49-F238E27FC236}">
                  <a16:creationId xmlns:a16="http://schemas.microsoft.com/office/drawing/2014/main" id="{9922018D-F513-3CEA-BFF3-AC48EE0F0D1D}"/>
                </a:ext>
              </a:extLst>
            </p:cNvPr>
            <p:cNvCxnSpPr>
              <a:cxnSpLocks/>
            </p:cNvCxnSpPr>
            <p:nvPr/>
          </p:nvCxnSpPr>
          <p:spPr>
            <a:xfrm>
              <a:off x="6788659" y="5229613"/>
              <a:ext cx="1577279" cy="0"/>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19" name="직선 화살표 연결선 118">
              <a:extLst>
                <a:ext uri="{FF2B5EF4-FFF2-40B4-BE49-F238E27FC236}">
                  <a16:creationId xmlns:a16="http://schemas.microsoft.com/office/drawing/2014/main" id="{F9426978-8E43-4E81-CB62-FF5A4C976353}"/>
                </a:ext>
              </a:extLst>
            </p:cNvPr>
            <p:cNvCxnSpPr>
              <a:cxnSpLocks/>
            </p:cNvCxnSpPr>
            <p:nvPr/>
          </p:nvCxnSpPr>
          <p:spPr>
            <a:xfrm flipV="1">
              <a:off x="6945996" y="4820826"/>
              <a:ext cx="0" cy="690094"/>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20" name="TextBox 119">
              <a:extLst>
                <a:ext uri="{FF2B5EF4-FFF2-40B4-BE49-F238E27FC236}">
                  <a16:creationId xmlns:a16="http://schemas.microsoft.com/office/drawing/2014/main" id="{67AFE51B-51C8-FE5F-EF78-61DA16CBCA60}"/>
                </a:ext>
              </a:extLst>
            </p:cNvPr>
            <p:cNvSpPr txBox="1"/>
            <p:nvPr/>
          </p:nvSpPr>
          <p:spPr>
            <a:xfrm>
              <a:off x="8412923" y="5091113"/>
              <a:ext cx="504369" cy="276999"/>
            </a:xfrm>
            <a:prstGeom prst="rect">
              <a:avLst/>
            </a:prstGeom>
            <a:noFill/>
          </p:spPr>
          <p:txBody>
            <a:bodyPr wrap="none" lIns="0" tIns="0" rIns="0" bIns="0" rtlCol="0">
              <a:spAutoFit/>
            </a:bodyPr>
            <a:lstStyle/>
            <a:p>
              <a:r>
                <a:rPr lang="en-US" altLang="ko-KR" b="0" dirty="0">
                  <a:latin typeface="+mj-lt"/>
                  <a:ea typeface="Linux Biolinum" panose="02000503000000000000" pitchFamily="2" charset="0"/>
                  <a:cs typeface="Linux Biolinum" panose="02000503000000000000" pitchFamily="2" charset="0"/>
                </a:rPr>
                <a:t>Time</a:t>
              </a:r>
              <a:endParaRPr lang="ko-KR" altLang="en-US" dirty="0">
                <a:latin typeface="+mj-lt"/>
                <a:cs typeface="Linux Biolinum" panose="02000503000000000000" pitchFamily="2" charset="0"/>
              </a:endParaRPr>
            </a:p>
          </p:txBody>
        </p:sp>
        <p:grpSp>
          <p:nvGrpSpPr>
            <p:cNvPr id="121" name="그룹 120">
              <a:extLst>
                <a:ext uri="{FF2B5EF4-FFF2-40B4-BE49-F238E27FC236}">
                  <a16:creationId xmlns:a16="http://schemas.microsoft.com/office/drawing/2014/main" id="{ECFDE33D-0648-B9D9-B9FC-6F8B0545CD89}"/>
                </a:ext>
              </a:extLst>
            </p:cNvPr>
            <p:cNvGrpSpPr/>
            <p:nvPr/>
          </p:nvGrpSpPr>
          <p:grpSpPr>
            <a:xfrm>
              <a:off x="6945996" y="5014268"/>
              <a:ext cx="1238647" cy="437437"/>
              <a:chOff x="9509760" y="3625477"/>
              <a:chExt cx="1238647" cy="437437"/>
            </a:xfrm>
          </p:grpSpPr>
          <p:sp>
            <p:nvSpPr>
              <p:cNvPr id="122" name="자유형: 도형 121">
                <a:extLst>
                  <a:ext uri="{FF2B5EF4-FFF2-40B4-BE49-F238E27FC236}">
                    <a16:creationId xmlns:a16="http://schemas.microsoft.com/office/drawing/2014/main" id="{8BF571D5-F91A-2857-1672-3526218F96A9}"/>
                  </a:ext>
                </a:extLst>
              </p:cNvPr>
              <p:cNvSpPr/>
              <p:nvPr/>
            </p:nvSpPr>
            <p:spPr>
              <a:xfrm flipV="1">
                <a:off x="9509760" y="3625479"/>
                <a:ext cx="672200" cy="437435"/>
              </a:xfrm>
              <a:custGeom>
                <a:avLst/>
                <a:gdLst>
                  <a:gd name="connsiteX0" fmla="*/ 0 w 1243584"/>
                  <a:gd name="connsiteY0" fmla="*/ 118081 h 411141"/>
                  <a:gd name="connsiteX1" fmla="*/ 103632 w 1243584"/>
                  <a:gd name="connsiteY1" fmla="*/ 14449 h 411141"/>
                  <a:gd name="connsiteX2" fmla="*/ 274320 w 1243584"/>
                  <a:gd name="connsiteY2" fmla="*/ 398497 h 411141"/>
                  <a:gd name="connsiteX3" fmla="*/ 438912 w 1243584"/>
                  <a:gd name="connsiteY3" fmla="*/ 8353 h 411141"/>
                  <a:gd name="connsiteX4" fmla="*/ 585216 w 1243584"/>
                  <a:gd name="connsiteY4" fmla="*/ 392401 h 411141"/>
                  <a:gd name="connsiteX5" fmla="*/ 731520 w 1243584"/>
                  <a:gd name="connsiteY5" fmla="*/ 14449 h 411141"/>
                  <a:gd name="connsiteX6" fmla="*/ 877824 w 1243584"/>
                  <a:gd name="connsiteY6" fmla="*/ 386305 h 411141"/>
                  <a:gd name="connsiteX7" fmla="*/ 1042416 w 1243584"/>
                  <a:gd name="connsiteY7" fmla="*/ 38833 h 411141"/>
                  <a:gd name="connsiteX8" fmla="*/ 1146048 w 1243584"/>
                  <a:gd name="connsiteY8" fmla="*/ 386305 h 411141"/>
                  <a:gd name="connsiteX9" fmla="*/ 1243584 w 1243584"/>
                  <a:gd name="connsiteY9" fmla="*/ 355825 h 41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584" h="411141">
                    <a:moveTo>
                      <a:pt x="0" y="118081"/>
                    </a:moveTo>
                    <a:cubicBezTo>
                      <a:pt x="28956" y="42897"/>
                      <a:pt x="57912" y="-32287"/>
                      <a:pt x="103632" y="14449"/>
                    </a:cubicBezTo>
                    <a:cubicBezTo>
                      <a:pt x="149352" y="61185"/>
                      <a:pt x="218440" y="399513"/>
                      <a:pt x="274320" y="398497"/>
                    </a:cubicBezTo>
                    <a:cubicBezTo>
                      <a:pt x="330200" y="397481"/>
                      <a:pt x="387096" y="9369"/>
                      <a:pt x="438912" y="8353"/>
                    </a:cubicBezTo>
                    <a:cubicBezTo>
                      <a:pt x="490728" y="7337"/>
                      <a:pt x="536448" y="391385"/>
                      <a:pt x="585216" y="392401"/>
                    </a:cubicBezTo>
                    <a:cubicBezTo>
                      <a:pt x="633984" y="393417"/>
                      <a:pt x="682752" y="15465"/>
                      <a:pt x="731520" y="14449"/>
                    </a:cubicBezTo>
                    <a:cubicBezTo>
                      <a:pt x="780288" y="13433"/>
                      <a:pt x="826008" y="382241"/>
                      <a:pt x="877824" y="386305"/>
                    </a:cubicBezTo>
                    <a:cubicBezTo>
                      <a:pt x="929640" y="390369"/>
                      <a:pt x="997712" y="38833"/>
                      <a:pt x="1042416" y="38833"/>
                    </a:cubicBezTo>
                    <a:cubicBezTo>
                      <a:pt x="1087120" y="38833"/>
                      <a:pt x="1112520" y="333473"/>
                      <a:pt x="1146048" y="386305"/>
                    </a:cubicBezTo>
                    <a:cubicBezTo>
                      <a:pt x="1179576" y="439137"/>
                      <a:pt x="1211580" y="397481"/>
                      <a:pt x="1243584" y="355825"/>
                    </a:cubicBezTo>
                  </a:path>
                </a:pathLst>
              </a:cu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23" name="자유형: 도형 122">
                <a:extLst>
                  <a:ext uri="{FF2B5EF4-FFF2-40B4-BE49-F238E27FC236}">
                    <a16:creationId xmlns:a16="http://schemas.microsoft.com/office/drawing/2014/main" id="{2DC503DC-936C-E928-11A5-B33E450ADFF2}"/>
                  </a:ext>
                </a:extLst>
              </p:cNvPr>
              <p:cNvSpPr/>
              <p:nvPr/>
            </p:nvSpPr>
            <p:spPr>
              <a:xfrm flipH="1" flipV="1">
                <a:off x="10123944" y="3625477"/>
                <a:ext cx="624463" cy="437435"/>
              </a:xfrm>
              <a:custGeom>
                <a:avLst/>
                <a:gdLst>
                  <a:gd name="connsiteX0" fmla="*/ 0 w 1243584"/>
                  <a:gd name="connsiteY0" fmla="*/ 118081 h 411141"/>
                  <a:gd name="connsiteX1" fmla="*/ 103632 w 1243584"/>
                  <a:gd name="connsiteY1" fmla="*/ 14449 h 411141"/>
                  <a:gd name="connsiteX2" fmla="*/ 274320 w 1243584"/>
                  <a:gd name="connsiteY2" fmla="*/ 398497 h 411141"/>
                  <a:gd name="connsiteX3" fmla="*/ 438912 w 1243584"/>
                  <a:gd name="connsiteY3" fmla="*/ 8353 h 411141"/>
                  <a:gd name="connsiteX4" fmla="*/ 585216 w 1243584"/>
                  <a:gd name="connsiteY4" fmla="*/ 392401 h 411141"/>
                  <a:gd name="connsiteX5" fmla="*/ 731520 w 1243584"/>
                  <a:gd name="connsiteY5" fmla="*/ 14449 h 411141"/>
                  <a:gd name="connsiteX6" fmla="*/ 877824 w 1243584"/>
                  <a:gd name="connsiteY6" fmla="*/ 386305 h 411141"/>
                  <a:gd name="connsiteX7" fmla="*/ 1042416 w 1243584"/>
                  <a:gd name="connsiteY7" fmla="*/ 38833 h 411141"/>
                  <a:gd name="connsiteX8" fmla="*/ 1146048 w 1243584"/>
                  <a:gd name="connsiteY8" fmla="*/ 386305 h 411141"/>
                  <a:gd name="connsiteX9" fmla="*/ 1243584 w 1243584"/>
                  <a:gd name="connsiteY9" fmla="*/ 355825 h 41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584" h="411141">
                    <a:moveTo>
                      <a:pt x="0" y="118081"/>
                    </a:moveTo>
                    <a:cubicBezTo>
                      <a:pt x="28956" y="42897"/>
                      <a:pt x="57912" y="-32287"/>
                      <a:pt x="103632" y="14449"/>
                    </a:cubicBezTo>
                    <a:cubicBezTo>
                      <a:pt x="149352" y="61185"/>
                      <a:pt x="218440" y="399513"/>
                      <a:pt x="274320" y="398497"/>
                    </a:cubicBezTo>
                    <a:cubicBezTo>
                      <a:pt x="330200" y="397481"/>
                      <a:pt x="387096" y="9369"/>
                      <a:pt x="438912" y="8353"/>
                    </a:cubicBezTo>
                    <a:cubicBezTo>
                      <a:pt x="490728" y="7337"/>
                      <a:pt x="536448" y="391385"/>
                      <a:pt x="585216" y="392401"/>
                    </a:cubicBezTo>
                    <a:cubicBezTo>
                      <a:pt x="633984" y="393417"/>
                      <a:pt x="682752" y="15465"/>
                      <a:pt x="731520" y="14449"/>
                    </a:cubicBezTo>
                    <a:cubicBezTo>
                      <a:pt x="780288" y="13433"/>
                      <a:pt x="826008" y="382241"/>
                      <a:pt x="877824" y="386305"/>
                    </a:cubicBezTo>
                    <a:cubicBezTo>
                      <a:pt x="929640" y="390369"/>
                      <a:pt x="997712" y="38833"/>
                      <a:pt x="1042416" y="38833"/>
                    </a:cubicBezTo>
                    <a:cubicBezTo>
                      <a:pt x="1087120" y="38833"/>
                      <a:pt x="1112520" y="333473"/>
                      <a:pt x="1146048" y="386305"/>
                    </a:cubicBezTo>
                    <a:cubicBezTo>
                      <a:pt x="1179576" y="439137"/>
                      <a:pt x="1211580" y="397481"/>
                      <a:pt x="1243584" y="355825"/>
                    </a:cubicBezTo>
                  </a:path>
                </a:pathLst>
              </a:cu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grpSp>
        <mc:AlternateContent xmlns:mc="http://schemas.openxmlformats.org/markup-compatibility/2006" xmlns:a14="http://schemas.microsoft.com/office/drawing/2010/main">
          <mc:Choice Requires="a14">
            <p:sp>
              <p:nvSpPr>
                <p:cNvPr id="124" name="TextBox 123">
                  <a:extLst>
                    <a:ext uri="{FF2B5EF4-FFF2-40B4-BE49-F238E27FC236}">
                      <a16:creationId xmlns:a16="http://schemas.microsoft.com/office/drawing/2014/main" id="{8BF64DED-5397-9519-EEFC-A91C63249A8D}"/>
                    </a:ext>
                  </a:extLst>
                </p:cNvPr>
                <p:cNvSpPr txBox="1"/>
                <p:nvPr/>
              </p:nvSpPr>
              <p:spPr>
                <a:xfrm>
                  <a:off x="8031793" y="4772937"/>
                  <a:ext cx="605037"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1600" b="0" i="1" smtClean="0">
                            <a:solidFill>
                              <a:srgbClr val="FFC000"/>
                            </a:solidFill>
                            <a:latin typeface="Cambria Math" panose="02040503050406030204" pitchFamily="18" charset="0"/>
                          </a:rPr>
                          <m:t>𝜔</m:t>
                        </m:r>
                        <m:d>
                          <m:dPr>
                            <m:ctrlPr>
                              <a:rPr lang="en-US" altLang="ko-KR" sz="1600" b="1" i="1" smtClean="0">
                                <a:solidFill>
                                  <a:srgbClr val="FFC000"/>
                                </a:solidFill>
                                <a:latin typeface="Cambria Math" panose="02040503050406030204" pitchFamily="18" charset="0"/>
                              </a:rPr>
                            </m:ctrlPr>
                          </m:dPr>
                          <m:e>
                            <m:sSub>
                              <m:sSubPr>
                                <m:ctrlPr>
                                  <a:rPr lang="en-US" altLang="ko-KR" sz="1600" b="1" i="1" smtClean="0">
                                    <a:solidFill>
                                      <a:srgbClr val="FFC000"/>
                                    </a:solidFill>
                                    <a:latin typeface="Cambria Math" panose="02040503050406030204" pitchFamily="18" charset="0"/>
                                  </a:rPr>
                                </m:ctrlPr>
                              </m:sSubPr>
                              <m:e>
                                <m:acc>
                                  <m:accPr>
                                    <m:chr m:val="̅"/>
                                    <m:ctrlPr>
                                      <a:rPr lang="en-US" altLang="ko-KR" sz="1600" b="1" i="1" smtClean="0">
                                        <a:solidFill>
                                          <a:srgbClr val="FFC000"/>
                                        </a:solidFill>
                                        <a:latin typeface="Cambria Math" panose="02040503050406030204" pitchFamily="18" charset="0"/>
                                      </a:rPr>
                                    </m:ctrlPr>
                                  </m:accPr>
                                  <m:e>
                                    <m:r>
                                      <a:rPr lang="en-US" altLang="ko-KR" sz="1600" b="1" i="0" smtClean="0">
                                        <a:solidFill>
                                          <a:srgbClr val="FFC000"/>
                                        </a:solidFill>
                                        <a:latin typeface="Cambria Math" panose="02040503050406030204" pitchFamily="18" charset="0"/>
                                      </a:rPr>
                                      <m:t>𝐱</m:t>
                                    </m:r>
                                  </m:e>
                                </m:acc>
                              </m:e>
                              <m:sub>
                                <m:r>
                                  <a:rPr lang="en-US" altLang="ko-KR" sz="1600" b="0" i="1" smtClean="0">
                                    <a:solidFill>
                                      <a:srgbClr val="FFC000"/>
                                    </a:solidFill>
                                    <a:latin typeface="Cambria Math" panose="02040503050406030204" pitchFamily="18" charset="0"/>
                                  </a:rPr>
                                  <m:t>2</m:t>
                                </m:r>
                              </m:sub>
                            </m:sSub>
                          </m:e>
                        </m:d>
                      </m:oMath>
                    </m:oMathPara>
                  </a14:m>
                  <a:endParaRPr lang="ko-KR" altLang="en-US" sz="1600" b="1" dirty="0">
                    <a:solidFill>
                      <a:srgbClr val="FFC000"/>
                    </a:solidFill>
                    <a:latin typeface="+mj-lt"/>
                  </a:endParaRPr>
                </a:p>
              </p:txBody>
            </p:sp>
          </mc:Choice>
          <mc:Fallback xmlns="">
            <p:sp>
              <p:nvSpPr>
                <p:cNvPr id="124" name="TextBox 123">
                  <a:extLst>
                    <a:ext uri="{FF2B5EF4-FFF2-40B4-BE49-F238E27FC236}">
                      <a16:creationId xmlns:a16="http://schemas.microsoft.com/office/drawing/2014/main" id="{8BF64DED-5397-9519-EEFC-A91C63249A8D}"/>
                    </a:ext>
                  </a:extLst>
                </p:cNvPr>
                <p:cNvSpPr txBox="1">
                  <a:spLocks noRot="1" noChangeAspect="1" noMove="1" noResize="1" noEditPoints="1" noAdjustHandles="1" noChangeArrowheads="1" noChangeShapeType="1" noTextEdit="1"/>
                </p:cNvSpPr>
                <p:nvPr/>
              </p:nvSpPr>
              <p:spPr>
                <a:xfrm>
                  <a:off x="8031793" y="4772937"/>
                  <a:ext cx="605037" cy="246221"/>
                </a:xfrm>
                <a:prstGeom prst="rect">
                  <a:avLst/>
                </a:prstGeom>
                <a:blipFill>
                  <a:blip r:embed="rId16"/>
                  <a:stretch>
                    <a:fillRect l="-2020" r="-13131" b="-17500"/>
                  </a:stretch>
                </a:blipFill>
              </p:spPr>
              <p:txBody>
                <a:bodyPr/>
                <a:lstStyle/>
                <a:p>
                  <a:r>
                    <a:rPr lang="ko-KR" altLang="en-US">
                      <a:noFill/>
                    </a:rPr>
                    <a:t> </a:t>
                  </a:r>
                </a:p>
              </p:txBody>
            </p:sp>
          </mc:Fallback>
        </mc:AlternateContent>
        <p:cxnSp>
          <p:nvCxnSpPr>
            <p:cNvPr id="125" name="직선 화살표 연결선 124">
              <a:extLst>
                <a:ext uri="{FF2B5EF4-FFF2-40B4-BE49-F238E27FC236}">
                  <a16:creationId xmlns:a16="http://schemas.microsoft.com/office/drawing/2014/main" id="{4998CEC3-B76E-38B8-223A-5AED32C9D788}"/>
                </a:ext>
              </a:extLst>
            </p:cNvPr>
            <p:cNvCxnSpPr>
              <a:cxnSpLocks/>
            </p:cNvCxnSpPr>
            <p:nvPr/>
          </p:nvCxnSpPr>
          <p:spPr>
            <a:xfrm>
              <a:off x="9329577" y="5229613"/>
              <a:ext cx="1577279" cy="0"/>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직선 화살표 연결선 125">
              <a:extLst>
                <a:ext uri="{FF2B5EF4-FFF2-40B4-BE49-F238E27FC236}">
                  <a16:creationId xmlns:a16="http://schemas.microsoft.com/office/drawing/2014/main" id="{D2B88095-13C5-2A2D-846B-7871A5BFBF1D}"/>
                </a:ext>
              </a:extLst>
            </p:cNvPr>
            <p:cNvCxnSpPr>
              <a:cxnSpLocks/>
            </p:cNvCxnSpPr>
            <p:nvPr/>
          </p:nvCxnSpPr>
          <p:spPr>
            <a:xfrm flipV="1">
              <a:off x="9486914" y="4820826"/>
              <a:ext cx="0" cy="690094"/>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27" name="TextBox 126">
              <a:extLst>
                <a:ext uri="{FF2B5EF4-FFF2-40B4-BE49-F238E27FC236}">
                  <a16:creationId xmlns:a16="http://schemas.microsoft.com/office/drawing/2014/main" id="{1E740CB1-1A5E-4DBB-6856-95E6A62B1F25}"/>
                </a:ext>
              </a:extLst>
            </p:cNvPr>
            <p:cNvSpPr txBox="1"/>
            <p:nvPr/>
          </p:nvSpPr>
          <p:spPr>
            <a:xfrm>
              <a:off x="10953841" y="5091113"/>
              <a:ext cx="504369" cy="276999"/>
            </a:xfrm>
            <a:prstGeom prst="rect">
              <a:avLst/>
            </a:prstGeom>
            <a:noFill/>
          </p:spPr>
          <p:txBody>
            <a:bodyPr wrap="none" lIns="0" tIns="0" rIns="0" bIns="0" rtlCol="0">
              <a:spAutoFit/>
            </a:bodyPr>
            <a:lstStyle/>
            <a:p>
              <a:r>
                <a:rPr lang="en-US" altLang="ko-KR" b="0" dirty="0">
                  <a:latin typeface="+mj-lt"/>
                  <a:ea typeface="Linux Biolinum" panose="02000503000000000000" pitchFamily="2" charset="0"/>
                  <a:cs typeface="Linux Biolinum" panose="02000503000000000000" pitchFamily="2" charset="0"/>
                </a:rPr>
                <a:t>Time</a:t>
              </a:r>
              <a:endParaRPr lang="ko-KR" altLang="en-US" dirty="0">
                <a:latin typeface="+mj-lt"/>
                <a:cs typeface="Linux Biolinum" panose="02000503000000000000" pitchFamily="2" charset="0"/>
              </a:endParaRPr>
            </a:p>
          </p:txBody>
        </p:sp>
        <p:grpSp>
          <p:nvGrpSpPr>
            <p:cNvPr id="128" name="그룹 127">
              <a:extLst>
                <a:ext uri="{FF2B5EF4-FFF2-40B4-BE49-F238E27FC236}">
                  <a16:creationId xmlns:a16="http://schemas.microsoft.com/office/drawing/2014/main" id="{98741CCD-71BA-7A46-966E-48B4F44C7D1D}"/>
                </a:ext>
              </a:extLst>
            </p:cNvPr>
            <p:cNvGrpSpPr/>
            <p:nvPr/>
          </p:nvGrpSpPr>
          <p:grpSpPr>
            <a:xfrm rot="10800000">
              <a:off x="9486914" y="5014268"/>
              <a:ext cx="1238647" cy="437437"/>
              <a:chOff x="9509760" y="3625477"/>
              <a:chExt cx="1238647" cy="437437"/>
            </a:xfrm>
          </p:grpSpPr>
          <p:sp>
            <p:nvSpPr>
              <p:cNvPr id="129" name="자유형: 도형 128">
                <a:extLst>
                  <a:ext uri="{FF2B5EF4-FFF2-40B4-BE49-F238E27FC236}">
                    <a16:creationId xmlns:a16="http://schemas.microsoft.com/office/drawing/2014/main" id="{D1EE3C95-F21D-506C-986B-7B9F02690B77}"/>
                  </a:ext>
                </a:extLst>
              </p:cNvPr>
              <p:cNvSpPr/>
              <p:nvPr/>
            </p:nvSpPr>
            <p:spPr>
              <a:xfrm flipV="1">
                <a:off x="9509760" y="3625479"/>
                <a:ext cx="672200" cy="437435"/>
              </a:xfrm>
              <a:custGeom>
                <a:avLst/>
                <a:gdLst>
                  <a:gd name="connsiteX0" fmla="*/ 0 w 1243584"/>
                  <a:gd name="connsiteY0" fmla="*/ 118081 h 411141"/>
                  <a:gd name="connsiteX1" fmla="*/ 103632 w 1243584"/>
                  <a:gd name="connsiteY1" fmla="*/ 14449 h 411141"/>
                  <a:gd name="connsiteX2" fmla="*/ 274320 w 1243584"/>
                  <a:gd name="connsiteY2" fmla="*/ 398497 h 411141"/>
                  <a:gd name="connsiteX3" fmla="*/ 438912 w 1243584"/>
                  <a:gd name="connsiteY3" fmla="*/ 8353 h 411141"/>
                  <a:gd name="connsiteX4" fmla="*/ 585216 w 1243584"/>
                  <a:gd name="connsiteY4" fmla="*/ 392401 h 411141"/>
                  <a:gd name="connsiteX5" fmla="*/ 731520 w 1243584"/>
                  <a:gd name="connsiteY5" fmla="*/ 14449 h 411141"/>
                  <a:gd name="connsiteX6" fmla="*/ 877824 w 1243584"/>
                  <a:gd name="connsiteY6" fmla="*/ 386305 h 411141"/>
                  <a:gd name="connsiteX7" fmla="*/ 1042416 w 1243584"/>
                  <a:gd name="connsiteY7" fmla="*/ 38833 h 411141"/>
                  <a:gd name="connsiteX8" fmla="*/ 1146048 w 1243584"/>
                  <a:gd name="connsiteY8" fmla="*/ 386305 h 411141"/>
                  <a:gd name="connsiteX9" fmla="*/ 1243584 w 1243584"/>
                  <a:gd name="connsiteY9" fmla="*/ 355825 h 41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584" h="411141">
                    <a:moveTo>
                      <a:pt x="0" y="118081"/>
                    </a:moveTo>
                    <a:cubicBezTo>
                      <a:pt x="28956" y="42897"/>
                      <a:pt x="57912" y="-32287"/>
                      <a:pt x="103632" y="14449"/>
                    </a:cubicBezTo>
                    <a:cubicBezTo>
                      <a:pt x="149352" y="61185"/>
                      <a:pt x="218440" y="399513"/>
                      <a:pt x="274320" y="398497"/>
                    </a:cubicBezTo>
                    <a:cubicBezTo>
                      <a:pt x="330200" y="397481"/>
                      <a:pt x="387096" y="9369"/>
                      <a:pt x="438912" y="8353"/>
                    </a:cubicBezTo>
                    <a:cubicBezTo>
                      <a:pt x="490728" y="7337"/>
                      <a:pt x="536448" y="391385"/>
                      <a:pt x="585216" y="392401"/>
                    </a:cubicBezTo>
                    <a:cubicBezTo>
                      <a:pt x="633984" y="393417"/>
                      <a:pt x="682752" y="15465"/>
                      <a:pt x="731520" y="14449"/>
                    </a:cubicBezTo>
                    <a:cubicBezTo>
                      <a:pt x="780288" y="13433"/>
                      <a:pt x="826008" y="382241"/>
                      <a:pt x="877824" y="386305"/>
                    </a:cubicBezTo>
                    <a:cubicBezTo>
                      <a:pt x="929640" y="390369"/>
                      <a:pt x="997712" y="38833"/>
                      <a:pt x="1042416" y="38833"/>
                    </a:cubicBezTo>
                    <a:cubicBezTo>
                      <a:pt x="1087120" y="38833"/>
                      <a:pt x="1112520" y="333473"/>
                      <a:pt x="1146048" y="386305"/>
                    </a:cubicBezTo>
                    <a:cubicBezTo>
                      <a:pt x="1179576" y="439137"/>
                      <a:pt x="1211580" y="397481"/>
                      <a:pt x="1243584" y="355825"/>
                    </a:cubicBezTo>
                  </a:path>
                </a:pathLst>
              </a:custGeom>
              <a:noFill/>
              <a:ln w="28575">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30" name="자유형: 도형 129">
                <a:extLst>
                  <a:ext uri="{FF2B5EF4-FFF2-40B4-BE49-F238E27FC236}">
                    <a16:creationId xmlns:a16="http://schemas.microsoft.com/office/drawing/2014/main" id="{96FEBC5F-1F46-1D35-D184-A994DEC48469}"/>
                  </a:ext>
                </a:extLst>
              </p:cNvPr>
              <p:cNvSpPr/>
              <p:nvPr/>
            </p:nvSpPr>
            <p:spPr>
              <a:xfrm flipH="1" flipV="1">
                <a:off x="10123944" y="3625477"/>
                <a:ext cx="624463" cy="437435"/>
              </a:xfrm>
              <a:custGeom>
                <a:avLst/>
                <a:gdLst>
                  <a:gd name="connsiteX0" fmla="*/ 0 w 1243584"/>
                  <a:gd name="connsiteY0" fmla="*/ 118081 h 411141"/>
                  <a:gd name="connsiteX1" fmla="*/ 103632 w 1243584"/>
                  <a:gd name="connsiteY1" fmla="*/ 14449 h 411141"/>
                  <a:gd name="connsiteX2" fmla="*/ 274320 w 1243584"/>
                  <a:gd name="connsiteY2" fmla="*/ 398497 h 411141"/>
                  <a:gd name="connsiteX3" fmla="*/ 438912 w 1243584"/>
                  <a:gd name="connsiteY3" fmla="*/ 8353 h 411141"/>
                  <a:gd name="connsiteX4" fmla="*/ 585216 w 1243584"/>
                  <a:gd name="connsiteY4" fmla="*/ 392401 h 411141"/>
                  <a:gd name="connsiteX5" fmla="*/ 731520 w 1243584"/>
                  <a:gd name="connsiteY5" fmla="*/ 14449 h 411141"/>
                  <a:gd name="connsiteX6" fmla="*/ 877824 w 1243584"/>
                  <a:gd name="connsiteY6" fmla="*/ 386305 h 411141"/>
                  <a:gd name="connsiteX7" fmla="*/ 1042416 w 1243584"/>
                  <a:gd name="connsiteY7" fmla="*/ 38833 h 411141"/>
                  <a:gd name="connsiteX8" fmla="*/ 1146048 w 1243584"/>
                  <a:gd name="connsiteY8" fmla="*/ 386305 h 411141"/>
                  <a:gd name="connsiteX9" fmla="*/ 1243584 w 1243584"/>
                  <a:gd name="connsiteY9" fmla="*/ 355825 h 41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584" h="411141">
                    <a:moveTo>
                      <a:pt x="0" y="118081"/>
                    </a:moveTo>
                    <a:cubicBezTo>
                      <a:pt x="28956" y="42897"/>
                      <a:pt x="57912" y="-32287"/>
                      <a:pt x="103632" y="14449"/>
                    </a:cubicBezTo>
                    <a:cubicBezTo>
                      <a:pt x="149352" y="61185"/>
                      <a:pt x="218440" y="399513"/>
                      <a:pt x="274320" y="398497"/>
                    </a:cubicBezTo>
                    <a:cubicBezTo>
                      <a:pt x="330200" y="397481"/>
                      <a:pt x="387096" y="9369"/>
                      <a:pt x="438912" y="8353"/>
                    </a:cubicBezTo>
                    <a:cubicBezTo>
                      <a:pt x="490728" y="7337"/>
                      <a:pt x="536448" y="391385"/>
                      <a:pt x="585216" y="392401"/>
                    </a:cubicBezTo>
                    <a:cubicBezTo>
                      <a:pt x="633984" y="393417"/>
                      <a:pt x="682752" y="15465"/>
                      <a:pt x="731520" y="14449"/>
                    </a:cubicBezTo>
                    <a:cubicBezTo>
                      <a:pt x="780288" y="13433"/>
                      <a:pt x="826008" y="382241"/>
                      <a:pt x="877824" y="386305"/>
                    </a:cubicBezTo>
                    <a:cubicBezTo>
                      <a:pt x="929640" y="390369"/>
                      <a:pt x="997712" y="38833"/>
                      <a:pt x="1042416" y="38833"/>
                    </a:cubicBezTo>
                    <a:cubicBezTo>
                      <a:pt x="1087120" y="38833"/>
                      <a:pt x="1112520" y="333473"/>
                      <a:pt x="1146048" y="386305"/>
                    </a:cubicBezTo>
                    <a:cubicBezTo>
                      <a:pt x="1179576" y="439137"/>
                      <a:pt x="1211580" y="397481"/>
                      <a:pt x="1243584" y="355825"/>
                    </a:cubicBezTo>
                  </a:path>
                </a:pathLst>
              </a:custGeom>
              <a:noFill/>
              <a:ln w="28575">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grpSp>
        <mc:AlternateContent xmlns:mc="http://schemas.openxmlformats.org/markup-compatibility/2006" xmlns:a14="http://schemas.microsoft.com/office/drawing/2010/main">
          <mc:Choice Requires="a14">
            <p:sp>
              <p:nvSpPr>
                <p:cNvPr id="131" name="TextBox 130">
                  <a:extLst>
                    <a:ext uri="{FF2B5EF4-FFF2-40B4-BE49-F238E27FC236}">
                      <a16:creationId xmlns:a16="http://schemas.microsoft.com/office/drawing/2014/main" id="{9F83FBF3-51A9-BFD3-31A8-BD506AFC6587}"/>
                    </a:ext>
                  </a:extLst>
                </p:cNvPr>
                <p:cNvSpPr txBox="1"/>
                <p:nvPr/>
              </p:nvSpPr>
              <p:spPr>
                <a:xfrm>
                  <a:off x="10572711" y="4772937"/>
                  <a:ext cx="59061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1600" b="0" i="1" smtClean="0">
                            <a:solidFill>
                              <a:srgbClr val="008000"/>
                            </a:solidFill>
                            <a:latin typeface="Cambria Math" panose="02040503050406030204" pitchFamily="18" charset="0"/>
                          </a:rPr>
                          <m:t>𝜔</m:t>
                        </m:r>
                        <m:d>
                          <m:dPr>
                            <m:ctrlPr>
                              <a:rPr lang="en-US" altLang="ko-KR" sz="1600" b="1" i="1" smtClean="0">
                                <a:solidFill>
                                  <a:srgbClr val="008000"/>
                                </a:solidFill>
                                <a:latin typeface="Cambria Math" panose="02040503050406030204" pitchFamily="18" charset="0"/>
                              </a:rPr>
                            </m:ctrlPr>
                          </m:dPr>
                          <m:e>
                            <m:sSub>
                              <m:sSubPr>
                                <m:ctrlPr>
                                  <a:rPr lang="en-US" altLang="ko-KR" sz="1600" b="1" i="1" smtClean="0">
                                    <a:solidFill>
                                      <a:srgbClr val="008000"/>
                                    </a:solidFill>
                                    <a:latin typeface="Cambria Math" panose="02040503050406030204" pitchFamily="18" charset="0"/>
                                  </a:rPr>
                                </m:ctrlPr>
                              </m:sSubPr>
                              <m:e>
                                <m:acc>
                                  <m:accPr>
                                    <m:chr m:val="̅"/>
                                    <m:ctrlPr>
                                      <a:rPr lang="en-US" altLang="ko-KR" sz="1600" b="1" i="1" smtClean="0">
                                        <a:solidFill>
                                          <a:srgbClr val="008000"/>
                                        </a:solidFill>
                                        <a:latin typeface="Cambria Math" panose="02040503050406030204" pitchFamily="18" charset="0"/>
                                      </a:rPr>
                                    </m:ctrlPr>
                                  </m:accPr>
                                  <m:e>
                                    <m:r>
                                      <a:rPr lang="en-US" altLang="ko-KR" sz="1600" b="1" i="0" smtClean="0">
                                        <a:solidFill>
                                          <a:srgbClr val="008000"/>
                                        </a:solidFill>
                                        <a:latin typeface="Cambria Math" panose="02040503050406030204" pitchFamily="18" charset="0"/>
                                      </a:rPr>
                                      <m:t>𝐱</m:t>
                                    </m:r>
                                  </m:e>
                                </m:acc>
                              </m:e>
                              <m:sub>
                                <m:r>
                                  <a:rPr lang="en-US" altLang="ko-KR" sz="1600" b="0" i="1" smtClean="0">
                                    <a:solidFill>
                                      <a:srgbClr val="008000"/>
                                    </a:solidFill>
                                    <a:latin typeface="Cambria Math" panose="02040503050406030204" pitchFamily="18" charset="0"/>
                                  </a:rPr>
                                  <m:t>3</m:t>
                                </m:r>
                              </m:sub>
                            </m:sSub>
                          </m:e>
                        </m:d>
                      </m:oMath>
                    </m:oMathPara>
                  </a14:m>
                  <a:endParaRPr lang="ko-KR" altLang="en-US" sz="1600" b="1" dirty="0">
                    <a:solidFill>
                      <a:srgbClr val="008000"/>
                    </a:solidFill>
                    <a:latin typeface="+mj-lt"/>
                  </a:endParaRPr>
                </a:p>
              </p:txBody>
            </p:sp>
          </mc:Choice>
          <mc:Fallback xmlns="">
            <p:sp>
              <p:nvSpPr>
                <p:cNvPr id="131" name="TextBox 130">
                  <a:extLst>
                    <a:ext uri="{FF2B5EF4-FFF2-40B4-BE49-F238E27FC236}">
                      <a16:creationId xmlns:a16="http://schemas.microsoft.com/office/drawing/2014/main" id="{9F83FBF3-51A9-BFD3-31A8-BD506AFC6587}"/>
                    </a:ext>
                  </a:extLst>
                </p:cNvPr>
                <p:cNvSpPr txBox="1">
                  <a:spLocks noRot="1" noChangeAspect="1" noMove="1" noResize="1" noEditPoints="1" noAdjustHandles="1" noChangeArrowheads="1" noChangeShapeType="1" noTextEdit="1"/>
                </p:cNvSpPr>
                <p:nvPr/>
              </p:nvSpPr>
              <p:spPr>
                <a:xfrm>
                  <a:off x="10572711" y="4772937"/>
                  <a:ext cx="590610" cy="246221"/>
                </a:xfrm>
                <a:prstGeom prst="rect">
                  <a:avLst/>
                </a:prstGeom>
                <a:blipFill>
                  <a:blip r:embed="rId17"/>
                  <a:stretch>
                    <a:fillRect l="-3093" r="-14433" b="-17500"/>
                  </a:stretch>
                </a:blipFill>
              </p:spPr>
              <p:txBody>
                <a:bodyPr/>
                <a:lstStyle/>
                <a:p>
                  <a:r>
                    <a:rPr lang="ko-KR" altLang="en-US">
                      <a:noFill/>
                    </a:rPr>
                    <a:t> </a:t>
                  </a:r>
                </a:p>
              </p:txBody>
            </p:sp>
          </mc:Fallback>
        </mc:AlternateContent>
        <p:cxnSp>
          <p:nvCxnSpPr>
            <p:cNvPr id="132" name="직선 화살표 연결선 131">
              <a:extLst>
                <a:ext uri="{FF2B5EF4-FFF2-40B4-BE49-F238E27FC236}">
                  <a16:creationId xmlns:a16="http://schemas.microsoft.com/office/drawing/2014/main" id="{01CF6AD9-D35D-E8E5-C488-CFE3DF09EF68}"/>
                </a:ext>
              </a:extLst>
            </p:cNvPr>
            <p:cNvCxnSpPr>
              <a:cxnSpLocks/>
              <a:stCxn id="112" idx="2"/>
            </p:cNvCxnSpPr>
            <p:nvPr/>
          </p:nvCxnSpPr>
          <p:spPr>
            <a:xfrm flipH="1">
              <a:off x="6930388" y="4493781"/>
              <a:ext cx="390992" cy="78413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6" name="직선 화살표 연결선 135">
              <a:extLst>
                <a:ext uri="{FF2B5EF4-FFF2-40B4-BE49-F238E27FC236}">
                  <a16:creationId xmlns:a16="http://schemas.microsoft.com/office/drawing/2014/main" id="{E38926EB-AE73-C5DD-4EF5-1C578D1AEC05}"/>
                </a:ext>
              </a:extLst>
            </p:cNvPr>
            <p:cNvCxnSpPr>
              <a:cxnSpLocks/>
              <a:stCxn id="112" idx="2"/>
              <a:endCxn id="130" idx="0"/>
            </p:cNvCxnSpPr>
            <p:nvPr/>
          </p:nvCxnSpPr>
          <p:spPr>
            <a:xfrm>
              <a:off x="7321380" y="4493781"/>
              <a:ext cx="2165534" cy="64612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사각형: 둥근 모서리 7">
              <a:extLst>
                <a:ext uri="{FF2B5EF4-FFF2-40B4-BE49-F238E27FC236}">
                  <a16:creationId xmlns:a16="http://schemas.microsoft.com/office/drawing/2014/main" id="{5E797119-8A2A-D134-01EB-E5AF1E264077}"/>
                </a:ext>
              </a:extLst>
            </p:cNvPr>
            <p:cNvSpPr/>
            <p:nvPr/>
          </p:nvSpPr>
          <p:spPr>
            <a:xfrm>
              <a:off x="3889094" y="4028632"/>
              <a:ext cx="7702922" cy="210867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2" name="TextBox 11">
              <a:extLst>
                <a:ext uri="{FF2B5EF4-FFF2-40B4-BE49-F238E27FC236}">
                  <a16:creationId xmlns:a16="http://schemas.microsoft.com/office/drawing/2014/main" id="{033BDBE8-ABE9-7A4A-580A-98A658B52ECA}"/>
                </a:ext>
              </a:extLst>
            </p:cNvPr>
            <p:cNvSpPr txBox="1"/>
            <p:nvPr/>
          </p:nvSpPr>
          <p:spPr>
            <a:xfrm>
              <a:off x="6339931" y="4993037"/>
              <a:ext cx="377109" cy="400110"/>
            </a:xfrm>
            <a:prstGeom prst="rect">
              <a:avLst/>
            </a:prstGeom>
            <a:noFill/>
          </p:spPr>
          <p:txBody>
            <a:bodyPr wrap="square" rtlCol="0">
              <a:spAutoFit/>
            </a:bodyPr>
            <a:lstStyle/>
            <a:p>
              <a:r>
                <a:rPr lang="en-US" altLang="ko-KR" sz="2000" dirty="0"/>
                <a:t>+</a:t>
              </a:r>
              <a:endParaRPr lang="ko-KR" altLang="en-US" sz="2000" dirty="0"/>
            </a:p>
          </p:txBody>
        </p:sp>
        <p:sp>
          <p:nvSpPr>
            <p:cNvPr id="13" name="TextBox 12">
              <a:extLst>
                <a:ext uri="{FF2B5EF4-FFF2-40B4-BE49-F238E27FC236}">
                  <a16:creationId xmlns:a16="http://schemas.microsoft.com/office/drawing/2014/main" id="{9A9E1312-DD55-7635-1A31-838EEBDEAADC}"/>
                </a:ext>
              </a:extLst>
            </p:cNvPr>
            <p:cNvSpPr txBox="1"/>
            <p:nvPr/>
          </p:nvSpPr>
          <p:spPr>
            <a:xfrm>
              <a:off x="8934880" y="4993037"/>
              <a:ext cx="377109" cy="400110"/>
            </a:xfrm>
            <a:prstGeom prst="rect">
              <a:avLst/>
            </a:prstGeom>
            <a:noFill/>
          </p:spPr>
          <p:txBody>
            <a:bodyPr wrap="square" rtlCol="0">
              <a:spAutoFit/>
            </a:bodyPr>
            <a:lstStyle/>
            <a:p>
              <a:r>
                <a:rPr lang="en-US" altLang="ko-KR" sz="2000" dirty="0"/>
                <a:t>+</a:t>
              </a:r>
              <a:endParaRPr lang="ko-KR" altLang="en-US" sz="2000" dirty="0"/>
            </a:p>
          </p:txBody>
        </p:sp>
        <p:sp>
          <p:nvSpPr>
            <p:cNvPr id="16" name="TextBox 15">
              <a:extLst>
                <a:ext uri="{FF2B5EF4-FFF2-40B4-BE49-F238E27FC236}">
                  <a16:creationId xmlns:a16="http://schemas.microsoft.com/office/drawing/2014/main" id="{C3A0422F-7667-010D-2357-12F6D6E81007}"/>
                </a:ext>
              </a:extLst>
            </p:cNvPr>
            <p:cNvSpPr txBox="1"/>
            <p:nvPr/>
          </p:nvSpPr>
          <p:spPr>
            <a:xfrm>
              <a:off x="4139797" y="4232020"/>
              <a:ext cx="838417" cy="553998"/>
            </a:xfrm>
            <a:prstGeom prst="rect">
              <a:avLst/>
            </a:prstGeom>
            <a:noFill/>
          </p:spPr>
          <p:txBody>
            <a:bodyPr wrap="square" lIns="0" tIns="0" rIns="0" bIns="0" rtlCol="0">
              <a:spAutoFit/>
            </a:bodyPr>
            <a:lstStyle/>
            <a:p>
              <a:r>
                <a:rPr lang="en-US" altLang="ko-KR" b="0" dirty="0">
                  <a:latin typeface="+mj-lt"/>
                  <a:ea typeface="Linux Biolinum" panose="02000503000000000000" pitchFamily="2" charset="0"/>
                  <a:cs typeface="Linux Biolinum" panose="02000503000000000000" pitchFamily="2" charset="0"/>
                </a:rPr>
                <a:t>Optical Field</a:t>
              </a:r>
              <a:endParaRPr lang="ko-KR" altLang="en-US" dirty="0">
                <a:latin typeface="+mj-lt"/>
                <a:cs typeface="Linux Biolinum" panose="02000503000000000000" pitchFamily="2" charset="0"/>
              </a:endParaRPr>
            </a:p>
          </p:txBody>
        </p:sp>
      </p:grpSp>
      <p:sp>
        <p:nvSpPr>
          <p:cNvPr id="34" name="TextBox 33">
            <a:extLst>
              <a:ext uri="{FF2B5EF4-FFF2-40B4-BE49-F238E27FC236}">
                <a16:creationId xmlns:a16="http://schemas.microsoft.com/office/drawing/2014/main" id="{FD4287E3-F749-6F53-0702-87EC9833B1A4}"/>
              </a:ext>
            </a:extLst>
          </p:cNvPr>
          <p:cNvSpPr txBox="1"/>
          <p:nvPr/>
        </p:nvSpPr>
        <p:spPr>
          <a:xfrm>
            <a:off x="3047036" y="3247227"/>
            <a:ext cx="1045175" cy="369332"/>
          </a:xfrm>
          <a:prstGeom prst="rect">
            <a:avLst/>
          </a:prstGeom>
          <a:noFill/>
        </p:spPr>
        <p:txBody>
          <a:bodyPr wrap="square">
            <a:spAutoFit/>
          </a:bodyPr>
          <a:lstStyle/>
          <a:p>
            <a:endParaRPr lang="ko-KR" altLang="en-US" dirty="0"/>
          </a:p>
        </p:txBody>
      </p:sp>
    </p:spTree>
    <p:custDataLst>
      <p:tags r:id="rId1"/>
    </p:custDataLst>
    <p:extLst>
      <p:ext uri="{BB962C8B-B14F-4D97-AF65-F5344CB8AC3E}">
        <p14:creationId xmlns:p14="http://schemas.microsoft.com/office/powerpoint/2010/main" val="27962998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500"/>
                                        <p:tgtEl>
                                          <p:spTgt spid="4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par>
                                <p:cTn id="43" presetID="10" presetClass="entr" presetSubtype="0" fill="hold"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fade">
                                      <p:cBhvr>
                                        <p:cTn id="45" dur="500"/>
                                        <p:tgtEl>
                                          <p:spTgt spid="50"/>
                                        </p:tgtEl>
                                      </p:cBhvr>
                                    </p:animEffect>
                                  </p:childTnLst>
                                </p:cTn>
                              </p:par>
                              <p:par>
                                <p:cTn id="46" presetID="10" presetClass="entr" presetSubtype="0"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fade">
                                      <p:cBhvr>
                                        <p:cTn id="48" dur="500"/>
                                        <p:tgtEl>
                                          <p:spTgt spid="5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fade">
                                      <p:cBhvr>
                                        <p:cTn id="51" dur="500"/>
                                        <p:tgtEl>
                                          <p:spTgt spid="5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additive="base">
                                        <p:cTn id="59" dur="500" fill="hold"/>
                                        <p:tgtEl>
                                          <p:spTgt spid="9"/>
                                        </p:tgtEl>
                                        <p:attrNameLst>
                                          <p:attrName>ppt_x</p:attrName>
                                        </p:attrNameLst>
                                      </p:cBhvr>
                                      <p:tavLst>
                                        <p:tav tm="0">
                                          <p:val>
                                            <p:strVal val="#ppt_x"/>
                                          </p:val>
                                        </p:tav>
                                        <p:tav tm="100000">
                                          <p:val>
                                            <p:strVal val="#ppt_x"/>
                                          </p:val>
                                        </p:tav>
                                      </p:tavLst>
                                    </p:anim>
                                    <p:anim calcmode="lin" valueType="num">
                                      <p:cBhvr additive="base">
                                        <p:cTn id="60" dur="500" fill="hold"/>
                                        <p:tgtEl>
                                          <p:spTgt spid="9"/>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additive="base">
                                        <p:cTn id="63" dur="500" fill="hold"/>
                                        <p:tgtEl>
                                          <p:spTgt spid="10"/>
                                        </p:tgtEl>
                                        <p:attrNameLst>
                                          <p:attrName>ppt_x</p:attrName>
                                        </p:attrNameLst>
                                      </p:cBhvr>
                                      <p:tavLst>
                                        <p:tav tm="0">
                                          <p:val>
                                            <p:strVal val="#ppt_x"/>
                                          </p:val>
                                        </p:tav>
                                        <p:tav tm="100000">
                                          <p:val>
                                            <p:strVal val="#ppt_x"/>
                                          </p:val>
                                        </p:tav>
                                      </p:tavLst>
                                    </p:anim>
                                    <p:anim calcmode="lin" valueType="num">
                                      <p:cBhvr additive="base">
                                        <p:cTn id="6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animBg="1"/>
      <p:bldP spid="24" grpId="0" animBg="1"/>
      <p:bldP spid="47" grpId="0"/>
      <p:bldP spid="55" grpId="0"/>
      <p:bldP spid="9" grpId="0"/>
      <p:bldP spid="10"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ndering_algorithm_convergence">
            <a:extLst>
              <a:ext uri="{FF2B5EF4-FFF2-40B4-BE49-F238E27FC236}">
                <a16:creationId xmlns:a16="http://schemas.microsoft.com/office/drawing/2014/main" id="{B4018706-933C-1A38-937A-3E31B4844C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45" t="58605" r="2176" b="6853"/>
          <a:stretch>
            <a:fillRect/>
          </a:stretch>
        </p:blipFill>
        <p:spPr bwMode="auto">
          <a:xfrm>
            <a:off x="3591253" y="1907267"/>
            <a:ext cx="7300268" cy="2345396"/>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a:extLst>
              <a:ext uri="{FF2B5EF4-FFF2-40B4-BE49-F238E27FC236}">
                <a16:creationId xmlns:a16="http://schemas.microsoft.com/office/drawing/2014/main" id="{87ECE59B-A629-CC80-EA9A-34B7052E0621}"/>
              </a:ext>
            </a:extLst>
          </p:cNvPr>
          <p:cNvSpPr>
            <a:spLocks noGrp="1"/>
          </p:cNvSpPr>
          <p:nvPr>
            <p:ph type="title"/>
          </p:nvPr>
        </p:nvSpPr>
        <p:spPr/>
        <p:txBody>
          <a:bodyPr/>
          <a:lstStyle/>
          <a:p>
            <a:r>
              <a:rPr lang="en-US" altLang="ko-KR" dirty="0"/>
              <a:t>OHD Speckle Sampling</a:t>
            </a:r>
            <a:endParaRPr lang="ko-KR" altLang="en-US" dirty="0"/>
          </a:p>
        </p:txBody>
      </p:sp>
      <p:sp>
        <p:nvSpPr>
          <p:cNvPr id="4" name="슬라이드 번호 개체 틀 3">
            <a:extLst>
              <a:ext uri="{FF2B5EF4-FFF2-40B4-BE49-F238E27FC236}">
                <a16:creationId xmlns:a16="http://schemas.microsoft.com/office/drawing/2014/main" id="{43FCAF25-0B5A-7111-7686-9686343CD3B9}"/>
              </a:ext>
            </a:extLst>
          </p:cNvPr>
          <p:cNvSpPr>
            <a:spLocks noGrp="1"/>
          </p:cNvSpPr>
          <p:nvPr>
            <p:ph type="sldNum" sz="quarter" idx="12"/>
          </p:nvPr>
        </p:nvSpPr>
        <p:spPr/>
        <p:txBody>
          <a:bodyPr/>
          <a:lstStyle/>
          <a:p>
            <a:fld id="{8DF240CA-39A6-8942-A819-E48F9D8A9D50}" type="slidenum">
              <a:rPr lang="en-KR" smtClean="0"/>
              <a:pPr/>
              <a:t>22</a:t>
            </a:fld>
            <a:endParaRPr lang="en-KR" dirty="0"/>
          </a:p>
        </p:txBody>
      </p:sp>
      <p:sp>
        <p:nvSpPr>
          <p:cNvPr id="7" name="TextBox 6">
            <a:extLst>
              <a:ext uri="{FF2B5EF4-FFF2-40B4-BE49-F238E27FC236}">
                <a16:creationId xmlns:a16="http://schemas.microsoft.com/office/drawing/2014/main" id="{A104C1A4-AE1B-420E-0174-EDDFFEB8A349}"/>
              </a:ext>
            </a:extLst>
          </p:cNvPr>
          <p:cNvSpPr txBox="1"/>
          <p:nvPr/>
        </p:nvSpPr>
        <p:spPr>
          <a:xfrm>
            <a:off x="6614115" y="4399829"/>
            <a:ext cx="1214489"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Frequency</a:t>
            </a:r>
            <a:endParaRPr lang="ko-KR" altLang="en-US" sz="1600" dirty="0">
              <a:latin typeface="+mj-lt"/>
              <a:cs typeface="Linux Biolinum" panose="02000503000000000000" pitchFamily="2" charset="0"/>
            </a:endParaRPr>
          </a:p>
        </p:txBody>
      </p:sp>
      <p:sp>
        <p:nvSpPr>
          <p:cNvPr id="8" name="TextBox 7">
            <a:extLst>
              <a:ext uri="{FF2B5EF4-FFF2-40B4-BE49-F238E27FC236}">
                <a16:creationId xmlns:a16="http://schemas.microsoft.com/office/drawing/2014/main" id="{8BFE3735-B42B-8C31-32F2-C4B4659C6DD0}"/>
              </a:ext>
            </a:extLst>
          </p:cNvPr>
          <p:cNvSpPr txBox="1"/>
          <p:nvPr/>
        </p:nvSpPr>
        <p:spPr>
          <a:xfrm rot="16200000">
            <a:off x="2556584" y="2806492"/>
            <a:ext cx="1730782"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Power (dB)</a:t>
            </a:r>
            <a:endParaRPr lang="ko-KR" altLang="en-US" sz="1600" dirty="0">
              <a:latin typeface="+mj-lt"/>
              <a:cs typeface="Linux Biolinum" panose="02000503000000000000" pitchFamily="2" charset="0"/>
            </a:endParaRPr>
          </a:p>
        </p:txBody>
      </p:sp>
      <p:sp>
        <p:nvSpPr>
          <p:cNvPr id="9" name="TextBox 8">
            <a:extLst>
              <a:ext uri="{FF2B5EF4-FFF2-40B4-BE49-F238E27FC236}">
                <a16:creationId xmlns:a16="http://schemas.microsoft.com/office/drawing/2014/main" id="{09D2F418-D93D-3520-0FE7-FDBE06FDEAB6}"/>
              </a:ext>
            </a:extLst>
          </p:cNvPr>
          <p:cNvSpPr txBox="1"/>
          <p:nvPr/>
        </p:nvSpPr>
        <p:spPr>
          <a:xfrm>
            <a:off x="7595157" y="5143424"/>
            <a:ext cx="3776359"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Single Measurement from Alg.2</a:t>
            </a:r>
          </a:p>
        </p:txBody>
      </p:sp>
      <p:cxnSp>
        <p:nvCxnSpPr>
          <p:cNvPr id="10" name="직선 연결선 9">
            <a:extLst>
              <a:ext uri="{FF2B5EF4-FFF2-40B4-BE49-F238E27FC236}">
                <a16:creationId xmlns:a16="http://schemas.microsoft.com/office/drawing/2014/main" id="{29DBDCA9-1E22-EF0C-CDC5-EA9D3DEC4937}"/>
              </a:ext>
            </a:extLst>
          </p:cNvPr>
          <p:cNvCxnSpPr>
            <a:cxnSpLocks/>
          </p:cNvCxnSpPr>
          <p:nvPr/>
        </p:nvCxnSpPr>
        <p:spPr>
          <a:xfrm>
            <a:off x="6683222" y="5312701"/>
            <a:ext cx="792000" cy="0"/>
          </a:xfrm>
          <a:prstGeom prst="line">
            <a:avLst/>
          </a:prstGeom>
          <a:ln w="38100">
            <a:solidFill>
              <a:srgbClr val="8EBAD9"/>
            </a:solidFill>
          </a:ln>
        </p:spPr>
        <p:style>
          <a:lnRef idx="2">
            <a:schemeClr val="accent1"/>
          </a:lnRef>
          <a:fillRef idx="0">
            <a:schemeClr val="accent1"/>
          </a:fillRef>
          <a:effectRef idx="1">
            <a:schemeClr val="accent1"/>
          </a:effectRef>
          <a:fontRef idx="minor">
            <a:schemeClr val="tx1"/>
          </a:fontRef>
        </p:style>
      </p:cxnSp>
      <p:cxnSp>
        <p:nvCxnSpPr>
          <p:cNvPr id="11" name="직선 연결선 10">
            <a:extLst>
              <a:ext uri="{FF2B5EF4-FFF2-40B4-BE49-F238E27FC236}">
                <a16:creationId xmlns:a16="http://schemas.microsoft.com/office/drawing/2014/main" id="{D8976D07-E4AB-F013-FA84-C74B9E7D718A}"/>
              </a:ext>
            </a:extLst>
          </p:cNvPr>
          <p:cNvCxnSpPr>
            <a:cxnSpLocks/>
          </p:cNvCxnSpPr>
          <p:nvPr/>
        </p:nvCxnSpPr>
        <p:spPr>
          <a:xfrm>
            <a:off x="6683222" y="5678393"/>
            <a:ext cx="792000" cy="0"/>
          </a:xfrm>
          <a:prstGeom prst="line">
            <a:avLst/>
          </a:prstGeom>
          <a:ln w="38100">
            <a:solidFill>
              <a:srgbClr val="1F77B4"/>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F38C0D78-71AF-8CF8-0BF7-6D25A7DDF43B}"/>
              </a:ext>
            </a:extLst>
          </p:cNvPr>
          <p:cNvSpPr txBox="1"/>
          <p:nvPr/>
        </p:nvSpPr>
        <p:spPr>
          <a:xfrm>
            <a:off x="7595156" y="5509116"/>
            <a:ext cx="3674759"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Avg of 1000 Single Measurements</a:t>
            </a:r>
          </a:p>
        </p:txBody>
      </p:sp>
      <p:sp>
        <p:nvSpPr>
          <p:cNvPr id="13" name="직사각형 12">
            <a:extLst>
              <a:ext uri="{FF2B5EF4-FFF2-40B4-BE49-F238E27FC236}">
                <a16:creationId xmlns:a16="http://schemas.microsoft.com/office/drawing/2014/main" id="{746849F2-E3B7-4E3C-C495-08131C8D35A5}"/>
              </a:ext>
            </a:extLst>
          </p:cNvPr>
          <p:cNvSpPr/>
          <p:nvPr/>
        </p:nvSpPr>
        <p:spPr>
          <a:xfrm>
            <a:off x="3555293" y="5104074"/>
            <a:ext cx="7816223" cy="754507"/>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4" name="직선 연결선 13">
            <a:extLst>
              <a:ext uri="{FF2B5EF4-FFF2-40B4-BE49-F238E27FC236}">
                <a16:creationId xmlns:a16="http://schemas.microsoft.com/office/drawing/2014/main" id="{86DFE867-CA6C-D130-6205-E1FF462EBF2A}"/>
              </a:ext>
            </a:extLst>
          </p:cNvPr>
          <p:cNvCxnSpPr>
            <a:cxnSpLocks/>
          </p:cNvCxnSpPr>
          <p:nvPr/>
        </p:nvCxnSpPr>
        <p:spPr>
          <a:xfrm>
            <a:off x="3866882" y="5312701"/>
            <a:ext cx="792000" cy="0"/>
          </a:xfrm>
          <a:prstGeom prst="line">
            <a:avLst/>
          </a:prstGeom>
          <a:ln w="38100">
            <a:solidFill>
              <a:srgbClr val="FFBE86"/>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C5C553C-5A03-B575-3D25-799136DE0A13}"/>
                  </a:ext>
                </a:extLst>
              </p:cNvPr>
              <p:cNvSpPr txBox="1"/>
              <p:nvPr/>
            </p:nvSpPr>
            <p:spPr>
              <a:xfrm>
                <a:off x="4496024" y="5143424"/>
                <a:ext cx="2269084" cy="338554"/>
              </a:xfrm>
              <a:prstGeom prst="rect">
                <a:avLst/>
              </a:prstGeom>
              <a:noFill/>
            </p:spPr>
            <p:txBody>
              <a:bodyPr wrap="square" rtlCol="0">
                <a:spAutoFit/>
              </a:bodyPr>
              <a:lstStyle/>
              <a:p>
                <a:pPr algn="ctr"/>
                <a14:m>
                  <m:oMath xmlns:m="http://schemas.openxmlformats.org/officeDocument/2006/math">
                    <m:sSub>
                      <m:sSubPr>
                        <m:ctrlPr>
                          <a:rPr lang="en-US" altLang="ko-KR" sz="1600" b="0" i="1" dirty="0" smtClean="0">
                            <a:latin typeface="Cambria Math" panose="02040503050406030204" pitchFamily="18" charset="0"/>
                            <a:ea typeface="Linux Biolinum" panose="02000503000000000000" pitchFamily="2" charset="0"/>
                            <a:cs typeface="Linux Biolinum" panose="02000503000000000000" pitchFamily="2" charset="0"/>
                          </a:rPr>
                        </m:ctrlPr>
                      </m:sSubPr>
                      <m:e>
                        <m:r>
                          <a:rPr lang="en-US" altLang="ko-KR" sz="1600" b="0" i="1" dirty="0" smtClean="0">
                            <a:latin typeface="Cambria Math" panose="02040503050406030204" pitchFamily="18" charset="0"/>
                            <a:ea typeface="Linux Biolinum" panose="02000503000000000000" pitchFamily="2" charset="0"/>
                            <a:cs typeface="Linux Biolinum" panose="02000503000000000000" pitchFamily="2" charset="0"/>
                          </a:rPr>
                          <m:t>𝑆</m:t>
                        </m:r>
                      </m:e>
                      <m:sub>
                        <m:r>
                          <m:rPr>
                            <m:sty m:val="p"/>
                          </m:rPr>
                          <a:rPr lang="en-US" altLang="ko-KR" sz="1600" b="0" i="0" dirty="0" smtClean="0">
                            <a:latin typeface="Cambria Math" panose="02040503050406030204" pitchFamily="18" charset="0"/>
                            <a:ea typeface="Linux Biolinum" panose="02000503000000000000" pitchFamily="2" charset="0"/>
                            <a:cs typeface="Linux Biolinum" panose="02000503000000000000" pitchFamily="2" charset="0"/>
                          </a:rPr>
                          <m:t>AC</m:t>
                        </m:r>
                      </m:sub>
                    </m:sSub>
                    <m:r>
                      <a:rPr lang="en-US" altLang="ko-KR" sz="1600" b="0" i="1" dirty="0" smtClean="0">
                        <a:latin typeface="Cambria Math" panose="02040503050406030204" pitchFamily="18" charset="0"/>
                        <a:ea typeface="Linux Biolinum" panose="02000503000000000000" pitchFamily="2" charset="0"/>
                        <a:cs typeface="Linux Biolinum" panose="02000503000000000000" pitchFamily="2" charset="0"/>
                      </a:rPr>
                      <m:t>(</m:t>
                    </m:r>
                    <m:r>
                      <a:rPr lang="en-US" altLang="ko-KR" sz="1600" b="0" i="1" dirty="0" smtClean="0">
                        <a:latin typeface="Cambria Math" panose="02040503050406030204" pitchFamily="18" charset="0"/>
                        <a:ea typeface="Linux Biolinum" panose="02000503000000000000" pitchFamily="2" charset="0"/>
                        <a:cs typeface="Linux Biolinum" panose="02000503000000000000" pitchFamily="2" charset="0"/>
                      </a:rPr>
                      <m:t>𝜔</m:t>
                    </m:r>
                    <m:r>
                      <a:rPr lang="en-US" altLang="ko-KR" sz="1600" b="0" i="1" dirty="0" smtClean="0">
                        <a:latin typeface="Cambria Math" panose="02040503050406030204" pitchFamily="18" charset="0"/>
                        <a:ea typeface="Linux Biolinum" panose="02000503000000000000" pitchFamily="2" charset="0"/>
                        <a:cs typeface="Linux Biolinum" panose="02000503000000000000" pitchFamily="2" charset="0"/>
                      </a:rPr>
                      <m:t>)</m:t>
                    </m:r>
                  </m:oMath>
                </a14:m>
                <a:r>
                  <a:rPr lang="en-US" altLang="ko-KR" sz="1600" dirty="0">
                    <a:latin typeface="+mj-lt"/>
                    <a:ea typeface="Linux Biolinum" panose="02000503000000000000" pitchFamily="2" charset="0"/>
                    <a:cs typeface="Linux Biolinum" panose="02000503000000000000" pitchFamily="2" charset="0"/>
                  </a:rPr>
                  <a:t> from Alg.1</a:t>
                </a:r>
              </a:p>
            </p:txBody>
          </p:sp>
        </mc:Choice>
        <mc:Fallback xmlns="">
          <p:sp>
            <p:nvSpPr>
              <p:cNvPr id="15" name="TextBox 14">
                <a:extLst>
                  <a:ext uri="{FF2B5EF4-FFF2-40B4-BE49-F238E27FC236}">
                    <a16:creationId xmlns:a16="http://schemas.microsoft.com/office/drawing/2014/main" id="{EC5C553C-5A03-B575-3D25-799136DE0A13}"/>
                  </a:ext>
                </a:extLst>
              </p:cNvPr>
              <p:cNvSpPr txBox="1">
                <a:spLocks noRot="1" noChangeAspect="1" noMove="1" noResize="1" noEditPoints="1" noAdjustHandles="1" noChangeArrowheads="1" noChangeShapeType="1" noTextEdit="1"/>
              </p:cNvSpPr>
              <p:nvPr/>
            </p:nvSpPr>
            <p:spPr>
              <a:xfrm>
                <a:off x="4496024" y="5143424"/>
                <a:ext cx="2269084" cy="338554"/>
              </a:xfrm>
              <a:prstGeom prst="rect">
                <a:avLst/>
              </a:prstGeom>
              <a:blipFill>
                <a:blip r:embed="rId7"/>
                <a:stretch>
                  <a:fillRect t="-5455" b="-23636"/>
                </a:stretch>
              </a:blipFill>
            </p:spPr>
            <p:txBody>
              <a:bodyPr/>
              <a:lstStyle/>
              <a:p>
                <a:r>
                  <a:rPr lang="ko-KR" altLang="en-US">
                    <a:noFill/>
                  </a:rPr>
                  <a:t> </a:t>
                </a:r>
              </a:p>
            </p:txBody>
          </p:sp>
        </mc:Fallback>
      </mc:AlternateContent>
      <p:cxnSp>
        <p:nvCxnSpPr>
          <p:cNvPr id="16" name="직선 연결선 15">
            <a:extLst>
              <a:ext uri="{FF2B5EF4-FFF2-40B4-BE49-F238E27FC236}">
                <a16:creationId xmlns:a16="http://schemas.microsoft.com/office/drawing/2014/main" id="{85BA2725-6E91-2F59-43EE-16833DE54097}"/>
              </a:ext>
            </a:extLst>
          </p:cNvPr>
          <p:cNvCxnSpPr>
            <a:cxnSpLocks/>
          </p:cNvCxnSpPr>
          <p:nvPr/>
        </p:nvCxnSpPr>
        <p:spPr>
          <a:xfrm>
            <a:off x="3866882" y="5678393"/>
            <a:ext cx="792000" cy="0"/>
          </a:xfrm>
          <a:prstGeom prst="line">
            <a:avLst/>
          </a:prstGeom>
          <a:ln w="38100">
            <a:solidFill>
              <a:srgbClr val="FF7F0E"/>
            </a:solidFill>
            <a:prstDash val="dash"/>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5DDA41D-19C6-2A17-D769-97EB772AFD0B}"/>
              </a:ext>
            </a:extLst>
          </p:cNvPr>
          <p:cNvSpPr txBox="1"/>
          <p:nvPr/>
        </p:nvSpPr>
        <p:spPr>
          <a:xfrm>
            <a:off x="4667417" y="5509116"/>
            <a:ext cx="1926297"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With convolution</a:t>
            </a:r>
          </a:p>
        </p:txBody>
      </p:sp>
      <p:sp>
        <p:nvSpPr>
          <p:cNvPr id="18" name="TextBox 17">
            <a:extLst>
              <a:ext uri="{FF2B5EF4-FFF2-40B4-BE49-F238E27FC236}">
                <a16:creationId xmlns:a16="http://schemas.microsoft.com/office/drawing/2014/main" id="{9B1C678C-86D0-9C02-D398-E73B2F59427F}"/>
              </a:ext>
            </a:extLst>
          </p:cNvPr>
          <p:cNvSpPr txBox="1"/>
          <p:nvPr/>
        </p:nvSpPr>
        <p:spPr>
          <a:xfrm>
            <a:off x="7463404" y="2091933"/>
            <a:ext cx="3776358" cy="369332"/>
          </a:xfrm>
          <a:prstGeom prst="rect">
            <a:avLst/>
          </a:prstGeom>
          <a:noFill/>
        </p:spPr>
        <p:txBody>
          <a:bodyPr wrap="square" rtlCol="0">
            <a:spAutoFit/>
          </a:bodyPr>
          <a:lstStyle/>
          <a:p>
            <a:r>
              <a:rPr lang="en-US" altLang="ko-KR" dirty="0">
                <a:solidFill>
                  <a:srgbClr val="FF0000"/>
                </a:solidFill>
                <a:latin typeface="+mj-lt"/>
              </a:rPr>
              <a:t>Both converges to same PSD!</a:t>
            </a:r>
            <a:endParaRPr lang="ko-KR" altLang="en-US" dirty="0">
              <a:solidFill>
                <a:srgbClr val="FF0000"/>
              </a:solidFill>
              <a:latin typeface="+mj-lt"/>
            </a:endParaRPr>
          </a:p>
        </p:txBody>
      </p:sp>
      <p:pic>
        <p:nvPicPr>
          <p:cNvPr id="19" name="그림 18" descr="벽, 인테리어 디자인, 디자인, 실내이(가) 표시된 사진&#10;&#10;자동 생성된 설명">
            <a:extLst>
              <a:ext uri="{FF2B5EF4-FFF2-40B4-BE49-F238E27FC236}">
                <a16:creationId xmlns:a16="http://schemas.microsoft.com/office/drawing/2014/main" id="{C856D6F7-F047-5984-A34A-7924EA1F9F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0816" y="2050902"/>
            <a:ext cx="2201762" cy="2201761"/>
          </a:xfrm>
          <a:prstGeom prst="rect">
            <a:avLst/>
          </a:prstGeom>
          <a:ln>
            <a:solidFill>
              <a:schemeClr val="tx1"/>
            </a:solidFill>
          </a:ln>
        </p:spPr>
      </p:pic>
      <p:sp>
        <p:nvSpPr>
          <p:cNvPr id="20" name="TextBox 19">
            <a:extLst>
              <a:ext uri="{FF2B5EF4-FFF2-40B4-BE49-F238E27FC236}">
                <a16:creationId xmlns:a16="http://schemas.microsoft.com/office/drawing/2014/main" id="{C22FDF67-36F1-DDDD-E469-33329B1DFECC}"/>
              </a:ext>
            </a:extLst>
          </p:cNvPr>
          <p:cNvSpPr txBox="1"/>
          <p:nvPr/>
        </p:nvSpPr>
        <p:spPr>
          <a:xfrm>
            <a:off x="500816" y="4445995"/>
            <a:ext cx="888460" cy="584775"/>
          </a:xfrm>
          <a:prstGeom prst="rect">
            <a:avLst/>
          </a:prstGeom>
          <a:noFill/>
        </p:spPr>
        <p:txBody>
          <a:bodyPr wrap="square" rtlCol="0">
            <a:spAutoFit/>
          </a:bodyPr>
          <a:lstStyle/>
          <a:p>
            <a:pPr algn="ctr"/>
            <a:r>
              <a:rPr lang="en-US" altLang="ko-KR" sz="1600" dirty="0">
                <a:solidFill>
                  <a:srgbClr val="FF0000"/>
                </a:solidFill>
                <a:latin typeface="+mj-lt"/>
                <a:ea typeface="Linux Biolinum" panose="02000503000000000000" pitchFamily="2" charset="0"/>
                <a:cs typeface="Linux Biolinum" panose="02000503000000000000" pitchFamily="2" charset="0"/>
              </a:rPr>
              <a:t>Target Point</a:t>
            </a:r>
            <a:endParaRPr lang="ko-KR" altLang="en-US" sz="1600" dirty="0">
              <a:solidFill>
                <a:srgbClr val="FF0000"/>
              </a:solidFill>
              <a:latin typeface="+mj-lt"/>
              <a:cs typeface="Linux Biolinum" panose="02000503000000000000" pitchFamily="2" charset="0"/>
            </a:endParaRPr>
          </a:p>
        </p:txBody>
      </p:sp>
      <p:sp>
        <p:nvSpPr>
          <p:cNvPr id="21" name="타원 20">
            <a:extLst>
              <a:ext uri="{FF2B5EF4-FFF2-40B4-BE49-F238E27FC236}">
                <a16:creationId xmlns:a16="http://schemas.microsoft.com/office/drawing/2014/main" id="{72107340-FFAD-0F07-5EB2-8138D19C1791}"/>
              </a:ext>
            </a:extLst>
          </p:cNvPr>
          <p:cNvSpPr/>
          <p:nvPr/>
        </p:nvSpPr>
        <p:spPr>
          <a:xfrm>
            <a:off x="888062" y="4078184"/>
            <a:ext cx="72000" cy="720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2" name="화살표: 아래쪽 21">
            <a:extLst>
              <a:ext uri="{FF2B5EF4-FFF2-40B4-BE49-F238E27FC236}">
                <a16:creationId xmlns:a16="http://schemas.microsoft.com/office/drawing/2014/main" id="{BCBB5B36-337D-1B4C-5D99-EB3F40C254C9}"/>
              </a:ext>
            </a:extLst>
          </p:cNvPr>
          <p:cNvSpPr/>
          <p:nvPr/>
        </p:nvSpPr>
        <p:spPr>
          <a:xfrm rot="10800000">
            <a:off x="796920" y="4213023"/>
            <a:ext cx="254283" cy="272613"/>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j-lt"/>
            </a:endParaRPr>
          </a:p>
        </p:txBody>
      </p:sp>
    </p:spTree>
    <p:custDataLst>
      <p:tags r:id="rId1"/>
    </p:custDataLst>
    <p:extLst>
      <p:ext uri="{BB962C8B-B14F-4D97-AF65-F5344CB8AC3E}">
        <p14:creationId xmlns:p14="http://schemas.microsoft.com/office/powerpoint/2010/main" val="213626352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5574C-BD7C-CCBD-D9A3-047E602B5C40}"/>
            </a:ext>
          </a:extLst>
        </p:cNvPr>
        <p:cNvGrpSpPr/>
        <p:nvPr/>
      </p:nvGrpSpPr>
      <p:grpSpPr>
        <a:xfrm>
          <a:off x="0" y="0"/>
          <a:ext cx="0" cy="0"/>
          <a:chOff x="0" y="0"/>
          <a:chExt cx="0" cy="0"/>
        </a:xfrm>
      </p:grpSpPr>
      <p:sp>
        <p:nvSpPr>
          <p:cNvPr id="5" name="제목 4">
            <a:extLst>
              <a:ext uri="{FF2B5EF4-FFF2-40B4-BE49-F238E27FC236}">
                <a16:creationId xmlns:a16="http://schemas.microsoft.com/office/drawing/2014/main" id="{2064B964-9654-0EEE-ABFF-5A8B9C0191C6}"/>
              </a:ext>
            </a:extLst>
          </p:cNvPr>
          <p:cNvSpPr>
            <a:spLocks noGrp="1"/>
          </p:cNvSpPr>
          <p:nvPr>
            <p:ph type="title"/>
          </p:nvPr>
        </p:nvSpPr>
        <p:spPr/>
        <p:txBody>
          <a:bodyPr/>
          <a:lstStyle/>
          <a:p>
            <a:r>
              <a:rPr lang="en-US" altLang="ko-KR" dirty="0"/>
              <a:t>Applications of Our Simulators</a:t>
            </a:r>
            <a:endParaRPr lang="ko-KR" altLang="en-US" dirty="0"/>
          </a:p>
        </p:txBody>
      </p:sp>
      <p:sp>
        <p:nvSpPr>
          <p:cNvPr id="4" name="슬라이드 번호 개체 틀 3">
            <a:extLst>
              <a:ext uri="{FF2B5EF4-FFF2-40B4-BE49-F238E27FC236}">
                <a16:creationId xmlns:a16="http://schemas.microsoft.com/office/drawing/2014/main" id="{0F21D356-D0CA-187E-E3CF-1CD28C0CF11B}"/>
              </a:ext>
            </a:extLst>
          </p:cNvPr>
          <p:cNvSpPr>
            <a:spLocks noGrp="1"/>
          </p:cNvSpPr>
          <p:nvPr>
            <p:ph type="sldNum" sz="quarter" idx="12"/>
          </p:nvPr>
        </p:nvSpPr>
        <p:spPr/>
        <p:txBody>
          <a:bodyPr/>
          <a:lstStyle/>
          <a:p>
            <a:fld id="{8DF240CA-39A6-8942-A819-E48F9D8A9D50}" type="slidenum">
              <a:rPr lang="en-KR" smtClean="0"/>
              <a:pPr/>
              <a:t>23</a:t>
            </a:fld>
            <a:endParaRPr lang="en-KR" dirty="0"/>
          </a:p>
        </p:txBody>
      </p:sp>
    </p:spTree>
    <p:custDataLst>
      <p:tags r:id="rId1"/>
    </p:custDataLst>
    <p:extLst>
      <p:ext uri="{BB962C8B-B14F-4D97-AF65-F5344CB8AC3E}">
        <p14:creationId xmlns:p14="http://schemas.microsoft.com/office/powerpoint/2010/main" val="187976198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사각형: 둥근 모서리 47">
            <a:extLst>
              <a:ext uri="{FF2B5EF4-FFF2-40B4-BE49-F238E27FC236}">
                <a16:creationId xmlns:a16="http://schemas.microsoft.com/office/drawing/2014/main" id="{E27A957E-3310-C372-1CF3-0B7E1A6BB736}"/>
              </a:ext>
            </a:extLst>
          </p:cNvPr>
          <p:cNvSpPr/>
          <p:nvPr/>
        </p:nvSpPr>
        <p:spPr>
          <a:xfrm>
            <a:off x="6340235" y="980441"/>
            <a:ext cx="4758443" cy="5235008"/>
          </a:xfrm>
          <a:prstGeom prst="roundRect">
            <a:avLst>
              <a:gd name="adj" fmla="val 12244"/>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47" name="사각형: 둥근 모서리 46">
            <a:extLst>
              <a:ext uri="{FF2B5EF4-FFF2-40B4-BE49-F238E27FC236}">
                <a16:creationId xmlns:a16="http://schemas.microsoft.com/office/drawing/2014/main" id="{5D153EF2-E641-930F-9E6C-FE25BB152C17}"/>
              </a:ext>
            </a:extLst>
          </p:cNvPr>
          <p:cNvSpPr/>
          <p:nvPr/>
        </p:nvSpPr>
        <p:spPr>
          <a:xfrm>
            <a:off x="1239855" y="980441"/>
            <a:ext cx="4758443" cy="5235008"/>
          </a:xfrm>
          <a:prstGeom prst="roundRect">
            <a:avLst>
              <a:gd name="adj" fmla="val 12244"/>
            </a:avLst>
          </a:prstGeom>
          <a:solidFill>
            <a:schemeClr val="accent6">
              <a:lumMod val="20000"/>
              <a:lumOff val="80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4" name="제목 3">
            <a:extLst>
              <a:ext uri="{FF2B5EF4-FFF2-40B4-BE49-F238E27FC236}">
                <a16:creationId xmlns:a16="http://schemas.microsoft.com/office/drawing/2014/main" id="{63553C95-F3FE-7406-B3ED-73D3A679B57C}"/>
              </a:ext>
            </a:extLst>
          </p:cNvPr>
          <p:cNvSpPr>
            <a:spLocks noGrp="1"/>
          </p:cNvSpPr>
          <p:nvPr>
            <p:ph type="title"/>
          </p:nvPr>
        </p:nvSpPr>
        <p:spPr/>
        <p:txBody>
          <a:bodyPr/>
          <a:lstStyle/>
          <a:p>
            <a:r>
              <a:rPr lang="en-US" altLang="ko-KR" dirty="0"/>
              <a:t>Application (1) FMCW Lidar</a:t>
            </a:r>
            <a:endParaRPr lang="ko-KR" altLang="en-US" dirty="0"/>
          </a:p>
        </p:txBody>
      </p:sp>
      <p:sp>
        <p:nvSpPr>
          <p:cNvPr id="3" name="슬라이드 번호 개체 틀 2">
            <a:extLst>
              <a:ext uri="{FF2B5EF4-FFF2-40B4-BE49-F238E27FC236}">
                <a16:creationId xmlns:a16="http://schemas.microsoft.com/office/drawing/2014/main" id="{A7A1E7BC-8425-E8BC-C9F9-AAED2F4C560B}"/>
              </a:ext>
            </a:extLst>
          </p:cNvPr>
          <p:cNvSpPr>
            <a:spLocks noGrp="1"/>
          </p:cNvSpPr>
          <p:nvPr>
            <p:ph type="sldNum" sz="quarter" idx="12"/>
          </p:nvPr>
        </p:nvSpPr>
        <p:spPr/>
        <p:txBody>
          <a:bodyPr/>
          <a:lstStyle/>
          <a:p>
            <a:fld id="{8DF240CA-39A6-8942-A819-E48F9D8A9D50}" type="slidenum">
              <a:rPr lang="en-KR" smtClean="0"/>
              <a:t>24</a:t>
            </a:fld>
            <a:endParaRPr lang="en-KR"/>
          </a:p>
        </p:txBody>
      </p:sp>
      <p:grpSp>
        <p:nvGrpSpPr>
          <p:cNvPr id="22" name="그룹 21">
            <a:extLst>
              <a:ext uri="{FF2B5EF4-FFF2-40B4-BE49-F238E27FC236}">
                <a16:creationId xmlns:a16="http://schemas.microsoft.com/office/drawing/2014/main" id="{58F41724-3040-97E6-48F7-B18E39B1FF72}"/>
              </a:ext>
            </a:extLst>
          </p:cNvPr>
          <p:cNvGrpSpPr/>
          <p:nvPr/>
        </p:nvGrpSpPr>
        <p:grpSpPr>
          <a:xfrm>
            <a:off x="1460194" y="1464556"/>
            <a:ext cx="4189620" cy="4425123"/>
            <a:chOff x="259080" y="1351156"/>
            <a:chExt cx="2139316" cy="2259567"/>
          </a:xfrm>
        </p:grpSpPr>
        <p:pic>
          <p:nvPicPr>
            <p:cNvPr id="23" name="Google Shape;77;p16">
              <a:extLst>
                <a:ext uri="{FF2B5EF4-FFF2-40B4-BE49-F238E27FC236}">
                  <a16:creationId xmlns:a16="http://schemas.microsoft.com/office/drawing/2014/main" id="{F40C153D-8A6C-0D85-17A6-D5DC46CC2D31}"/>
                </a:ext>
              </a:extLst>
            </p:cNvPr>
            <p:cNvPicPr preferRelativeResize="0"/>
            <p:nvPr/>
          </p:nvPicPr>
          <p:blipFill rotWithShape="1">
            <a:blip r:embed="rId4">
              <a:alphaModFix/>
            </a:blip>
            <a:srcRect l="6158" t="7768" b="17832"/>
            <a:stretch/>
          </p:blipFill>
          <p:spPr>
            <a:xfrm>
              <a:off x="259080" y="1351156"/>
              <a:ext cx="2139316" cy="2259567"/>
            </a:xfrm>
            <a:prstGeom prst="rect">
              <a:avLst/>
            </a:prstGeom>
            <a:noFill/>
            <a:ln>
              <a:solidFill>
                <a:schemeClr val="bg1"/>
              </a:solidFill>
            </a:ln>
          </p:spPr>
        </p:pic>
        <p:cxnSp>
          <p:nvCxnSpPr>
            <p:cNvPr id="24" name="Google Shape;82;p16">
              <a:extLst>
                <a:ext uri="{FF2B5EF4-FFF2-40B4-BE49-F238E27FC236}">
                  <a16:creationId xmlns:a16="http://schemas.microsoft.com/office/drawing/2014/main" id="{89A56500-5910-81CC-5639-51FA7BEA93C7}"/>
                </a:ext>
              </a:extLst>
            </p:cNvPr>
            <p:cNvCxnSpPr>
              <a:cxnSpLocks/>
            </p:cNvCxnSpPr>
            <p:nvPr/>
          </p:nvCxnSpPr>
          <p:spPr>
            <a:xfrm>
              <a:off x="587018" y="3312590"/>
              <a:ext cx="1493599" cy="64366"/>
            </a:xfrm>
            <a:prstGeom prst="straightConnector1">
              <a:avLst/>
            </a:prstGeom>
            <a:noFill/>
            <a:ln w="38100" cap="flat" cmpd="sng">
              <a:solidFill>
                <a:srgbClr val="00B0F0"/>
              </a:solidFill>
              <a:prstDash val="solid"/>
              <a:round/>
              <a:headEnd type="none" w="med" len="med"/>
              <a:tailEnd type="triangle" w="med" len="med"/>
            </a:ln>
          </p:spPr>
        </p:cxnSp>
        <p:sp>
          <p:nvSpPr>
            <p:cNvPr id="25" name="Google Shape;83;p16">
              <a:extLst>
                <a:ext uri="{FF2B5EF4-FFF2-40B4-BE49-F238E27FC236}">
                  <a16:creationId xmlns:a16="http://schemas.microsoft.com/office/drawing/2014/main" id="{45D32D39-61A6-27E8-D019-92DFB3C60995}"/>
                </a:ext>
              </a:extLst>
            </p:cNvPr>
            <p:cNvSpPr txBox="1"/>
            <p:nvPr/>
          </p:nvSpPr>
          <p:spPr>
            <a:xfrm>
              <a:off x="522110" y="3108718"/>
              <a:ext cx="1812104" cy="282869"/>
            </a:xfrm>
            <a:prstGeom prst="rect">
              <a:avLst/>
            </a:prstGeom>
            <a:noFill/>
            <a:ln>
              <a:noFill/>
            </a:ln>
          </p:spPr>
          <p:txBody>
            <a:bodyPr spcFirstLastPara="1" wrap="square" lIns="91425" tIns="91425" rIns="91425" bIns="91425" anchor="t" anchorCtr="0">
              <a:spAutoFit/>
            </a:bodyPr>
            <a:lstStyle/>
            <a:p>
              <a:pPr algn="ctr" latinLnBrk="0"/>
              <a:r>
                <a:rPr lang="en" sz="2400" dirty="0">
                  <a:solidFill>
                    <a:srgbClr val="00B0F0"/>
                  </a:solidFill>
                  <a:latin typeface="+mj-lt"/>
                  <a:ea typeface="맑은 고딕"/>
                </a:rPr>
                <a:t>Scan direction</a:t>
              </a:r>
              <a:endParaRPr sz="2400" dirty="0">
                <a:solidFill>
                  <a:srgbClr val="00B0F0"/>
                </a:solidFill>
                <a:latin typeface="+mj-lt"/>
                <a:ea typeface="맑은 고딕"/>
              </a:endParaRPr>
            </a:p>
          </p:txBody>
        </p:sp>
        <p:cxnSp>
          <p:nvCxnSpPr>
            <p:cNvPr id="26" name="Google Shape;82;p16">
              <a:extLst>
                <a:ext uri="{FF2B5EF4-FFF2-40B4-BE49-F238E27FC236}">
                  <a16:creationId xmlns:a16="http://schemas.microsoft.com/office/drawing/2014/main" id="{7F877F2D-A909-CCFA-3A2E-D81E2CF47F57}"/>
                </a:ext>
              </a:extLst>
            </p:cNvPr>
            <p:cNvCxnSpPr>
              <a:cxnSpLocks/>
            </p:cNvCxnSpPr>
            <p:nvPr/>
          </p:nvCxnSpPr>
          <p:spPr>
            <a:xfrm flipV="1">
              <a:off x="944932" y="2263073"/>
              <a:ext cx="806060" cy="32444"/>
            </a:xfrm>
            <a:prstGeom prst="straightConnector1">
              <a:avLst/>
            </a:prstGeom>
            <a:noFill/>
            <a:ln w="38100" cap="flat" cmpd="sng">
              <a:solidFill>
                <a:schemeClr val="accent4"/>
              </a:solidFill>
              <a:prstDash val="solid"/>
              <a:round/>
              <a:headEnd type="none" w="med" len="med"/>
              <a:tailEnd type="triangle" w="med" len="med"/>
            </a:ln>
          </p:spPr>
        </p:cxnSp>
        <p:sp>
          <p:nvSpPr>
            <p:cNvPr id="27" name="Google Shape;83;p16">
              <a:extLst>
                <a:ext uri="{FF2B5EF4-FFF2-40B4-BE49-F238E27FC236}">
                  <a16:creationId xmlns:a16="http://schemas.microsoft.com/office/drawing/2014/main" id="{55D339E3-F996-019F-F016-0A986B011897}"/>
                </a:ext>
              </a:extLst>
            </p:cNvPr>
            <p:cNvSpPr txBox="1"/>
            <p:nvPr/>
          </p:nvSpPr>
          <p:spPr>
            <a:xfrm>
              <a:off x="551089" y="2007430"/>
              <a:ext cx="1812104" cy="282869"/>
            </a:xfrm>
            <a:prstGeom prst="rect">
              <a:avLst/>
            </a:prstGeom>
            <a:noFill/>
            <a:ln>
              <a:noFill/>
            </a:ln>
          </p:spPr>
          <p:txBody>
            <a:bodyPr spcFirstLastPara="1" wrap="square" lIns="91425" tIns="91425" rIns="91425" bIns="91425" anchor="t" anchorCtr="0">
              <a:spAutoFit/>
            </a:bodyPr>
            <a:lstStyle/>
            <a:p>
              <a:pPr algn="ctr" latinLnBrk="0"/>
              <a:r>
                <a:rPr lang="en" sz="2400" dirty="0">
                  <a:solidFill>
                    <a:schemeClr val="accent4"/>
                  </a:solidFill>
                  <a:latin typeface="+mj-lt"/>
                  <a:ea typeface="맑은 고딕"/>
                </a:rPr>
                <a:t>Moving direction</a:t>
              </a:r>
              <a:endParaRPr sz="2400" dirty="0">
                <a:solidFill>
                  <a:schemeClr val="accent4"/>
                </a:solidFill>
                <a:latin typeface="+mj-lt"/>
                <a:ea typeface="맑은 고딕"/>
              </a:endParaRPr>
            </a:p>
          </p:txBody>
        </p:sp>
      </p:grpSp>
      <p:grpSp>
        <p:nvGrpSpPr>
          <p:cNvPr id="35" name="그룹 34">
            <a:extLst>
              <a:ext uri="{FF2B5EF4-FFF2-40B4-BE49-F238E27FC236}">
                <a16:creationId xmlns:a16="http://schemas.microsoft.com/office/drawing/2014/main" id="{2D076162-F5D6-E96D-C305-14B96A29121A}"/>
              </a:ext>
            </a:extLst>
          </p:cNvPr>
          <p:cNvGrpSpPr/>
          <p:nvPr/>
        </p:nvGrpSpPr>
        <p:grpSpPr>
          <a:xfrm>
            <a:off x="6510394" y="1464556"/>
            <a:ext cx="4425122" cy="4425122"/>
            <a:chOff x="322755" y="3681847"/>
            <a:chExt cx="2139316" cy="2139316"/>
          </a:xfrm>
        </p:grpSpPr>
        <p:pic>
          <p:nvPicPr>
            <p:cNvPr id="36" name="그림 35" descr="스크린샷, 벽, 직사각형, 텍스트이(가) 표시된 사진&#10;&#10;자동 생성된 설명">
              <a:extLst>
                <a:ext uri="{FF2B5EF4-FFF2-40B4-BE49-F238E27FC236}">
                  <a16:creationId xmlns:a16="http://schemas.microsoft.com/office/drawing/2014/main" id="{FA6201A3-7AFC-51C1-1147-CDA55A71E6C3}"/>
                </a:ext>
              </a:extLst>
            </p:cNvPr>
            <p:cNvPicPr>
              <a:picLocks noChangeAspect="1"/>
            </p:cNvPicPr>
            <p:nvPr/>
          </p:nvPicPr>
          <p:blipFill>
            <a:blip r:embed="rId5"/>
            <a:stretch>
              <a:fillRect/>
            </a:stretch>
          </p:blipFill>
          <p:spPr>
            <a:xfrm>
              <a:off x="322755" y="3681847"/>
              <a:ext cx="2139316" cy="2139316"/>
            </a:xfrm>
            <a:prstGeom prst="rect">
              <a:avLst/>
            </a:prstGeom>
            <a:ln>
              <a:solidFill>
                <a:schemeClr val="bg1"/>
              </a:solidFill>
            </a:ln>
          </p:spPr>
        </p:pic>
        <p:cxnSp>
          <p:nvCxnSpPr>
            <p:cNvPr id="37" name="Google Shape;82;p16">
              <a:extLst>
                <a:ext uri="{FF2B5EF4-FFF2-40B4-BE49-F238E27FC236}">
                  <a16:creationId xmlns:a16="http://schemas.microsoft.com/office/drawing/2014/main" id="{DC265763-8180-C1EC-7A6C-3BED5E34C749}"/>
                </a:ext>
              </a:extLst>
            </p:cNvPr>
            <p:cNvCxnSpPr>
              <a:cxnSpLocks/>
            </p:cNvCxnSpPr>
            <p:nvPr/>
          </p:nvCxnSpPr>
          <p:spPr>
            <a:xfrm>
              <a:off x="887699" y="5441920"/>
              <a:ext cx="1245279" cy="0"/>
            </a:xfrm>
            <a:prstGeom prst="straightConnector1">
              <a:avLst/>
            </a:prstGeom>
            <a:noFill/>
            <a:ln w="38100" cap="flat" cmpd="sng">
              <a:solidFill>
                <a:srgbClr val="00B0F0"/>
              </a:solidFill>
              <a:prstDash val="solid"/>
              <a:round/>
              <a:headEnd type="none" w="med" len="med"/>
              <a:tailEnd type="triangle" w="med" len="med"/>
            </a:ln>
          </p:spPr>
        </p:cxnSp>
        <p:sp>
          <p:nvSpPr>
            <p:cNvPr id="38" name="Google Shape;83;p16">
              <a:extLst>
                <a:ext uri="{FF2B5EF4-FFF2-40B4-BE49-F238E27FC236}">
                  <a16:creationId xmlns:a16="http://schemas.microsoft.com/office/drawing/2014/main" id="{D7730C83-8714-9FA0-D6B9-D7294F08659B}"/>
                </a:ext>
              </a:extLst>
            </p:cNvPr>
            <p:cNvSpPr txBox="1"/>
            <p:nvPr/>
          </p:nvSpPr>
          <p:spPr>
            <a:xfrm>
              <a:off x="560811" y="5186008"/>
              <a:ext cx="1812104" cy="267815"/>
            </a:xfrm>
            <a:prstGeom prst="rect">
              <a:avLst/>
            </a:prstGeom>
            <a:noFill/>
            <a:ln>
              <a:noFill/>
            </a:ln>
          </p:spPr>
          <p:txBody>
            <a:bodyPr spcFirstLastPara="1" wrap="square" lIns="91425" tIns="91425" rIns="91425" bIns="91425" anchor="t" anchorCtr="0">
              <a:spAutoFit/>
            </a:bodyPr>
            <a:lstStyle/>
            <a:p>
              <a:pPr algn="ctr" latinLnBrk="0"/>
              <a:r>
                <a:rPr lang="en" sz="2400" dirty="0">
                  <a:solidFill>
                    <a:srgbClr val="00B0F0"/>
                  </a:solidFill>
                  <a:latin typeface="+mj-lt"/>
                  <a:ea typeface="맑은 고딕"/>
                </a:rPr>
                <a:t>Scan direction</a:t>
              </a:r>
              <a:endParaRPr sz="2400" dirty="0">
                <a:solidFill>
                  <a:srgbClr val="00B0F0"/>
                </a:solidFill>
                <a:latin typeface="+mj-lt"/>
                <a:ea typeface="맑은 고딕"/>
              </a:endParaRPr>
            </a:p>
          </p:txBody>
        </p:sp>
        <p:cxnSp>
          <p:nvCxnSpPr>
            <p:cNvPr id="39" name="Google Shape;82;p16">
              <a:extLst>
                <a:ext uri="{FF2B5EF4-FFF2-40B4-BE49-F238E27FC236}">
                  <a16:creationId xmlns:a16="http://schemas.microsoft.com/office/drawing/2014/main" id="{DD873A9E-2903-F2F2-E9F5-B6A3EEA31CED}"/>
                </a:ext>
              </a:extLst>
            </p:cNvPr>
            <p:cNvCxnSpPr>
              <a:cxnSpLocks/>
            </p:cNvCxnSpPr>
            <p:nvPr/>
          </p:nvCxnSpPr>
          <p:spPr>
            <a:xfrm flipV="1">
              <a:off x="913647" y="4878021"/>
              <a:ext cx="806060" cy="32444"/>
            </a:xfrm>
            <a:prstGeom prst="straightConnector1">
              <a:avLst/>
            </a:prstGeom>
            <a:noFill/>
            <a:ln w="38100" cap="flat" cmpd="sng">
              <a:solidFill>
                <a:schemeClr val="accent4"/>
              </a:solidFill>
              <a:prstDash val="solid"/>
              <a:round/>
              <a:headEnd type="none" w="med" len="med"/>
              <a:tailEnd type="triangle" w="med" len="med"/>
            </a:ln>
          </p:spPr>
        </p:cxnSp>
        <p:sp>
          <p:nvSpPr>
            <p:cNvPr id="40" name="Google Shape;83;p16">
              <a:extLst>
                <a:ext uri="{FF2B5EF4-FFF2-40B4-BE49-F238E27FC236}">
                  <a16:creationId xmlns:a16="http://schemas.microsoft.com/office/drawing/2014/main" id="{5CAD9FD5-8DFF-5F5F-3494-DFEDC93D0396}"/>
                </a:ext>
              </a:extLst>
            </p:cNvPr>
            <p:cNvSpPr txBox="1"/>
            <p:nvPr/>
          </p:nvSpPr>
          <p:spPr>
            <a:xfrm>
              <a:off x="433676" y="4497646"/>
              <a:ext cx="1812104" cy="267815"/>
            </a:xfrm>
            <a:prstGeom prst="rect">
              <a:avLst/>
            </a:prstGeom>
            <a:noFill/>
            <a:ln>
              <a:noFill/>
            </a:ln>
          </p:spPr>
          <p:txBody>
            <a:bodyPr spcFirstLastPara="1" wrap="square" lIns="91425" tIns="91425" rIns="91425" bIns="91425" anchor="t" anchorCtr="0">
              <a:spAutoFit/>
            </a:bodyPr>
            <a:lstStyle/>
            <a:p>
              <a:pPr algn="ctr" latinLnBrk="0"/>
              <a:r>
                <a:rPr lang="en" sz="2400" dirty="0">
                  <a:solidFill>
                    <a:schemeClr val="accent4"/>
                  </a:solidFill>
                  <a:latin typeface="+mj-lt"/>
                  <a:ea typeface="맑은 고딕"/>
                </a:rPr>
                <a:t>Moving direction</a:t>
              </a:r>
              <a:endParaRPr sz="2400" dirty="0">
                <a:solidFill>
                  <a:schemeClr val="accent4"/>
                </a:solidFill>
                <a:latin typeface="+mj-lt"/>
                <a:ea typeface="맑은 고딕"/>
              </a:endParaRPr>
            </a:p>
          </p:txBody>
        </p:sp>
      </p:grpSp>
      <p:sp>
        <p:nvSpPr>
          <p:cNvPr id="45" name="TextBox 44">
            <a:extLst>
              <a:ext uri="{FF2B5EF4-FFF2-40B4-BE49-F238E27FC236}">
                <a16:creationId xmlns:a16="http://schemas.microsoft.com/office/drawing/2014/main" id="{AFAE0A93-F907-CD5C-35E7-81E8DEF83EA4}"/>
              </a:ext>
            </a:extLst>
          </p:cNvPr>
          <p:cNvSpPr txBox="1"/>
          <p:nvPr/>
        </p:nvSpPr>
        <p:spPr>
          <a:xfrm>
            <a:off x="2266049" y="989785"/>
            <a:ext cx="2620973" cy="461665"/>
          </a:xfrm>
          <a:prstGeom prst="rect">
            <a:avLst/>
          </a:prstGeom>
          <a:noFill/>
        </p:spPr>
        <p:txBody>
          <a:bodyPr wrap="square">
            <a:spAutoFit/>
          </a:bodyPr>
          <a:lstStyle/>
          <a:p>
            <a:pPr algn="ctr" defTabSz="914400"/>
            <a:r>
              <a:rPr lang="en-US" altLang="ko-KR" sz="2400" b="1" dirty="0">
                <a:solidFill>
                  <a:schemeClr val="bg1"/>
                </a:solidFill>
                <a:latin typeface="+mj-lt"/>
              </a:rPr>
              <a:t>Real data </a:t>
            </a:r>
          </a:p>
        </p:txBody>
      </p:sp>
      <p:sp>
        <p:nvSpPr>
          <p:cNvPr id="46" name="TextBox 45">
            <a:extLst>
              <a:ext uri="{FF2B5EF4-FFF2-40B4-BE49-F238E27FC236}">
                <a16:creationId xmlns:a16="http://schemas.microsoft.com/office/drawing/2014/main" id="{81439CA1-474F-19C2-ED1A-A8834DB7EE88}"/>
              </a:ext>
            </a:extLst>
          </p:cNvPr>
          <p:cNvSpPr txBox="1"/>
          <p:nvPr/>
        </p:nvSpPr>
        <p:spPr>
          <a:xfrm>
            <a:off x="7229897" y="989785"/>
            <a:ext cx="2672798" cy="461665"/>
          </a:xfrm>
          <a:prstGeom prst="rect">
            <a:avLst/>
          </a:prstGeom>
          <a:noFill/>
        </p:spPr>
        <p:txBody>
          <a:bodyPr wrap="square">
            <a:spAutoFit/>
          </a:bodyPr>
          <a:lstStyle/>
          <a:p>
            <a:pPr algn="ctr" defTabSz="914400"/>
            <a:r>
              <a:rPr lang="en-US" altLang="ko-KR" sz="2400" b="1" dirty="0">
                <a:solidFill>
                  <a:schemeClr val="bg1"/>
                </a:solidFill>
                <a:latin typeface="+mj-lt"/>
              </a:rPr>
              <a:t>Simulator</a:t>
            </a:r>
          </a:p>
        </p:txBody>
      </p:sp>
      <p:cxnSp>
        <p:nvCxnSpPr>
          <p:cNvPr id="63" name="직선 화살표 연결선 62">
            <a:extLst>
              <a:ext uri="{FF2B5EF4-FFF2-40B4-BE49-F238E27FC236}">
                <a16:creationId xmlns:a16="http://schemas.microsoft.com/office/drawing/2014/main" id="{B373D5AD-D00B-FAED-8356-2998BAD8460F}"/>
              </a:ext>
            </a:extLst>
          </p:cNvPr>
          <p:cNvCxnSpPr>
            <a:cxnSpLocks/>
          </p:cNvCxnSpPr>
          <p:nvPr/>
        </p:nvCxnSpPr>
        <p:spPr>
          <a:xfrm flipV="1">
            <a:off x="1011450" y="5397821"/>
            <a:ext cx="1666835" cy="399424"/>
          </a:xfrm>
          <a:prstGeom prst="straightConnector1">
            <a:avLst/>
          </a:prstGeom>
          <a:noFill/>
          <a:ln w="19050" cap="flat" cmpd="sng" algn="ctr">
            <a:solidFill>
              <a:srgbClr val="FF0000"/>
            </a:solidFill>
            <a:prstDash val="solid"/>
            <a:miter lim="800000"/>
            <a:tailEnd type="triangle"/>
          </a:ln>
          <a:effectLst/>
        </p:spPr>
      </p:cxnSp>
      <p:cxnSp>
        <p:nvCxnSpPr>
          <p:cNvPr id="66" name="직선 화살표 연결선 65">
            <a:extLst>
              <a:ext uri="{FF2B5EF4-FFF2-40B4-BE49-F238E27FC236}">
                <a16:creationId xmlns:a16="http://schemas.microsoft.com/office/drawing/2014/main" id="{A607DD05-15C2-0461-3206-C4FC95E04DA8}"/>
              </a:ext>
            </a:extLst>
          </p:cNvPr>
          <p:cNvCxnSpPr>
            <a:cxnSpLocks/>
          </p:cNvCxnSpPr>
          <p:nvPr/>
        </p:nvCxnSpPr>
        <p:spPr>
          <a:xfrm flipV="1">
            <a:off x="2704855" y="3544014"/>
            <a:ext cx="635322" cy="1827901"/>
          </a:xfrm>
          <a:prstGeom prst="straightConnector1">
            <a:avLst/>
          </a:prstGeom>
          <a:noFill/>
          <a:ln w="19050" cap="flat" cmpd="sng" algn="ctr">
            <a:solidFill>
              <a:srgbClr val="FF0000"/>
            </a:solidFill>
            <a:prstDash val="solid"/>
            <a:miter lim="800000"/>
            <a:tailEnd type="triangle"/>
          </a:ln>
          <a:effectLst/>
        </p:spPr>
      </p:cxnSp>
      <p:cxnSp>
        <p:nvCxnSpPr>
          <p:cNvPr id="68" name="직선 화살표 연결선 67">
            <a:extLst>
              <a:ext uri="{FF2B5EF4-FFF2-40B4-BE49-F238E27FC236}">
                <a16:creationId xmlns:a16="http://schemas.microsoft.com/office/drawing/2014/main" id="{3D3B2946-29EB-EE35-96CA-395C89CE7DE0}"/>
              </a:ext>
            </a:extLst>
          </p:cNvPr>
          <p:cNvCxnSpPr>
            <a:cxnSpLocks/>
          </p:cNvCxnSpPr>
          <p:nvPr/>
        </p:nvCxnSpPr>
        <p:spPr>
          <a:xfrm flipV="1">
            <a:off x="2687522" y="3599563"/>
            <a:ext cx="900806" cy="1772352"/>
          </a:xfrm>
          <a:prstGeom prst="straightConnector1">
            <a:avLst/>
          </a:prstGeom>
          <a:noFill/>
          <a:ln w="19050" cap="flat" cmpd="sng" algn="ctr">
            <a:solidFill>
              <a:srgbClr val="FF0000"/>
            </a:solidFill>
            <a:prstDash val="solid"/>
            <a:miter lim="800000"/>
            <a:tailEnd type="triangle"/>
          </a:ln>
          <a:effectLst/>
        </p:spPr>
      </p:cxnSp>
      <p:cxnSp>
        <p:nvCxnSpPr>
          <p:cNvPr id="70" name="직선 화살표 연결선 69">
            <a:extLst>
              <a:ext uri="{FF2B5EF4-FFF2-40B4-BE49-F238E27FC236}">
                <a16:creationId xmlns:a16="http://schemas.microsoft.com/office/drawing/2014/main" id="{08A3C7D4-E988-4FC5-4F06-0DFF9918991A}"/>
              </a:ext>
            </a:extLst>
          </p:cNvPr>
          <p:cNvCxnSpPr>
            <a:cxnSpLocks/>
          </p:cNvCxnSpPr>
          <p:nvPr/>
        </p:nvCxnSpPr>
        <p:spPr>
          <a:xfrm flipV="1">
            <a:off x="2687522" y="3599563"/>
            <a:ext cx="439169" cy="1785458"/>
          </a:xfrm>
          <a:prstGeom prst="straightConnector1">
            <a:avLst/>
          </a:prstGeom>
          <a:noFill/>
          <a:ln w="19050" cap="flat" cmpd="sng" algn="ctr">
            <a:solidFill>
              <a:srgbClr val="FF0000"/>
            </a:solidFill>
            <a:prstDash val="solid"/>
            <a:miter lim="800000"/>
            <a:tailEnd type="triangle"/>
          </a:ln>
          <a:effectLst/>
        </p:spPr>
      </p:cxnSp>
      <p:pic>
        <p:nvPicPr>
          <p:cNvPr id="75" name="Picture 2" descr="Download Laser, Optics, Science. Royalty-Free Vector Graphic - Pixabay">
            <a:extLst>
              <a:ext uri="{FF2B5EF4-FFF2-40B4-BE49-F238E27FC236}">
                <a16:creationId xmlns:a16="http://schemas.microsoft.com/office/drawing/2014/main" id="{BC6A3DAC-014B-E54D-753B-BF5D5F56E60E}"/>
              </a:ext>
            </a:extLst>
          </p:cNvPr>
          <p:cNvPicPr>
            <a:picLocks noChangeAspect="1" noChangeArrowheads="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r="71216" b="42888"/>
          <a:stretch/>
        </p:blipFill>
        <p:spPr bwMode="auto">
          <a:xfrm rot="19239979">
            <a:off x="467721" y="5594053"/>
            <a:ext cx="641143" cy="636066"/>
          </a:xfrm>
          <a:prstGeom prst="rect">
            <a:avLst/>
          </a:prstGeom>
          <a:noFill/>
          <a:extLst>
            <a:ext uri="{909E8E84-426E-40DD-AFC4-6F175D3DCCD1}">
              <a14:hiddenFill xmlns:a14="http://schemas.microsoft.com/office/drawing/2010/main">
                <a:solidFill>
                  <a:srgbClr val="FFFFFF"/>
                </a:solidFill>
              </a14:hiddenFill>
            </a:ext>
          </a:extLst>
        </p:spPr>
      </p:pic>
      <p:pic>
        <p:nvPicPr>
          <p:cNvPr id="13" name="그래픽 12">
            <a:extLst>
              <a:ext uri="{FF2B5EF4-FFF2-40B4-BE49-F238E27FC236}">
                <a16:creationId xmlns:a16="http://schemas.microsoft.com/office/drawing/2014/main" id="{1B2CD341-1973-BB86-BB89-31D97E0119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1997" y="5197415"/>
            <a:ext cx="526217" cy="526217"/>
          </a:xfrm>
          <a:prstGeom prst="rect">
            <a:avLst/>
          </a:prstGeom>
        </p:spPr>
      </p:pic>
      <p:sp>
        <p:nvSpPr>
          <p:cNvPr id="2" name="Google Shape;83;p16">
            <a:extLst>
              <a:ext uri="{FF2B5EF4-FFF2-40B4-BE49-F238E27FC236}">
                <a16:creationId xmlns:a16="http://schemas.microsoft.com/office/drawing/2014/main" id="{823C5DC5-49E5-4AD0-EE35-A14F0343610C}"/>
              </a:ext>
            </a:extLst>
          </p:cNvPr>
          <p:cNvSpPr txBox="1"/>
          <p:nvPr/>
        </p:nvSpPr>
        <p:spPr>
          <a:xfrm>
            <a:off x="1813922" y="1496903"/>
            <a:ext cx="3548811" cy="677078"/>
          </a:xfrm>
          <a:prstGeom prst="rect">
            <a:avLst/>
          </a:prstGeom>
          <a:noFill/>
          <a:ln>
            <a:noFill/>
          </a:ln>
        </p:spPr>
        <p:txBody>
          <a:bodyPr spcFirstLastPara="1" wrap="square" lIns="91425" tIns="91425" rIns="91425" bIns="91425" anchor="t" anchorCtr="0">
            <a:spAutoFit/>
          </a:bodyPr>
          <a:lstStyle/>
          <a:p>
            <a:pPr algn="ctr" latinLnBrk="0"/>
            <a:r>
              <a:rPr lang="en" sz="1600" dirty="0">
                <a:latin typeface="+mj-lt"/>
                <a:ea typeface="맑은 고딕"/>
              </a:rPr>
              <a:t>Retroreflector bars are used to indicate starting and end points!</a:t>
            </a:r>
            <a:endParaRPr sz="1600" dirty="0">
              <a:latin typeface="+mj-lt"/>
              <a:ea typeface="맑은 고딕"/>
            </a:endParaRPr>
          </a:p>
        </p:txBody>
      </p:sp>
    </p:spTree>
    <p:custDataLst>
      <p:tags r:id="rId1"/>
    </p:custDataLst>
    <p:extLst>
      <p:ext uri="{BB962C8B-B14F-4D97-AF65-F5344CB8AC3E}">
        <p14:creationId xmlns:p14="http://schemas.microsoft.com/office/powerpoint/2010/main" val="51742576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down)">
                                      <p:cBhvr>
                                        <p:cTn id="7" dur="500"/>
                                        <p:tgtEl>
                                          <p:spTgt spid="63"/>
                                        </p:tgtEl>
                                      </p:cBhvr>
                                    </p:animEffect>
                                  </p:childTnLst>
                                </p:cTn>
                              </p:par>
                              <p:par>
                                <p:cTn id="8" presetID="10" presetClass="entr" presetSubtype="0" fill="hold"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fade">
                                      <p:cBhvr>
                                        <p:cTn id="10" dur="500"/>
                                        <p:tgtEl>
                                          <p:spTgt spid="75"/>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66"/>
                                        </p:tgtEl>
                                        <p:attrNameLst>
                                          <p:attrName>style.visibility</p:attrName>
                                        </p:attrNameLst>
                                      </p:cBhvr>
                                      <p:to>
                                        <p:strVal val="visible"/>
                                      </p:to>
                                    </p:set>
                                    <p:animEffect transition="in" filter="wipe(down)">
                                      <p:cBhvr>
                                        <p:cTn id="14" dur="500"/>
                                        <p:tgtEl>
                                          <p:spTgt spid="66"/>
                                        </p:tgtEl>
                                      </p:cBhvr>
                                    </p:animEffect>
                                  </p:childTnLst>
                                </p:cTn>
                              </p:par>
                              <p:par>
                                <p:cTn id="15" presetID="22" presetClass="entr" presetSubtype="4" fill="hold" nodeType="with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wipe(down)">
                                      <p:cBhvr>
                                        <p:cTn id="17" dur="500"/>
                                        <p:tgtEl>
                                          <p:spTgt spid="68"/>
                                        </p:tgtEl>
                                      </p:cBhvr>
                                    </p:animEffect>
                                  </p:childTnLst>
                                </p:cTn>
                              </p:par>
                              <p:par>
                                <p:cTn id="18" presetID="22" presetClass="entr" presetSubtype="4" fill="hold" nodeType="withEffect">
                                  <p:stCondLst>
                                    <p:cond delay="0"/>
                                  </p:stCondLst>
                                  <p:childTnLst>
                                    <p:set>
                                      <p:cBhvr>
                                        <p:cTn id="19" dur="1" fill="hold">
                                          <p:stCondLst>
                                            <p:cond delay="0"/>
                                          </p:stCondLst>
                                        </p:cTn>
                                        <p:tgtEl>
                                          <p:spTgt spid="70"/>
                                        </p:tgtEl>
                                        <p:attrNameLst>
                                          <p:attrName>style.visibility</p:attrName>
                                        </p:attrNameLst>
                                      </p:cBhvr>
                                      <p:to>
                                        <p:strVal val="visible"/>
                                      </p:to>
                                    </p:set>
                                    <p:animEffect transition="in" filter="wipe(down)">
                                      <p:cBhvr>
                                        <p:cTn id="20"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그룹 32">
            <a:extLst>
              <a:ext uri="{FF2B5EF4-FFF2-40B4-BE49-F238E27FC236}">
                <a16:creationId xmlns:a16="http://schemas.microsoft.com/office/drawing/2014/main" id="{3B22DAC5-2CD9-4A8F-9FEE-FD963DDF820E}"/>
              </a:ext>
            </a:extLst>
          </p:cNvPr>
          <p:cNvGrpSpPr/>
          <p:nvPr/>
        </p:nvGrpSpPr>
        <p:grpSpPr>
          <a:xfrm>
            <a:off x="165468" y="3681847"/>
            <a:ext cx="2221537" cy="2139316"/>
            <a:chOff x="259080" y="3681847"/>
            <a:chExt cx="2221537" cy="2139316"/>
          </a:xfrm>
        </p:grpSpPr>
        <p:pic>
          <p:nvPicPr>
            <p:cNvPr id="89" name="그림 88" descr="스크린샷, 벽, 직사각형, 텍스트이(가) 표시된 사진&#10;&#10;자동 생성된 설명">
              <a:extLst>
                <a:ext uri="{FF2B5EF4-FFF2-40B4-BE49-F238E27FC236}">
                  <a16:creationId xmlns:a16="http://schemas.microsoft.com/office/drawing/2014/main" id="{9E89B17D-9DD8-97E6-E0B4-5C5BE5ACC63F}"/>
                </a:ext>
              </a:extLst>
            </p:cNvPr>
            <p:cNvPicPr>
              <a:picLocks noChangeAspect="1"/>
            </p:cNvPicPr>
            <p:nvPr/>
          </p:nvPicPr>
          <p:blipFill>
            <a:blip r:embed="rId4"/>
            <a:stretch>
              <a:fillRect/>
            </a:stretch>
          </p:blipFill>
          <p:spPr>
            <a:xfrm>
              <a:off x="259080" y="3681847"/>
              <a:ext cx="2139316" cy="2139316"/>
            </a:xfrm>
            <a:prstGeom prst="rect">
              <a:avLst/>
            </a:prstGeom>
          </p:spPr>
        </p:pic>
        <p:cxnSp>
          <p:nvCxnSpPr>
            <p:cNvPr id="151" name="Google Shape;82;p16">
              <a:extLst>
                <a:ext uri="{FF2B5EF4-FFF2-40B4-BE49-F238E27FC236}">
                  <a16:creationId xmlns:a16="http://schemas.microsoft.com/office/drawing/2014/main" id="{D13EA3C7-DA93-68EA-21E8-6C94D1B753E7}"/>
                </a:ext>
              </a:extLst>
            </p:cNvPr>
            <p:cNvCxnSpPr>
              <a:cxnSpLocks/>
            </p:cNvCxnSpPr>
            <p:nvPr/>
          </p:nvCxnSpPr>
          <p:spPr>
            <a:xfrm>
              <a:off x="887699" y="5441920"/>
              <a:ext cx="1241486" cy="0"/>
            </a:xfrm>
            <a:prstGeom prst="straightConnector1">
              <a:avLst/>
            </a:prstGeom>
            <a:noFill/>
            <a:ln w="38100" cap="flat" cmpd="sng">
              <a:solidFill>
                <a:srgbClr val="00B0F0"/>
              </a:solidFill>
              <a:prstDash val="solid"/>
              <a:round/>
              <a:headEnd type="none" w="med" len="med"/>
              <a:tailEnd type="triangle" w="med" len="med"/>
            </a:ln>
          </p:spPr>
        </p:cxnSp>
        <p:sp>
          <p:nvSpPr>
            <p:cNvPr id="160" name="Google Shape;83;p16">
              <a:extLst>
                <a:ext uri="{FF2B5EF4-FFF2-40B4-BE49-F238E27FC236}">
                  <a16:creationId xmlns:a16="http://schemas.microsoft.com/office/drawing/2014/main" id="{2501D928-DDCC-9880-5DA3-F624ABB420B3}"/>
                </a:ext>
              </a:extLst>
            </p:cNvPr>
            <p:cNvSpPr txBox="1"/>
            <p:nvPr/>
          </p:nvSpPr>
          <p:spPr>
            <a:xfrm>
              <a:off x="668513" y="5105061"/>
              <a:ext cx="1812104" cy="369302"/>
            </a:xfrm>
            <a:prstGeom prst="rect">
              <a:avLst/>
            </a:prstGeom>
            <a:noFill/>
            <a:ln>
              <a:noFill/>
            </a:ln>
          </p:spPr>
          <p:txBody>
            <a:bodyPr spcFirstLastPara="1" wrap="square" lIns="91425" tIns="91425" rIns="91425" bIns="91425" anchor="t" anchorCtr="0">
              <a:spAutoFit/>
            </a:bodyPr>
            <a:lstStyle/>
            <a:p>
              <a:pPr algn="ctr" latinLnBrk="0"/>
              <a:r>
                <a:rPr lang="en" sz="1200" dirty="0">
                  <a:solidFill>
                    <a:srgbClr val="00B0F0"/>
                  </a:solidFill>
                  <a:latin typeface="+mj-lt"/>
                  <a:ea typeface="맑은 고딕"/>
                </a:rPr>
                <a:t>Scan direction</a:t>
              </a:r>
              <a:endParaRPr sz="1200" dirty="0">
                <a:solidFill>
                  <a:srgbClr val="00B0F0"/>
                </a:solidFill>
                <a:latin typeface="+mj-lt"/>
                <a:ea typeface="맑은 고딕"/>
              </a:endParaRPr>
            </a:p>
          </p:txBody>
        </p:sp>
        <p:cxnSp>
          <p:nvCxnSpPr>
            <p:cNvPr id="25" name="Google Shape;82;p16">
              <a:extLst>
                <a:ext uri="{FF2B5EF4-FFF2-40B4-BE49-F238E27FC236}">
                  <a16:creationId xmlns:a16="http://schemas.microsoft.com/office/drawing/2014/main" id="{FF008641-24C7-B4FB-6F84-1F5CD2772A20}"/>
                </a:ext>
              </a:extLst>
            </p:cNvPr>
            <p:cNvCxnSpPr>
              <a:cxnSpLocks/>
            </p:cNvCxnSpPr>
            <p:nvPr/>
          </p:nvCxnSpPr>
          <p:spPr>
            <a:xfrm flipV="1">
              <a:off x="913647" y="4878021"/>
              <a:ext cx="806060" cy="32444"/>
            </a:xfrm>
            <a:prstGeom prst="straightConnector1">
              <a:avLst/>
            </a:prstGeom>
            <a:noFill/>
            <a:ln w="38100" cap="flat" cmpd="sng">
              <a:solidFill>
                <a:schemeClr val="accent4"/>
              </a:solidFill>
              <a:prstDash val="solid"/>
              <a:round/>
              <a:headEnd type="none" w="med" len="med"/>
              <a:tailEnd type="triangle" w="med" len="med"/>
            </a:ln>
          </p:spPr>
        </p:cxnSp>
        <p:sp>
          <p:nvSpPr>
            <p:cNvPr id="26" name="Google Shape;83;p16">
              <a:extLst>
                <a:ext uri="{FF2B5EF4-FFF2-40B4-BE49-F238E27FC236}">
                  <a16:creationId xmlns:a16="http://schemas.microsoft.com/office/drawing/2014/main" id="{28F51C75-A1AD-1F29-9BED-EFA7A330FEC7}"/>
                </a:ext>
              </a:extLst>
            </p:cNvPr>
            <p:cNvSpPr txBox="1"/>
            <p:nvPr/>
          </p:nvSpPr>
          <p:spPr>
            <a:xfrm>
              <a:off x="396013" y="4394636"/>
              <a:ext cx="1812104" cy="369302"/>
            </a:xfrm>
            <a:prstGeom prst="rect">
              <a:avLst/>
            </a:prstGeom>
            <a:noFill/>
            <a:ln>
              <a:noFill/>
            </a:ln>
          </p:spPr>
          <p:txBody>
            <a:bodyPr spcFirstLastPara="1" wrap="square" lIns="91425" tIns="91425" rIns="91425" bIns="91425" anchor="t" anchorCtr="0">
              <a:spAutoFit/>
            </a:bodyPr>
            <a:lstStyle/>
            <a:p>
              <a:pPr algn="ctr" latinLnBrk="0"/>
              <a:r>
                <a:rPr lang="en" sz="1200" dirty="0">
                  <a:solidFill>
                    <a:schemeClr val="accent4"/>
                  </a:solidFill>
                  <a:latin typeface="+mj-lt"/>
                  <a:ea typeface="맑은 고딕"/>
                </a:rPr>
                <a:t>Moving direction</a:t>
              </a:r>
              <a:endParaRPr sz="1200" dirty="0">
                <a:solidFill>
                  <a:schemeClr val="accent4"/>
                </a:solidFill>
                <a:latin typeface="+mj-lt"/>
                <a:ea typeface="맑은 고딕"/>
              </a:endParaRPr>
            </a:p>
          </p:txBody>
        </p:sp>
      </p:grpSp>
      <p:sp>
        <p:nvSpPr>
          <p:cNvPr id="7" name="사각형: 둥근 모서리 6">
            <a:extLst>
              <a:ext uri="{FF2B5EF4-FFF2-40B4-BE49-F238E27FC236}">
                <a16:creationId xmlns:a16="http://schemas.microsoft.com/office/drawing/2014/main" id="{C95FFD82-B6C1-ED1D-514C-9BCF6E86B113}"/>
              </a:ext>
            </a:extLst>
          </p:cNvPr>
          <p:cNvSpPr/>
          <p:nvPr/>
        </p:nvSpPr>
        <p:spPr>
          <a:xfrm>
            <a:off x="7703054" y="797068"/>
            <a:ext cx="4364530" cy="5765777"/>
          </a:xfrm>
          <a:prstGeom prst="roundRect">
            <a:avLst>
              <a:gd name="adj" fmla="val 12244"/>
            </a:avLst>
          </a:prstGeom>
          <a:solidFill>
            <a:schemeClr val="accent2">
              <a:lumMod val="20000"/>
              <a:lumOff val="80000"/>
            </a:schemeClr>
          </a:solidFill>
          <a:ln w="38100">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6" name="사각형: 둥근 모서리 5">
            <a:extLst>
              <a:ext uri="{FF2B5EF4-FFF2-40B4-BE49-F238E27FC236}">
                <a16:creationId xmlns:a16="http://schemas.microsoft.com/office/drawing/2014/main" id="{92BDF2FD-9ADF-C0F4-BE08-7B1474215DAA}"/>
              </a:ext>
            </a:extLst>
          </p:cNvPr>
          <p:cNvSpPr/>
          <p:nvPr/>
        </p:nvSpPr>
        <p:spPr>
          <a:xfrm>
            <a:off x="3192887" y="797068"/>
            <a:ext cx="4364530" cy="5765777"/>
          </a:xfrm>
          <a:prstGeom prst="roundRect">
            <a:avLst>
              <a:gd name="adj" fmla="val 12244"/>
            </a:avLst>
          </a:prstGeom>
          <a:solidFill>
            <a:schemeClr val="accent6">
              <a:lumMod val="20000"/>
              <a:lumOff val="80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 name="제목 1">
            <a:extLst>
              <a:ext uri="{FF2B5EF4-FFF2-40B4-BE49-F238E27FC236}">
                <a16:creationId xmlns:a16="http://schemas.microsoft.com/office/drawing/2014/main" id="{F38F1272-87BC-16F9-40C7-CC8FECDD521F}"/>
              </a:ext>
            </a:extLst>
          </p:cNvPr>
          <p:cNvSpPr>
            <a:spLocks noGrp="1"/>
          </p:cNvSpPr>
          <p:nvPr>
            <p:ph type="title"/>
          </p:nvPr>
        </p:nvSpPr>
        <p:spPr/>
        <p:txBody>
          <a:bodyPr/>
          <a:lstStyle/>
          <a:p>
            <a:r>
              <a:rPr lang="en-US" altLang="ko-KR" dirty="0"/>
              <a:t>Application (1) FMCW Lidar</a:t>
            </a:r>
            <a:endParaRPr lang="ko-KR" altLang="en-US" dirty="0"/>
          </a:p>
        </p:txBody>
      </p:sp>
      <p:sp>
        <p:nvSpPr>
          <p:cNvPr id="4" name="슬라이드 번호 개체 틀 3">
            <a:extLst>
              <a:ext uri="{FF2B5EF4-FFF2-40B4-BE49-F238E27FC236}">
                <a16:creationId xmlns:a16="http://schemas.microsoft.com/office/drawing/2014/main" id="{9C78EF62-9872-7EC2-4F26-5E71ABF0E3B6}"/>
              </a:ext>
            </a:extLst>
          </p:cNvPr>
          <p:cNvSpPr>
            <a:spLocks noGrp="1"/>
          </p:cNvSpPr>
          <p:nvPr>
            <p:ph type="sldNum" sz="quarter" idx="12"/>
          </p:nvPr>
        </p:nvSpPr>
        <p:spPr>
          <a:xfrm>
            <a:off x="9385007" y="6438392"/>
            <a:ext cx="2743200" cy="365125"/>
          </a:xfrm>
        </p:spPr>
        <p:txBody>
          <a:bodyPr/>
          <a:lstStyle/>
          <a:p>
            <a:fld id="{8DF240CA-39A6-8942-A819-E48F9D8A9D50}" type="slidenum">
              <a:rPr lang="en-KR" smtClean="0"/>
              <a:pPr/>
              <a:t>25</a:t>
            </a:fld>
            <a:endParaRPr lang="en-KR" dirty="0"/>
          </a:p>
        </p:txBody>
      </p:sp>
      <p:pic>
        <p:nvPicPr>
          <p:cNvPr id="91" name="그래픽 90">
            <a:extLst>
              <a:ext uri="{FF2B5EF4-FFF2-40B4-BE49-F238E27FC236}">
                <a16:creationId xmlns:a16="http://schemas.microsoft.com/office/drawing/2014/main" id="{DDAD795E-E2FA-679D-71AA-5393E6DE707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t="875" b="875"/>
          <a:stretch/>
        </p:blipFill>
        <p:spPr>
          <a:xfrm>
            <a:off x="7777382" y="2051427"/>
            <a:ext cx="4082721" cy="4011259"/>
          </a:xfrm>
          <a:prstGeom prst="rect">
            <a:avLst/>
          </a:prstGeom>
        </p:spPr>
      </p:pic>
      <p:pic>
        <p:nvPicPr>
          <p:cNvPr id="92" name="그래픽 91">
            <a:extLst>
              <a:ext uri="{FF2B5EF4-FFF2-40B4-BE49-F238E27FC236}">
                <a16:creationId xmlns:a16="http://schemas.microsoft.com/office/drawing/2014/main" id="{6A2357E7-3981-262E-842A-E14ADCA785E6}"/>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5311"/>
          <a:stretch/>
        </p:blipFill>
        <p:spPr>
          <a:xfrm>
            <a:off x="3282290" y="2022507"/>
            <a:ext cx="4266789" cy="4040179"/>
          </a:xfrm>
          <a:prstGeom prst="rect">
            <a:avLst/>
          </a:prstGeom>
        </p:spPr>
      </p:pic>
      <p:sp>
        <p:nvSpPr>
          <p:cNvPr id="93" name="직사각형 92">
            <a:extLst>
              <a:ext uri="{FF2B5EF4-FFF2-40B4-BE49-F238E27FC236}">
                <a16:creationId xmlns:a16="http://schemas.microsoft.com/office/drawing/2014/main" id="{B79D6FFE-303D-53EB-84A0-6CD1C2806109}"/>
              </a:ext>
            </a:extLst>
          </p:cNvPr>
          <p:cNvSpPr/>
          <p:nvPr/>
        </p:nvSpPr>
        <p:spPr>
          <a:xfrm>
            <a:off x="3693788" y="1596964"/>
            <a:ext cx="338809" cy="376401"/>
          </a:xfrm>
          <a:prstGeom prst="rect">
            <a:avLst/>
          </a:prstGeom>
          <a:solidFill>
            <a:srgbClr val="ED7D31">
              <a:lumMod val="60000"/>
              <a:lumOff val="4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94" name="직사각형 93">
            <a:extLst>
              <a:ext uri="{FF2B5EF4-FFF2-40B4-BE49-F238E27FC236}">
                <a16:creationId xmlns:a16="http://schemas.microsoft.com/office/drawing/2014/main" id="{B44B49E6-2F2F-1452-4795-71B96B7EFAEE}"/>
              </a:ext>
            </a:extLst>
          </p:cNvPr>
          <p:cNvSpPr/>
          <p:nvPr/>
        </p:nvSpPr>
        <p:spPr>
          <a:xfrm>
            <a:off x="6251727" y="1596964"/>
            <a:ext cx="468955" cy="376401"/>
          </a:xfrm>
          <a:prstGeom prst="rect">
            <a:avLst/>
          </a:prstGeom>
          <a:solidFill>
            <a:srgbClr val="ED7D31">
              <a:lumMod val="60000"/>
              <a:lumOff val="4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95" name="직사각형 94">
            <a:extLst>
              <a:ext uri="{FF2B5EF4-FFF2-40B4-BE49-F238E27FC236}">
                <a16:creationId xmlns:a16="http://schemas.microsoft.com/office/drawing/2014/main" id="{D83BAAA2-4211-0A8C-1808-81515A62D3B2}"/>
              </a:ext>
            </a:extLst>
          </p:cNvPr>
          <p:cNvSpPr/>
          <p:nvPr/>
        </p:nvSpPr>
        <p:spPr>
          <a:xfrm>
            <a:off x="6720682" y="1596964"/>
            <a:ext cx="726665" cy="376401"/>
          </a:xfrm>
          <a:prstGeom prst="rect">
            <a:avLst/>
          </a:prstGeom>
          <a:solidFill>
            <a:srgbClr val="FFC000">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96" name="직사각형 95">
            <a:extLst>
              <a:ext uri="{FF2B5EF4-FFF2-40B4-BE49-F238E27FC236}">
                <a16:creationId xmlns:a16="http://schemas.microsoft.com/office/drawing/2014/main" id="{51C57A80-A8EB-8328-BC5D-1E908B9516AF}"/>
              </a:ext>
            </a:extLst>
          </p:cNvPr>
          <p:cNvSpPr/>
          <p:nvPr/>
        </p:nvSpPr>
        <p:spPr>
          <a:xfrm>
            <a:off x="4022119" y="1596964"/>
            <a:ext cx="2223636" cy="376401"/>
          </a:xfrm>
          <a:prstGeom prst="rect">
            <a:avLst/>
          </a:prstGeom>
          <a:solidFill>
            <a:srgbClr val="FFC000">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97" name="직사각형 96">
            <a:extLst>
              <a:ext uri="{FF2B5EF4-FFF2-40B4-BE49-F238E27FC236}">
                <a16:creationId xmlns:a16="http://schemas.microsoft.com/office/drawing/2014/main" id="{28648E74-57F5-C501-C7C4-A0F6C17B483F}"/>
              </a:ext>
            </a:extLst>
          </p:cNvPr>
          <p:cNvSpPr/>
          <p:nvPr/>
        </p:nvSpPr>
        <p:spPr>
          <a:xfrm>
            <a:off x="7040414" y="1143837"/>
            <a:ext cx="406933" cy="376401"/>
          </a:xfrm>
          <a:prstGeom prst="rect">
            <a:avLst/>
          </a:prstGeom>
          <a:solidFill>
            <a:srgbClr val="ED7D31">
              <a:lumMod val="60000"/>
              <a:lumOff val="4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98" name="직사각형 97">
            <a:extLst>
              <a:ext uri="{FF2B5EF4-FFF2-40B4-BE49-F238E27FC236}">
                <a16:creationId xmlns:a16="http://schemas.microsoft.com/office/drawing/2014/main" id="{9ACD5E6B-FA81-6518-72E8-7A5B2D63BA38}"/>
              </a:ext>
            </a:extLst>
          </p:cNvPr>
          <p:cNvSpPr/>
          <p:nvPr/>
        </p:nvSpPr>
        <p:spPr>
          <a:xfrm>
            <a:off x="3694563" y="1143838"/>
            <a:ext cx="3345851" cy="376401"/>
          </a:xfrm>
          <a:prstGeom prst="rect">
            <a:avLst/>
          </a:prstGeom>
          <a:solidFill>
            <a:srgbClr val="E4E2D7"/>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dirty="0">
              <a:ln>
                <a:noFill/>
              </a:ln>
              <a:solidFill>
                <a:prstClr val="white"/>
              </a:solidFill>
              <a:effectLst/>
              <a:uLnTx/>
              <a:uFillTx/>
              <a:latin typeface="+mj-lt"/>
              <a:ea typeface="맑은 고딕"/>
              <a:cs typeface="+mn-cs"/>
            </a:endParaRPr>
          </a:p>
        </p:txBody>
      </p:sp>
      <p:sp>
        <p:nvSpPr>
          <p:cNvPr id="99" name="직사각형 98">
            <a:extLst>
              <a:ext uri="{FF2B5EF4-FFF2-40B4-BE49-F238E27FC236}">
                <a16:creationId xmlns:a16="http://schemas.microsoft.com/office/drawing/2014/main" id="{51A58FC8-9ED3-E118-E0BF-AA137B6D9733}"/>
              </a:ext>
            </a:extLst>
          </p:cNvPr>
          <p:cNvSpPr/>
          <p:nvPr/>
        </p:nvSpPr>
        <p:spPr>
          <a:xfrm>
            <a:off x="8110329" y="1596964"/>
            <a:ext cx="289241" cy="376401"/>
          </a:xfrm>
          <a:prstGeom prst="rect">
            <a:avLst/>
          </a:prstGeom>
          <a:solidFill>
            <a:srgbClr val="ED7D31">
              <a:lumMod val="60000"/>
              <a:lumOff val="4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100" name="직사각형 99">
            <a:extLst>
              <a:ext uri="{FF2B5EF4-FFF2-40B4-BE49-F238E27FC236}">
                <a16:creationId xmlns:a16="http://schemas.microsoft.com/office/drawing/2014/main" id="{FA0F25B4-95FD-40F0-6EC5-F3C5BEC9A7AF}"/>
              </a:ext>
            </a:extLst>
          </p:cNvPr>
          <p:cNvSpPr/>
          <p:nvPr/>
        </p:nvSpPr>
        <p:spPr>
          <a:xfrm>
            <a:off x="10830824" y="1596964"/>
            <a:ext cx="460425" cy="376401"/>
          </a:xfrm>
          <a:prstGeom prst="rect">
            <a:avLst/>
          </a:prstGeom>
          <a:solidFill>
            <a:srgbClr val="ED7D31">
              <a:lumMod val="60000"/>
              <a:lumOff val="4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101" name="직사각형 100">
            <a:extLst>
              <a:ext uri="{FF2B5EF4-FFF2-40B4-BE49-F238E27FC236}">
                <a16:creationId xmlns:a16="http://schemas.microsoft.com/office/drawing/2014/main" id="{BD474266-A77A-BAF3-CDFF-0FFAE4650C42}"/>
              </a:ext>
            </a:extLst>
          </p:cNvPr>
          <p:cNvSpPr/>
          <p:nvPr/>
        </p:nvSpPr>
        <p:spPr>
          <a:xfrm>
            <a:off x="11206031" y="1596964"/>
            <a:ext cx="548717" cy="376401"/>
          </a:xfrm>
          <a:prstGeom prst="rect">
            <a:avLst/>
          </a:prstGeom>
          <a:solidFill>
            <a:srgbClr val="FFC000">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102" name="직사각형 101">
            <a:extLst>
              <a:ext uri="{FF2B5EF4-FFF2-40B4-BE49-F238E27FC236}">
                <a16:creationId xmlns:a16="http://schemas.microsoft.com/office/drawing/2014/main" id="{071D32FE-5A08-F34E-F912-27B62CACF39E}"/>
              </a:ext>
            </a:extLst>
          </p:cNvPr>
          <p:cNvSpPr/>
          <p:nvPr/>
        </p:nvSpPr>
        <p:spPr>
          <a:xfrm>
            <a:off x="8399569" y="1596964"/>
            <a:ext cx="2423612" cy="376401"/>
          </a:xfrm>
          <a:prstGeom prst="rect">
            <a:avLst/>
          </a:prstGeom>
          <a:solidFill>
            <a:srgbClr val="FFC000">
              <a:lumMod val="40000"/>
              <a:lumOff val="6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103" name="직사각형 102">
            <a:extLst>
              <a:ext uri="{FF2B5EF4-FFF2-40B4-BE49-F238E27FC236}">
                <a16:creationId xmlns:a16="http://schemas.microsoft.com/office/drawing/2014/main" id="{1ED3FAE2-361C-F0B4-847F-CEF00721EA58}"/>
              </a:ext>
            </a:extLst>
          </p:cNvPr>
          <p:cNvSpPr/>
          <p:nvPr/>
        </p:nvSpPr>
        <p:spPr>
          <a:xfrm>
            <a:off x="11425742" y="1143837"/>
            <a:ext cx="329009" cy="376401"/>
          </a:xfrm>
          <a:prstGeom prst="rect">
            <a:avLst/>
          </a:prstGeom>
          <a:solidFill>
            <a:srgbClr val="ED7D31">
              <a:lumMod val="60000"/>
              <a:lumOff val="4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a:ln>
                <a:noFill/>
              </a:ln>
              <a:solidFill>
                <a:prstClr val="white"/>
              </a:solidFill>
              <a:effectLst/>
              <a:uLnTx/>
              <a:uFillTx/>
              <a:latin typeface="+mj-lt"/>
              <a:ea typeface="맑은 고딕"/>
              <a:cs typeface="+mn-cs"/>
            </a:endParaRPr>
          </a:p>
        </p:txBody>
      </p:sp>
      <p:sp>
        <p:nvSpPr>
          <p:cNvPr id="104" name="직사각형 103">
            <a:extLst>
              <a:ext uri="{FF2B5EF4-FFF2-40B4-BE49-F238E27FC236}">
                <a16:creationId xmlns:a16="http://schemas.microsoft.com/office/drawing/2014/main" id="{A0D3613A-2097-9EC6-7A7C-93CC342516EE}"/>
              </a:ext>
            </a:extLst>
          </p:cNvPr>
          <p:cNvSpPr/>
          <p:nvPr/>
        </p:nvSpPr>
        <p:spPr>
          <a:xfrm>
            <a:off x="8111105" y="1143838"/>
            <a:ext cx="3322279" cy="376401"/>
          </a:xfrm>
          <a:prstGeom prst="rect">
            <a:avLst/>
          </a:prstGeom>
          <a:solidFill>
            <a:srgbClr val="E4E2D7"/>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400" b="0" i="0" u="none" strike="noStrike" kern="0" cap="none" spc="0" normalizeH="0" baseline="0" noProof="0" dirty="0">
              <a:ln>
                <a:noFill/>
              </a:ln>
              <a:solidFill>
                <a:prstClr val="white"/>
              </a:solidFill>
              <a:effectLst/>
              <a:uLnTx/>
              <a:uFillTx/>
              <a:latin typeface="+mj-lt"/>
              <a:ea typeface="맑은 고딕"/>
              <a:cs typeface="+mn-cs"/>
            </a:endParaRPr>
          </a:p>
        </p:txBody>
      </p:sp>
      <p:sp>
        <p:nvSpPr>
          <p:cNvPr id="105" name="TextBox 104">
            <a:extLst>
              <a:ext uri="{FF2B5EF4-FFF2-40B4-BE49-F238E27FC236}">
                <a16:creationId xmlns:a16="http://schemas.microsoft.com/office/drawing/2014/main" id="{8F990DD5-F209-96C1-53D0-25DB31603C19}"/>
              </a:ext>
            </a:extLst>
          </p:cNvPr>
          <p:cNvSpPr txBox="1"/>
          <p:nvPr/>
        </p:nvSpPr>
        <p:spPr>
          <a:xfrm>
            <a:off x="4756369" y="1167576"/>
            <a:ext cx="1096511" cy="307777"/>
          </a:xfrm>
          <a:prstGeom prst="rect">
            <a:avLst/>
          </a:prstGeom>
          <a:noFill/>
        </p:spPr>
        <p:txBody>
          <a:bodyPr wrap="square">
            <a:spAutoFit/>
          </a:bodyPr>
          <a:lstStyle/>
          <a:p>
            <a:pPr algn="ctr" defTabSz="914400"/>
            <a:r>
              <a:rPr lang="en-US" altLang="ko-KR" sz="1400" dirty="0">
                <a:solidFill>
                  <a:prstClr val="black"/>
                </a:solidFill>
                <a:latin typeface="+mj-lt"/>
              </a:rPr>
              <a:t>treadmill</a:t>
            </a:r>
          </a:p>
        </p:txBody>
      </p:sp>
      <p:sp>
        <p:nvSpPr>
          <p:cNvPr id="106" name="TextBox 105">
            <a:extLst>
              <a:ext uri="{FF2B5EF4-FFF2-40B4-BE49-F238E27FC236}">
                <a16:creationId xmlns:a16="http://schemas.microsoft.com/office/drawing/2014/main" id="{B9066759-A202-007A-54C2-964F46082247}"/>
              </a:ext>
            </a:extLst>
          </p:cNvPr>
          <p:cNvSpPr txBox="1"/>
          <p:nvPr/>
        </p:nvSpPr>
        <p:spPr>
          <a:xfrm>
            <a:off x="4617512" y="1611434"/>
            <a:ext cx="1096511" cy="307777"/>
          </a:xfrm>
          <a:prstGeom prst="rect">
            <a:avLst/>
          </a:prstGeom>
          <a:noFill/>
        </p:spPr>
        <p:txBody>
          <a:bodyPr wrap="square">
            <a:spAutoFit/>
          </a:bodyPr>
          <a:lstStyle/>
          <a:p>
            <a:pPr algn="ctr" defTabSz="914400"/>
            <a:r>
              <a:rPr lang="en-US" altLang="ko-KR" sz="1400" dirty="0">
                <a:solidFill>
                  <a:prstClr val="black"/>
                </a:solidFill>
                <a:latin typeface="+mj-lt"/>
              </a:rPr>
              <a:t>copper </a:t>
            </a:r>
            <a:endParaRPr lang="ko-KR" altLang="en-US" sz="1400" dirty="0">
              <a:solidFill>
                <a:prstClr val="black"/>
              </a:solidFill>
              <a:latin typeface="+mj-lt"/>
            </a:endParaRPr>
          </a:p>
        </p:txBody>
      </p:sp>
      <p:sp>
        <p:nvSpPr>
          <p:cNvPr id="107" name="TextBox 106">
            <a:extLst>
              <a:ext uri="{FF2B5EF4-FFF2-40B4-BE49-F238E27FC236}">
                <a16:creationId xmlns:a16="http://schemas.microsoft.com/office/drawing/2014/main" id="{83E1A82E-ED68-7A3D-9443-87439471B5C0}"/>
              </a:ext>
            </a:extLst>
          </p:cNvPr>
          <p:cNvSpPr txBox="1"/>
          <p:nvPr/>
        </p:nvSpPr>
        <p:spPr>
          <a:xfrm>
            <a:off x="6938779" y="1171041"/>
            <a:ext cx="610205" cy="307777"/>
          </a:xfrm>
          <a:prstGeom prst="rect">
            <a:avLst/>
          </a:prstGeom>
          <a:noFill/>
        </p:spPr>
        <p:txBody>
          <a:bodyPr wrap="square">
            <a:spAutoFit/>
          </a:bodyPr>
          <a:lstStyle/>
          <a:p>
            <a:pPr algn="ctr" defTabSz="914400"/>
            <a:r>
              <a:rPr lang="en-US" altLang="ko-KR" sz="1400" dirty="0">
                <a:solidFill>
                  <a:prstClr val="black"/>
                </a:solidFill>
                <a:latin typeface="+mj-lt"/>
              </a:rPr>
              <a:t>ret</a:t>
            </a:r>
            <a:endParaRPr lang="ko-KR" altLang="en-US" sz="1400" dirty="0">
              <a:solidFill>
                <a:prstClr val="black"/>
              </a:solidFill>
              <a:latin typeface="+mj-lt"/>
            </a:endParaRPr>
          </a:p>
        </p:txBody>
      </p:sp>
      <p:sp>
        <p:nvSpPr>
          <p:cNvPr id="108" name="TextBox 107">
            <a:extLst>
              <a:ext uri="{FF2B5EF4-FFF2-40B4-BE49-F238E27FC236}">
                <a16:creationId xmlns:a16="http://schemas.microsoft.com/office/drawing/2014/main" id="{80F239A1-2DF2-7387-EDD2-C8389C485B51}"/>
              </a:ext>
            </a:extLst>
          </p:cNvPr>
          <p:cNvSpPr txBox="1"/>
          <p:nvPr/>
        </p:nvSpPr>
        <p:spPr>
          <a:xfrm>
            <a:off x="6182030" y="1620220"/>
            <a:ext cx="610205" cy="307777"/>
          </a:xfrm>
          <a:prstGeom prst="rect">
            <a:avLst/>
          </a:prstGeom>
          <a:noFill/>
        </p:spPr>
        <p:txBody>
          <a:bodyPr wrap="square">
            <a:spAutoFit/>
          </a:bodyPr>
          <a:lstStyle/>
          <a:p>
            <a:pPr algn="ctr" defTabSz="914400"/>
            <a:r>
              <a:rPr lang="en-US" altLang="ko-KR" sz="1400" dirty="0">
                <a:solidFill>
                  <a:prstClr val="black"/>
                </a:solidFill>
                <a:latin typeface="+mj-lt"/>
              </a:rPr>
              <a:t>ret</a:t>
            </a:r>
            <a:endParaRPr lang="ko-KR" altLang="en-US" sz="1400" dirty="0">
              <a:solidFill>
                <a:prstClr val="black"/>
              </a:solidFill>
              <a:latin typeface="+mj-lt"/>
            </a:endParaRPr>
          </a:p>
        </p:txBody>
      </p:sp>
      <p:sp>
        <p:nvSpPr>
          <p:cNvPr id="109" name="TextBox 108">
            <a:extLst>
              <a:ext uri="{FF2B5EF4-FFF2-40B4-BE49-F238E27FC236}">
                <a16:creationId xmlns:a16="http://schemas.microsoft.com/office/drawing/2014/main" id="{76BE87F5-8E4E-5851-8DF7-82B2EFF7A319}"/>
              </a:ext>
            </a:extLst>
          </p:cNvPr>
          <p:cNvSpPr txBox="1"/>
          <p:nvPr/>
        </p:nvSpPr>
        <p:spPr>
          <a:xfrm>
            <a:off x="3596628" y="1608793"/>
            <a:ext cx="489152" cy="307777"/>
          </a:xfrm>
          <a:prstGeom prst="rect">
            <a:avLst/>
          </a:prstGeom>
          <a:noFill/>
        </p:spPr>
        <p:txBody>
          <a:bodyPr wrap="square">
            <a:spAutoFit/>
          </a:bodyPr>
          <a:lstStyle/>
          <a:p>
            <a:pPr algn="ctr" defTabSz="914400"/>
            <a:r>
              <a:rPr lang="en-US" altLang="ko-KR" sz="1400" dirty="0">
                <a:solidFill>
                  <a:prstClr val="black"/>
                </a:solidFill>
                <a:latin typeface="+mj-lt"/>
              </a:rPr>
              <a:t>ret</a:t>
            </a:r>
            <a:endParaRPr lang="ko-KR" altLang="en-US" sz="1400" dirty="0">
              <a:solidFill>
                <a:prstClr val="black"/>
              </a:solidFill>
              <a:latin typeface="+mj-lt"/>
            </a:endParaRPr>
          </a:p>
        </p:txBody>
      </p:sp>
      <p:sp>
        <p:nvSpPr>
          <p:cNvPr id="110" name="TextBox 109">
            <a:extLst>
              <a:ext uri="{FF2B5EF4-FFF2-40B4-BE49-F238E27FC236}">
                <a16:creationId xmlns:a16="http://schemas.microsoft.com/office/drawing/2014/main" id="{6412057E-C15C-1FC7-266B-E7CAA9936680}"/>
              </a:ext>
            </a:extLst>
          </p:cNvPr>
          <p:cNvSpPr txBox="1"/>
          <p:nvPr/>
        </p:nvSpPr>
        <p:spPr>
          <a:xfrm>
            <a:off x="9168176" y="1167576"/>
            <a:ext cx="1096511" cy="307777"/>
          </a:xfrm>
          <a:prstGeom prst="rect">
            <a:avLst/>
          </a:prstGeom>
          <a:noFill/>
        </p:spPr>
        <p:txBody>
          <a:bodyPr wrap="square">
            <a:spAutoFit/>
          </a:bodyPr>
          <a:lstStyle/>
          <a:p>
            <a:pPr algn="ctr" defTabSz="914400"/>
            <a:r>
              <a:rPr lang="en-US" altLang="ko-KR" sz="1400" dirty="0">
                <a:solidFill>
                  <a:prstClr val="black"/>
                </a:solidFill>
                <a:latin typeface="+mj-lt"/>
              </a:rPr>
              <a:t>treadmill</a:t>
            </a:r>
          </a:p>
        </p:txBody>
      </p:sp>
      <p:sp>
        <p:nvSpPr>
          <p:cNvPr id="111" name="TextBox 110">
            <a:extLst>
              <a:ext uri="{FF2B5EF4-FFF2-40B4-BE49-F238E27FC236}">
                <a16:creationId xmlns:a16="http://schemas.microsoft.com/office/drawing/2014/main" id="{BD1ED036-C395-E61D-55EC-821877AB662A}"/>
              </a:ext>
            </a:extLst>
          </p:cNvPr>
          <p:cNvSpPr txBox="1"/>
          <p:nvPr/>
        </p:nvSpPr>
        <p:spPr>
          <a:xfrm>
            <a:off x="9029321" y="1611434"/>
            <a:ext cx="1096511" cy="307777"/>
          </a:xfrm>
          <a:prstGeom prst="rect">
            <a:avLst/>
          </a:prstGeom>
          <a:noFill/>
        </p:spPr>
        <p:txBody>
          <a:bodyPr wrap="square">
            <a:spAutoFit/>
          </a:bodyPr>
          <a:lstStyle/>
          <a:p>
            <a:pPr algn="ctr" defTabSz="914400"/>
            <a:r>
              <a:rPr lang="en-US" altLang="ko-KR" sz="1400" dirty="0">
                <a:solidFill>
                  <a:prstClr val="black"/>
                </a:solidFill>
                <a:latin typeface="+mj-lt"/>
              </a:rPr>
              <a:t>copper </a:t>
            </a:r>
            <a:endParaRPr lang="ko-KR" altLang="en-US" sz="1400" dirty="0">
              <a:solidFill>
                <a:prstClr val="black"/>
              </a:solidFill>
              <a:latin typeface="+mj-lt"/>
            </a:endParaRPr>
          </a:p>
        </p:txBody>
      </p:sp>
      <p:sp>
        <p:nvSpPr>
          <p:cNvPr id="112" name="TextBox 111">
            <a:extLst>
              <a:ext uri="{FF2B5EF4-FFF2-40B4-BE49-F238E27FC236}">
                <a16:creationId xmlns:a16="http://schemas.microsoft.com/office/drawing/2014/main" id="{A3006298-C6BA-B7DB-82CC-1F047B61B3D5}"/>
              </a:ext>
            </a:extLst>
          </p:cNvPr>
          <p:cNvSpPr txBox="1"/>
          <p:nvPr/>
        </p:nvSpPr>
        <p:spPr>
          <a:xfrm>
            <a:off x="11373437" y="1171041"/>
            <a:ext cx="481240" cy="307777"/>
          </a:xfrm>
          <a:prstGeom prst="rect">
            <a:avLst/>
          </a:prstGeom>
          <a:noFill/>
        </p:spPr>
        <p:txBody>
          <a:bodyPr wrap="square">
            <a:spAutoFit/>
          </a:bodyPr>
          <a:lstStyle/>
          <a:p>
            <a:pPr algn="ctr" defTabSz="914400"/>
            <a:r>
              <a:rPr lang="en-US" altLang="ko-KR" sz="1400" dirty="0">
                <a:solidFill>
                  <a:prstClr val="black"/>
                </a:solidFill>
                <a:latin typeface="+mj-lt"/>
              </a:rPr>
              <a:t>ret</a:t>
            </a:r>
            <a:endParaRPr lang="ko-KR" altLang="en-US" sz="1400" dirty="0">
              <a:solidFill>
                <a:prstClr val="black"/>
              </a:solidFill>
              <a:latin typeface="+mj-lt"/>
            </a:endParaRPr>
          </a:p>
        </p:txBody>
      </p:sp>
      <p:sp>
        <p:nvSpPr>
          <p:cNvPr id="113" name="TextBox 112">
            <a:extLst>
              <a:ext uri="{FF2B5EF4-FFF2-40B4-BE49-F238E27FC236}">
                <a16:creationId xmlns:a16="http://schemas.microsoft.com/office/drawing/2014/main" id="{16BE4BE0-12C7-DF05-BDB0-FDB7F8AD8EF3}"/>
              </a:ext>
            </a:extLst>
          </p:cNvPr>
          <p:cNvSpPr txBox="1"/>
          <p:nvPr/>
        </p:nvSpPr>
        <p:spPr>
          <a:xfrm>
            <a:off x="10376116" y="1620220"/>
            <a:ext cx="610205" cy="307777"/>
          </a:xfrm>
          <a:prstGeom prst="rect">
            <a:avLst/>
          </a:prstGeom>
          <a:noFill/>
        </p:spPr>
        <p:txBody>
          <a:bodyPr wrap="square">
            <a:spAutoFit/>
          </a:bodyPr>
          <a:lstStyle/>
          <a:p>
            <a:pPr algn="ctr" defTabSz="914400"/>
            <a:r>
              <a:rPr lang="en-US" altLang="ko-KR" sz="1400" dirty="0">
                <a:solidFill>
                  <a:prstClr val="black"/>
                </a:solidFill>
                <a:latin typeface="+mj-lt"/>
              </a:rPr>
              <a:t>ret</a:t>
            </a:r>
            <a:endParaRPr lang="ko-KR" altLang="en-US" sz="1400" dirty="0">
              <a:solidFill>
                <a:prstClr val="black"/>
              </a:solidFill>
              <a:latin typeface="+mj-lt"/>
            </a:endParaRPr>
          </a:p>
        </p:txBody>
      </p:sp>
      <p:sp>
        <p:nvSpPr>
          <p:cNvPr id="114" name="TextBox 113">
            <a:extLst>
              <a:ext uri="{FF2B5EF4-FFF2-40B4-BE49-F238E27FC236}">
                <a16:creationId xmlns:a16="http://schemas.microsoft.com/office/drawing/2014/main" id="{78CA85F4-DFB7-08A4-2523-31B54E3C6AF0}"/>
              </a:ext>
            </a:extLst>
          </p:cNvPr>
          <p:cNvSpPr txBox="1"/>
          <p:nvPr/>
        </p:nvSpPr>
        <p:spPr>
          <a:xfrm>
            <a:off x="8008436" y="1608793"/>
            <a:ext cx="489152" cy="307777"/>
          </a:xfrm>
          <a:prstGeom prst="rect">
            <a:avLst/>
          </a:prstGeom>
          <a:noFill/>
        </p:spPr>
        <p:txBody>
          <a:bodyPr wrap="square">
            <a:spAutoFit/>
          </a:bodyPr>
          <a:lstStyle/>
          <a:p>
            <a:pPr algn="ctr" defTabSz="914400"/>
            <a:r>
              <a:rPr lang="en-US" altLang="ko-KR" sz="1400" dirty="0">
                <a:solidFill>
                  <a:prstClr val="black"/>
                </a:solidFill>
                <a:latin typeface="+mj-lt"/>
              </a:rPr>
              <a:t>ret</a:t>
            </a:r>
            <a:endParaRPr lang="ko-KR" altLang="en-US" sz="1400" dirty="0">
              <a:solidFill>
                <a:prstClr val="black"/>
              </a:solidFill>
              <a:latin typeface="+mj-lt"/>
            </a:endParaRPr>
          </a:p>
        </p:txBody>
      </p:sp>
      <p:sp>
        <p:nvSpPr>
          <p:cNvPr id="117" name="TextBox 116">
            <a:extLst>
              <a:ext uri="{FF2B5EF4-FFF2-40B4-BE49-F238E27FC236}">
                <a16:creationId xmlns:a16="http://schemas.microsoft.com/office/drawing/2014/main" id="{EB602692-CBDE-C65E-9441-2D4D9CAC093E}"/>
              </a:ext>
            </a:extLst>
          </p:cNvPr>
          <p:cNvSpPr txBox="1"/>
          <p:nvPr/>
        </p:nvSpPr>
        <p:spPr>
          <a:xfrm>
            <a:off x="4032597" y="6035679"/>
            <a:ext cx="2850364" cy="307777"/>
          </a:xfrm>
          <a:prstGeom prst="rect">
            <a:avLst/>
          </a:prstGeom>
          <a:noFill/>
        </p:spPr>
        <p:txBody>
          <a:bodyPr wrap="square">
            <a:spAutoFit/>
          </a:bodyPr>
          <a:lstStyle/>
          <a:p>
            <a:pPr algn="ctr" defTabSz="914400"/>
            <a:r>
              <a:rPr lang="en-US" altLang="ko-KR" sz="1400" dirty="0">
                <a:solidFill>
                  <a:schemeClr val="bg1"/>
                </a:solidFill>
                <a:latin typeface="+mj-lt"/>
              </a:rPr>
              <a:t>Sample index along scan line</a:t>
            </a:r>
          </a:p>
        </p:txBody>
      </p:sp>
      <p:sp>
        <p:nvSpPr>
          <p:cNvPr id="118" name="TextBox 117">
            <a:extLst>
              <a:ext uri="{FF2B5EF4-FFF2-40B4-BE49-F238E27FC236}">
                <a16:creationId xmlns:a16="http://schemas.microsoft.com/office/drawing/2014/main" id="{2D5C29C7-AAE8-57FA-9748-BC0130EA76DA}"/>
              </a:ext>
            </a:extLst>
          </p:cNvPr>
          <p:cNvSpPr txBox="1"/>
          <p:nvPr/>
        </p:nvSpPr>
        <p:spPr>
          <a:xfrm>
            <a:off x="8564677" y="6035679"/>
            <a:ext cx="2850364" cy="307777"/>
          </a:xfrm>
          <a:prstGeom prst="rect">
            <a:avLst/>
          </a:prstGeom>
          <a:noFill/>
        </p:spPr>
        <p:txBody>
          <a:bodyPr wrap="square">
            <a:spAutoFit/>
          </a:bodyPr>
          <a:lstStyle/>
          <a:p>
            <a:pPr algn="ctr" defTabSz="914400"/>
            <a:r>
              <a:rPr lang="en-US" altLang="ko-KR" sz="1400" dirty="0">
                <a:solidFill>
                  <a:schemeClr val="bg1"/>
                </a:solidFill>
                <a:latin typeface="+mj-lt"/>
              </a:rPr>
              <a:t>Sample index along scan line</a:t>
            </a:r>
          </a:p>
        </p:txBody>
      </p:sp>
      <p:sp>
        <p:nvSpPr>
          <p:cNvPr id="119" name="TextBox 118">
            <a:extLst>
              <a:ext uri="{FF2B5EF4-FFF2-40B4-BE49-F238E27FC236}">
                <a16:creationId xmlns:a16="http://schemas.microsoft.com/office/drawing/2014/main" id="{0899DCD3-BD5F-06EF-CE16-2F370F0147FD}"/>
              </a:ext>
            </a:extLst>
          </p:cNvPr>
          <p:cNvSpPr txBox="1"/>
          <p:nvPr/>
        </p:nvSpPr>
        <p:spPr>
          <a:xfrm>
            <a:off x="2477396" y="1272577"/>
            <a:ext cx="707477" cy="276999"/>
          </a:xfrm>
          <a:prstGeom prst="rect">
            <a:avLst/>
          </a:prstGeom>
          <a:noFill/>
        </p:spPr>
        <p:txBody>
          <a:bodyPr wrap="square">
            <a:spAutoFit/>
          </a:bodyPr>
          <a:lstStyle/>
          <a:p>
            <a:pPr algn="r" defTabSz="914400"/>
            <a:r>
              <a:rPr lang="en-US" altLang="ko-KR" sz="1200" dirty="0">
                <a:latin typeface="+mj-lt"/>
              </a:rPr>
              <a:t>Second</a:t>
            </a:r>
          </a:p>
        </p:txBody>
      </p:sp>
      <p:sp>
        <p:nvSpPr>
          <p:cNvPr id="120" name="TextBox 119">
            <a:extLst>
              <a:ext uri="{FF2B5EF4-FFF2-40B4-BE49-F238E27FC236}">
                <a16:creationId xmlns:a16="http://schemas.microsoft.com/office/drawing/2014/main" id="{9FB4A0C6-BBC7-608F-51A7-95055FD2C988}"/>
              </a:ext>
            </a:extLst>
          </p:cNvPr>
          <p:cNvSpPr txBox="1"/>
          <p:nvPr/>
        </p:nvSpPr>
        <p:spPr>
          <a:xfrm>
            <a:off x="2477396" y="1708434"/>
            <a:ext cx="707477" cy="276999"/>
          </a:xfrm>
          <a:prstGeom prst="rect">
            <a:avLst/>
          </a:prstGeom>
          <a:noFill/>
        </p:spPr>
        <p:txBody>
          <a:bodyPr wrap="square">
            <a:spAutoFit/>
          </a:bodyPr>
          <a:lstStyle/>
          <a:p>
            <a:pPr algn="r" defTabSz="914400"/>
            <a:r>
              <a:rPr lang="en-US" altLang="ko-KR" sz="1200" dirty="0">
                <a:latin typeface="+mj-lt"/>
              </a:rPr>
              <a:t>First</a:t>
            </a:r>
          </a:p>
        </p:txBody>
      </p:sp>
      <p:cxnSp>
        <p:nvCxnSpPr>
          <p:cNvPr id="121" name="직선 연결선 120">
            <a:extLst>
              <a:ext uri="{FF2B5EF4-FFF2-40B4-BE49-F238E27FC236}">
                <a16:creationId xmlns:a16="http://schemas.microsoft.com/office/drawing/2014/main" id="{63D0B569-98F6-8C80-B9F5-B49BC9C06D95}"/>
              </a:ext>
            </a:extLst>
          </p:cNvPr>
          <p:cNvCxnSpPr>
            <a:cxnSpLocks/>
          </p:cNvCxnSpPr>
          <p:nvPr/>
        </p:nvCxnSpPr>
        <p:spPr>
          <a:xfrm>
            <a:off x="3693788" y="1961961"/>
            <a:ext cx="325612" cy="0"/>
          </a:xfrm>
          <a:prstGeom prst="line">
            <a:avLst/>
          </a:prstGeom>
          <a:noFill/>
          <a:ln w="57150" cap="flat" cmpd="sng" algn="ctr">
            <a:solidFill>
              <a:srgbClr val="4472C4"/>
            </a:solidFill>
            <a:prstDash val="solid"/>
            <a:miter lim="800000"/>
          </a:ln>
          <a:effectLst/>
        </p:spPr>
      </p:cxnSp>
      <p:cxnSp>
        <p:nvCxnSpPr>
          <p:cNvPr id="122" name="직선 연결선 121">
            <a:extLst>
              <a:ext uri="{FF2B5EF4-FFF2-40B4-BE49-F238E27FC236}">
                <a16:creationId xmlns:a16="http://schemas.microsoft.com/office/drawing/2014/main" id="{5CB759B6-8859-2A9A-7DA9-8B000A8B4A5A}"/>
              </a:ext>
            </a:extLst>
          </p:cNvPr>
          <p:cNvCxnSpPr>
            <a:cxnSpLocks/>
          </p:cNvCxnSpPr>
          <p:nvPr/>
        </p:nvCxnSpPr>
        <p:spPr>
          <a:xfrm>
            <a:off x="4010336" y="1520239"/>
            <a:ext cx="2235419" cy="0"/>
          </a:xfrm>
          <a:prstGeom prst="line">
            <a:avLst/>
          </a:prstGeom>
          <a:noFill/>
          <a:ln w="57150" cap="flat" cmpd="sng" algn="ctr">
            <a:solidFill>
              <a:srgbClr val="4472C4"/>
            </a:solidFill>
            <a:prstDash val="solid"/>
            <a:miter lim="800000"/>
          </a:ln>
          <a:effectLst/>
        </p:spPr>
      </p:cxnSp>
      <p:cxnSp>
        <p:nvCxnSpPr>
          <p:cNvPr id="123" name="직선 연결선 122">
            <a:extLst>
              <a:ext uri="{FF2B5EF4-FFF2-40B4-BE49-F238E27FC236}">
                <a16:creationId xmlns:a16="http://schemas.microsoft.com/office/drawing/2014/main" id="{6DD1AD4F-8DD3-072F-C265-2431E0C4918E}"/>
              </a:ext>
            </a:extLst>
          </p:cNvPr>
          <p:cNvCxnSpPr>
            <a:cxnSpLocks/>
          </p:cNvCxnSpPr>
          <p:nvPr/>
        </p:nvCxnSpPr>
        <p:spPr>
          <a:xfrm>
            <a:off x="4019400" y="1232885"/>
            <a:ext cx="0" cy="4707858"/>
          </a:xfrm>
          <a:prstGeom prst="line">
            <a:avLst/>
          </a:prstGeom>
          <a:noFill/>
          <a:ln w="28575" cap="flat" cmpd="sng" algn="ctr">
            <a:solidFill>
              <a:sysClr val="windowText" lastClr="000000"/>
            </a:solidFill>
            <a:prstDash val="dash"/>
            <a:miter lim="800000"/>
          </a:ln>
          <a:effectLst/>
        </p:spPr>
      </p:cxnSp>
      <p:cxnSp>
        <p:nvCxnSpPr>
          <p:cNvPr id="124" name="직선 연결선 123">
            <a:extLst>
              <a:ext uri="{FF2B5EF4-FFF2-40B4-BE49-F238E27FC236}">
                <a16:creationId xmlns:a16="http://schemas.microsoft.com/office/drawing/2014/main" id="{7EE605FB-59F6-74C4-2867-716835A3E0B8}"/>
              </a:ext>
            </a:extLst>
          </p:cNvPr>
          <p:cNvCxnSpPr>
            <a:cxnSpLocks/>
          </p:cNvCxnSpPr>
          <p:nvPr/>
        </p:nvCxnSpPr>
        <p:spPr>
          <a:xfrm>
            <a:off x="6259043" y="1232885"/>
            <a:ext cx="0" cy="4707858"/>
          </a:xfrm>
          <a:prstGeom prst="line">
            <a:avLst/>
          </a:prstGeom>
          <a:noFill/>
          <a:ln w="28575" cap="flat" cmpd="sng" algn="ctr">
            <a:solidFill>
              <a:sysClr val="windowText" lastClr="000000"/>
            </a:solidFill>
            <a:prstDash val="dash"/>
            <a:miter lim="800000"/>
          </a:ln>
          <a:effectLst/>
        </p:spPr>
      </p:cxnSp>
      <p:cxnSp>
        <p:nvCxnSpPr>
          <p:cNvPr id="125" name="직선 연결선 124">
            <a:extLst>
              <a:ext uri="{FF2B5EF4-FFF2-40B4-BE49-F238E27FC236}">
                <a16:creationId xmlns:a16="http://schemas.microsoft.com/office/drawing/2014/main" id="{D1FDFF8B-F768-753F-83B3-E14408309EB5}"/>
              </a:ext>
            </a:extLst>
          </p:cNvPr>
          <p:cNvCxnSpPr>
            <a:cxnSpLocks/>
          </p:cNvCxnSpPr>
          <p:nvPr/>
        </p:nvCxnSpPr>
        <p:spPr>
          <a:xfrm>
            <a:off x="6723673" y="1232885"/>
            <a:ext cx="0" cy="4707858"/>
          </a:xfrm>
          <a:prstGeom prst="line">
            <a:avLst/>
          </a:prstGeom>
          <a:noFill/>
          <a:ln w="28575" cap="flat" cmpd="sng" algn="ctr">
            <a:solidFill>
              <a:sysClr val="windowText" lastClr="000000"/>
            </a:solidFill>
            <a:prstDash val="dash"/>
            <a:miter lim="800000"/>
          </a:ln>
          <a:effectLst/>
        </p:spPr>
      </p:cxnSp>
      <p:cxnSp>
        <p:nvCxnSpPr>
          <p:cNvPr id="126" name="직선 연결선 125">
            <a:extLst>
              <a:ext uri="{FF2B5EF4-FFF2-40B4-BE49-F238E27FC236}">
                <a16:creationId xmlns:a16="http://schemas.microsoft.com/office/drawing/2014/main" id="{EDE1EA72-2ED0-11E5-8911-910C8DA1EE47}"/>
              </a:ext>
            </a:extLst>
          </p:cNvPr>
          <p:cNvCxnSpPr>
            <a:cxnSpLocks/>
          </p:cNvCxnSpPr>
          <p:nvPr/>
        </p:nvCxnSpPr>
        <p:spPr>
          <a:xfrm>
            <a:off x="7040414" y="1232885"/>
            <a:ext cx="0" cy="4707858"/>
          </a:xfrm>
          <a:prstGeom prst="line">
            <a:avLst/>
          </a:prstGeom>
          <a:noFill/>
          <a:ln w="28575" cap="flat" cmpd="sng" algn="ctr">
            <a:solidFill>
              <a:sysClr val="windowText" lastClr="000000"/>
            </a:solidFill>
            <a:prstDash val="dash"/>
            <a:miter lim="800000"/>
          </a:ln>
          <a:effectLst/>
        </p:spPr>
      </p:cxnSp>
      <p:cxnSp>
        <p:nvCxnSpPr>
          <p:cNvPr id="127" name="직선 연결선 126">
            <a:extLst>
              <a:ext uri="{FF2B5EF4-FFF2-40B4-BE49-F238E27FC236}">
                <a16:creationId xmlns:a16="http://schemas.microsoft.com/office/drawing/2014/main" id="{EBAE39E5-75CA-7BFD-B701-E49F3140FA32}"/>
              </a:ext>
            </a:extLst>
          </p:cNvPr>
          <p:cNvCxnSpPr>
            <a:cxnSpLocks/>
          </p:cNvCxnSpPr>
          <p:nvPr/>
        </p:nvCxnSpPr>
        <p:spPr>
          <a:xfrm>
            <a:off x="6245755" y="1961961"/>
            <a:ext cx="474927" cy="0"/>
          </a:xfrm>
          <a:prstGeom prst="line">
            <a:avLst/>
          </a:prstGeom>
          <a:noFill/>
          <a:ln w="57150" cap="flat" cmpd="sng" algn="ctr">
            <a:solidFill>
              <a:srgbClr val="4472C4"/>
            </a:solidFill>
            <a:prstDash val="solid"/>
            <a:miter lim="800000"/>
          </a:ln>
          <a:effectLst/>
        </p:spPr>
      </p:cxnSp>
      <p:cxnSp>
        <p:nvCxnSpPr>
          <p:cNvPr id="128" name="직선 연결선 127">
            <a:extLst>
              <a:ext uri="{FF2B5EF4-FFF2-40B4-BE49-F238E27FC236}">
                <a16:creationId xmlns:a16="http://schemas.microsoft.com/office/drawing/2014/main" id="{E450A9DE-DE4E-7561-E960-F3EF6A59360D}"/>
              </a:ext>
            </a:extLst>
          </p:cNvPr>
          <p:cNvCxnSpPr>
            <a:cxnSpLocks/>
          </p:cNvCxnSpPr>
          <p:nvPr/>
        </p:nvCxnSpPr>
        <p:spPr>
          <a:xfrm>
            <a:off x="6720682" y="1520239"/>
            <a:ext cx="726665" cy="0"/>
          </a:xfrm>
          <a:prstGeom prst="line">
            <a:avLst/>
          </a:prstGeom>
          <a:noFill/>
          <a:ln w="57150" cap="flat" cmpd="sng" algn="ctr">
            <a:solidFill>
              <a:srgbClr val="4472C4"/>
            </a:solidFill>
            <a:prstDash val="solid"/>
            <a:miter lim="800000"/>
          </a:ln>
          <a:effectLst/>
        </p:spPr>
      </p:cxnSp>
      <p:cxnSp>
        <p:nvCxnSpPr>
          <p:cNvPr id="129" name="직선 연결선 128">
            <a:extLst>
              <a:ext uri="{FF2B5EF4-FFF2-40B4-BE49-F238E27FC236}">
                <a16:creationId xmlns:a16="http://schemas.microsoft.com/office/drawing/2014/main" id="{30169709-7310-30B9-C326-2F48286305DC}"/>
              </a:ext>
            </a:extLst>
          </p:cNvPr>
          <p:cNvCxnSpPr>
            <a:cxnSpLocks/>
          </p:cNvCxnSpPr>
          <p:nvPr/>
        </p:nvCxnSpPr>
        <p:spPr>
          <a:xfrm>
            <a:off x="8399569" y="1232885"/>
            <a:ext cx="0" cy="4707858"/>
          </a:xfrm>
          <a:prstGeom prst="line">
            <a:avLst/>
          </a:prstGeom>
          <a:noFill/>
          <a:ln w="28575" cap="flat" cmpd="sng" algn="ctr">
            <a:solidFill>
              <a:sysClr val="windowText" lastClr="000000"/>
            </a:solidFill>
            <a:prstDash val="dash"/>
            <a:miter lim="800000"/>
          </a:ln>
          <a:effectLst/>
        </p:spPr>
      </p:cxnSp>
      <p:cxnSp>
        <p:nvCxnSpPr>
          <p:cNvPr id="130" name="직선 연결선 129">
            <a:extLst>
              <a:ext uri="{FF2B5EF4-FFF2-40B4-BE49-F238E27FC236}">
                <a16:creationId xmlns:a16="http://schemas.microsoft.com/office/drawing/2014/main" id="{C785BF9F-C73D-933E-C85E-80A979973EB1}"/>
              </a:ext>
            </a:extLst>
          </p:cNvPr>
          <p:cNvCxnSpPr>
            <a:cxnSpLocks/>
          </p:cNvCxnSpPr>
          <p:nvPr/>
        </p:nvCxnSpPr>
        <p:spPr>
          <a:xfrm>
            <a:off x="10837040" y="1232885"/>
            <a:ext cx="0" cy="4707858"/>
          </a:xfrm>
          <a:prstGeom prst="line">
            <a:avLst/>
          </a:prstGeom>
          <a:noFill/>
          <a:ln w="28575" cap="flat" cmpd="sng" algn="ctr">
            <a:solidFill>
              <a:sysClr val="windowText" lastClr="000000"/>
            </a:solidFill>
            <a:prstDash val="dash"/>
            <a:miter lim="800000"/>
          </a:ln>
          <a:effectLst/>
        </p:spPr>
      </p:cxnSp>
      <p:cxnSp>
        <p:nvCxnSpPr>
          <p:cNvPr id="131" name="직선 연결선 130">
            <a:extLst>
              <a:ext uri="{FF2B5EF4-FFF2-40B4-BE49-F238E27FC236}">
                <a16:creationId xmlns:a16="http://schemas.microsoft.com/office/drawing/2014/main" id="{8BC57D63-320A-80C4-6244-2078FADC95FA}"/>
              </a:ext>
            </a:extLst>
          </p:cNvPr>
          <p:cNvCxnSpPr>
            <a:cxnSpLocks/>
          </p:cNvCxnSpPr>
          <p:nvPr/>
        </p:nvCxnSpPr>
        <p:spPr>
          <a:xfrm>
            <a:off x="11206031" y="1232885"/>
            <a:ext cx="0" cy="4707858"/>
          </a:xfrm>
          <a:prstGeom prst="line">
            <a:avLst/>
          </a:prstGeom>
          <a:noFill/>
          <a:ln w="28575" cap="flat" cmpd="sng" algn="ctr">
            <a:solidFill>
              <a:sysClr val="windowText" lastClr="000000"/>
            </a:solidFill>
            <a:prstDash val="dash"/>
            <a:miter lim="800000"/>
          </a:ln>
          <a:effectLst/>
        </p:spPr>
      </p:cxnSp>
      <p:cxnSp>
        <p:nvCxnSpPr>
          <p:cNvPr id="132" name="직선 연결선 131">
            <a:extLst>
              <a:ext uri="{FF2B5EF4-FFF2-40B4-BE49-F238E27FC236}">
                <a16:creationId xmlns:a16="http://schemas.microsoft.com/office/drawing/2014/main" id="{F548B15E-789C-2D9B-5BFB-41A44F5342D1}"/>
              </a:ext>
            </a:extLst>
          </p:cNvPr>
          <p:cNvCxnSpPr>
            <a:cxnSpLocks/>
          </p:cNvCxnSpPr>
          <p:nvPr/>
        </p:nvCxnSpPr>
        <p:spPr>
          <a:xfrm>
            <a:off x="11406355" y="1232885"/>
            <a:ext cx="0" cy="4707858"/>
          </a:xfrm>
          <a:prstGeom prst="line">
            <a:avLst/>
          </a:prstGeom>
          <a:noFill/>
          <a:ln w="28575" cap="flat" cmpd="sng" algn="ctr">
            <a:solidFill>
              <a:sysClr val="windowText" lastClr="000000"/>
            </a:solidFill>
            <a:prstDash val="dash"/>
            <a:miter lim="800000"/>
          </a:ln>
          <a:effectLst/>
        </p:spPr>
      </p:cxnSp>
      <p:cxnSp>
        <p:nvCxnSpPr>
          <p:cNvPr id="133" name="직선 연결선 132">
            <a:extLst>
              <a:ext uri="{FF2B5EF4-FFF2-40B4-BE49-F238E27FC236}">
                <a16:creationId xmlns:a16="http://schemas.microsoft.com/office/drawing/2014/main" id="{D2A5D850-5B12-642E-6497-EB17737A6E95}"/>
              </a:ext>
            </a:extLst>
          </p:cNvPr>
          <p:cNvCxnSpPr>
            <a:cxnSpLocks/>
          </p:cNvCxnSpPr>
          <p:nvPr/>
        </p:nvCxnSpPr>
        <p:spPr>
          <a:xfrm>
            <a:off x="8112764" y="1961961"/>
            <a:ext cx="286804" cy="0"/>
          </a:xfrm>
          <a:prstGeom prst="line">
            <a:avLst/>
          </a:prstGeom>
          <a:noFill/>
          <a:ln w="57150" cap="flat" cmpd="sng" algn="ctr">
            <a:solidFill>
              <a:srgbClr val="4472C4"/>
            </a:solidFill>
            <a:prstDash val="solid"/>
            <a:miter lim="800000"/>
          </a:ln>
          <a:effectLst/>
        </p:spPr>
      </p:cxnSp>
      <p:cxnSp>
        <p:nvCxnSpPr>
          <p:cNvPr id="134" name="직선 연결선 133">
            <a:extLst>
              <a:ext uri="{FF2B5EF4-FFF2-40B4-BE49-F238E27FC236}">
                <a16:creationId xmlns:a16="http://schemas.microsoft.com/office/drawing/2014/main" id="{57261EC0-46B4-2512-6677-4C0989999287}"/>
              </a:ext>
            </a:extLst>
          </p:cNvPr>
          <p:cNvCxnSpPr>
            <a:cxnSpLocks/>
          </p:cNvCxnSpPr>
          <p:nvPr/>
        </p:nvCxnSpPr>
        <p:spPr>
          <a:xfrm>
            <a:off x="8399569" y="1520239"/>
            <a:ext cx="2437471" cy="0"/>
          </a:xfrm>
          <a:prstGeom prst="line">
            <a:avLst/>
          </a:prstGeom>
          <a:noFill/>
          <a:ln w="57150" cap="flat" cmpd="sng" algn="ctr">
            <a:solidFill>
              <a:srgbClr val="4472C4"/>
            </a:solidFill>
            <a:prstDash val="solid"/>
            <a:miter lim="800000"/>
          </a:ln>
          <a:effectLst/>
        </p:spPr>
      </p:cxnSp>
      <p:cxnSp>
        <p:nvCxnSpPr>
          <p:cNvPr id="135" name="직선 연결선 134">
            <a:extLst>
              <a:ext uri="{FF2B5EF4-FFF2-40B4-BE49-F238E27FC236}">
                <a16:creationId xmlns:a16="http://schemas.microsoft.com/office/drawing/2014/main" id="{E03805F9-420B-78B8-238D-E5F9EA9B3EFA}"/>
              </a:ext>
            </a:extLst>
          </p:cNvPr>
          <p:cNvCxnSpPr>
            <a:cxnSpLocks/>
          </p:cNvCxnSpPr>
          <p:nvPr/>
        </p:nvCxnSpPr>
        <p:spPr>
          <a:xfrm>
            <a:off x="10830824" y="1957936"/>
            <a:ext cx="375207" cy="0"/>
          </a:xfrm>
          <a:prstGeom prst="line">
            <a:avLst/>
          </a:prstGeom>
          <a:noFill/>
          <a:ln w="57150" cap="flat" cmpd="sng" algn="ctr">
            <a:solidFill>
              <a:srgbClr val="4472C4"/>
            </a:solidFill>
            <a:prstDash val="solid"/>
            <a:miter lim="800000"/>
          </a:ln>
          <a:effectLst/>
        </p:spPr>
      </p:cxnSp>
      <p:cxnSp>
        <p:nvCxnSpPr>
          <p:cNvPr id="136" name="직선 연결선 135">
            <a:extLst>
              <a:ext uri="{FF2B5EF4-FFF2-40B4-BE49-F238E27FC236}">
                <a16:creationId xmlns:a16="http://schemas.microsoft.com/office/drawing/2014/main" id="{98110016-2353-E1D4-BFA6-CE787172B48D}"/>
              </a:ext>
            </a:extLst>
          </p:cNvPr>
          <p:cNvCxnSpPr>
            <a:cxnSpLocks/>
          </p:cNvCxnSpPr>
          <p:nvPr/>
        </p:nvCxnSpPr>
        <p:spPr>
          <a:xfrm>
            <a:off x="11206031" y="1520239"/>
            <a:ext cx="543350" cy="0"/>
          </a:xfrm>
          <a:prstGeom prst="line">
            <a:avLst/>
          </a:prstGeom>
          <a:noFill/>
          <a:ln w="57150" cap="flat" cmpd="sng" algn="ctr">
            <a:solidFill>
              <a:srgbClr val="4472C4"/>
            </a:solidFill>
            <a:prstDash val="solid"/>
            <a:miter lim="800000"/>
          </a:ln>
          <a:effectLst/>
        </p:spPr>
      </p:cxnSp>
      <p:sp>
        <p:nvSpPr>
          <p:cNvPr id="137" name="TextBox 136">
            <a:extLst>
              <a:ext uri="{FF2B5EF4-FFF2-40B4-BE49-F238E27FC236}">
                <a16:creationId xmlns:a16="http://schemas.microsoft.com/office/drawing/2014/main" id="{1C8ECA4D-15D7-CAA7-7051-FC06F811D309}"/>
              </a:ext>
            </a:extLst>
          </p:cNvPr>
          <p:cNvSpPr txBox="1"/>
          <p:nvPr/>
        </p:nvSpPr>
        <p:spPr>
          <a:xfrm>
            <a:off x="5391412" y="1644967"/>
            <a:ext cx="827315" cy="400110"/>
          </a:xfrm>
          <a:prstGeom prst="rect">
            <a:avLst/>
          </a:prstGeom>
          <a:noFill/>
        </p:spPr>
        <p:txBody>
          <a:bodyPr wrap="square">
            <a:spAutoFit/>
          </a:bodyPr>
          <a:lstStyle/>
          <a:p>
            <a:pPr algn="ctr" defTabSz="914400"/>
            <a:r>
              <a:rPr lang="en-US" altLang="ko-KR" sz="1000" dirty="0">
                <a:solidFill>
                  <a:srgbClr val="4472C4"/>
                </a:solidFill>
                <a:latin typeface="+mj-lt"/>
              </a:rPr>
              <a:t>dominant hit point</a:t>
            </a:r>
          </a:p>
        </p:txBody>
      </p:sp>
      <p:cxnSp>
        <p:nvCxnSpPr>
          <p:cNvPr id="138" name="직선 화살표 연결선 137">
            <a:extLst>
              <a:ext uri="{FF2B5EF4-FFF2-40B4-BE49-F238E27FC236}">
                <a16:creationId xmlns:a16="http://schemas.microsoft.com/office/drawing/2014/main" id="{95626FE8-833F-61A0-C64F-2912E3AA2B4E}"/>
              </a:ext>
            </a:extLst>
          </p:cNvPr>
          <p:cNvCxnSpPr>
            <a:cxnSpLocks/>
            <a:stCxn id="137" idx="0"/>
            <a:endCxn id="98" idx="2"/>
          </p:cNvCxnSpPr>
          <p:nvPr/>
        </p:nvCxnSpPr>
        <p:spPr>
          <a:xfrm flipH="1" flipV="1">
            <a:off x="5367489" y="1520239"/>
            <a:ext cx="437581" cy="124728"/>
          </a:xfrm>
          <a:prstGeom prst="straightConnector1">
            <a:avLst/>
          </a:prstGeom>
          <a:noFill/>
          <a:ln w="6350" cap="flat" cmpd="sng" algn="ctr">
            <a:solidFill>
              <a:srgbClr val="4472C4"/>
            </a:solidFill>
            <a:prstDash val="solid"/>
            <a:miter lim="800000"/>
            <a:tailEnd type="triangle"/>
          </a:ln>
          <a:effectLst/>
        </p:spPr>
      </p:cxnSp>
      <p:sp>
        <p:nvSpPr>
          <p:cNvPr id="139" name="TextBox 138">
            <a:extLst>
              <a:ext uri="{FF2B5EF4-FFF2-40B4-BE49-F238E27FC236}">
                <a16:creationId xmlns:a16="http://schemas.microsoft.com/office/drawing/2014/main" id="{28F1A7A6-9496-984A-2FF3-F4775C1EF27A}"/>
              </a:ext>
            </a:extLst>
          </p:cNvPr>
          <p:cNvSpPr txBox="1"/>
          <p:nvPr/>
        </p:nvSpPr>
        <p:spPr>
          <a:xfrm>
            <a:off x="3763364" y="776375"/>
            <a:ext cx="3179032" cy="369332"/>
          </a:xfrm>
          <a:prstGeom prst="rect">
            <a:avLst/>
          </a:prstGeom>
          <a:noFill/>
        </p:spPr>
        <p:txBody>
          <a:bodyPr wrap="square">
            <a:spAutoFit/>
          </a:bodyPr>
          <a:lstStyle/>
          <a:p>
            <a:pPr algn="ctr" defTabSz="914400"/>
            <a:r>
              <a:rPr lang="en-US" altLang="ko-KR" b="1" dirty="0">
                <a:solidFill>
                  <a:schemeClr val="bg1"/>
                </a:solidFill>
                <a:latin typeface="+mj-lt"/>
              </a:rPr>
              <a:t>Real data Reconstruction </a:t>
            </a:r>
          </a:p>
        </p:txBody>
      </p:sp>
      <p:sp>
        <p:nvSpPr>
          <p:cNvPr id="140" name="TextBox 139">
            <a:extLst>
              <a:ext uri="{FF2B5EF4-FFF2-40B4-BE49-F238E27FC236}">
                <a16:creationId xmlns:a16="http://schemas.microsoft.com/office/drawing/2014/main" id="{741A7A70-0FD2-2888-0416-4CE0BEF2E87C}"/>
              </a:ext>
            </a:extLst>
          </p:cNvPr>
          <p:cNvSpPr txBox="1"/>
          <p:nvPr/>
        </p:nvSpPr>
        <p:spPr>
          <a:xfrm>
            <a:off x="8249976" y="776375"/>
            <a:ext cx="3183408" cy="369332"/>
          </a:xfrm>
          <a:prstGeom prst="rect">
            <a:avLst/>
          </a:prstGeom>
          <a:noFill/>
        </p:spPr>
        <p:txBody>
          <a:bodyPr wrap="square">
            <a:spAutoFit/>
          </a:bodyPr>
          <a:lstStyle/>
          <a:p>
            <a:pPr algn="ctr"/>
            <a:r>
              <a:rPr lang="en-US" altLang="ko-KR" b="1" dirty="0">
                <a:solidFill>
                  <a:schemeClr val="bg1"/>
                </a:solidFill>
                <a:latin typeface="+mj-lt"/>
              </a:rPr>
              <a:t>Simulation </a:t>
            </a:r>
            <a:r>
              <a:rPr lang="en-US" altLang="ko-KR" b="1" dirty="0">
                <a:solidFill>
                  <a:schemeClr val="bg1"/>
                </a:solidFill>
              </a:rPr>
              <a:t>Reconstruction</a:t>
            </a:r>
            <a:endParaRPr lang="en-US" altLang="ko-KR" b="1" dirty="0">
              <a:solidFill>
                <a:schemeClr val="bg1"/>
              </a:solidFill>
              <a:latin typeface="+mj-lt"/>
            </a:endParaRPr>
          </a:p>
        </p:txBody>
      </p:sp>
      <p:sp>
        <p:nvSpPr>
          <p:cNvPr id="141" name="TextBox 140">
            <a:extLst>
              <a:ext uri="{FF2B5EF4-FFF2-40B4-BE49-F238E27FC236}">
                <a16:creationId xmlns:a16="http://schemas.microsoft.com/office/drawing/2014/main" id="{02C85D43-F230-91E3-1C3A-AE4C09915EEA}"/>
              </a:ext>
            </a:extLst>
          </p:cNvPr>
          <p:cNvSpPr txBox="1"/>
          <p:nvPr/>
        </p:nvSpPr>
        <p:spPr>
          <a:xfrm>
            <a:off x="2548564" y="658494"/>
            <a:ext cx="768055" cy="400110"/>
          </a:xfrm>
          <a:prstGeom prst="rect">
            <a:avLst/>
          </a:prstGeom>
          <a:noFill/>
        </p:spPr>
        <p:txBody>
          <a:bodyPr wrap="square" rtlCol="0">
            <a:spAutoFit/>
          </a:bodyPr>
          <a:lstStyle/>
          <a:p>
            <a:pPr defTabSz="914400"/>
            <a:r>
              <a:rPr lang="en-US" altLang="ko-KR" sz="2000" dirty="0">
                <a:solidFill>
                  <a:prstClr val="black"/>
                </a:solidFill>
                <a:latin typeface="+mj-lt"/>
              </a:rPr>
              <a:t>(A)</a:t>
            </a:r>
            <a:endParaRPr lang="ko-KR" altLang="en-US" sz="2000" dirty="0">
              <a:solidFill>
                <a:prstClr val="black"/>
              </a:solidFill>
              <a:latin typeface="+mj-lt"/>
            </a:endParaRPr>
          </a:p>
        </p:txBody>
      </p:sp>
      <p:sp>
        <p:nvSpPr>
          <p:cNvPr id="145" name="TextBox 144">
            <a:extLst>
              <a:ext uri="{FF2B5EF4-FFF2-40B4-BE49-F238E27FC236}">
                <a16:creationId xmlns:a16="http://schemas.microsoft.com/office/drawing/2014/main" id="{B2E52998-1B99-94AD-0B3C-FB977C471658}"/>
              </a:ext>
            </a:extLst>
          </p:cNvPr>
          <p:cNvSpPr txBox="1"/>
          <p:nvPr/>
        </p:nvSpPr>
        <p:spPr>
          <a:xfrm>
            <a:off x="584669" y="1003254"/>
            <a:ext cx="1313751" cy="369332"/>
          </a:xfrm>
          <a:prstGeom prst="rect">
            <a:avLst/>
          </a:prstGeom>
          <a:noFill/>
        </p:spPr>
        <p:txBody>
          <a:bodyPr wrap="square">
            <a:spAutoFit/>
          </a:bodyPr>
          <a:lstStyle/>
          <a:p>
            <a:pPr algn="ctr" defTabSz="914400"/>
            <a:r>
              <a:rPr lang="en-US" altLang="ko-KR" b="1" dirty="0">
                <a:latin typeface="+mj-lt"/>
              </a:rPr>
              <a:t>Real data </a:t>
            </a:r>
          </a:p>
        </p:txBody>
      </p:sp>
      <p:sp>
        <p:nvSpPr>
          <p:cNvPr id="146" name="TextBox 145">
            <a:extLst>
              <a:ext uri="{FF2B5EF4-FFF2-40B4-BE49-F238E27FC236}">
                <a16:creationId xmlns:a16="http://schemas.microsoft.com/office/drawing/2014/main" id="{5EE133F5-8CD6-1389-6665-4EFF74F87334}"/>
              </a:ext>
            </a:extLst>
          </p:cNvPr>
          <p:cNvSpPr txBox="1"/>
          <p:nvPr/>
        </p:nvSpPr>
        <p:spPr>
          <a:xfrm>
            <a:off x="584669" y="3812165"/>
            <a:ext cx="1313751" cy="369332"/>
          </a:xfrm>
          <a:prstGeom prst="rect">
            <a:avLst/>
          </a:prstGeom>
          <a:noFill/>
        </p:spPr>
        <p:txBody>
          <a:bodyPr wrap="square">
            <a:spAutoFit/>
          </a:bodyPr>
          <a:lstStyle/>
          <a:p>
            <a:pPr algn="ctr" defTabSz="914400"/>
            <a:r>
              <a:rPr lang="en-US" altLang="ko-KR" b="1" dirty="0">
                <a:latin typeface="+mj-lt"/>
              </a:rPr>
              <a:t>Simulator</a:t>
            </a:r>
          </a:p>
        </p:txBody>
      </p:sp>
      <p:cxnSp>
        <p:nvCxnSpPr>
          <p:cNvPr id="153" name="Google Shape;82;p16">
            <a:extLst>
              <a:ext uri="{FF2B5EF4-FFF2-40B4-BE49-F238E27FC236}">
                <a16:creationId xmlns:a16="http://schemas.microsoft.com/office/drawing/2014/main" id="{E39682C6-E6AB-1BCA-5626-625C57023CBA}"/>
              </a:ext>
            </a:extLst>
          </p:cNvPr>
          <p:cNvCxnSpPr>
            <a:cxnSpLocks/>
          </p:cNvCxnSpPr>
          <p:nvPr/>
        </p:nvCxnSpPr>
        <p:spPr>
          <a:xfrm>
            <a:off x="3694563" y="6345288"/>
            <a:ext cx="3574056" cy="0"/>
          </a:xfrm>
          <a:prstGeom prst="straightConnector1">
            <a:avLst/>
          </a:prstGeom>
          <a:noFill/>
          <a:ln w="38100" cap="flat" cmpd="sng">
            <a:solidFill>
              <a:srgbClr val="00B0F0"/>
            </a:solidFill>
            <a:prstDash val="solid"/>
            <a:round/>
            <a:headEnd type="none" w="med" len="med"/>
            <a:tailEnd type="triangle" w="med" len="med"/>
          </a:ln>
        </p:spPr>
      </p:cxnSp>
      <p:cxnSp>
        <p:nvCxnSpPr>
          <p:cNvPr id="155" name="Google Shape;82;p16">
            <a:extLst>
              <a:ext uri="{FF2B5EF4-FFF2-40B4-BE49-F238E27FC236}">
                <a16:creationId xmlns:a16="http://schemas.microsoft.com/office/drawing/2014/main" id="{9ADAED6A-03C0-7369-208A-E8BB3F5E137E}"/>
              </a:ext>
            </a:extLst>
          </p:cNvPr>
          <p:cNvCxnSpPr>
            <a:cxnSpLocks/>
          </p:cNvCxnSpPr>
          <p:nvPr/>
        </p:nvCxnSpPr>
        <p:spPr>
          <a:xfrm>
            <a:off x="8110329" y="6343456"/>
            <a:ext cx="3574056" cy="0"/>
          </a:xfrm>
          <a:prstGeom prst="straightConnector1">
            <a:avLst/>
          </a:prstGeom>
          <a:noFill/>
          <a:ln w="38100" cap="flat" cmpd="sng">
            <a:solidFill>
              <a:srgbClr val="00B0F0"/>
            </a:solidFill>
            <a:prstDash val="solid"/>
            <a:round/>
            <a:headEnd type="none" w="med" len="med"/>
            <a:tailEnd type="triangle" w="med" len="med"/>
          </a:ln>
        </p:spPr>
      </p:cxnSp>
      <p:pic>
        <p:nvPicPr>
          <p:cNvPr id="9" name="그림 8" descr="스크린샷, 벽, 직사각형, 텍스트이(가) 표시된 사진&#10;&#10;자동 생성된 설명">
            <a:extLst>
              <a:ext uri="{FF2B5EF4-FFF2-40B4-BE49-F238E27FC236}">
                <a16:creationId xmlns:a16="http://schemas.microsoft.com/office/drawing/2014/main" id="{F2090D8C-C6EC-68BF-32ED-64F886A6204C}"/>
              </a:ext>
            </a:extLst>
          </p:cNvPr>
          <p:cNvPicPr>
            <a:picLocks noChangeAspect="1"/>
          </p:cNvPicPr>
          <p:nvPr/>
        </p:nvPicPr>
        <p:blipFill rotWithShape="1">
          <a:blip r:embed="rId4"/>
          <a:srcRect l="67093" t="73605" r="22568" b="14197"/>
          <a:stretch/>
        </p:blipFill>
        <p:spPr>
          <a:xfrm>
            <a:off x="1640212" y="5224952"/>
            <a:ext cx="790723" cy="830688"/>
          </a:xfrm>
          <a:prstGeom prst="rect">
            <a:avLst/>
          </a:prstGeom>
          <a:ln w="12700">
            <a:solidFill>
              <a:schemeClr val="tx1"/>
            </a:solidFill>
          </a:ln>
        </p:spPr>
      </p:pic>
      <p:sp>
        <p:nvSpPr>
          <p:cNvPr id="10" name="타원 9">
            <a:extLst>
              <a:ext uri="{FF2B5EF4-FFF2-40B4-BE49-F238E27FC236}">
                <a16:creationId xmlns:a16="http://schemas.microsoft.com/office/drawing/2014/main" id="{A2CD59F9-6118-F71C-9425-E1DA94F3C3DE}"/>
              </a:ext>
            </a:extLst>
          </p:cNvPr>
          <p:cNvSpPr/>
          <p:nvPr/>
        </p:nvSpPr>
        <p:spPr>
          <a:xfrm>
            <a:off x="1914563" y="5337071"/>
            <a:ext cx="218232" cy="638141"/>
          </a:xfrm>
          <a:prstGeom prst="ellipse">
            <a:avLst/>
          </a:prstGeom>
          <a:noFill/>
          <a:ln w="28575">
            <a:solidFill>
              <a:srgbClr val="F83AF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06B64B4A-AAA7-6804-5BBF-0B6F8326BA99}"/>
              </a:ext>
            </a:extLst>
          </p:cNvPr>
          <p:cNvSpPr/>
          <p:nvPr/>
        </p:nvSpPr>
        <p:spPr>
          <a:xfrm>
            <a:off x="1290464" y="5243230"/>
            <a:ext cx="212472" cy="23113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2" name="연결선: 꺾임 11">
            <a:extLst>
              <a:ext uri="{FF2B5EF4-FFF2-40B4-BE49-F238E27FC236}">
                <a16:creationId xmlns:a16="http://schemas.microsoft.com/office/drawing/2014/main" id="{F7ACFE37-CFC2-0ED9-0112-1768C32D02F5}"/>
              </a:ext>
            </a:extLst>
          </p:cNvPr>
          <p:cNvCxnSpPr>
            <a:cxnSpLocks/>
            <a:stCxn id="11" idx="2"/>
            <a:endCxn id="9" idx="1"/>
          </p:cNvCxnSpPr>
          <p:nvPr/>
        </p:nvCxnSpPr>
        <p:spPr>
          <a:xfrm rot="16200000" flipH="1">
            <a:off x="1435491" y="5435574"/>
            <a:ext cx="165931" cy="243512"/>
          </a:xfrm>
          <a:prstGeom prst="bentConnector2">
            <a:avLst/>
          </a:prstGeom>
          <a:ln w="12700">
            <a:tailEnd type="triangle"/>
          </a:ln>
        </p:spPr>
        <p:style>
          <a:lnRef idx="2">
            <a:schemeClr val="dk1"/>
          </a:lnRef>
          <a:fillRef idx="0">
            <a:schemeClr val="dk1"/>
          </a:fillRef>
          <a:effectRef idx="1">
            <a:schemeClr val="dk1"/>
          </a:effectRef>
          <a:fontRef idx="minor">
            <a:schemeClr val="tx1"/>
          </a:fontRef>
        </p:style>
      </p:cxnSp>
      <p:sp>
        <p:nvSpPr>
          <p:cNvPr id="13" name="Google Shape;83;p16">
            <a:extLst>
              <a:ext uri="{FF2B5EF4-FFF2-40B4-BE49-F238E27FC236}">
                <a16:creationId xmlns:a16="http://schemas.microsoft.com/office/drawing/2014/main" id="{4DA0740B-F03B-AAB5-E2CD-4951CAAA81CF}"/>
              </a:ext>
            </a:extLst>
          </p:cNvPr>
          <p:cNvSpPr txBox="1"/>
          <p:nvPr/>
        </p:nvSpPr>
        <p:spPr>
          <a:xfrm>
            <a:off x="983482" y="5982917"/>
            <a:ext cx="2158780" cy="430857"/>
          </a:xfrm>
          <a:prstGeom prst="rect">
            <a:avLst/>
          </a:prstGeom>
          <a:noFill/>
          <a:ln>
            <a:noFill/>
          </a:ln>
        </p:spPr>
        <p:txBody>
          <a:bodyPr spcFirstLastPara="1" wrap="square" lIns="91425" tIns="91425" rIns="91425" bIns="91425" anchor="t" anchorCtr="0">
            <a:spAutoFit/>
          </a:bodyPr>
          <a:lstStyle/>
          <a:p>
            <a:pPr algn="ctr" defTabSz="914400"/>
            <a:r>
              <a:rPr lang="en-US" altLang="ko-KR" sz="1600" dirty="0">
                <a:solidFill>
                  <a:srgbClr val="F83AF8"/>
                </a:solidFill>
                <a:latin typeface="+mj-lt"/>
              </a:rPr>
              <a:t>Transition Region</a:t>
            </a:r>
          </a:p>
        </p:txBody>
      </p:sp>
      <p:sp>
        <p:nvSpPr>
          <p:cNvPr id="14" name="타원 13">
            <a:extLst>
              <a:ext uri="{FF2B5EF4-FFF2-40B4-BE49-F238E27FC236}">
                <a16:creationId xmlns:a16="http://schemas.microsoft.com/office/drawing/2014/main" id="{CEF54C58-79BA-EE4A-70AB-AA2F29E4548E}"/>
              </a:ext>
            </a:extLst>
          </p:cNvPr>
          <p:cNvSpPr/>
          <p:nvPr/>
        </p:nvSpPr>
        <p:spPr>
          <a:xfrm>
            <a:off x="6860527" y="2618197"/>
            <a:ext cx="288000" cy="638141"/>
          </a:xfrm>
          <a:prstGeom prst="ellipse">
            <a:avLst/>
          </a:prstGeom>
          <a:noFill/>
          <a:ln w="38100">
            <a:solidFill>
              <a:srgbClr val="F83AF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AAE537F8-EC21-97C6-E66C-8C14AE8668C6}"/>
              </a:ext>
            </a:extLst>
          </p:cNvPr>
          <p:cNvSpPr/>
          <p:nvPr/>
        </p:nvSpPr>
        <p:spPr>
          <a:xfrm>
            <a:off x="11246937" y="2404092"/>
            <a:ext cx="288000" cy="638141"/>
          </a:xfrm>
          <a:prstGeom prst="ellipse">
            <a:avLst/>
          </a:prstGeom>
          <a:noFill/>
          <a:ln w="38100">
            <a:solidFill>
              <a:srgbClr val="F83AF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a:extLst>
              <a:ext uri="{FF2B5EF4-FFF2-40B4-BE49-F238E27FC236}">
                <a16:creationId xmlns:a16="http://schemas.microsoft.com/office/drawing/2014/main" id="{D398C28B-33B4-5ED8-3FAF-C65E3E827943}"/>
              </a:ext>
            </a:extLst>
          </p:cNvPr>
          <p:cNvSpPr/>
          <p:nvPr/>
        </p:nvSpPr>
        <p:spPr>
          <a:xfrm>
            <a:off x="6931298" y="4842801"/>
            <a:ext cx="288000" cy="638141"/>
          </a:xfrm>
          <a:prstGeom prst="ellipse">
            <a:avLst/>
          </a:prstGeom>
          <a:noFill/>
          <a:ln w="38100">
            <a:solidFill>
              <a:srgbClr val="F83AF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타원 16">
            <a:extLst>
              <a:ext uri="{FF2B5EF4-FFF2-40B4-BE49-F238E27FC236}">
                <a16:creationId xmlns:a16="http://schemas.microsoft.com/office/drawing/2014/main" id="{FCA4DB3F-D00B-5D5F-23E0-1A77B83C69FC}"/>
              </a:ext>
            </a:extLst>
          </p:cNvPr>
          <p:cNvSpPr/>
          <p:nvPr/>
        </p:nvSpPr>
        <p:spPr>
          <a:xfrm>
            <a:off x="11229437" y="4628696"/>
            <a:ext cx="288000" cy="638141"/>
          </a:xfrm>
          <a:prstGeom prst="ellipse">
            <a:avLst/>
          </a:prstGeom>
          <a:noFill/>
          <a:ln w="38100">
            <a:solidFill>
              <a:srgbClr val="F83AF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0" name="그룹 29">
            <a:extLst>
              <a:ext uri="{FF2B5EF4-FFF2-40B4-BE49-F238E27FC236}">
                <a16:creationId xmlns:a16="http://schemas.microsoft.com/office/drawing/2014/main" id="{170B0B9C-B81F-114A-899C-C3D82E1BA032}"/>
              </a:ext>
            </a:extLst>
          </p:cNvPr>
          <p:cNvGrpSpPr/>
          <p:nvPr/>
        </p:nvGrpSpPr>
        <p:grpSpPr>
          <a:xfrm>
            <a:off x="165468" y="1351157"/>
            <a:ext cx="2139316" cy="2259568"/>
            <a:chOff x="259080" y="1351157"/>
            <a:chExt cx="2139316" cy="2259568"/>
          </a:xfrm>
        </p:grpSpPr>
        <p:pic>
          <p:nvPicPr>
            <p:cNvPr id="90" name="Google Shape;77;p16">
              <a:extLst>
                <a:ext uri="{FF2B5EF4-FFF2-40B4-BE49-F238E27FC236}">
                  <a16:creationId xmlns:a16="http://schemas.microsoft.com/office/drawing/2014/main" id="{AFA98501-53C9-B1BF-243D-FB86B05F541F}"/>
                </a:ext>
              </a:extLst>
            </p:cNvPr>
            <p:cNvPicPr preferRelativeResize="0"/>
            <p:nvPr/>
          </p:nvPicPr>
          <p:blipFill rotWithShape="1">
            <a:blip r:embed="rId9">
              <a:alphaModFix/>
            </a:blip>
            <a:srcRect l="6158" t="7768" b="17832"/>
            <a:stretch/>
          </p:blipFill>
          <p:spPr>
            <a:xfrm>
              <a:off x="259080" y="1351157"/>
              <a:ext cx="2139316" cy="2259568"/>
            </a:xfrm>
            <a:prstGeom prst="rect">
              <a:avLst/>
            </a:prstGeom>
            <a:noFill/>
            <a:ln>
              <a:noFill/>
            </a:ln>
          </p:spPr>
        </p:pic>
        <p:cxnSp>
          <p:nvCxnSpPr>
            <p:cNvPr id="148" name="Google Shape;82;p16">
              <a:extLst>
                <a:ext uri="{FF2B5EF4-FFF2-40B4-BE49-F238E27FC236}">
                  <a16:creationId xmlns:a16="http://schemas.microsoft.com/office/drawing/2014/main" id="{C263C8B3-1D3D-D507-D14F-F772C4812FE2}"/>
                </a:ext>
              </a:extLst>
            </p:cNvPr>
            <p:cNvCxnSpPr>
              <a:cxnSpLocks/>
            </p:cNvCxnSpPr>
            <p:nvPr/>
          </p:nvCxnSpPr>
          <p:spPr>
            <a:xfrm>
              <a:off x="587018" y="3312592"/>
              <a:ext cx="1653349" cy="71250"/>
            </a:xfrm>
            <a:prstGeom prst="straightConnector1">
              <a:avLst/>
            </a:prstGeom>
            <a:noFill/>
            <a:ln w="38100" cap="flat" cmpd="sng">
              <a:solidFill>
                <a:srgbClr val="00B0F0"/>
              </a:solidFill>
              <a:prstDash val="solid"/>
              <a:round/>
              <a:headEnd type="none" w="med" len="med"/>
              <a:tailEnd type="triangle" w="med" len="med"/>
            </a:ln>
          </p:spPr>
        </p:cxnSp>
        <p:sp>
          <p:nvSpPr>
            <p:cNvPr id="159" name="Google Shape;83;p16">
              <a:extLst>
                <a:ext uri="{FF2B5EF4-FFF2-40B4-BE49-F238E27FC236}">
                  <a16:creationId xmlns:a16="http://schemas.microsoft.com/office/drawing/2014/main" id="{F222683F-FAD8-29B6-4100-B8A89D3FF4A8}"/>
                </a:ext>
              </a:extLst>
            </p:cNvPr>
            <p:cNvSpPr txBox="1"/>
            <p:nvPr/>
          </p:nvSpPr>
          <p:spPr>
            <a:xfrm>
              <a:off x="573039" y="3070189"/>
              <a:ext cx="1812104" cy="369302"/>
            </a:xfrm>
            <a:prstGeom prst="rect">
              <a:avLst/>
            </a:prstGeom>
            <a:noFill/>
            <a:ln>
              <a:noFill/>
            </a:ln>
          </p:spPr>
          <p:txBody>
            <a:bodyPr spcFirstLastPara="1" wrap="square" lIns="91425" tIns="91425" rIns="91425" bIns="91425" anchor="t" anchorCtr="0">
              <a:spAutoFit/>
            </a:bodyPr>
            <a:lstStyle/>
            <a:p>
              <a:pPr algn="ctr" latinLnBrk="0"/>
              <a:r>
                <a:rPr lang="en" sz="1200" dirty="0">
                  <a:solidFill>
                    <a:srgbClr val="00B0F0"/>
                  </a:solidFill>
                  <a:latin typeface="+mj-lt"/>
                  <a:ea typeface="맑은 고딕"/>
                </a:rPr>
                <a:t>Scan direction</a:t>
              </a:r>
              <a:endParaRPr sz="1200" dirty="0">
                <a:solidFill>
                  <a:srgbClr val="00B0F0"/>
                </a:solidFill>
                <a:latin typeface="+mj-lt"/>
                <a:ea typeface="맑은 고딕"/>
              </a:endParaRPr>
            </a:p>
          </p:txBody>
        </p:sp>
        <p:cxnSp>
          <p:nvCxnSpPr>
            <p:cNvPr id="22" name="Google Shape;82;p16">
              <a:extLst>
                <a:ext uri="{FF2B5EF4-FFF2-40B4-BE49-F238E27FC236}">
                  <a16:creationId xmlns:a16="http://schemas.microsoft.com/office/drawing/2014/main" id="{A98B973F-D140-5792-738D-182EE0BE5185}"/>
                </a:ext>
              </a:extLst>
            </p:cNvPr>
            <p:cNvCxnSpPr>
              <a:cxnSpLocks/>
            </p:cNvCxnSpPr>
            <p:nvPr/>
          </p:nvCxnSpPr>
          <p:spPr>
            <a:xfrm flipV="1">
              <a:off x="944932" y="2263074"/>
              <a:ext cx="806060" cy="32444"/>
            </a:xfrm>
            <a:prstGeom prst="straightConnector1">
              <a:avLst/>
            </a:prstGeom>
            <a:noFill/>
            <a:ln w="38100" cap="flat" cmpd="sng">
              <a:solidFill>
                <a:schemeClr val="accent4"/>
              </a:solidFill>
              <a:prstDash val="solid"/>
              <a:round/>
              <a:headEnd type="none" w="med" len="med"/>
              <a:tailEnd type="triangle" w="med" len="med"/>
            </a:ln>
          </p:spPr>
        </p:cxnSp>
        <p:sp>
          <p:nvSpPr>
            <p:cNvPr id="24" name="Google Shape;83;p16">
              <a:extLst>
                <a:ext uri="{FF2B5EF4-FFF2-40B4-BE49-F238E27FC236}">
                  <a16:creationId xmlns:a16="http://schemas.microsoft.com/office/drawing/2014/main" id="{96273C6F-D862-3CA8-8C98-8F4C05506EC0}"/>
                </a:ext>
              </a:extLst>
            </p:cNvPr>
            <p:cNvSpPr txBox="1"/>
            <p:nvPr/>
          </p:nvSpPr>
          <p:spPr>
            <a:xfrm>
              <a:off x="565178" y="1961961"/>
              <a:ext cx="1812104" cy="369302"/>
            </a:xfrm>
            <a:prstGeom prst="rect">
              <a:avLst/>
            </a:prstGeom>
            <a:noFill/>
            <a:ln>
              <a:noFill/>
            </a:ln>
          </p:spPr>
          <p:txBody>
            <a:bodyPr spcFirstLastPara="1" wrap="square" lIns="91425" tIns="91425" rIns="91425" bIns="91425" anchor="t" anchorCtr="0">
              <a:spAutoFit/>
            </a:bodyPr>
            <a:lstStyle/>
            <a:p>
              <a:pPr algn="ctr" latinLnBrk="0"/>
              <a:r>
                <a:rPr lang="en" sz="1200" dirty="0">
                  <a:solidFill>
                    <a:schemeClr val="accent4"/>
                  </a:solidFill>
                  <a:latin typeface="+mj-lt"/>
                  <a:ea typeface="맑은 고딕"/>
                </a:rPr>
                <a:t>Moving direction</a:t>
              </a:r>
              <a:endParaRPr sz="1200" dirty="0">
                <a:solidFill>
                  <a:schemeClr val="accent4"/>
                </a:solidFill>
                <a:latin typeface="+mj-lt"/>
                <a:ea typeface="맑은 고딕"/>
              </a:endParaRPr>
            </a:p>
          </p:txBody>
        </p:sp>
      </p:grpSp>
      <p:sp>
        <p:nvSpPr>
          <p:cNvPr id="115" name="TextBox 114">
            <a:extLst>
              <a:ext uri="{FF2B5EF4-FFF2-40B4-BE49-F238E27FC236}">
                <a16:creationId xmlns:a16="http://schemas.microsoft.com/office/drawing/2014/main" id="{2B5A466D-3856-95CD-6DCA-2E4B7CAD969D}"/>
              </a:ext>
            </a:extLst>
          </p:cNvPr>
          <p:cNvSpPr txBox="1"/>
          <p:nvPr/>
        </p:nvSpPr>
        <p:spPr>
          <a:xfrm rot="16200000">
            <a:off x="2395744" y="2931860"/>
            <a:ext cx="1313751" cy="338554"/>
          </a:xfrm>
          <a:prstGeom prst="rect">
            <a:avLst/>
          </a:prstGeom>
          <a:noFill/>
        </p:spPr>
        <p:txBody>
          <a:bodyPr wrap="square">
            <a:spAutoFit/>
          </a:bodyPr>
          <a:lstStyle/>
          <a:p>
            <a:pPr algn="ctr" defTabSz="914400"/>
            <a:r>
              <a:rPr lang="en-US" altLang="ko-KR" sz="1600" dirty="0">
                <a:latin typeface="+mj-lt"/>
              </a:rPr>
              <a:t>distance (m)</a:t>
            </a:r>
          </a:p>
        </p:txBody>
      </p:sp>
      <p:sp>
        <p:nvSpPr>
          <p:cNvPr id="116" name="TextBox 115">
            <a:extLst>
              <a:ext uri="{FF2B5EF4-FFF2-40B4-BE49-F238E27FC236}">
                <a16:creationId xmlns:a16="http://schemas.microsoft.com/office/drawing/2014/main" id="{86D290F2-52FC-176C-DB1E-6A673DA028C8}"/>
              </a:ext>
            </a:extLst>
          </p:cNvPr>
          <p:cNvSpPr txBox="1"/>
          <p:nvPr/>
        </p:nvSpPr>
        <p:spPr>
          <a:xfrm rot="16200000">
            <a:off x="2395744" y="4905360"/>
            <a:ext cx="1313751" cy="338554"/>
          </a:xfrm>
          <a:prstGeom prst="rect">
            <a:avLst/>
          </a:prstGeom>
          <a:noFill/>
        </p:spPr>
        <p:txBody>
          <a:bodyPr wrap="square">
            <a:spAutoFit/>
          </a:bodyPr>
          <a:lstStyle/>
          <a:p>
            <a:pPr algn="ctr" defTabSz="914400"/>
            <a:r>
              <a:rPr lang="en-US" altLang="ko-KR" sz="1600" dirty="0">
                <a:latin typeface="+mj-lt"/>
              </a:rPr>
              <a:t>velocity (m/s)</a:t>
            </a:r>
          </a:p>
        </p:txBody>
      </p:sp>
      <p:sp>
        <p:nvSpPr>
          <p:cNvPr id="8" name="TextBox 7">
            <a:extLst>
              <a:ext uri="{FF2B5EF4-FFF2-40B4-BE49-F238E27FC236}">
                <a16:creationId xmlns:a16="http://schemas.microsoft.com/office/drawing/2014/main" id="{C94E7DDD-EA50-6039-E4DD-A160E4866564}"/>
              </a:ext>
            </a:extLst>
          </p:cNvPr>
          <p:cNvSpPr txBox="1"/>
          <p:nvPr/>
        </p:nvSpPr>
        <p:spPr>
          <a:xfrm>
            <a:off x="8760615" y="4436061"/>
            <a:ext cx="1909020" cy="523220"/>
          </a:xfrm>
          <a:prstGeom prst="rect">
            <a:avLst/>
          </a:prstGeom>
          <a:noFill/>
        </p:spPr>
        <p:txBody>
          <a:bodyPr wrap="square">
            <a:spAutoFit/>
          </a:bodyPr>
          <a:lstStyle/>
          <a:p>
            <a:pPr algn="ctr" defTabSz="914400"/>
            <a:r>
              <a:rPr lang="en-US" altLang="ko-KR" sz="1400" dirty="0">
                <a:solidFill>
                  <a:schemeClr val="bg1"/>
                </a:solidFill>
                <a:latin typeface="+mj-lt"/>
              </a:rPr>
              <a:t>Slight calibration error exists!</a:t>
            </a:r>
          </a:p>
        </p:txBody>
      </p:sp>
      <p:sp>
        <p:nvSpPr>
          <p:cNvPr id="18" name="사각형: 둥근 모서리 17">
            <a:extLst>
              <a:ext uri="{FF2B5EF4-FFF2-40B4-BE49-F238E27FC236}">
                <a16:creationId xmlns:a16="http://schemas.microsoft.com/office/drawing/2014/main" id="{7D200193-93E4-0125-9D86-DBA8C4C0DE91}"/>
              </a:ext>
            </a:extLst>
          </p:cNvPr>
          <p:cNvSpPr/>
          <p:nvPr/>
        </p:nvSpPr>
        <p:spPr>
          <a:xfrm>
            <a:off x="4418117" y="3160144"/>
            <a:ext cx="1613994" cy="118873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2000" dirty="0">
              <a:solidFill>
                <a:schemeClr val="bg1"/>
              </a:solidFill>
              <a:latin typeface="Arial" panose="020B0604020202020204" pitchFamily="34" charset="0"/>
              <a:cs typeface="Arial" panose="020B0604020202020204" pitchFamily="34" charset="0"/>
            </a:endParaRPr>
          </a:p>
        </p:txBody>
      </p:sp>
      <p:pic>
        <p:nvPicPr>
          <p:cNvPr id="19" name="그래픽 18">
            <a:extLst>
              <a:ext uri="{FF2B5EF4-FFF2-40B4-BE49-F238E27FC236}">
                <a16:creationId xmlns:a16="http://schemas.microsoft.com/office/drawing/2014/main" id="{782BD593-1E0D-5DF8-4837-F9D84969BE32}"/>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t="64196" b="5093"/>
          <a:stretch/>
        </p:blipFill>
        <p:spPr>
          <a:xfrm>
            <a:off x="4500685" y="3247322"/>
            <a:ext cx="1472874" cy="1001481"/>
          </a:xfrm>
          <a:prstGeom prst="rect">
            <a:avLst/>
          </a:prstGeom>
        </p:spPr>
      </p:pic>
      <p:sp>
        <p:nvSpPr>
          <p:cNvPr id="20" name="사각형: 둥근 모서리 19">
            <a:extLst>
              <a:ext uri="{FF2B5EF4-FFF2-40B4-BE49-F238E27FC236}">
                <a16:creationId xmlns:a16="http://schemas.microsoft.com/office/drawing/2014/main" id="{AA08383F-BD83-683A-6BF5-83FDFA113055}"/>
              </a:ext>
            </a:extLst>
          </p:cNvPr>
          <p:cNvSpPr/>
          <p:nvPr/>
        </p:nvSpPr>
        <p:spPr>
          <a:xfrm>
            <a:off x="8974069" y="2996582"/>
            <a:ext cx="1613994" cy="118873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sz="2000" dirty="0">
              <a:solidFill>
                <a:schemeClr val="bg1"/>
              </a:solidFill>
              <a:latin typeface="Arial" panose="020B0604020202020204" pitchFamily="34" charset="0"/>
              <a:cs typeface="Arial" panose="020B0604020202020204" pitchFamily="34" charset="0"/>
            </a:endParaRPr>
          </a:p>
        </p:txBody>
      </p:sp>
      <p:pic>
        <p:nvPicPr>
          <p:cNvPr id="21" name="그래픽 20">
            <a:extLst>
              <a:ext uri="{FF2B5EF4-FFF2-40B4-BE49-F238E27FC236}">
                <a16:creationId xmlns:a16="http://schemas.microsoft.com/office/drawing/2014/main" id="{5207BAA2-56F1-7C00-57D1-4085B305B123}"/>
              </a:ext>
            </a:extLst>
          </p:cNvPr>
          <p:cNvPicPr>
            <a:picLocks noChangeAspect="1"/>
          </p:cNvPicPr>
          <p:nvPr/>
        </p:nvPicPr>
        <p:blipFill>
          <a:blip r:embed="rId12">
            <a:extLst>
              <a:ext uri="{96DAC541-7B7A-43D3-8B79-37D633B846F1}">
                <asvg:svgBlip xmlns:asvg="http://schemas.microsoft.com/office/drawing/2016/SVG/main" r:embed="rId13"/>
              </a:ext>
            </a:extLst>
          </a:blip>
          <a:srcRect t="63894" b="5407"/>
          <a:stretch/>
        </p:blipFill>
        <p:spPr>
          <a:xfrm>
            <a:off x="9029321" y="3063286"/>
            <a:ext cx="1509073" cy="1025623"/>
          </a:xfrm>
          <a:prstGeom prst="rect">
            <a:avLst/>
          </a:prstGeom>
        </p:spPr>
      </p:pic>
      <p:sp>
        <p:nvSpPr>
          <p:cNvPr id="23" name="TextBox 22">
            <a:extLst>
              <a:ext uri="{FF2B5EF4-FFF2-40B4-BE49-F238E27FC236}">
                <a16:creationId xmlns:a16="http://schemas.microsoft.com/office/drawing/2014/main" id="{1F641E61-F803-8E7C-1C9E-0575D9E15041}"/>
              </a:ext>
            </a:extLst>
          </p:cNvPr>
          <p:cNvSpPr txBox="1"/>
          <p:nvPr/>
        </p:nvSpPr>
        <p:spPr>
          <a:xfrm>
            <a:off x="4532403" y="3321907"/>
            <a:ext cx="978180" cy="369332"/>
          </a:xfrm>
          <a:prstGeom prst="rect">
            <a:avLst/>
          </a:prstGeom>
          <a:noFill/>
        </p:spPr>
        <p:txBody>
          <a:bodyPr wrap="square">
            <a:spAutoFit/>
          </a:bodyPr>
          <a:lstStyle/>
          <a:p>
            <a:pPr algn="ctr" defTabSz="914400"/>
            <a:r>
              <a:rPr lang="en-US" altLang="ko-KR" dirty="0">
                <a:solidFill>
                  <a:schemeClr val="bg1"/>
                </a:solidFill>
                <a:latin typeface="Arial" panose="020B0604020202020204" pitchFamily="34" charset="0"/>
                <a:cs typeface="Arial" panose="020B0604020202020204" pitchFamily="34" charset="0"/>
              </a:rPr>
              <a:t>PSD</a:t>
            </a:r>
          </a:p>
        </p:txBody>
      </p:sp>
      <p:sp>
        <p:nvSpPr>
          <p:cNvPr id="27" name="TextBox 26">
            <a:extLst>
              <a:ext uri="{FF2B5EF4-FFF2-40B4-BE49-F238E27FC236}">
                <a16:creationId xmlns:a16="http://schemas.microsoft.com/office/drawing/2014/main" id="{59DDD326-655C-6F42-AAE2-9580E84393DA}"/>
              </a:ext>
            </a:extLst>
          </p:cNvPr>
          <p:cNvSpPr txBox="1"/>
          <p:nvPr/>
        </p:nvSpPr>
        <p:spPr>
          <a:xfrm>
            <a:off x="9069607" y="3179830"/>
            <a:ext cx="978180" cy="369332"/>
          </a:xfrm>
          <a:prstGeom prst="rect">
            <a:avLst/>
          </a:prstGeom>
          <a:noFill/>
        </p:spPr>
        <p:txBody>
          <a:bodyPr wrap="square">
            <a:spAutoFit/>
          </a:bodyPr>
          <a:lstStyle/>
          <a:p>
            <a:pPr algn="ctr" defTabSz="914400"/>
            <a:r>
              <a:rPr lang="en-US" altLang="ko-KR" dirty="0">
                <a:solidFill>
                  <a:schemeClr val="bg1"/>
                </a:solidFill>
                <a:latin typeface="Arial" panose="020B0604020202020204" pitchFamily="34" charset="0"/>
                <a:cs typeface="Arial" panose="020B0604020202020204" pitchFamily="34" charset="0"/>
              </a:rPr>
              <a:t>PSD</a:t>
            </a:r>
          </a:p>
        </p:txBody>
      </p:sp>
      <p:cxnSp>
        <p:nvCxnSpPr>
          <p:cNvPr id="28" name="직선 화살표 연결선 27">
            <a:extLst>
              <a:ext uri="{FF2B5EF4-FFF2-40B4-BE49-F238E27FC236}">
                <a16:creationId xmlns:a16="http://schemas.microsoft.com/office/drawing/2014/main" id="{46A8473E-B539-7E98-95D0-94BA24CD34EC}"/>
              </a:ext>
            </a:extLst>
          </p:cNvPr>
          <p:cNvCxnSpPr>
            <a:cxnSpLocks/>
            <a:stCxn id="14" idx="2"/>
          </p:cNvCxnSpPr>
          <p:nvPr/>
        </p:nvCxnSpPr>
        <p:spPr>
          <a:xfrm flipH="1">
            <a:off x="6032111" y="2937268"/>
            <a:ext cx="828416" cy="491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직선 화살표 연결선 28">
            <a:extLst>
              <a:ext uri="{FF2B5EF4-FFF2-40B4-BE49-F238E27FC236}">
                <a16:creationId xmlns:a16="http://schemas.microsoft.com/office/drawing/2014/main" id="{37D9E8FF-E748-D5B1-4932-E55BAD7C5487}"/>
              </a:ext>
            </a:extLst>
          </p:cNvPr>
          <p:cNvCxnSpPr>
            <a:cxnSpLocks/>
          </p:cNvCxnSpPr>
          <p:nvPr/>
        </p:nvCxnSpPr>
        <p:spPr>
          <a:xfrm flipH="1">
            <a:off x="10578680" y="2950782"/>
            <a:ext cx="634806" cy="408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사각형: 둥근 모서리 34">
            <a:extLst>
              <a:ext uri="{FF2B5EF4-FFF2-40B4-BE49-F238E27FC236}">
                <a16:creationId xmlns:a16="http://schemas.microsoft.com/office/drawing/2014/main" id="{92FD6579-50DA-6DC0-C987-1BE4D98476D0}"/>
              </a:ext>
            </a:extLst>
          </p:cNvPr>
          <p:cNvSpPr/>
          <p:nvPr/>
        </p:nvSpPr>
        <p:spPr>
          <a:xfrm>
            <a:off x="2766349" y="2111781"/>
            <a:ext cx="9088328" cy="1917819"/>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사각형: 둥근 모서리 35">
            <a:extLst>
              <a:ext uri="{FF2B5EF4-FFF2-40B4-BE49-F238E27FC236}">
                <a16:creationId xmlns:a16="http://schemas.microsoft.com/office/drawing/2014/main" id="{5BEB7D8F-B780-67F0-F0D3-AA9DB31A70FB}"/>
              </a:ext>
            </a:extLst>
          </p:cNvPr>
          <p:cNvSpPr/>
          <p:nvPr/>
        </p:nvSpPr>
        <p:spPr>
          <a:xfrm>
            <a:off x="2766349" y="4168330"/>
            <a:ext cx="9088328" cy="1917819"/>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ustDataLst>
      <p:tags r:id="rId1"/>
    </p:custDataLst>
    <p:extLst>
      <p:ext uri="{BB962C8B-B14F-4D97-AF65-F5344CB8AC3E}">
        <p14:creationId xmlns:p14="http://schemas.microsoft.com/office/powerpoint/2010/main" val="271485801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5"/>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3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10" presetClass="entr" presetSubtype="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10" presetClass="entr" presetSubtype="0" fill="hold" nodeType="with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p:bldP spid="14" grpId="0" animBg="1"/>
      <p:bldP spid="15" grpId="0" animBg="1"/>
      <p:bldP spid="16" grpId="0" animBg="1"/>
      <p:bldP spid="17" grpId="0" animBg="1"/>
      <p:bldP spid="18" grpId="0" animBg="1"/>
      <p:bldP spid="20" grpId="0" animBg="1"/>
      <p:bldP spid="23" grpId="0"/>
      <p:bldP spid="27" grpId="0"/>
      <p:bldP spid="35" grpId="0" animBg="1"/>
      <p:bldP spid="35" grpId="1" animBg="1"/>
      <p:bldP spid="36" grpId="0" animBg="1"/>
      <p:bldP spid="3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137F1-2B6F-DEEB-9219-1A2249449935}"/>
            </a:ext>
          </a:extLst>
        </p:cNvPr>
        <p:cNvGrpSpPr/>
        <p:nvPr/>
      </p:nvGrpSpPr>
      <p:grpSpPr>
        <a:xfrm>
          <a:off x="0" y="0"/>
          <a:ext cx="0" cy="0"/>
          <a:chOff x="0" y="0"/>
          <a:chExt cx="0" cy="0"/>
        </a:xfrm>
      </p:grpSpPr>
      <p:sp>
        <p:nvSpPr>
          <p:cNvPr id="292" name="사각형: 둥근 모서리 291">
            <a:extLst>
              <a:ext uri="{FF2B5EF4-FFF2-40B4-BE49-F238E27FC236}">
                <a16:creationId xmlns:a16="http://schemas.microsoft.com/office/drawing/2014/main" id="{814240EA-5347-5192-7A38-80ED4B3305F6}"/>
              </a:ext>
            </a:extLst>
          </p:cNvPr>
          <p:cNvSpPr/>
          <p:nvPr/>
        </p:nvSpPr>
        <p:spPr>
          <a:xfrm>
            <a:off x="4810927" y="5034305"/>
            <a:ext cx="6453194" cy="1605130"/>
          </a:xfrm>
          <a:prstGeom prst="roundRect">
            <a:avLst/>
          </a:prstGeom>
          <a:solidFill>
            <a:schemeClr val="accent2">
              <a:lumMod val="20000"/>
              <a:lumOff val="80000"/>
            </a:schemeClr>
          </a:solidFill>
          <a:ln w="38100">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91" name="사각형: 둥근 모서리 290">
            <a:extLst>
              <a:ext uri="{FF2B5EF4-FFF2-40B4-BE49-F238E27FC236}">
                <a16:creationId xmlns:a16="http://schemas.microsoft.com/office/drawing/2014/main" id="{639AACF3-49BF-1585-863C-C1EE439154A1}"/>
              </a:ext>
            </a:extLst>
          </p:cNvPr>
          <p:cNvSpPr/>
          <p:nvPr/>
        </p:nvSpPr>
        <p:spPr>
          <a:xfrm>
            <a:off x="4810927" y="3289803"/>
            <a:ext cx="6453194" cy="1605130"/>
          </a:xfrm>
          <a:prstGeom prst="roundRect">
            <a:avLst/>
          </a:prstGeom>
          <a:solidFill>
            <a:schemeClr val="accent6">
              <a:lumMod val="20000"/>
              <a:lumOff val="80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pic>
        <p:nvPicPr>
          <p:cNvPr id="224" name="그림 223">
            <a:extLst>
              <a:ext uri="{FF2B5EF4-FFF2-40B4-BE49-F238E27FC236}">
                <a16:creationId xmlns:a16="http://schemas.microsoft.com/office/drawing/2014/main" id="{785B12C5-6CF6-CCE6-D5EE-A875296F35E5}"/>
              </a:ext>
            </a:extLst>
          </p:cNvPr>
          <p:cNvPicPr>
            <a:picLocks noChangeAspect="1"/>
          </p:cNvPicPr>
          <p:nvPr/>
        </p:nvPicPr>
        <p:blipFill>
          <a:blip r:embed="rId4"/>
          <a:srcRect l="43382"/>
          <a:stretch/>
        </p:blipFill>
        <p:spPr>
          <a:xfrm>
            <a:off x="6022307" y="644522"/>
            <a:ext cx="2663203" cy="2519766"/>
          </a:xfrm>
          <a:prstGeom prst="rect">
            <a:avLst/>
          </a:prstGeom>
        </p:spPr>
      </p:pic>
      <p:sp>
        <p:nvSpPr>
          <p:cNvPr id="2" name="제목 1">
            <a:extLst>
              <a:ext uri="{FF2B5EF4-FFF2-40B4-BE49-F238E27FC236}">
                <a16:creationId xmlns:a16="http://schemas.microsoft.com/office/drawing/2014/main" id="{3C47DD8D-CD92-0D7E-1640-758477B06A3D}"/>
              </a:ext>
            </a:extLst>
          </p:cNvPr>
          <p:cNvSpPr>
            <a:spLocks noGrp="1"/>
          </p:cNvSpPr>
          <p:nvPr>
            <p:ph type="title"/>
          </p:nvPr>
        </p:nvSpPr>
        <p:spPr/>
        <p:txBody>
          <a:bodyPr/>
          <a:lstStyle/>
          <a:p>
            <a:r>
              <a:rPr lang="en-US" altLang="ko-KR" dirty="0"/>
              <a:t>Application (2) Blood Flow Measurement</a:t>
            </a:r>
            <a:endParaRPr lang="ko-KR" altLang="en-US" dirty="0"/>
          </a:p>
        </p:txBody>
      </p:sp>
      <p:sp>
        <p:nvSpPr>
          <p:cNvPr id="4" name="슬라이드 번호 개체 틀 3">
            <a:extLst>
              <a:ext uri="{FF2B5EF4-FFF2-40B4-BE49-F238E27FC236}">
                <a16:creationId xmlns:a16="http://schemas.microsoft.com/office/drawing/2014/main" id="{681C034D-7778-7326-E2D1-6281D2BAB95A}"/>
              </a:ext>
            </a:extLst>
          </p:cNvPr>
          <p:cNvSpPr>
            <a:spLocks noGrp="1"/>
          </p:cNvSpPr>
          <p:nvPr>
            <p:ph type="sldNum" sz="quarter" idx="12"/>
          </p:nvPr>
        </p:nvSpPr>
        <p:spPr/>
        <p:txBody>
          <a:bodyPr/>
          <a:lstStyle/>
          <a:p>
            <a:fld id="{8DF240CA-39A6-8942-A819-E48F9D8A9D50}" type="slidenum">
              <a:rPr lang="en-KR" smtClean="0"/>
              <a:pPr/>
              <a:t>26</a:t>
            </a:fld>
            <a:endParaRPr lang="en-KR" dirty="0"/>
          </a:p>
        </p:txBody>
      </p:sp>
      <p:pic>
        <p:nvPicPr>
          <p:cNvPr id="222" name="Picture 8" descr="Blood flow velocity (V) measurement using an ultrasound transducer.... |  Download Scientific Diagram">
            <a:extLst>
              <a:ext uri="{FF2B5EF4-FFF2-40B4-BE49-F238E27FC236}">
                <a16:creationId xmlns:a16="http://schemas.microsoft.com/office/drawing/2014/main" id="{525032FC-15D1-6E54-22CC-84CE5AEA37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206" t="18021" r="10535"/>
          <a:stretch/>
        </p:blipFill>
        <p:spPr bwMode="auto">
          <a:xfrm>
            <a:off x="845318" y="1780076"/>
            <a:ext cx="2783276" cy="3268582"/>
          </a:xfrm>
          <a:prstGeom prst="rect">
            <a:avLst/>
          </a:prstGeom>
          <a:noFill/>
          <a:extLst>
            <a:ext uri="{909E8E84-426E-40DD-AFC4-6F175D3DCCD1}">
              <a14:hiddenFill xmlns:a14="http://schemas.microsoft.com/office/drawing/2010/main">
                <a:solidFill>
                  <a:srgbClr val="FFFFFF"/>
                </a:solidFill>
              </a14:hiddenFill>
            </a:ext>
          </a:extLst>
        </p:spPr>
      </p:pic>
      <p:sp>
        <p:nvSpPr>
          <p:cNvPr id="225" name="직사각형 224">
            <a:extLst>
              <a:ext uri="{FF2B5EF4-FFF2-40B4-BE49-F238E27FC236}">
                <a16:creationId xmlns:a16="http://schemas.microsoft.com/office/drawing/2014/main" id="{85C17C34-CEBB-BDCD-4D80-4C0DF30764DA}"/>
              </a:ext>
            </a:extLst>
          </p:cNvPr>
          <p:cNvSpPr/>
          <p:nvPr/>
        </p:nvSpPr>
        <p:spPr>
          <a:xfrm>
            <a:off x="6880759" y="1750324"/>
            <a:ext cx="470384" cy="62377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6" name="TextBox 225">
            <a:extLst>
              <a:ext uri="{FF2B5EF4-FFF2-40B4-BE49-F238E27FC236}">
                <a16:creationId xmlns:a16="http://schemas.microsoft.com/office/drawing/2014/main" id="{46E2EE36-4C1F-570E-56E6-9C6E7CCEED77}"/>
              </a:ext>
            </a:extLst>
          </p:cNvPr>
          <p:cNvSpPr txBox="1"/>
          <p:nvPr/>
        </p:nvSpPr>
        <p:spPr>
          <a:xfrm>
            <a:off x="5695199" y="668175"/>
            <a:ext cx="683186" cy="461665"/>
          </a:xfrm>
          <a:prstGeom prst="rect">
            <a:avLst/>
          </a:prstGeom>
          <a:noFill/>
        </p:spPr>
        <p:txBody>
          <a:bodyPr wrap="square" rtlCol="0">
            <a:spAutoFit/>
          </a:bodyPr>
          <a:lstStyle/>
          <a:p>
            <a:pPr algn="ctr"/>
            <a:r>
              <a:rPr lang="en-US" altLang="ko-KR" sz="2400" dirty="0">
                <a:solidFill>
                  <a:schemeClr val="bg1"/>
                </a:solidFill>
                <a:latin typeface="Linux Biolinum" panose="02000503000000000000" pitchFamily="2" charset="0"/>
                <a:ea typeface="Linux Biolinum" panose="02000503000000000000" pitchFamily="2" charset="0"/>
                <a:cs typeface="Linux Biolinum" panose="02000503000000000000" pitchFamily="2" charset="0"/>
              </a:rPr>
              <a:t>(A)</a:t>
            </a:r>
            <a:endParaRPr lang="ko-KR" altLang="en-US" sz="2400" dirty="0">
              <a:solidFill>
                <a:schemeClr val="bg1"/>
              </a:solidFill>
              <a:latin typeface="Linux Biolinum" panose="02000503000000000000" pitchFamily="2" charset="0"/>
              <a:cs typeface="Linux Biolinum" panose="02000503000000000000" pitchFamily="2" charset="0"/>
            </a:endParaRPr>
          </a:p>
        </p:txBody>
      </p:sp>
      <p:grpSp>
        <p:nvGrpSpPr>
          <p:cNvPr id="227" name="그룹 226">
            <a:extLst>
              <a:ext uri="{FF2B5EF4-FFF2-40B4-BE49-F238E27FC236}">
                <a16:creationId xmlns:a16="http://schemas.microsoft.com/office/drawing/2014/main" id="{8F3C768F-2F65-9583-82D6-5E6A01B43A7B}"/>
              </a:ext>
            </a:extLst>
          </p:cNvPr>
          <p:cNvGrpSpPr/>
          <p:nvPr/>
        </p:nvGrpSpPr>
        <p:grpSpPr>
          <a:xfrm>
            <a:off x="5722875" y="1780076"/>
            <a:ext cx="1403110" cy="299332"/>
            <a:chOff x="1051626" y="1913343"/>
            <a:chExt cx="1403110" cy="299332"/>
          </a:xfrm>
        </p:grpSpPr>
        <p:cxnSp>
          <p:nvCxnSpPr>
            <p:cNvPr id="228" name="직선 화살표 연결선 227">
              <a:extLst>
                <a:ext uri="{FF2B5EF4-FFF2-40B4-BE49-F238E27FC236}">
                  <a16:creationId xmlns:a16="http://schemas.microsoft.com/office/drawing/2014/main" id="{28217F0B-2F90-DB28-60EA-596837502665}"/>
                </a:ext>
              </a:extLst>
            </p:cNvPr>
            <p:cNvCxnSpPr>
              <a:cxnSpLocks/>
            </p:cNvCxnSpPr>
            <p:nvPr/>
          </p:nvCxnSpPr>
          <p:spPr>
            <a:xfrm>
              <a:off x="1051626" y="1913343"/>
              <a:ext cx="733635" cy="15650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9" name="직선 화살표 연결선 228">
              <a:extLst>
                <a:ext uri="{FF2B5EF4-FFF2-40B4-BE49-F238E27FC236}">
                  <a16:creationId xmlns:a16="http://schemas.microsoft.com/office/drawing/2014/main" id="{E52A63E2-FAB9-A0A1-9B56-50D0B6B7BE1C}"/>
                </a:ext>
              </a:extLst>
            </p:cNvPr>
            <p:cNvCxnSpPr>
              <a:cxnSpLocks/>
            </p:cNvCxnSpPr>
            <p:nvPr/>
          </p:nvCxnSpPr>
          <p:spPr>
            <a:xfrm>
              <a:off x="1721101" y="2056169"/>
              <a:ext cx="733635" cy="156506"/>
            </a:xfrm>
            <a:prstGeom prst="straightConnector1">
              <a:avLst/>
            </a:prstGeom>
            <a:ln w="57150">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230" name="그룹 229">
            <a:extLst>
              <a:ext uri="{FF2B5EF4-FFF2-40B4-BE49-F238E27FC236}">
                <a16:creationId xmlns:a16="http://schemas.microsoft.com/office/drawing/2014/main" id="{B403CCD1-8C67-B094-62E3-2C015B531625}"/>
              </a:ext>
            </a:extLst>
          </p:cNvPr>
          <p:cNvGrpSpPr/>
          <p:nvPr/>
        </p:nvGrpSpPr>
        <p:grpSpPr>
          <a:xfrm rot="8522924">
            <a:off x="5784496" y="2271667"/>
            <a:ext cx="1403110" cy="299332"/>
            <a:chOff x="1051626" y="1913343"/>
            <a:chExt cx="1403110" cy="299332"/>
          </a:xfrm>
        </p:grpSpPr>
        <p:cxnSp>
          <p:nvCxnSpPr>
            <p:cNvPr id="231" name="직선 화살표 연결선 230">
              <a:extLst>
                <a:ext uri="{FF2B5EF4-FFF2-40B4-BE49-F238E27FC236}">
                  <a16:creationId xmlns:a16="http://schemas.microsoft.com/office/drawing/2014/main" id="{CBC7B120-6CF0-F560-29F6-43C795272611}"/>
                </a:ext>
              </a:extLst>
            </p:cNvPr>
            <p:cNvCxnSpPr>
              <a:cxnSpLocks/>
            </p:cNvCxnSpPr>
            <p:nvPr/>
          </p:nvCxnSpPr>
          <p:spPr>
            <a:xfrm>
              <a:off x="1051626" y="1913343"/>
              <a:ext cx="733635" cy="15650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2" name="직선 화살표 연결선 231">
              <a:extLst>
                <a:ext uri="{FF2B5EF4-FFF2-40B4-BE49-F238E27FC236}">
                  <a16:creationId xmlns:a16="http://schemas.microsoft.com/office/drawing/2014/main" id="{B73FE59B-56F6-25BF-186C-4F643D104B93}"/>
                </a:ext>
              </a:extLst>
            </p:cNvPr>
            <p:cNvCxnSpPr>
              <a:cxnSpLocks/>
            </p:cNvCxnSpPr>
            <p:nvPr/>
          </p:nvCxnSpPr>
          <p:spPr>
            <a:xfrm>
              <a:off x="1721101" y="2056169"/>
              <a:ext cx="733635" cy="156506"/>
            </a:xfrm>
            <a:prstGeom prst="straightConnector1">
              <a:avLst/>
            </a:prstGeom>
            <a:ln w="57150">
              <a:solidFill>
                <a:srgbClr val="FF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pic>
        <p:nvPicPr>
          <p:cNvPr id="234" name="그래픽 233">
            <a:extLst>
              <a:ext uri="{FF2B5EF4-FFF2-40B4-BE49-F238E27FC236}">
                <a16:creationId xmlns:a16="http://schemas.microsoft.com/office/drawing/2014/main" id="{A969DD15-4127-66FA-127C-CA27DA8423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00976" y="2415035"/>
            <a:ext cx="749252" cy="749252"/>
          </a:xfrm>
          <a:prstGeom prst="rect">
            <a:avLst/>
          </a:prstGeom>
        </p:spPr>
      </p:pic>
      <p:pic>
        <p:nvPicPr>
          <p:cNvPr id="235" name="Picture 2" descr="Download Laser, Optics, Science. Royalty-Free Vector Graphic - Pixabay">
            <a:extLst>
              <a:ext uri="{FF2B5EF4-FFF2-40B4-BE49-F238E27FC236}">
                <a16:creationId xmlns:a16="http://schemas.microsoft.com/office/drawing/2014/main" id="{668B8DD9-F706-43E1-BCF9-52EA3D583913}"/>
              </a:ext>
            </a:extLst>
          </p:cNvPr>
          <p:cNvPicPr>
            <a:picLocks noChangeAspect="1" noChangeArrowheads="1"/>
          </p:cNvPicPr>
          <p:nvPr/>
        </p:nvPicPr>
        <p:blipFill rotWithShape="1">
          <a:blip r:embed="rId8">
            <a:duotone>
              <a:schemeClr val="accent3">
                <a:shade val="45000"/>
                <a:satMod val="135000"/>
              </a:schemeClr>
              <a:prstClr val="white"/>
            </a:duotone>
            <a:extLst>
              <a:ext uri="{28A0092B-C50C-407E-A947-70E740481C1C}">
                <a14:useLocalDpi xmlns:a14="http://schemas.microsoft.com/office/drawing/2010/main" val="0"/>
              </a:ext>
            </a:extLst>
          </a:blip>
          <a:srcRect r="71216" b="42888"/>
          <a:stretch/>
        </p:blipFill>
        <p:spPr bwMode="auto">
          <a:xfrm rot="21241786">
            <a:off x="5044214" y="1349542"/>
            <a:ext cx="771093" cy="764987"/>
          </a:xfrm>
          <a:prstGeom prst="rect">
            <a:avLst/>
          </a:prstGeom>
          <a:noFill/>
          <a:extLst>
            <a:ext uri="{909E8E84-426E-40DD-AFC4-6F175D3DCCD1}">
              <a14:hiddenFill xmlns:a14="http://schemas.microsoft.com/office/drawing/2010/main">
                <a:solidFill>
                  <a:srgbClr val="FFFFFF"/>
                </a:solidFill>
              </a14:hiddenFill>
            </a:ext>
          </a:extLst>
        </p:spPr>
      </p:pic>
      <p:pic>
        <p:nvPicPr>
          <p:cNvPr id="236" name="그래픽 235">
            <a:extLst>
              <a:ext uri="{FF2B5EF4-FFF2-40B4-BE49-F238E27FC236}">
                <a16:creationId xmlns:a16="http://schemas.microsoft.com/office/drawing/2014/main" id="{F5A6B3E2-0E6E-448F-FB29-319F5542F3FE}"/>
              </a:ext>
            </a:extLst>
          </p:cNvPr>
          <p:cNvPicPr>
            <a:picLocks noChangeAspect="1"/>
          </p:cNvPicPr>
          <p:nvPr/>
        </p:nvPicPr>
        <p:blipFill>
          <a:blip r:embed="rId9">
            <a:extLst>
              <a:ext uri="{96DAC541-7B7A-43D3-8B79-37D633B846F1}">
                <asvg:svgBlip xmlns:asvg="http://schemas.microsoft.com/office/drawing/2016/SVG/main" r:embed="rId10"/>
              </a:ext>
            </a:extLst>
          </a:blip>
          <a:srcRect l="22512" t="29144" r="37901" b="18003"/>
          <a:stretch/>
        </p:blipFill>
        <p:spPr>
          <a:xfrm>
            <a:off x="5614114" y="5114597"/>
            <a:ext cx="1436559" cy="1440000"/>
          </a:xfrm>
          <a:prstGeom prst="rect">
            <a:avLst/>
          </a:prstGeom>
        </p:spPr>
      </p:pic>
      <p:pic>
        <p:nvPicPr>
          <p:cNvPr id="239" name="그래픽 238">
            <a:extLst>
              <a:ext uri="{FF2B5EF4-FFF2-40B4-BE49-F238E27FC236}">
                <a16:creationId xmlns:a16="http://schemas.microsoft.com/office/drawing/2014/main" id="{61106770-04A5-B4C6-048B-666CA880CB0A}"/>
              </a:ext>
            </a:extLst>
          </p:cNvPr>
          <p:cNvPicPr>
            <a:picLocks noChangeAspect="1"/>
          </p:cNvPicPr>
          <p:nvPr/>
        </p:nvPicPr>
        <p:blipFill>
          <a:blip r:embed="rId11">
            <a:extLst>
              <a:ext uri="{96DAC541-7B7A-43D3-8B79-37D633B846F1}">
                <asvg:svgBlip xmlns:asvg="http://schemas.microsoft.com/office/drawing/2016/SVG/main" r:embed="rId12"/>
              </a:ext>
            </a:extLst>
          </a:blip>
          <a:srcRect l="5799" t="9906" r="8365" b="5862"/>
          <a:stretch/>
        </p:blipFill>
        <p:spPr>
          <a:xfrm>
            <a:off x="8657265" y="5192166"/>
            <a:ext cx="2327736" cy="1212639"/>
          </a:xfrm>
          <a:prstGeom prst="rect">
            <a:avLst/>
          </a:prstGeom>
        </p:spPr>
      </p:pic>
      <p:pic>
        <p:nvPicPr>
          <p:cNvPr id="241" name="그림 240" descr="모노크롬, 흑백 사진, 흑백이(가) 표시된 사진&#10;&#10;자동 생성된 설명">
            <a:extLst>
              <a:ext uri="{FF2B5EF4-FFF2-40B4-BE49-F238E27FC236}">
                <a16:creationId xmlns:a16="http://schemas.microsoft.com/office/drawing/2014/main" id="{370EAB1B-D49C-32B1-43A7-1A3B181D2C5C}"/>
              </a:ext>
            </a:extLst>
          </p:cNvPr>
          <p:cNvPicPr>
            <a:picLocks noChangeAspect="1"/>
          </p:cNvPicPr>
          <p:nvPr/>
        </p:nvPicPr>
        <p:blipFill>
          <a:blip r:embed="rId13"/>
          <a:stretch>
            <a:fillRect/>
          </a:stretch>
        </p:blipFill>
        <p:spPr>
          <a:xfrm rot="5400000" flipH="1">
            <a:off x="7150363" y="3382551"/>
            <a:ext cx="1444299" cy="1440000"/>
          </a:xfrm>
          <a:prstGeom prst="rect">
            <a:avLst/>
          </a:prstGeom>
        </p:spPr>
      </p:pic>
      <p:pic>
        <p:nvPicPr>
          <p:cNvPr id="243" name="그림 242" descr="엑스레이 필름, 의료 영상, 방사선과, 의료 방사선이(가) 표시된 사진&#10;&#10;자동 생성된 설명">
            <a:extLst>
              <a:ext uri="{FF2B5EF4-FFF2-40B4-BE49-F238E27FC236}">
                <a16:creationId xmlns:a16="http://schemas.microsoft.com/office/drawing/2014/main" id="{0E6B13B9-EEEE-FAB5-D3EF-35D85DD4CAFC}"/>
              </a:ext>
            </a:extLst>
          </p:cNvPr>
          <p:cNvPicPr>
            <a:picLocks noChangeAspect="1"/>
          </p:cNvPicPr>
          <p:nvPr/>
        </p:nvPicPr>
        <p:blipFill>
          <a:blip r:embed="rId14"/>
          <a:stretch>
            <a:fillRect/>
          </a:stretch>
        </p:blipFill>
        <p:spPr>
          <a:xfrm rot="5400000" flipH="1">
            <a:off x="5610673" y="3376177"/>
            <a:ext cx="1440000" cy="1440000"/>
          </a:xfrm>
          <a:prstGeom prst="rect">
            <a:avLst/>
          </a:prstGeom>
        </p:spPr>
      </p:pic>
      <p:pic>
        <p:nvPicPr>
          <p:cNvPr id="245" name="그림 244">
            <a:extLst>
              <a:ext uri="{FF2B5EF4-FFF2-40B4-BE49-F238E27FC236}">
                <a16:creationId xmlns:a16="http://schemas.microsoft.com/office/drawing/2014/main" id="{767CF651-D9A3-BE25-CCC5-B746A76A0C64}"/>
              </a:ext>
            </a:extLst>
          </p:cNvPr>
          <p:cNvPicPr>
            <a:picLocks noChangeAspect="1"/>
          </p:cNvPicPr>
          <p:nvPr/>
        </p:nvPicPr>
        <p:blipFill>
          <a:blip r:embed="rId15">
            <a:duotone>
              <a:prstClr val="black"/>
              <a:schemeClr val="accent3">
                <a:tint val="45000"/>
                <a:satMod val="400000"/>
              </a:schemeClr>
            </a:duotone>
            <a:extLst>
              <a:ext uri="{BEBA8EAE-BF5A-486C-A8C5-ECC9F3942E4B}">
                <a14:imgProps xmlns:a14="http://schemas.microsoft.com/office/drawing/2010/main">
                  <a14:imgLayer r:embed="rId16">
                    <a14:imgEffect>
                      <a14:colorTemperature colorTemp="11200"/>
                    </a14:imgEffect>
                    <a14:imgEffect>
                      <a14:saturation sat="0"/>
                    </a14:imgEffect>
                  </a14:imgLayer>
                </a14:imgProps>
              </a:ext>
            </a:extLst>
          </a:blip>
          <a:srcRect l="12001" t="25595" r="37097" b="11269"/>
          <a:stretch/>
        </p:blipFill>
        <p:spPr>
          <a:xfrm>
            <a:off x="7152513" y="5121161"/>
            <a:ext cx="1440000" cy="1440000"/>
          </a:xfrm>
          <a:prstGeom prst="rect">
            <a:avLst/>
          </a:prstGeom>
        </p:spPr>
      </p:pic>
      <p:pic>
        <p:nvPicPr>
          <p:cNvPr id="248" name="그림 247">
            <a:extLst>
              <a:ext uri="{FF2B5EF4-FFF2-40B4-BE49-F238E27FC236}">
                <a16:creationId xmlns:a16="http://schemas.microsoft.com/office/drawing/2014/main" id="{3A7A65B7-5D5E-2E85-BF5E-0DF66A8D2867}"/>
              </a:ext>
            </a:extLst>
          </p:cNvPr>
          <p:cNvPicPr>
            <a:picLocks noChangeAspect="1"/>
          </p:cNvPicPr>
          <p:nvPr/>
        </p:nvPicPr>
        <p:blipFill>
          <a:blip r:embed="rId17"/>
          <a:stretch>
            <a:fillRect/>
          </a:stretch>
        </p:blipFill>
        <p:spPr>
          <a:xfrm>
            <a:off x="8703105" y="3390330"/>
            <a:ext cx="2260279" cy="1444300"/>
          </a:xfrm>
          <a:prstGeom prst="rect">
            <a:avLst/>
          </a:prstGeom>
        </p:spPr>
      </p:pic>
      <mc:AlternateContent xmlns:mc="http://schemas.openxmlformats.org/markup-compatibility/2006" xmlns:a14="http://schemas.microsoft.com/office/drawing/2010/main">
        <mc:Choice Requires="a14">
          <p:sp>
            <p:nvSpPr>
              <p:cNvPr id="249" name="TextBox 248">
                <a:extLst>
                  <a:ext uri="{FF2B5EF4-FFF2-40B4-BE49-F238E27FC236}">
                    <a16:creationId xmlns:a16="http://schemas.microsoft.com/office/drawing/2014/main" id="{52B31575-A3AD-8D8D-081F-EAD6E628E73E}"/>
                  </a:ext>
                </a:extLst>
              </p:cNvPr>
              <p:cNvSpPr txBox="1"/>
              <p:nvPr/>
            </p:nvSpPr>
            <p:spPr>
              <a:xfrm>
                <a:off x="5651649" y="3431406"/>
                <a:ext cx="3983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sSubSup>
                    </m:oMath>
                  </m:oMathPara>
                </a14:m>
                <a:endParaRPr lang="ko-KR" altLang="en-US" dirty="0"/>
              </a:p>
            </p:txBody>
          </p:sp>
        </mc:Choice>
        <mc:Fallback xmlns="">
          <p:sp>
            <p:nvSpPr>
              <p:cNvPr id="249" name="TextBox 248">
                <a:extLst>
                  <a:ext uri="{FF2B5EF4-FFF2-40B4-BE49-F238E27FC236}">
                    <a16:creationId xmlns:a16="http://schemas.microsoft.com/office/drawing/2014/main" id="{2561B824-F327-BF71-6DDD-C09185EB6F9E}"/>
                  </a:ext>
                </a:extLst>
              </p:cNvPr>
              <p:cNvSpPr txBox="1">
                <a:spLocks noRot="1" noChangeAspect="1" noMove="1" noResize="1" noEditPoints="1" noAdjustHandles="1" noChangeArrowheads="1" noChangeShapeType="1" noTextEdit="1"/>
              </p:cNvSpPr>
              <p:nvPr/>
            </p:nvSpPr>
            <p:spPr>
              <a:xfrm>
                <a:off x="5651649" y="3431406"/>
                <a:ext cx="398314" cy="276999"/>
              </a:xfrm>
              <a:prstGeom prst="rect">
                <a:avLst/>
              </a:prstGeom>
              <a:blipFill>
                <a:blip r:embed="rId20"/>
                <a:stretch>
                  <a:fillRect l="-12308" r="-3077" b="-20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50" name="TextBox 249">
                <a:extLst>
                  <a:ext uri="{FF2B5EF4-FFF2-40B4-BE49-F238E27FC236}">
                    <a16:creationId xmlns:a16="http://schemas.microsoft.com/office/drawing/2014/main" id="{C3F45C13-C0DB-D4FF-F2B1-62638547BA15}"/>
                  </a:ext>
                </a:extLst>
              </p:cNvPr>
              <p:cNvSpPr txBox="1"/>
              <p:nvPr/>
            </p:nvSpPr>
            <p:spPr>
              <a:xfrm>
                <a:off x="5651649" y="5183746"/>
                <a:ext cx="3983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sSubSup>
                    </m:oMath>
                  </m:oMathPara>
                </a14:m>
                <a:endParaRPr lang="ko-KR" altLang="en-US" dirty="0"/>
              </a:p>
            </p:txBody>
          </p:sp>
        </mc:Choice>
        <mc:Fallback xmlns="">
          <p:sp>
            <p:nvSpPr>
              <p:cNvPr id="250" name="TextBox 249">
                <a:extLst>
                  <a:ext uri="{FF2B5EF4-FFF2-40B4-BE49-F238E27FC236}">
                    <a16:creationId xmlns:a16="http://schemas.microsoft.com/office/drawing/2014/main" id="{04357BF9-F180-2587-A5A0-8D12A8EBE06F}"/>
                  </a:ext>
                </a:extLst>
              </p:cNvPr>
              <p:cNvSpPr txBox="1">
                <a:spLocks noRot="1" noChangeAspect="1" noMove="1" noResize="1" noEditPoints="1" noAdjustHandles="1" noChangeArrowheads="1" noChangeShapeType="1" noTextEdit="1"/>
              </p:cNvSpPr>
              <p:nvPr/>
            </p:nvSpPr>
            <p:spPr>
              <a:xfrm>
                <a:off x="5651649" y="5183746"/>
                <a:ext cx="398314" cy="276999"/>
              </a:xfrm>
              <a:prstGeom prst="rect">
                <a:avLst/>
              </a:prstGeom>
              <a:blipFill>
                <a:blip r:embed="rId21"/>
                <a:stretch>
                  <a:fillRect l="-12308" r="-3077" b="-19565"/>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53" name="TextBox 252">
                <a:extLst>
                  <a:ext uri="{FF2B5EF4-FFF2-40B4-BE49-F238E27FC236}">
                    <a16:creationId xmlns:a16="http://schemas.microsoft.com/office/drawing/2014/main" id="{D8922103-D776-392D-BEB7-A2DAA77E29FA}"/>
                  </a:ext>
                </a:extLst>
              </p:cNvPr>
              <p:cNvSpPr txBox="1"/>
              <p:nvPr/>
            </p:nvSpPr>
            <p:spPr>
              <a:xfrm>
                <a:off x="7205843" y="5183746"/>
                <a:ext cx="3983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sSubSup>
                    </m:oMath>
                  </m:oMathPara>
                </a14:m>
                <a:endParaRPr lang="ko-KR" altLang="en-US" dirty="0"/>
              </a:p>
            </p:txBody>
          </p:sp>
        </mc:Choice>
        <mc:Fallback xmlns="">
          <p:sp>
            <p:nvSpPr>
              <p:cNvPr id="253" name="TextBox 252">
                <a:extLst>
                  <a:ext uri="{FF2B5EF4-FFF2-40B4-BE49-F238E27FC236}">
                    <a16:creationId xmlns:a16="http://schemas.microsoft.com/office/drawing/2014/main" id="{A7041A0C-7523-DBF1-EFA4-B8EA36833A38}"/>
                  </a:ext>
                </a:extLst>
              </p:cNvPr>
              <p:cNvSpPr txBox="1">
                <a:spLocks noRot="1" noChangeAspect="1" noMove="1" noResize="1" noEditPoints="1" noAdjustHandles="1" noChangeArrowheads="1" noChangeShapeType="1" noTextEdit="1"/>
              </p:cNvSpPr>
              <p:nvPr/>
            </p:nvSpPr>
            <p:spPr>
              <a:xfrm>
                <a:off x="7205843" y="5183746"/>
                <a:ext cx="398314" cy="276999"/>
              </a:xfrm>
              <a:prstGeom prst="rect">
                <a:avLst/>
              </a:prstGeom>
              <a:blipFill>
                <a:blip r:embed="rId22"/>
                <a:stretch>
                  <a:fillRect l="-12308" b="-19565"/>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54" name="TextBox 253">
                <a:extLst>
                  <a:ext uri="{FF2B5EF4-FFF2-40B4-BE49-F238E27FC236}">
                    <a16:creationId xmlns:a16="http://schemas.microsoft.com/office/drawing/2014/main" id="{6E201B45-24D4-8F14-1944-7BD20885091D}"/>
                  </a:ext>
                </a:extLst>
              </p:cNvPr>
              <p:cNvSpPr txBox="1"/>
              <p:nvPr/>
            </p:nvSpPr>
            <p:spPr>
              <a:xfrm>
                <a:off x="7205843" y="3417106"/>
                <a:ext cx="3983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sSubSup>
                    </m:oMath>
                  </m:oMathPara>
                </a14:m>
                <a:endParaRPr lang="ko-KR" altLang="en-US" dirty="0"/>
              </a:p>
            </p:txBody>
          </p:sp>
        </mc:Choice>
        <mc:Fallback xmlns="">
          <p:sp>
            <p:nvSpPr>
              <p:cNvPr id="254" name="TextBox 253">
                <a:extLst>
                  <a:ext uri="{FF2B5EF4-FFF2-40B4-BE49-F238E27FC236}">
                    <a16:creationId xmlns:a16="http://schemas.microsoft.com/office/drawing/2014/main" id="{7503A2A5-3A48-1C69-386E-69F6A7A8B61C}"/>
                  </a:ext>
                </a:extLst>
              </p:cNvPr>
              <p:cNvSpPr txBox="1">
                <a:spLocks noRot="1" noChangeAspect="1" noMove="1" noResize="1" noEditPoints="1" noAdjustHandles="1" noChangeArrowheads="1" noChangeShapeType="1" noTextEdit="1"/>
              </p:cNvSpPr>
              <p:nvPr/>
            </p:nvSpPr>
            <p:spPr>
              <a:xfrm>
                <a:off x="7205843" y="3417106"/>
                <a:ext cx="398314" cy="276999"/>
              </a:xfrm>
              <a:prstGeom prst="rect">
                <a:avLst/>
              </a:prstGeom>
              <a:blipFill>
                <a:blip r:embed="rId23"/>
                <a:stretch>
                  <a:fillRect l="-12308" b="-20000"/>
                </a:stretch>
              </a:blipFill>
            </p:spPr>
            <p:txBody>
              <a:bodyPr/>
              <a:lstStyle/>
              <a:p>
                <a:r>
                  <a:rPr lang="ko-KR" altLang="en-US">
                    <a:noFill/>
                  </a:rPr>
                  <a:t> </a:t>
                </a:r>
              </a:p>
            </p:txBody>
          </p:sp>
        </mc:Fallback>
      </mc:AlternateContent>
      <p:sp>
        <p:nvSpPr>
          <p:cNvPr id="256" name="직사각형 255">
            <a:extLst>
              <a:ext uri="{FF2B5EF4-FFF2-40B4-BE49-F238E27FC236}">
                <a16:creationId xmlns:a16="http://schemas.microsoft.com/office/drawing/2014/main" id="{030712D9-5486-FD6A-1010-6E950F748632}"/>
              </a:ext>
            </a:extLst>
          </p:cNvPr>
          <p:cNvSpPr/>
          <p:nvPr/>
        </p:nvSpPr>
        <p:spPr>
          <a:xfrm>
            <a:off x="6339329" y="5322245"/>
            <a:ext cx="398314" cy="3911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7" name="직사각형 256">
            <a:extLst>
              <a:ext uri="{FF2B5EF4-FFF2-40B4-BE49-F238E27FC236}">
                <a16:creationId xmlns:a16="http://schemas.microsoft.com/office/drawing/2014/main" id="{7424D2CD-C520-314A-5FD9-F280CD0B133A}"/>
              </a:ext>
            </a:extLst>
          </p:cNvPr>
          <p:cNvSpPr/>
          <p:nvPr/>
        </p:nvSpPr>
        <p:spPr>
          <a:xfrm>
            <a:off x="6339329" y="3927401"/>
            <a:ext cx="398314" cy="3911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8" name="직사각형 257">
            <a:extLst>
              <a:ext uri="{FF2B5EF4-FFF2-40B4-BE49-F238E27FC236}">
                <a16:creationId xmlns:a16="http://schemas.microsoft.com/office/drawing/2014/main" id="{A881DBAA-6284-A285-7412-6BDE985956D4}"/>
              </a:ext>
            </a:extLst>
          </p:cNvPr>
          <p:cNvSpPr/>
          <p:nvPr/>
        </p:nvSpPr>
        <p:spPr>
          <a:xfrm>
            <a:off x="7872512" y="3927401"/>
            <a:ext cx="398314" cy="3911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9" name="직사각형 258">
            <a:extLst>
              <a:ext uri="{FF2B5EF4-FFF2-40B4-BE49-F238E27FC236}">
                <a16:creationId xmlns:a16="http://schemas.microsoft.com/office/drawing/2014/main" id="{4002B800-AA43-696F-C9D2-A83875140D03}"/>
              </a:ext>
            </a:extLst>
          </p:cNvPr>
          <p:cNvSpPr/>
          <p:nvPr/>
        </p:nvSpPr>
        <p:spPr>
          <a:xfrm>
            <a:off x="7842142" y="5272423"/>
            <a:ext cx="398314" cy="3911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60" name="그림 259">
            <a:extLst>
              <a:ext uri="{FF2B5EF4-FFF2-40B4-BE49-F238E27FC236}">
                <a16:creationId xmlns:a16="http://schemas.microsoft.com/office/drawing/2014/main" id="{BBE110E6-2F36-016D-9086-8DA2F29F3560}"/>
              </a:ext>
            </a:extLst>
          </p:cNvPr>
          <p:cNvPicPr>
            <a:picLocks noChangeAspect="1"/>
          </p:cNvPicPr>
          <p:nvPr/>
        </p:nvPicPr>
        <p:blipFill>
          <a:blip r:embed="rId24"/>
          <a:stretch>
            <a:fillRect/>
          </a:stretch>
        </p:blipFill>
        <p:spPr>
          <a:xfrm>
            <a:off x="9020151" y="1217823"/>
            <a:ext cx="1661569" cy="1673353"/>
          </a:xfrm>
          <a:prstGeom prst="rect">
            <a:avLst/>
          </a:prstGeom>
          <a:ln>
            <a:solidFill>
              <a:schemeClr val="tx1"/>
            </a:solidFill>
          </a:ln>
        </p:spPr>
      </p:pic>
      <p:sp>
        <p:nvSpPr>
          <p:cNvPr id="262" name="TextBox 261">
            <a:extLst>
              <a:ext uri="{FF2B5EF4-FFF2-40B4-BE49-F238E27FC236}">
                <a16:creationId xmlns:a16="http://schemas.microsoft.com/office/drawing/2014/main" id="{33CF713E-4D66-8BF8-F8E6-4D5657BE206B}"/>
              </a:ext>
            </a:extLst>
          </p:cNvPr>
          <p:cNvSpPr txBox="1"/>
          <p:nvPr/>
        </p:nvSpPr>
        <p:spPr>
          <a:xfrm rot="16200000">
            <a:off x="4457258" y="3825343"/>
            <a:ext cx="1544666" cy="646331"/>
          </a:xfrm>
          <a:prstGeom prst="rect">
            <a:avLst/>
          </a:prstGeom>
          <a:noFill/>
        </p:spPr>
        <p:txBody>
          <a:bodyPr wrap="square">
            <a:spAutoFit/>
          </a:bodyPr>
          <a:lstStyle/>
          <a:p>
            <a:pPr algn="ctr"/>
            <a:r>
              <a:rPr lang="en-US" altLang="ko-KR" b="1" dirty="0">
                <a:solidFill>
                  <a:schemeClr val="bg1"/>
                </a:solidFill>
                <a:latin typeface="+mj-lt"/>
                <a:ea typeface="Linux Biolinum" panose="02000503000000000000" pitchFamily="2" charset="0"/>
                <a:cs typeface="Linux Biolinum" panose="02000503000000000000" pitchFamily="2" charset="0"/>
              </a:rPr>
              <a:t>Real Data [Puyo18,19]</a:t>
            </a:r>
            <a:endParaRPr lang="ko-KR" altLang="en-US" b="1" dirty="0">
              <a:solidFill>
                <a:schemeClr val="bg1"/>
              </a:solidFill>
            </a:endParaRPr>
          </a:p>
        </p:txBody>
      </p:sp>
      <p:sp>
        <p:nvSpPr>
          <p:cNvPr id="263" name="TextBox 262">
            <a:extLst>
              <a:ext uri="{FF2B5EF4-FFF2-40B4-BE49-F238E27FC236}">
                <a16:creationId xmlns:a16="http://schemas.microsoft.com/office/drawing/2014/main" id="{B1EC5B9C-4623-8A6A-4830-985765E2815D}"/>
              </a:ext>
            </a:extLst>
          </p:cNvPr>
          <p:cNvSpPr txBox="1"/>
          <p:nvPr/>
        </p:nvSpPr>
        <p:spPr>
          <a:xfrm rot="16200000">
            <a:off x="4410564" y="5622615"/>
            <a:ext cx="1544666" cy="369332"/>
          </a:xfrm>
          <a:prstGeom prst="rect">
            <a:avLst/>
          </a:prstGeom>
          <a:noFill/>
        </p:spPr>
        <p:txBody>
          <a:bodyPr wrap="square">
            <a:spAutoFit/>
          </a:bodyPr>
          <a:lstStyle/>
          <a:p>
            <a:pPr algn="ctr"/>
            <a:r>
              <a:rPr lang="en-US" altLang="ko-KR" b="1" dirty="0">
                <a:solidFill>
                  <a:schemeClr val="bg1"/>
                </a:solidFill>
                <a:latin typeface="+mj-lt"/>
                <a:ea typeface="Linux Biolinum" panose="02000503000000000000" pitchFamily="2" charset="0"/>
                <a:cs typeface="Linux Biolinum" panose="02000503000000000000" pitchFamily="2" charset="0"/>
              </a:rPr>
              <a:t>Simulation</a:t>
            </a:r>
            <a:endParaRPr lang="ko-KR" altLang="en-US" b="1" dirty="0">
              <a:solidFill>
                <a:schemeClr val="bg1"/>
              </a:solidFill>
            </a:endParaRPr>
          </a:p>
        </p:txBody>
      </p:sp>
      <p:cxnSp>
        <p:nvCxnSpPr>
          <p:cNvPr id="266" name="직선 화살표 연결선 265">
            <a:extLst>
              <a:ext uri="{FF2B5EF4-FFF2-40B4-BE49-F238E27FC236}">
                <a16:creationId xmlns:a16="http://schemas.microsoft.com/office/drawing/2014/main" id="{F4CCB0C7-9B02-EF49-9A77-1F0C9B804E4E}"/>
              </a:ext>
            </a:extLst>
          </p:cNvPr>
          <p:cNvCxnSpPr>
            <a:cxnSpLocks/>
            <a:stCxn id="225" idx="3"/>
            <a:endCxn id="260" idx="1"/>
          </p:cNvCxnSpPr>
          <p:nvPr/>
        </p:nvCxnSpPr>
        <p:spPr>
          <a:xfrm flipV="1">
            <a:off x="7351143" y="2054500"/>
            <a:ext cx="1669008" cy="77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9" name="직사각형 278">
            <a:extLst>
              <a:ext uri="{FF2B5EF4-FFF2-40B4-BE49-F238E27FC236}">
                <a16:creationId xmlns:a16="http://schemas.microsoft.com/office/drawing/2014/main" id="{0055D19D-07C8-E885-A83F-FA12DBE9E3AD}"/>
              </a:ext>
            </a:extLst>
          </p:cNvPr>
          <p:cNvSpPr/>
          <p:nvPr/>
        </p:nvSpPr>
        <p:spPr>
          <a:xfrm>
            <a:off x="9183873" y="2513187"/>
            <a:ext cx="143252" cy="1406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80" name="직선 화살표 연결선 279">
            <a:extLst>
              <a:ext uri="{FF2B5EF4-FFF2-40B4-BE49-F238E27FC236}">
                <a16:creationId xmlns:a16="http://schemas.microsoft.com/office/drawing/2014/main" id="{5F48169F-39AF-9EBB-6412-BCBEF5240A09}"/>
              </a:ext>
            </a:extLst>
          </p:cNvPr>
          <p:cNvCxnSpPr>
            <a:cxnSpLocks/>
            <a:stCxn id="279" idx="1"/>
          </p:cNvCxnSpPr>
          <p:nvPr/>
        </p:nvCxnSpPr>
        <p:spPr>
          <a:xfrm flipH="1">
            <a:off x="8154743" y="2583532"/>
            <a:ext cx="1029130" cy="6290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6" name="TextBox 285">
            <a:extLst>
              <a:ext uri="{FF2B5EF4-FFF2-40B4-BE49-F238E27FC236}">
                <a16:creationId xmlns:a16="http://schemas.microsoft.com/office/drawing/2014/main" id="{333901C7-32FE-B3F2-94EA-052CDE124C3C}"/>
              </a:ext>
            </a:extLst>
          </p:cNvPr>
          <p:cNvSpPr txBox="1"/>
          <p:nvPr/>
        </p:nvSpPr>
        <p:spPr>
          <a:xfrm>
            <a:off x="8340999" y="466188"/>
            <a:ext cx="2889234" cy="646331"/>
          </a:xfrm>
          <a:prstGeom prst="rect">
            <a:avLst/>
          </a:prstGeom>
          <a:noFill/>
        </p:spPr>
        <p:txBody>
          <a:bodyPr wrap="square">
            <a:spAutoFit/>
          </a:bodyPr>
          <a:lstStyle/>
          <a:p>
            <a:pPr algn="ctr"/>
            <a:r>
              <a:rPr lang="en-US" altLang="ko-KR" dirty="0"/>
              <a:t>Retinal Blood Flow Measurement</a:t>
            </a:r>
            <a:endParaRPr lang="ko-KR" altLang="en-US" dirty="0"/>
          </a:p>
        </p:txBody>
      </p:sp>
      <mc:AlternateContent xmlns:mc="http://schemas.openxmlformats.org/markup-compatibility/2006" xmlns:a14="http://schemas.microsoft.com/office/drawing/2010/main">
        <mc:Choice Requires="a14">
          <p:sp>
            <p:nvSpPr>
              <p:cNvPr id="287" name="TextBox 286">
                <a:extLst>
                  <a:ext uri="{FF2B5EF4-FFF2-40B4-BE49-F238E27FC236}">
                    <a16:creationId xmlns:a16="http://schemas.microsoft.com/office/drawing/2014/main" id="{E632BBE8-BFDE-B977-4197-B0CDA23BE2B8}"/>
                  </a:ext>
                </a:extLst>
              </p:cNvPr>
              <p:cNvSpPr txBox="1"/>
              <p:nvPr/>
            </p:nvSpPr>
            <p:spPr>
              <a:xfrm>
                <a:off x="3269304" y="6042891"/>
                <a:ext cx="1541623" cy="678584"/>
              </a:xfrm>
              <a:prstGeom prst="rect">
                <a:avLst/>
              </a:prstGeom>
              <a:noFill/>
            </p:spPr>
            <p:txBody>
              <a:bodyPr wrap="square">
                <a:spAutoFit/>
              </a:bodyPr>
              <a:lstStyle/>
              <a:p>
                <a:pPr algn="ctr"/>
                <a14:m>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sSubSup>
                  </m:oMath>
                </a14:m>
                <a:r>
                  <a:rPr lang="ko-KR" altLang="en-US" dirty="0"/>
                  <a:t> </a:t>
                </a:r>
                <a:r>
                  <a:rPr lang="en-US" altLang="ko-KR" dirty="0"/>
                  <a:t>: </a:t>
                </a:r>
                <a:r>
                  <a:rPr lang="en-US" altLang="ko-KR" dirty="0">
                    <a:latin typeface="+mj-lt"/>
                    <a:ea typeface="Linux Biolinum" panose="02000503000000000000" pitchFamily="2" charset="0"/>
                    <a:cs typeface="Linux Biolinum" panose="02000503000000000000" pitchFamily="2" charset="0"/>
                  </a:rPr>
                  <a:t>Doppler</a:t>
                </a:r>
              </a:p>
              <a:p>
                <a:pPr algn="ctr"/>
                <a:r>
                  <a:rPr lang="en-US" altLang="ko-KR" dirty="0">
                    <a:latin typeface="+mj-lt"/>
                    <a:ea typeface="Linux Biolinum" panose="02000503000000000000" pitchFamily="2" charset="0"/>
                    <a:cs typeface="Linux Biolinum" panose="02000503000000000000" pitchFamily="2" charset="0"/>
                  </a:rPr>
                  <a:t> Images</a:t>
                </a:r>
                <a:endParaRPr lang="ko-KR" altLang="en-US" dirty="0"/>
              </a:p>
            </p:txBody>
          </p:sp>
        </mc:Choice>
        <mc:Fallback xmlns="">
          <p:sp>
            <p:nvSpPr>
              <p:cNvPr id="287" name="TextBox 286">
                <a:extLst>
                  <a:ext uri="{FF2B5EF4-FFF2-40B4-BE49-F238E27FC236}">
                    <a16:creationId xmlns:a16="http://schemas.microsoft.com/office/drawing/2014/main" id="{B6F4B445-0812-2568-3D20-E7F99DD4AD2D}"/>
                  </a:ext>
                </a:extLst>
              </p:cNvPr>
              <p:cNvSpPr txBox="1">
                <a:spLocks noRot="1" noChangeAspect="1" noMove="1" noResize="1" noEditPoints="1" noAdjustHandles="1" noChangeArrowheads="1" noChangeShapeType="1" noTextEdit="1"/>
              </p:cNvSpPr>
              <p:nvPr/>
            </p:nvSpPr>
            <p:spPr>
              <a:xfrm>
                <a:off x="3269304" y="6042891"/>
                <a:ext cx="1541623" cy="678584"/>
              </a:xfrm>
              <a:prstGeom prst="rect">
                <a:avLst/>
              </a:prstGeom>
              <a:blipFill>
                <a:blip r:embed="rId25"/>
                <a:stretch>
                  <a:fillRect t="-893" r="-2372" b="-13393"/>
                </a:stretch>
              </a:blipFill>
            </p:spPr>
            <p:txBody>
              <a:bodyPr/>
              <a:lstStyle/>
              <a:p>
                <a:r>
                  <a:rPr lang="ko-KR" altLang="en-US">
                    <a:noFill/>
                  </a:rPr>
                  <a:t> </a:t>
                </a:r>
              </a:p>
            </p:txBody>
          </p:sp>
        </mc:Fallback>
      </mc:AlternateContent>
      <p:sp>
        <p:nvSpPr>
          <p:cNvPr id="290" name="TextBox 289">
            <a:extLst>
              <a:ext uri="{FF2B5EF4-FFF2-40B4-BE49-F238E27FC236}">
                <a16:creationId xmlns:a16="http://schemas.microsoft.com/office/drawing/2014/main" id="{64A25723-C207-92A7-A6CA-40A7B871519E}"/>
              </a:ext>
            </a:extLst>
          </p:cNvPr>
          <p:cNvSpPr txBox="1"/>
          <p:nvPr/>
        </p:nvSpPr>
        <p:spPr>
          <a:xfrm>
            <a:off x="-38856" y="5245687"/>
            <a:ext cx="4558916" cy="400110"/>
          </a:xfrm>
          <a:prstGeom prst="rect">
            <a:avLst/>
          </a:prstGeom>
          <a:noFill/>
        </p:spPr>
        <p:txBody>
          <a:bodyPr wrap="square" rtlCol="0">
            <a:spAutoFit/>
          </a:bodyPr>
          <a:lstStyle/>
          <a:p>
            <a:pPr algn="ctr"/>
            <a:r>
              <a:rPr lang="en-US" altLang="ko-KR" sz="2000" dirty="0">
                <a:solidFill>
                  <a:srgbClr val="ED7D31"/>
                </a:solidFill>
                <a:latin typeface="+mj-lt"/>
                <a:ea typeface="Linux Biolinum" panose="02000503000000000000" pitchFamily="2" charset="0"/>
                <a:cs typeface="Linux Biolinum" panose="02000503000000000000" pitchFamily="2" charset="0"/>
              </a:rPr>
              <a:t>Laser Doppler Velocimetry</a:t>
            </a:r>
            <a:endParaRPr lang="ko-KR" altLang="en-US" sz="2000" dirty="0">
              <a:solidFill>
                <a:srgbClr val="ED7D31"/>
              </a:solidFill>
              <a:latin typeface="+mj-lt"/>
              <a:cs typeface="Linux Biolinum" panose="02000503000000000000" pitchFamily="2" charset="0"/>
            </a:endParaRPr>
          </a:p>
        </p:txBody>
      </p:sp>
    </p:spTree>
    <p:custDataLst>
      <p:tags r:id="rId1"/>
    </p:custDataLst>
    <p:extLst>
      <p:ext uri="{BB962C8B-B14F-4D97-AF65-F5344CB8AC3E}">
        <p14:creationId xmlns:p14="http://schemas.microsoft.com/office/powerpoint/2010/main" val="420431402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사각형: 둥근 모서리 291">
            <a:extLst>
              <a:ext uri="{FF2B5EF4-FFF2-40B4-BE49-F238E27FC236}">
                <a16:creationId xmlns:a16="http://schemas.microsoft.com/office/drawing/2014/main" id="{80BFC198-8878-62CC-82B4-AC92A913EA8D}"/>
              </a:ext>
            </a:extLst>
          </p:cNvPr>
          <p:cNvSpPr/>
          <p:nvPr/>
        </p:nvSpPr>
        <p:spPr>
          <a:xfrm>
            <a:off x="4810927" y="3882891"/>
            <a:ext cx="6300769" cy="2520000"/>
          </a:xfrm>
          <a:prstGeom prst="roundRect">
            <a:avLst/>
          </a:prstGeom>
          <a:solidFill>
            <a:schemeClr val="accent2">
              <a:lumMod val="20000"/>
              <a:lumOff val="80000"/>
            </a:schemeClr>
          </a:solidFill>
          <a:ln w="38100">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91" name="사각형: 둥근 모서리 290">
            <a:extLst>
              <a:ext uri="{FF2B5EF4-FFF2-40B4-BE49-F238E27FC236}">
                <a16:creationId xmlns:a16="http://schemas.microsoft.com/office/drawing/2014/main" id="{0D2D0FD8-4DAF-4752-56A5-06242E5D24C1}"/>
              </a:ext>
            </a:extLst>
          </p:cNvPr>
          <p:cNvSpPr/>
          <p:nvPr/>
        </p:nvSpPr>
        <p:spPr>
          <a:xfrm>
            <a:off x="4810927" y="1237563"/>
            <a:ext cx="6300769" cy="2520000"/>
          </a:xfrm>
          <a:prstGeom prst="roundRect">
            <a:avLst/>
          </a:prstGeom>
          <a:solidFill>
            <a:schemeClr val="accent6">
              <a:lumMod val="20000"/>
              <a:lumOff val="80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 name="제목 1">
            <a:extLst>
              <a:ext uri="{FF2B5EF4-FFF2-40B4-BE49-F238E27FC236}">
                <a16:creationId xmlns:a16="http://schemas.microsoft.com/office/drawing/2014/main" id="{0268B2B9-38B5-55D7-DFAE-706BBFDB2F03}"/>
              </a:ext>
            </a:extLst>
          </p:cNvPr>
          <p:cNvSpPr>
            <a:spLocks noGrp="1"/>
          </p:cNvSpPr>
          <p:nvPr>
            <p:ph type="title"/>
          </p:nvPr>
        </p:nvSpPr>
        <p:spPr/>
        <p:txBody>
          <a:bodyPr/>
          <a:lstStyle/>
          <a:p>
            <a:r>
              <a:rPr lang="en-US" altLang="ko-KR" dirty="0"/>
              <a:t>Application (2) Blood Flow Measurement</a:t>
            </a:r>
            <a:endParaRPr lang="ko-KR" altLang="en-US" dirty="0"/>
          </a:p>
        </p:txBody>
      </p:sp>
      <p:sp>
        <p:nvSpPr>
          <p:cNvPr id="4" name="슬라이드 번호 개체 틀 3">
            <a:extLst>
              <a:ext uri="{FF2B5EF4-FFF2-40B4-BE49-F238E27FC236}">
                <a16:creationId xmlns:a16="http://schemas.microsoft.com/office/drawing/2014/main" id="{D59E7DB2-8049-6C26-82E3-698D356A99D7}"/>
              </a:ext>
            </a:extLst>
          </p:cNvPr>
          <p:cNvSpPr>
            <a:spLocks noGrp="1"/>
          </p:cNvSpPr>
          <p:nvPr>
            <p:ph type="sldNum" sz="quarter" idx="12"/>
          </p:nvPr>
        </p:nvSpPr>
        <p:spPr/>
        <p:txBody>
          <a:bodyPr/>
          <a:lstStyle/>
          <a:p>
            <a:fld id="{8DF240CA-39A6-8942-A819-E48F9D8A9D50}" type="slidenum">
              <a:rPr lang="en-KR" smtClean="0"/>
              <a:pPr/>
              <a:t>27</a:t>
            </a:fld>
            <a:endParaRPr lang="en-KR" dirty="0"/>
          </a:p>
        </p:txBody>
      </p:sp>
      <p:pic>
        <p:nvPicPr>
          <p:cNvPr id="222" name="Picture 8" descr="Blood flow velocity (V) measurement using an ultrasound transducer.... |  Download Scientific Diagram">
            <a:extLst>
              <a:ext uri="{FF2B5EF4-FFF2-40B4-BE49-F238E27FC236}">
                <a16:creationId xmlns:a16="http://schemas.microsoft.com/office/drawing/2014/main" id="{B64DEE7E-52D4-773C-41CD-F259973002C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06" t="18021" r="10535"/>
          <a:stretch/>
        </p:blipFill>
        <p:spPr bwMode="auto">
          <a:xfrm>
            <a:off x="845318" y="1780076"/>
            <a:ext cx="2783276" cy="326858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53" name="TextBox 252">
                <a:extLst>
                  <a:ext uri="{FF2B5EF4-FFF2-40B4-BE49-F238E27FC236}">
                    <a16:creationId xmlns:a16="http://schemas.microsoft.com/office/drawing/2014/main" id="{A7041A0C-7523-DBF1-EFA4-B8EA36833A38}"/>
                  </a:ext>
                </a:extLst>
              </p:cNvPr>
              <p:cNvSpPr txBox="1"/>
              <p:nvPr/>
            </p:nvSpPr>
            <p:spPr>
              <a:xfrm>
                <a:off x="7205843" y="5183746"/>
                <a:ext cx="3983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sSubSup>
                    </m:oMath>
                  </m:oMathPara>
                </a14:m>
                <a:endParaRPr lang="ko-KR" altLang="en-US" dirty="0"/>
              </a:p>
            </p:txBody>
          </p:sp>
        </mc:Choice>
        <mc:Fallback xmlns="">
          <p:sp>
            <p:nvSpPr>
              <p:cNvPr id="253" name="TextBox 252">
                <a:extLst>
                  <a:ext uri="{FF2B5EF4-FFF2-40B4-BE49-F238E27FC236}">
                    <a16:creationId xmlns:a16="http://schemas.microsoft.com/office/drawing/2014/main" id="{A7041A0C-7523-DBF1-EFA4-B8EA36833A38}"/>
                  </a:ext>
                </a:extLst>
              </p:cNvPr>
              <p:cNvSpPr txBox="1">
                <a:spLocks noRot="1" noChangeAspect="1" noMove="1" noResize="1" noEditPoints="1" noAdjustHandles="1" noChangeArrowheads="1" noChangeShapeType="1" noTextEdit="1"/>
              </p:cNvSpPr>
              <p:nvPr/>
            </p:nvSpPr>
            <p:spPr>
              <a:xfrm>
                <a:off x="7205843" y="5183746"/>
                <a:ext cx="398314" cy="276999"/>
              </a:xfrm>
              <a:prstGeom prst="rect">
                <a:avLst/>
              </a:prstGeom>
              <a:blipFill>
                <a:blip r:embed="rId7"/>
                <a:stretch>
                  <a:fillRect l="-12308" b="-17391"/>
                </a:stretch>
              </a:blipFill>
            </p:spPr>
            <p:txBody>
              <a:bodyPr/>
              <a:lstStyle/>
              <a:p>
                <a:r>
                  <a:rPr lang="ko-KR" altLang="en-US">
                    <a:noFill/>
                  </a:rPr>
                  <a:t> </a:t>
                </a:r>
              </a:p>
            </p:txBody>
          </p:sp>
        </mc:Fallback>
      </mc:AlternateContent>
      <p:sp>
        <p:nvSpPr>
          <p:cNvPr id="262" name="TextBox 261">
            <a:extLst>
              <a:ext uri="{FF2B5EF4-FFF2-40B4-BE49-F238E27FC236}">
                <a16:creationId xmlns:a16="http://schemas.microsoft.com/office/drawing/2014/main" id="{70BA2225-DB9D-4157-750C-6E72732559E5}"/>
              </a:ext>
            </a:extLst>
          </p:cNvPr>
          <p:cNvSpPr txBox="1"/>
          <p:nvPr/>
        </p:nvSpPr>
        <p:spPr>
          <a:xfrm rot="16200000">
            <a:off x="4457261" y="2229244"/>
            <a:ext cx="1544666" cy="646331"/>
          </a:xfrm>
          <a:prstGeom prst="rect">
            <a:avLst/>
          </a:prstGeom>
          <a:noFill/>
        </p:spPr>
        <p:txBody>
          <a:bodyPr wrap="square">
            <a:spAutoFit/>
          </a:bodyPr>
          <a:lstStyle/>
          <a:p>
            <a:pPr algn="ctr"/>
            <a:r>
              <a:rPr lang="en-US" altLang="ko-KR" b="1" dirty="0">
                <a:solidFill>
                  <a:schemeClr val="bg1"/>
                </a:solidFill>
                <a:latin typeface="+mj-lt"/>
                <a:ea typeface="Linux Biolinum" panose="02000503000000000000" pitchFamily="2" charset="0"/>
                <a:cs typeface="Linux Biolinum" panose="02000503000000000000" pitchFamily="2" charset="0"/>
              </a:rPr>
              <a:t>Real Data [Puyo18,19]</a:t>
            </a:r>
            <a:endParaRPr lang="ko-KR" altLang="en-US" b="1" dirty="0">
              <a:solidFill>
                <a:schemeClr val="bg1"/>
              </a:solidFill>
            </a:endParaRPr>
          </a:p>
        </p:txBody>
      </p:sp>
      <p:sp>
        <p:nvSpPr>
          <p:cNvPr id="263" name="TextBox 262">
            <a:extLst>
              <a:ext uri="{FF2B5EF4-FFF2-40B4-BE49-F238E27FC236}">
                <a16:creationId xmlns:a16="http://schemas.microsoft.com/office/drawing/2014/main" id="{F9020FC1-250B-4FBF-233C-B7A37D2A12BC}"/>
              </a:ext>
            </a:extLst>
          </p:cNvPr>
          <p:cNvSpPr txBox="1"/>
          <p:nvPr/>
        </p:nvSpPr>
        <p:spPr>
          <a:xfrm rot="16200000">
            <a:off x="4410564" y="4998445"/>
            <a:ext cx="1544666" cy="369332"/>
          </a:xfrm>
          <a:prstGeom prst="rect">
            <a:avLst/>
          </a:prstGeom>
          <a:noFill/>
        </p:spPr>
        <p:txBody>
          <a:bodyPr wrap="square">
            <a:spAutoFit/>
          </a:bodyPr>
          <a:lstStyle/>
          <a:p>
            <a:pPr algn="ctr"/>
            <a:r>
              <a:rPr lang="en-US" altLang="ko-KR" b="1" dirty="0">
                <a:solidFill>
                  <a:schemeClr val="bg1"/>
                </a:solidFill>
                <a:latin typeface="+mj-lt"/>
                <a:ea typeface="Linux Biolinum" panose="02000503000000000000" pitchFamily="2" charset="0"/>
                <a:cs typeface="Linux Biolinum" panose="02000503000000000000" pitchFamily="2" charset="0"/>
              </a:rPr>
              <a:t>Simulation</a:t>
            </a:r>
            <a:endParaRPr lang="ko-KR" altLang="en-US" b="1" dirty="0">
              <a:solidFill>
                <a:schemeClr val="bg1"/>
              </a:solidFill>
            </a:endParaRPr>
          </a:p>
        </p:txBody>
      </p:sp>
      <p:sp>
        <p:nvSpPr>
          <p:cNvPr id="290" name="TextBox 289">
            <a:extLst>
              <a:ext uri="{FF2B5EF4-FFF2-40B4-BE49-F238E27FC236}">
                <a16:creationId xmlns:a16="http://schemas.microsoft.com/office/drawing/2014/main" id="{A7E75DE5-ECD5-7220-4F7D-4E952595BEFD}"/>
              </a:ext>
            </a:extLst>
          </p:cNvPr>
          <p:cNvSpPr txBox="1"/>
          <p:nvPr/>
        </p:nvSpPr>
        <p:spPr>
          <a:xfrm>
            <a:off x="-38856" y="5245687"/>
            <a:ext cx="4558916" cy="400110"/>
          </a:xfrm>
          <a:prstGeom prst="rect">
            <a:avLst/>
          </a:prstGeom>
          <a:noFill/>
        </p:spPr>
        <p:txBody>
          <a:bodyPr wrap="square" rtlCol="0">
            <a:spAutoFit/>
          </a:bodyPr>
          <a:lstStyle/>
          <a:p>
            <a:pPr algn="ctr"/>
            <a:r>
              <a:rPr lang="en-US" altLang="ko-KR" sz="2000" dirty="0">
                <a:solidFill>
                  <a:srgbClr val="ED7D31"/>
                </a:solidFill>
                <a:latin typeface="+mj-lt"/>
                <a:ea typeface="Linux Biolinum" panose="02000503000000000000" pitchFamily="2" charset="0"/>
                <a:cs typeface="Linux Biolinum" panose="02000503000000000000" pitchFamily="2" charset="0"/>
              </a:rPr>
              <a:t>Laser Doppler Velocimetry</a:t>
            </a:r>
            <a:endParaRPr lang="ko-KR" altLang="en-US" sz="2000" dirty="0">
              <a:solidFill>
                <a:srgbClr val="ED7D31"/>
              </a:solidFill>
              <a:latin typeface="+mj-lt"/>
              <a:cs typeface="Linux Biolinum" panose="02000503000000000000" pitchFamily="2" charset="0"/>
            </a:endParaRPr>
          </a:p>
        </p:txBody>
      </p:sp>
      <p:pic>
        <p:nvPicPr>
          <p:cNvPr id="23" name="그래픽 22">
            <a:extLst>
              <a:ext uri="{FF2B5EF4-FFF2-40B4-BE49-F238E27FC236}">
                <a16:creationId xmlns:a16="http://schemas.microsoft.com/office/drawing/2014/main" id="{C1F45BD2-FE22-7C01-872F-E493D2650C83}"/>
              </a:ext>
            </a:extLst>
          </p:cNvPr>
          <p:cNvPicPr>
            <a:picLocks noChangeAspect="1"/>
          </p:cNvPicPr>
          <p:nvPr/>
        </p:nvPicPr>
        <p:blipFill>
          <a:blip r:embed="rId8">
            <a:extLst>
              <a:ext uri="{96DAC541-7B7A-43D3-8B79-37D633B846F1}">
                <asvg:svgBlip xmlns:asvg="http://schemas.microsoft.com/office/drawing/2016/SVG/main" r:embed="rId9"/>
              </a:ext>
            </a:extLst>
          </a:blip>
          <a:srcRect l="14378" t="8362" r="22273" b="8362"/>
          <a:stretch>
            <a:fillRect/>
          </a:stretch>
        </p:blipFill>
        <p:spPr>
          <a:xfrm>
            <a:off x="5850807" y="4079649"/>
            <a:ext cx="2155840" cy="2127827"/>
          </a:xfrm>
          <a:prstGeom prst="rect">
            <a:avLst/>
          </a:prstGeom>
        </p:spPr>
      </p:pic>
      <p:pic>
        <p:nvPicPr>
          <p:cNvPr id="24" name="그래픽 23">
            <a:extLst>
              <a:ext uri="{FF2B5EF4-FFF2-40B4-BE49-F238E27FC236}">
                <a16:creationId xmlns:a16="http://schemas.microsoft.com/office/drawing/2014/main" id="{2F635303-8140-2EF0-4DBC-4756DED676AE}"/>
              </a:ext>
            </a:extLst>
          </p:cNvPr>
          <p:cNvPicPr>
            <a:picLocks noChangeAspect="1"/>
          </p:cNvPicPr>
          <p:nvPr/>
        </p:nvPicPr>
        <p:blipFill>
          <a:blip r:embed="rId10">
            <a:extLst>
              <a:ext uri="{96DAC541-7B7A-43D3-8B79-37D633B846F1}">
                <asvg:svgBlip xmlns:asvg="http://schemas.microsoft.com/office/drawing/2016/SVG/main" r:embed="rId11"/>
              </a:ext>
            </a:extLst>
          </a:blip>
          <a:srcRect l="14485" t="7884" r="22167" b="7884"/>
          <a:stretch>
            <a:fillRect/>
          </a:stretch>
        </p:blipFill>
        <p:spPr>
          <a:xfrm>
            <a:off x="8111060" y="4073445"/>
            <a:ext cx="2155839" cy="2152211"/>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1535FE05-F421-F608-A312-3A583D1BA9FB}"/>
                  </a:ext>
                </a:extLst>
              </p:cNvPr>
              <p:cNvSpPr txBox="1"/>
              <p:nvPr/>
            </p:nvSpPr>
            <p:spPr>
              <a:xfrm>
                <a:off x="8179153" y="5784735"/>
                <a:ext cx="1256106"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sz="1600" i="1" smtClean="0">
                              <a:solidFill>
                                <a:schemeClr val="tx1"/>
                              </a:solidFill>
                              <a:latin typeface="Cambria Math" panose="02040503050406030204" pitchFamily="18" charset="0"/>
                            </a:rPr>
                          </m:ctrlPr>
                        </m:sSubPr>
                        <m:e>
                          <m:r>
                            <a:rPr lang="en-US" altLang="ko-KR" sz="1600" i="1">
                              <a:solidFill>
                                <a:schemeClr val="tx1"/>
                              </a:solidFill>
                              <a:latin typeface="Cambria Math" panose="02040503050406030204" pitchFamily="18" charset="0"/>
                            </a:rPr>
                            <m:t>𝑁</m:t>
                          </m:r>
                        </m:e>
                        <m:sub>
                          <m:r>
                            <m:rPr>
                              <m:sty m:val="p"/>
                            </m:rPr>
                            <a:rPr lang="en-US" altLang="ko-KR" sz="1600">
                              <a:solidFill>
                                <a:schemeClr val="tx1"/>
                              </a:solidFill>
                              <a:latin typeface="Cambria Math" panose="02040503050406030204" pitchFamily="18" charset="0"/>
                            </a:rPr>
                            <m:t>w</m:t>
                          </m:r>
                        </m:sub>
                      </m:sSub>
                      <m:r>
                        <a:rPr lang="en-US" altLang="ko-KR" sz="1600" i="1">
                          <a:solidFill>
                            <a:schemeClr val="tx1"/>
                          </a:solidFill>
                          <a:latin typeface="Cambria Math" panose="02040503050406030204" pitchFamily="18" charset="0"/>
                        </a:rPr>
                        <m:t>=</m:t>
                      </m:r>
                      <m:r>
                        <a:rPr lang="en-US" altLang="ko-KR" sz="1600" b="0" i="1" smtClean="0">
                          <a:solidFill>
                            <a:schemeClr val="tx1"/>
                          </a:solidFill>
                          <a:latin typeface="Cambria Math" panose="02040503050406030204" pitchFamily="18" charset="0"/>
                        </a:rPr>
                        <m:t>512</m:t>
                      </m:r>
                    </m:oMath>
                  </m:oMathPara>
                </a14:m>
                <a:endParaRPr lang="ko-KR" altLang="en-US" sz="1600" dirty="0">
                  <a:solidFill>
                    <a:schemeClr val="tx1"/>
                  </a:solidFill>
                </a:endParaRPr>
              </a:p>
            </p:txBody>
          </p:sp>
        </mc:Choice>
        <mc:Fallback xmlns="">
          <p:sp>
            <p:nvSpPr>
              <p:cNvPr id="25" name="TextBox 24">
                <a:extLst>
                  <a:ext uri="{FF2B5EF4-FFF2-40B4-BE49-F238E27FC236}">
                    <a16:creationId xmlns:a16="http://schemas.microsoft.com/office/drawing/2014/main" id="{1535FE05-F421-F608-A312-3A583D1BA9FB}"/>
                  </a:ext>
                </a:extLst>
              </p:cNvPr>
              <p:cNvSpPr txBox="1">
                <a:spLocks noRot="1" noChangeAspect="1" noMove="1" noResize="1" noEditPoints="1" noAdjustHandles="1" noChangeArrowheads="1" noChangeShapeType="1" noTextEdit="1"/>
              </p:cNvSpPr>
              <p:nvPr/>
            </p:nvSpPr>
            <p:spPr>
              <a:xfrm>
                <a:off x="8179153" y="5784735"/>
                <a:ext cx="1256106" cy="338554"/>
              </a:xfrm>
              <a:prstGeom prst="rect">
                <a:avLst/>
              </a:prstGeom>
              <a:blipFill>
                <a:blip r:embed="rId12"/>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3E35A795-5234-6A86-FAD6-3029CC4FFCF9}"/>
                  </a:ext>
                </a:extLst>
              </p:cNvPr>
              <p:cNvSpPr txBox="1"/>
              <p:nvPr/>
            </p:nvSpPr>
            <p:spPr>
              <a:xfrm>
                <a:off x="7343917" y="4175361"/>
                <a:ext cx="576149" cy="37093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bPr>
                        <m:e>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𝑀</m:t>
                          </m:r>
                        </m:e>
                        <m:sub>
                          <m:sSup>
                            <m:sSupPr>
                              <m:ctrlP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pPr>
                            <m:e>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0</m:t>
                              </m:r>
                            </m:e>
                            <m:sup>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m:t>
                              </m:r>
                            </m:sup>
                          </m:sSup>
                        </m:sub>
                      </m:sSub>
                    </m:oMath>
                  </m:oMathPara>
                </a14:m>
                <a:endParaRPr lang="ko-KR" altLang="en-US" i="1" dirty="0">
                  <a:solidFill>
                    <a:schemeClr val="tx1"/>
                  </a:solidFill>
                </a:endParaRPr>
              </a:p>
            </p:txBody>
          </p:sp>
        </mc:Choice>
        <mc:Fallback xmlns="">
          <p:sp>
            <p:nvSpPr>
              <p:cNvPr id="26" name="TextBox 25">
                <a:extLst>
                  <a:ext uri="{FF2B5EF4-FFF2-40B4-BE49-F238E27FC236}">
                    <a16:creationId xmlns:a16="http://schemas.microsoft.com/office/drawing/2014/main" id="{3E35A795-5234-6A86-FAD6-3029CC4FFCF9}"/>
                  </a:ext>
                </a:extLst>
              </p:cNvPr>
              <p:cNvSpPr txBox="1">
                <a:spLocks noRot="1" noChangeAspect="1" noMove="1" noResize="1" noEditPoints="1" noAdjustHandles="1" noChangeArrowheads="1" noChangeShapeType="1" noTextEdit="1"/>
              </p:cNvSpPr>
              <p:nvPr/>
            </p:nvSpPr>
            <p:spPr>
              <a:xfrm>
                <a:off x="7343917" y="4175361"/>
                <a:ext cx="576149" cy="370935"/>
              </a:xfrm>
              <a:prstGeom prst="rect">
                <a:avLst/>
              </a:prstGeom>
              <a:blipFill>
                <a:blip r:embed="rId13"/>
                <a:stretch>
                  <a:fillRect l="-6383"/>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6CB6E6E-571F-7914-A79F-9DC216FD5444}"/>
                  </a:ext>
                </a:extLst>
              </p:cNvPr>
              <p:cNvSpPr txBox="1"/>
              <p:nvPr/>
            </p:nvSpPr>
            <p:spPr>
              <a:xfrm>
                <a:off x="9607057" y="4181586"/>
                <a:ext cx="576149" cy="37093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bPr>
                        <m:e>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𝑀</m:t>
                          </m:r>
                        </m:e>
                        <m:sub>
                          <m:sSup>
                            <m:sSupPr>
                              <m:ctrlPr>
                                <a:rPr lang="en-US" altLang="ko-KR" i="1" dirty="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pPr>
                            <m:e>
                              <m:r>
                                <a:rPr lang="en-US" altLang="ko-KR" i="1" dirty="0">
                                  <a:solidFill>
                                    <a:schemeClr val="tx1"/>
                                  </a:solidFill>
                                  <a:latin typeface="Cambria Math" panose="02040503050406030204" pitchFamily="18" charset="0"/>
                                  <a:ea typeface="Linux Biolinum" panose="02000503000000000000" pitchFamily="2" charset="0"/>
                                  <a:cs typeface="Linux Biolinum" panose="02000503000000000000" pitchFamily="2" charset="0"/>
                                </a:rPr>
                                <m:t>0</m:t>
                              </m:r>
                            </m:e>
                            <m:sup>
                              <m:r>
                                <a:rPr lang="en-US" altLang="ko-KR" i="1" dirty="0">
                                  <a:solidFill>
                                    <a:schemeClr val="tx1"/>
                                  </a:solidFill>
                                  <a:latin typeface="Cambria Math" panose="02040503050406030204" pitchFamily="18" charset="0"/>
                                  <a:ea typeface="Linux Biolinum" panose="02000503000000000000" pitchFamily="2" charset="0"/>
                                  <a:cs typeface="Linux Biolinum" panose="02000503000000000000" pitchFamily="2" charset="0"/>
                                </a:rPr>
                                <m:t>+</m:t>
                              </m:r>
                            </m:sup>
                          </m:sSup>
                        </m:sub>
                      </m:sSub>
                    </m:oMath>
                  </m:oMathPara>
                </a14:m>
                <a:endParaRPr lang="ko-KR" altLang="en-US" i="1" dirty="0">
                  <a:solidFill>
                    <a:schemeClr val="tx1"/>
                  </a:solidFill>
                </a:endParaRPr>
              </a:p>
            </p:txBody>
          </p:sp>
        </mc:Choice>
        <mc:Fallback xmlns="">
          <p:sp>
            <p:nvSpPr>
              <p:cNvPr id="27" name="TextBox 26">
                <a:extLst>
                  <a:ext uri="{FF2B5EF4-FFF2-40B4-BE49-F238E27FC236}">
                    <a16:creationId xmlns:a16="http://schemas.microsoft.com/office/drawing/2014/main" id="{26CB6E6E-571F-7914-A79F-9DC216FD5444}"/>
                  </a:ext>
                </a:extLst>
              </p:cNvPr>
              <p:cNvSpPr txBox="1">
                <a:spLocks noRot="1" noChangeAspect="1" noMove="1" noResize="1" noEditPoints="1" noAdjustHandles="1" noChangeArrowheads="1" noChangeShapeType="1" noTextEdit="1"/>
              </p:cNvSpPr>
              <p:nvPr/>
            </p:nvSpPr>
            <p:spPr>
              <a:xfrm>
                <a:off x="9607057" y="4181586"/>
                <a:ext cx="576149" cy="370935"/>
              </a:xfrm>
              <a:prstGeom prst="rect">
                <a:avLst/>
              </a:prstGeom>
              <a:blipFill>
                <a:blip r:embed="rId14"/>
                <a:stretch>
                  <a:fillRect l="-5319"/>
                </a:stretch>
              </a:blipFill>
            </p:spPr>
            <p:txBody>
              <a:bodyPr/>
              <a:lstStyle/>
              <a:p>
                <a:r>
                  <a:rPr lang="ko-KR" altLang="en-US">
                    <a:noFill/>
                  </a:rPr>
                  <a:t> </a:t>
                </a:r>
              </a:p>
            </p:txBody>
          </p:sp>
        </mc:Fallback>
      </mc:AlternateContent>
      <p:pic>
        <p:nvPicPr>
          <p:cNvPr id="28" name="그래픽 27">
            <a:extLst>
              <a:ext uri="{FF2B5EF4-FFF2-40B4-BE49-F238E27FC236}">
                <a16:creationId xmlns:a16="http://schemas.microsoft.com/office/drawing/2014/main" id="{5E216679-C9EF-D2BC-D574-1DEAFF4FDF66}"/>
              </a:ext>
            </a:extLst>
          </p:cNvPr>
          <p:cNvPicPr>
            <a:picLocks noChangeAspect="1"/>
          </p:cNvPicPr>
          <p:nvPr/>
        </p:nvPicPr>
        <p:blipFill>
          <a:blip r:embed="rId15">
            <a:extLst>
              <a:ext uri="{96DAC541-7B7A-43D3-8B79-37D633B846F1}">
                <asvg:svgBlip xmlns:asvg="http://schemas.microsoft.com/office/drawing/2016/SVG/main" r:embed="rId16"/>
              </a:ext>
            </a:extLst>
          </a:blip>
          <a:srcRect l="45307" t="38872" r="47629" b="52401"/>
          <a:stretch/>
        </p:blipFill>
        <p:spPr>
          <a:xfrm>
            <a:off x="9416497" y="5475675"/>
            <a:ext cx="679891" cy="630712"/>
          </a:xfrm>
          <a:prstGeom prst="rect">
            <a:avLst/>
          </a:prstGeom>
        </p:spPr>
      </p:pic>
      <p:pic>
        <p:nvPicPr>
          <p:cNvPr id="29" name="그래픽 28">
            <a:extLst>
              <a:ext uri="{FF2B5EF4-FFF2-40B4-BE49-F238E27FC236}">
                <a16:creationId xmlns:a16="http://schemas.microsoft.com/office/drawing/2014/main" id="{6691DCFD-8138-205C-5832-9C09E2715CAF}"/>
              </a:ext>
            </a:extLst>
          </p:cNvPr>
          <p:cNvPicPr>
            <a:picLocks noChangeAspect="1"/>
          </p:cNvPicPr>
          <p:nvPr/>
        </p:nvPicPr>
        <p:blipFill>
          <a:blip r:embed="rId17">
            <a:extLst>
              <a:ext uri="{96DAC541-7B7A-43D3-8B79-37D633B846F1}">
                <asvg:svgBlip xmlns:asvg="http://schemas.microsoft.com/office/drawing/2016/SVG/main" r:embed="rId18"/>
              </a:ext>
            </a:extLst>
          </a:blip>
          <a:srcRect l="45376" t="38395" r="47557" b="52885"/>
          <a:stretch/>
        </p:blipFill>
        <p:spPr>
          <a:xfrm>
            <a:off x="7155981" y="5469449"/>
            <a:ext cx="680850" cy="630713"/>
          </a:xfrm>
          <a:prstGeom prst="rect">
            <a:avLst/>
          </a:prstGeom>
        </p:spPr>
      </p:pic>
      <p:sp>
        <p:nvSpPr>
          <p:cNvPr id="30" name="직사각형 29">
            <a:extLst>
              <a:ext uri="{FF2B5EF4-FFF2-40B4-BE49-F238E27FC236}">
                <a16:creationId xmlns:a16="http://schemas.microsoft.com/office/drawing/2014/main" id="{0C2A6A92-C616-9B35-A210-F3CA591DCE29}"/>
              </a:ext>
            </a:extLst>
          </p:cNvPr>
          <p:cNvSpPr/>
          <p:nvPr/>
        </p:nvSpPr>
        <p:spPr>
          <a:xfrm>
            <a:off x="7156940" y="5469449"/>
            <a:ext cx="679891" cy="6366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
        <p:nvSpPr>
          <p:cNvPr id="31" name="직사각형 30">
            <a:extLst>
              <a:ext uri="{FF2B5EF4-FFF2-40B4-BE49-F238E27FC236}">
                <a16:creationId xmlns:a16="http://schemas.microsoft.com/office/drawing/2014/main" id="{9A371DFD-432D-1EF2-F499-47C462244C2A}"/>
              </a:ext>
            </a:extLst>
          </p:cNvPr>
          <p:cNvSpPr/>
          <p:nvPr/>
        </p:nvSpPr>
        <p:spPr>
          <a:xfrm>
            <a:off x="9416497" y="5469697"/>
            <a:ext cx="679891" cy="6366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
        <p:nvSpPr>
          <p:cNvPr id="32" name="직사각형 31">
            <a:extLst>
              <a:ext uri="{FF2B5EF4-FFF2-40B4-BE49-F238E27FC236}">
                <a16:creationId xmlns:a16="http://schemas.microsoft.com/office/drawing/2014/main" id="{C254CE1C-57A2-F813-1F5D-FC28ED50D616}"/>
              </a:ext>
            </a:extLst>
          </p:cNvPr>
          <p:cNvSpPr/>
          <p:nvPr/>
        </p:nvSpPr>
        <p:spPr>
          <a:xfrm>
            <a:off x="6870286" y="4864030"/>
            <a:ext cx="288056" cy="23891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
        <p:nvSpPr>
          <p:cNvPr id="33" name="직사각형 32">
            <a:extLst>
              <a:ext uri="{FF2B5EF4-FFF2-40B4-BE49-F238E27FC236}">
                <a16:creationId xmlns:a16="http://schemas.microsoft.com/office/drawing/2014/main" id="{2FF2D34B-DB7A-5A62-C43E-45BFA59439F5}"/>
              </a:ext>
            </a:extLst>
          </p:cNvPr>
          <p:cNvSpPr/>
          <p:nvPr/>
        </p:nvSpPr>
        <p:spPr>
          <a:xfrm>
            <a:off x="9147203" y="4870255"/>
            <a:ext cx="288056" cy="23891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cxnSp>
        <p:nvCxnSpPr>
          <p:cNvPr id="34" name="직선 화살표 연결선 33">
            <a:extLst>
              <a:ext uri="{FF2B5EF4-FFF2-40B4-BE49-F238E27FC236}">
                <a16:creationId xmlns:a16="http://schemas.microsoft.com/office/drawing/2014/main" id="{F0C441CC-7D71-6B97-44B9-CE9C807BB07F}"/>
              </a:ext>
            </a:extLst>
          </p:cNvPr>
          <p:cNvCxnSpPr>
            <a:cxnSpLocks/>
            <a:stCxn id="32" idx="2"/>
            <a:endCxn id="29" idx="0"/>
          </p:cNvCxnSpPr>
          <p:nvPr/>
        </p:nvCxnSpPr>
        <p:spPr>
          <a:xfrm>
            <a:off x="7014314" y="5102948"/>
            <a:ext cx="482092" cy="366501"/>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직선 화살표 연결선 34">
            <a:extLst>
              <a:ext uri="{FF2B5EF4-FFF2-40B4-BE49-F238E27FC236}">
                <a16:creationId xmlns:a16="http://schemas.microsoft.com/office/drawing/2014/main" id="{5EE07B0F-4E38-2D75-62CF-B34AEC887B95}"/>
              </a:ext>
            </a:extLst>
          </p:cNvPr>
          <p:cNvCxnSpPr>
            <a:cxnSpLocks/>
            <a:stCxn id="33" idx="2"/>
            <a:endCxn id="31" idx="0"/>
          </p:cNvCxnSpPr>
          <p:nvPr/>
        </p:nvCxnSpPr>
        <p:spPr>
          <a:xfrm>
            <a:off x="9291231" y="5109173"/>
            <a:ext cx="465211" cy="360524"/>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DDDF34A1-AB46-41EE-4DD4-40D042F19F5E}"/>
                  </a:ext>
                </a:extLst>
              </p:cNvPr>
              <p:cNvSpPr txBox="1"/>
              <p:nvPr/>
            </p:nvSpPr>
            <p:spPr>
              <a:xfrm>
                <a:off x="5944716" y="5778510"/>
                <a:ext cx="1127182"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sz="1600" i="1" smtClean="0">
                              <a:solidFill>
                                <a:schemeClr val="tx1"/>
                              </a:solidFill>
                              <a:latin typeface="Cambria Math" panose="02040503050406030204" pitchFamily="18" charset="0"/>
                            </a:rPr>
                          </m:ctrlPr>
                        </m:sSubPr>
                        <m:e>
                          <m:r>
                            <a:rPr lang="en-US" altLang="ko-KR" sz="1600" i="1">
                              <a:solidFill>
                                <a:schemeClr val="tx1"/>
                              </a:solidFill>
                              <a:latin typeface="Cambria Math" panose="02040503050406030204" pitchFamily="18" charset="0"/>
                            </a:rPr>
                            <m:t>𝑁</m:t>
                          </m:r>
                        </m:e>
                        <m:sub>
                          <m:r>
                            <m:rPr>
                              <m:sty m:val="p"/>
                            </m:rPr>
                            <a:rPr lang="en-US" altLang="ko-KR" sz="1600">
                              <a:solidFill>
                                <a:schemeClr val="tx1"/>
                              </a:solidFill>
                              <a:latin typeface="Cambria Math" panose="02040503050406030204" pitchFamily="18" charset="0"/>
                            </a:rPr>
                            <m:t>w</m:t>
                          </m:r>
                        </m:sub>
                      </m:sSub>
                      <m:r>
                        <a:rPr lang="en-US" altLang="ko-KR" sz="1600" i="1">
                          <a:solidFill>
                            <a:schemeClr val="tx1"/>
                          </a:solidFill>
                          <a:latin typeface="Cambria Math" panose="02040503050406030204" pitchFamily="18" charset="0"/>
                        </a:rPr>
                        <m:t>=</m:t>
                      </m:r>
                      <m:r>
                        <a:rPr lang="en-US" altLang="ko-KR" sz="1600" b="0" i="1" smtClean="0">
                          <a:solidFill>
                            <a:schemeClr val="tx1"/>
                          </a:solidFill>
                          <a:latin typeface="Cambria Math" panose="02040503050406030204" pitchFamily="18" charset="0"/>
                        </a:rPr>
                        <m:t>64</m:t>
                      </m:r>
                    </m:oMath>
                  </m:oMathPara>
                </a14:m>
                <a:endParaRPr lang="ko-KR" altLang="en-US" sz="1600" dirty="0">
                  <a:solidFill>
                    <a:schemeClr val="tx1"/>
                  </a:solidFill>
                </a:endParaRPr>
              </a:p>
            </p:txBody>
          </p:sp>
        </mc:Choice>
        <mc:Fallback xmlns="">
          <p:sp>
            <p:nvSpPr>
              <p:cNvPr id="36" name="TextBox 35">
                <a:extLst>
                  <a:ext uri="{FF2B5EF4-FFF2-40B4-BE49-F238E27FC236}">
                    <a16:creationId xmlns:a16="http://schemas.microsoft.com/office/drawing/2014/main" id="{DDDF34A1-AB46-41EE-4DD4-40D042F19F5E}"/>
                  </a:ext>
                </a:extLst>
              </p:cNvPr>
              <p:cNvSpPr txBox="1">
                <a:spLocks noRot="1" noChangeAspect="1" noMove="1" noResize="1" noEditPoints="1" noAdjustHandles="1" noChangeArrowheads="1" noChangeShapeType="1" noTextEdit="1"/>
              </p:cNvSpPr>
              <p:nvPr/>
            </p:nvSpPr>
            <p:spPr>
              <a:xfrm>
                <a:off x="5944716" y="5778510"/>
                <a:ext cx="1127182" cy="338554"/>
              </a:xfrm>
              <a:prstGeom prst="rect">
                <a:avLst/>
              </a:prstGeom>
              <a:blipFill>
                <a:blip r:embed="rId19"/>
                <a:stretch>
                  <a:fillRect/>
                </a:stretch>
              </a:blipFill>
            </p:spPr>
            <p:txBody>
              <a:bodyPr/>
              <a:lstStyle/>
              <a:p>
                <a:r>
                  <a:rPr lang="ko-KR" altLang="en-US">
                    <a:noFill/>
                  </a:rPr>
                  <a:t> </a:t>
                </a:r>
              </a:p>
            </p:txBody>
          </p:sp>
        </mc:Fallback>
      </mc:AlternateContent>
      <p:pic>
        <p:nvPicPr>
          <p:cNvPr id="59" name="그림 58">
            <a:extLst>
              <a:ext uri="{FF2B5EF4-FFF2-40B4-BE49-F238E27FC236}">
                <a16:creationId xmlns:a16="http://schemas.microsoft.com/office/drawing/2014/main" id="{29AD7E61-9DCE-DD89-2BD5-60B621DAB52E}"/>
              </a:ext>
            </a:extLst>
          </p:cNvPr>
          <p:cNvPicPr>
            <a:picLocks noChangeAspect="1"/>
          </p:cNvPicPr>
          <p:nvPr/>
        </p:nvPicPr>
        <p:blipFill>
          <a:blip r:embed="rId20"/>
          <a:stretch>
            <a:fillRect/>
          </a:stretch>
        </p:blipFill>
        <p:spPr>
          <a:xfrm>
            <a:off x="5873874" y="1385170"/>
            <a:ext cx="2099738" cy="2114630"/>
          </a:xfrm>
          <a:prstGeom prst="rect">
            <a:avLst/>
          </a:prstGeom>
        </p:spPr>
      </p:pic>
      <p:pic>
        <p:nvPicPr>
          <p:cNvPr id="61" name="그림 60">
            <a:extLst>
              <a:ext uri="{FF2B5EF4-FFF2-40B4-BE49-F238E27FC236}">
                <a16:creationId xmlns:a16="http://schemas.microsoft.com/office/drawing/2014/main" id="{1BB8B828-381D-32AD-404C-EA4E714D53E0}"/>
              </a:ext>
            </a:extLst>
          </p:cNvPr>
          <p:cNvPicPr>
            <a:picLocks noChangeAspect="1"/>
          </p:cNvPicPr>
          <p:nvPr/>
        </p:nvPicPr>
        <p:blipFill>
          <a:blip r:embed="rId21"/>
          <a:stretch>
            <a:fillRect/>
          </a:stretch>
        </p:blipFill>
        <p:spPr>
          <a:xfrm>
            <a:off x="8041968" y="1394364"/>
            <a:ext cx="2082019" cy="2090545"/>
          </a:xfrm>
          <a:prstGeom prst="rect">
            <a:avLst/>
          </a:prstGeom>
        </p:spPr>
      </p:pic>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CC0FBB04-56B0-4004-B562-E1C85529CAFA}"/>
                  </a:ext>
                </a:extLst>
              </p:cNvPr>
              <p:cNvSpPr txBox="1"/>
              <p:nvPr/>
            </p:nvSpPr>
            <p:spPr>
              <a:xfrm>
                <a:off x="7970900" y="3096734"/>
                <a:ext cx="1256106"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sz="1600" i="1" smtClean="0">
                              <a:solidFill>
                                <a:schemeClr val="tx1"/>
                              </a:solidFill>
                              <a:latin typeface="Cambria Math" panose="02040503050406030204" pitchFamily="18" charset="0"/>
                            </a:rPr>
                          </m:ctrlPr>
                        </m:sSubPr>
                        <m:e>
                          <m:r>
                            <a:rPr lang="en-US" altLang="ko-KR" sz="1600" i="1">
                              <a:solidFill>
                                <a:schemeClr val="tx1"/>
                              </a:solidFill>
                              <a:latin typeface="Cambria Math" panose="02040503050406030204" pitchFamily="18" charset="0"/>
                            </a:rPr>
                            <m:t>𝑁</m:t>
                          </m:r>
                        </m:e>
                        <m:sub>
                          <m:r>
                            <m:rPr>
                              <m:sty m:val="p"/>
                            </m:rPr>
                            <a:rPr lang="en-US" altLang="ko-KR" sz="1600">
                              <a:solidFill>
                                <a:schemeClr val="tx1"/>
                              </a:solidFill>
                              <a:latin typeface="Cambria Math" panose="02040503050406030204" pitchFamily="18" charset="0"/>
                            </a:rPr>
                            <m:t>w</m:t>
                          </m:r>
                        </m:sub>
                      </m:sSub>
                      <m:r>
                        <a:rPr lang="en-US" altLang="ko-KR" sz="1600" i="1">
                          <a:solidFill>
                            <a:schemeClr val="tx1"/>
                          </a:solidFill>
                          <a:latin typeface="Cambria Math" panose="02040503050406030204" pitchFamily="18" charset="0"/>
                        </a:rPr>
                        <m:t>=</m:t>
                      </m:r>
                      <m:r>
                        <a:rPr lang="en-US" altLang="ko-KR" sz="1600" b="0" i="1" smtClean="0">
                          <a:solidFill>
                            <a:schemeClr val="tx1"/>
                          </a:solidFill>
                          <a:latin typeface="Cambria Math" panose="02040503050406030204" pitchFamily="18" charset="0"/>
                        </a:rPr>
                        <m:t>512</m:t>
                      </m:r>
                    </m:oMath>
                  </m:oMathPara>
                </a14:m>
                <a:endParaRPr lang="ko-KR" altLang="en-US" sz="1600" dirty="0">
                  <a:solidFill>
                    <a:schemeClr val="tx1"/>
                  </a:solidFill>
                </a:endParaRPr>
              </a:p>
            </p:txBody>
          </p:sp>
        </mc:Choice>
        <mc:Fallback xmlns="">
          <p:sp>
            <p:nvSpPr>
              <p:cNvPr id="62" name="TextBox 61">
                <a:extLst>
                  <a:ext uri="{FF2B5EF4-FFF2-40B4-BE49-F238E27FC236}">
                    <a16:creationId xmlns:a16="http://schemas.microsoft.com/office/drawing/2014/main" id="{CC0FBB04-56B0-4004-B562-E1C85529CAFA}"/>
                  </a:ext>
                </a:extLst>
              </p:cNvPr>
              <p:cNvSpPr txBox="1">
                <a:spLocks noRot="1" noChangeAspect="1" noMove="1" noResize="1" noEditPoints="1" noAdjustHandles="1" noChangeArrowheads="1" noChangeShapeType="1" noTextEdit="1"/>
              </p:cNvSpPr>
              <p:nvPr/>
            </p:nvSpPr>
            <p:spPr>
              <a:xfrm>
                <a:off x="7970900" y="3096734"/>
                <a:ext cx="1256106" cy="338554"/>
              </a:xfrm>
              <a:prstGeom prst="rect">
                <a:avLst/>
              </a:prstGeom>
              <a:blipFill>
                <a:blip r:embed="rId22"/>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62BC1717-2AD6-CEFF-0927-79866C2CE8E7}"/>
                  </a:ext>
                </a:extLst>
              </p:cNvPr>
              <p:cNvSpPr txBox="1"/>
              <p:nvPr/>
            </p:nvSpPr>
            <p:spPr>
              <a:xfrm>
                <a:off x="5944716" y="3096734"/>
                <a:ext cx="1127182"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sz="1600" i="1" smtClean="0">
                              <a:solidFill>
                                <a:schemeClr val="tx1"/>
                              </a:solidFill>
                              <a:latin typeface="Cambria Math" panose="02040503050406030204" pitchFamily="18" charset="0"/>
                            </a:rPr>
                          </m:ctrlPr>
                        </m:sSubPr>
                        <m:e>
                          <m:r>
                            <a:rPr lang="en-US" altLang="ko-KR" sz="1600" i="1">
                              <a:solidFill>
                                <a:schemeClr val="tx1"/>
                              </a:solidFill>
                              <a:latin typeface="Cambria Math" panose="02040503050406030204" pitchFamily="18" charset="0"/>
                            </a:rPr>
                            <m:t>𝑁</m:t>
                          </m:r>
                        </m:e>
                        <m:sub>
                          <m:r>
                            <m:rPr>
                              <m:sty m:val="p"/>
                            </m:rPr>
                            <a:rPr lang="en-US" altLang="ko-KR" sz="1600">
                              <a:solidFill>
                                <a:schemeClr val="tx1"/>
                              </a:solidFill>
                              <a:latin typeface="Cambria Math" panose="02040503050406030204" pitchFamily="18" charset="0"/>
                            </a:rPr>
                            <m:t>w</m:t>
                          </m:r>
                        </m:sub>
                      </m:sSub>
                      <m:r>
                        <a:rPr lang="en-US" altLang="ko-KR" sz="1600" i="1">
                          <a:solidFill>
                            <a:schemeClr val="tx1"/>
                          </a:solidFill>
                          <a:latin typeface="Cambria Math" panose="02040503050406030204" pitchFamily="18" charset="0"/>
                        </a:rPr>
                        <m:t>=</m:t>
                      </m:r>
                      <m:r>
                        <a:rPr lang="en-US" altLang="ko-KR" sz="1600" b="0" i="1" smtClean="0">
                          <a:solidFill>
                            <a:schemeClr val="tx1"/>
                          </a:solidFill>
                          <a:latin typeface="Cambria Math" panose="02040503050406030204" pitchFamily="18" charset="0"/>
                        </a:rPr>
                        <m:t>64</m:t>
                      </m:r>
                    </m:oMath>
                  </m:oMathPara>
                </a14:m>
                <a:endParaRPr lang="ko-KR" altLang="en-US" sz="1600" dirty="0">
                  <a:solidFill>
                    <a:schemeClr val="tx1"/>
                  </a:solidFill>
                </a:endParaRPr>
              </a:p>
            </p:txBody>
          </p:sp>
        </mc:Choice>
        <mc:Fallback xmlns="">
          <p:sp>
            <p:nvSpPr>
              <p:cNvPr id="63" name="TextBox 62">
                <a:extLst>
                  <a:ext uri="{FF2B5EF4-FFF2-40B4-BE49-F238E27FC236}">
                    <a16:creationId xmlns:a16="http://schemas.microsoft.com/office/drawing/2014/main" id="{62BC1717-2AD6-CEFF-0927-79866C2CE8E7}"/>
                  </a:ext>
                </a:extLst>
              </p:cNvPr>
              <p:cNvSpPr txBox="1">
                <a:spLocks noRot="1" noChangeAspect="1" noMove="1" noResize="1" noEditPoints="1" noAdjustHandles="1" noChangeArrowheads="1" noChangeShapeType="1" noTextEdit="1"/>
              </p:cNvSpPr>
              <p:nvPr/>
            </p:nvSpPr>
            <p:spPr>
              <a:xfrm>
                <a:off x="5944716" y="3096734"/>
                <a:ext cx="1127182" cy="338554"/>
              </a:xfrm>
              <a:prstGeom prst="rect">
                <a:avLst/>
              </a:prstGeom>
              <a:blipFill>
                <a:blip r:embed="rId23"/>
                <a:stretch>
                  <a:fillRect/>
                </a:stretch>
              </a:blipFill>
            </p:spPr>
            <p:txBody>
              <a:bodyPr/>
              <a:lstStyle/>
              <a:p>
                <a:r>
                  <a:rPr lang="ko-KR" altLang="en-US">
                    <a:noFill/>
                  </a:rPr>
                  <a:t> </a:t>
                </a:r>
              </a:p>
            </p:txBody>
          </p:sp>
        </mc:Fallback>
      </mc:AlternateContent>
      <p:pic>
        <p:nvPicPr>
          <p:cNvPr id="192" name="그림 191">
            <a:extLst>
              <a:ext uri="{FF2B5EF4-FFF2-40B4-BE49-F238E27FC236}">
                <a16:creationId xmlns:a16="http://schemas.microsoft.com/office/drawing/2014/main" id="{72065878-2375-1F16-A5A8-15FB61266FFC}"/>
              </a:ext>
            </a:extLst>
          </p:cNvPr>
          <p:cNvPicPr>
            <a:picLocks noChangeAspect="1"/>
          </p:cNvPicPr>
          <p:nvPr/>
        </p:nvPicPr>
        <p:blipFill>
          <a:blip r:embed="rId20"/>
          <a:srcRect l="47257" t="27784" r="27047" b="46852"/>
          <a:stretch>
            <a:fillRect/>
          </a:stretch>
        </p:blipFill>
        <p:spPr>
          <a:xfrm>
            <a:off x="7135740" y="2679301"/>
            <a:ext cx="701091" cy="696926"/>
          </a:xfrm>
          <a:prstGeom prst="rect">
            <a:avLst/>
          </a:prstGeom>
          <a:ln>
            <a:solidFill>
              <a:srgbClr val="FF0000"/>
            </a:solidFill>
          </a:ln>
        </p:spPr>
      </p:pic>
      <p:pic>
        <p:nvPicPr>
          <p:cNvPr id="193" name="그림 192">
            <a:extLst>
              <a:ext uri="{FF2B5EF4-FFF2-40B4-BE49-F238E27FC236}">
                <a16:creationId xmlns:a16="http://schemas.microsoft.com/office/drawing/2014/main" id="{ECB562C0-9820-A824-5DFD-C04BB5716CEE}"/>
              </a:ext>
            </a:extLst>
          </p:cNvPr>
          <p:cNvPicPr>
            <a:picLocks noChangeAspect="1"/>
          </p:cNvPicPr>
          <p:nvPr/>
        </p:nvPicPr>
        <p:blipFill>
          <a:blip r:embed="rId21"/>
          <a:srcRect l="50000" t="32230" r="28321" b="47006"/>
          <a:stretch>
            <a:fillRect/>
          </a:stretch>
        </p:blipFill>
        <p:spPr>
          <a:xfrm>
            <a:off x="9398804" y="2731008"/>
            <a:ext cx="659842" cy="634595"/>
          </a:xfrm>
          <a:prstGeom prst="rect">
            <a:avLst/>
          </a:prstGeom>
          <a:ln>
            <a:solidFill>
              <a:srgbClr val="FF0000"/>
            </a:solidFill>
          </a:ln>
        </p:spPr>
      </p:pic>
      <p:sp>
        <p:nvSpPr>
          <p:cNvPr id="194" name="직사각형 193">
            <a:extLst>
              <a:ext uri="{FF2B5EF4-FFF2-40B4-BE49-F238E27FC236}">
                <a16:creationId xmlns:a16="http://schemas.microsoft.com/office/drawing/2014/main" id="{ACCBADF9-9594-1A34-0712-46A2AC154662}"/>
              </a:ext>
            </a:extLst>
          </p:cNvPr>
          <p:cNvSpPr/>
          <p:nvPr/>
        </p:nvSpPr>
        <p:spPr>
          <a:xfrm>
            <a:off x="6958843" y="2125589"/>
            <a:ext cx="288056" cy="23891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cxnSp>
        <p:nvCxnSpPr>
          <p:cNvPr id="195" name="직선 화살표 연결선 194">
            <a:extLst>
              <a:ext uri="{FF2B5EF4-FFF2-40B4-BE49-F238E27FC236}">
                <a16:creationId xmlns:a16="http://schemas.microsoft.com/office/drawing/2014/main" id="{C2123C70-F793-EBF0-58BB-BEFDBA6FD9D2}"/>
              </a:ext>
            </a:extLst>
          </p:cNvPr>
          <p:cNvCxnSpPr>
            <a:cxnSpLocks/>
            <a:stCxn id="194" idx="2"/>
          </p:cNvCxnSpPr>
          <p:nvPr/>
        </p:nvCxnSpPr>
        <p:spPr>
          <a:xfrm>
            <a:off x="7102871" y="2364507"/>
            <a:ext cx="482092" cy="366501"/>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6" name="직사각형 195">
            <a:extLst>
              <a:ext uri="{FF2B5EF4-FFF2-40B4-BE49-F238E27FC236}">
                <a16:creationId xmlns:a16="http://schemas.microsoft.com/office/drawing/2014/main" id="{03DA8C9A-9A9E-8A99-8D0B-8F716E1E7DEC}"/>
              </a:ext>
            </a:extLst>
          </p:cNvPr>
          <p:cNvSpPr/>
          <p:nvPr/>
        </p:nvSpPr>
        <p:spPr>
          <a:xfrm>
            <a:off x="9131322" y="2149973"/>
            <a:ext cx="288056" cy="23891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cxnSp>
        <p:nvCxnSpPr>
          <p:cNvPr id="197" name="직선 화살표 연결선 196">
            <a:extLst>
              <a:ext uri="{FF2B5EF4-FFF2-40B4-BE49-F238E27FC236}">
                <a16:creationId xmlns:a16="http://schemas.microsoft.com/office/drawing/2014/main" id="{67B6E782-90A7-6E30-662E-B693105AA425}"/>
              </a:ext>
            </a:extLst>
          </p:cNvPr>
          <p:cNvCxnSpPr>
            <a:cxnSpLocks/>
            <a:stCxn id="196" idx="2"/>
          </p:cNvCxnSpPr>
          <p:nvPr/>
        </p:nvCxnSpPr>
        <p:spPr>
          <a:xfrm>
            <a:off x="9275350" y="2388891"/>
            <a:ext cx="482092" cy="366501"/>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8" name="TextBox 197">
                <a:extLst>
                  <a:ext uri="{FF2B5EF4-FFF2-40B4-BE49-F238E27FC236}">
                    <a16:creationId xmlns:a16="http://schemas.microsoft.com/office/drawing/2014/main" id="{D56C4C2F-5E6D-C9E0-0496-AB2B421C1903}"/>
                  </a:ext>
                </a:extLst>
              </p:cNvPr>
              <p:cNvSpPr txBox="1"/>
              <p:nvPr/>
            </p:nvSpPr>
            <p:spPr>
              <a:xfrm>
                <a:off x="6265587" y="826682"/>
                <a:ext cx="3133217" cy="338554"/>
              </a:xfrm>
              <a:prstGeom prst="rect">
                <a:avLst/>
              </a:prstGeom>
              <a:noFill/>
            </p:spPr>
            <p:txBody>
              <a:bodyPr wrap="square" rtlCol="0">
                <a:spAutoFit/>
              </a:bodyPr>
              <a:lstStyle/>
              <a:p>
                <a:pPr algn="ctr"/>
                <a14:m>
                  <m:oMath xmlns:m="http://schemas.openxmlformats.org/officeDocument/2006/math">
                    <m:sSub>
                      <m:sSubPr>
                        <m:ctrlPr>
                          <a:rPr lang="en-US" altLang="ko-KR" sz="1600" i="1" smtClean="0">
                            <a:solidFill>
                              <a:schemeClr val="tx1"/>
                            </a:solidFill>
                            <a:latin typeface="Cambria Math" panose="02040503050406030204" pitchFamily="18" charset="0"/>
                          </a:rPr>
                        </m:ctrlPr>
                      </m:sSubPr>
                      <m:e>
                        <m:r>
                          <a:rPr lang="en-US" altLang="ko-KR" sz="1600" i="1">
                            <a:solidFill>
                              <a:schemeClr val="tx1"/>
                            </a:solidFill>
                            <a:latin typeface="Cambria Math" panose="02040503050406030204" pitchFamily="18" charset="0"/>
                          </a:rPr>
                          <m:t>𝑁</m:t>
                        </m:r>
                      </m:e>
                      <m:sub>
                        <m:r>
                          <m:rPr>
                            <m:sty m:val="p"/>
                          </m:rPr>
                          <a:rPr lang="en-US" altLang="ko-KR" sz="1600">
                            <a:solidFill>
                              <a:schemeClr val="tx1"/>
                            </a:solidFill>
                            <a:latin typeface="Cambria Math" panose="02040503050406030204" pitchFamily="18" charset="0"/>
                          </a:rPr>
                          <m:t>w</m:t>
                        </m:r>
                      </m:sub>
                    </m:sSub>
                  </m:oMath>
                </a14:m>
                <a:r>
                  <a:rPr lang="ko-KR" altLang="en-US" sz="1600" dirty="0">
                    <a:solidFill>
                      <a:schemeClr val="tx1"/>
                    </a:solidFill>
                  </a:rPr>
                  <a:t> </a:t>
                </a:r>
                <a:r>
                  <a:rPr lang="en-US" altLang="ko-KR" sz="1600" dirty="0">
                    <a:solidFill>
                      <a:schemeClr val="tx1"/>
                    </a:solidFill>
                  </a:rPr>
                  <a:t>: number of FFT windows</a:t>
                </a:r>
                <a:endParaRPr lang="ko-KR" altLang="en-US" sz="1600" dirty="0">
                  <a:solidFill>
                    <a:schemeClr val="tx1"/>
                  </a:solidFill>
                </a:endParaRPr>
              </a:p>
            </p:txBody>
          </p:sp>
        </mc:Choice>
        <mc:Fallback xmlns="">
          <p:sp>
            <p:nvSpPr>
              <p:cNvPr id="198" name="TextBox 197">
                <a:extLst>
                  <a:ext uri="{FF2B5EF4-FFF2-40B4-BE49-F238E27FC236}">
                    <a16:creationId xmlns:a16="http://schemas.microsoft.com/office/drawing/2014/main" id="{D56C4C2F-5E6D-C9E0-0496-AB2B421C1903}"/>
                  </a:ext>
                </a:extLst>
              </p:cNvPr>
              <p:cNvSpPr txBox="1">
                <a:spLocks noRot="1" noChangeAspect="1" noMove="1" noResize="1" noEditPoints="1" noAdjustHandles="1" noChangeArrowheads="1" noChangeShapeType="1" noTextEdit="1"/>
              </p:cNvSpPr>
              <p:nvPr/>
            </p:nvSpPr>
            <p:spPr>
              <a:xfrm>
                <a:off x="6265587" y="826682"/>
                <a:ext cx="3133217" cy="338554"/>
              </a:xfrm>
              <a:prstGeom prst="rect">
                <a:avLst/>
              </a:prstGeom>
              <a:blipFill>
                <a:blip r:embed="rId24"/>
                <a:stretch>
                  <a:fillRect t="-5455" b="-23636"/>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09F7066-F0D3-7FBA-E797-A265A0DDBAD9}"/>
                  </a:ext>
                </a:extLst>
              </p:cNvPr>
              <p:cNvSpPr txBox="1"/>
              <p:nvPr/>
            </p:nvSpPr>
            <p:spPr>
              <a:xfrm>
                <a:off x="7343917" y="1417722"/>
                <a:ext cx="576149" cy="37093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bPr>
                        <m:e>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𝑀</m:t>
                          </m:r>
                        </m:e>
                        <m:sub>
                          <m:sSup>
                            <m:sSupPr>
                              <m:ctrlP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pPr>
                            <m:e>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0</m:t>
                              </m:r>
                            </m:e>
                            <m:sup>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m:t>
                              </m:r>
                            </m:sup>
                          </m:sSup>
                        </m:sub>
                      </m:sSub>
                    </m:oMath>
                  </m:oMathPara>
                </a14:m>
                <a:endParaRPr lang="ko-KR" altLang="en-US" i="1" dirty="0">
                  <a:solidFill>
                    <a:schemeClr val="tx1"/>
                  </a:solidFill>
                </a:endParaRPr>
              </a:p>
            </p:txBody>
          </p:sp>
        </mc:Choice>
        <mc:Fallback xmlns="">
          <p:sp>
            <p:nvSpPr>
              <p:cNvPr id="3" name="TextBox 2">
                <a:extLst>
                  <a:ext uri="{FF2B5EF4-FFF2-40B4-BE49-F238E27FC236}">
                    <a16:creationId xmlns:a16="http://schemas.microsoft.com/office/drawing/2014/main" id="{C09F7066-F0D3-7FBA-E797-A265A0DDBAD9}"/>
                  </a:ext>
                </a:extLst>
              </p:cNvPr>
              <p:cNvSpPr txBox="1">
                <a:spLocks noRot="1" noChangeAspect="1" noMove="1" noResize="1" noEditPoints="1" noAdjustHandles="1" noChangeArrowheads="1" noChangeShapeType="1" noTextEdit="1"/>
              </p:cNvSpPr>
              <p:nvPr/>
            </p:nvSpPr>
            <p:spPr>
              <a:xfrm>
                <a:off x="7343917" y="1417722"/>
                <a:ext cx="576149" cy="370935"/>
              </a:xfrm>
              <a:prstGeom prst="rect">
                <a:avLst/>
              </a:prstGeom>
              <a:blipFill>
                <a:blip r:embed="rId25"/>
                <a:stretch>
                  <a:fillRect l="-6383" b="-166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CBF407D-9BD8-BFBA-EE52-56A29DB7890D}"/>
                  </a:ext>
                </a:extLst>
              </p:cNvPr>
              <p:cNvSpPr txBox="1"/>
              <p:nvPr/>
            </p:nvSpPr>
            <p:spPr>
              <a:xfrm>
                <a:off x="9398804" y="1417722"/>
                <a:ext cx="576149" cy="37093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bPr>
                        <m:e>
                          <m:r>
                            <a:rPr lang="en-US" altLang="ko-KR" b="0" i="1" dirty="0" smtClean="0">
                              <a:solidFill>
                                <a:schemeClr val="tx1"/>
                              </a:solidFill>
                              <a:latin typeface="Cambria Math" panose="02040503050406030204" pitchFamily="18" charset="0"/>
                              <a:ea typeface="Linux Biolinum" panose="02000503000000000000" pitchFamily="2" charset="0"/>
                              <a:cs typeface="Linux Biolinum" panose="02000503000000000000" pitchFamily="2" charset="0"/>
                            </a:rPr>
                            <m:t>𝑀</m:t>
                          </m:r>
                        </m:e>
                        <m:sub>
                          <m:sSup>
                            <m:sSupPr>
                              <m:ctrlPr>
                                <a:rPr lang="en-US" altLang="ko-KR" i="1" dirty="0">
                                  <a:solidFill>
                                    <a:schemeClr val="tx1"/>
                                  </a:solidFill>
                                  <a:latin typeface="Cambria Math" panose="02040503050406030204" pitchFamily="18" charset="0"/>
                                  <a:ea typeface="Linux Biolinum" panose="02000503000000000000" pitchFamily="2" charset="0"/>
                                  <a:cs typeface="Linux Biolinum" panose="02000503000000000000" pitchFamily="2" charset="0"/>
                                </a:rPr>
                              </m:ctrlPr>
                            </m:sSupPr>
                            <m:e>
                              <m:r>
                                <a:rPr lang="en-US" altLang="ko-KR" i="1" dirty="0">
                                  <a:solidFill>
                                    <a:schemeClr val="tx1"/>
                                  </a:solidFill>
                                  <a:latin typeface="Cambria Math" panose="02040503050406030204" pitchFamily="18" charset="0"/>
                                  <a:ea typeface="Linux Biolinum" panose="02000503000000000000" pitchFamily="2" charset="0"/>
                                  <a:cs typeface="Linux Biolinum" panose="02000503000000000000" pitchFamily="2" charset="0"/>
                                </a:rPr>
                                <m:t>0</m:t>
                              </m:r>
                            </m:e>
                            <m:sup>
                              <m:r>
                                <a:rPr lang="en-US" altLang="ko-KR" i="1" dirty="0">
                                  <a:solidFill>
                                    <a:schemeClr val="tx1"/>
                                  </a:solidFill>
                                  <a:latin typeface="Cambria Math" panose="02040503050406030204" pitchFamily="18" charset="0"/>
                                  <a:ea typeface="Linux Biolinum" panose="02000503000000000000" pitchFamily="2" charset="0"/>
                                  <a:cs typeface="Linux Biolinum" panose="02000503000000000000" pitchFamily="2" charset="0"/>
                                </a:rPr>
                                <m:t>+</m:t>
                              </m:r>
                            </m:sup>
                          </m:sSup>
                        </m:sub>
                      </m:sSub>
                    </m:oMath>
                  </m:oMathPara>
                </a14:m>
                <a:endParaRPr lang="ko-KR" altLang="en-US" i="1" dirty="0">
                  <a:solidFill>
                    <a:schemeClr val="tx1"/>
                  </a:solidFill>
                </a:endParaRPr>
              </a:p>
            </p:txBody>
          </p:sp>
        </mc:Choice>
        <mc:Fallback xmlns="">
          <p:sp>
            <p:nvSpPr>
              <p:cNvPr id="5" name="TextBox 4">
                <a:extLst>
                  <a:ext uri="{FF2B5EF4-FFF2-40B4-BE49-F238E27FC236}">
                    <a16:creationId xmlns:a16="http://schemas.microsoft.com/office/drawing/2014/main" id="{2CBF407D-9BD8-BFBA-EE52-56A29DB7890D}"/>
                  </a:ext>
                </a:extLst>
              </p:cNvPr>
              <p:cNvSpPr txBox="1">
                <a:spLocks noRot="1" noChangeAspect="1" noMove="1" noResize="1" noEditPoints="1" noAdjustHandles="1" noChangeArrowheads="1" noChangeShapeType="1" noTextEdit="1"/>
              </p:cNvSpPr>
              <p:nvPr/>
            </p:nvSpPr>
            <p:spPr>
              <a:xfrm>
                <a:off x="9398804" y="1417722"/>
                <a:ext cx="576149" cy="370935"/>
              </a:xfrm>
              <a:prstGeom prst="rect">
                <a:avLst/>
              </a:prstGeom>
              <a:blipFill>
                <a:blip r:embed="rId26"/>
                <a:stretch>
                  <a:fillRect l="-5319" b="-1667"/>
                </a:stretch>
              </a:blipFill>
            </p:spPr>
            <p:txBody>
              <a:bodyPr/>
              <a:lstStyle/>
              <a:p>
                <a:r>
                  <a:rPr lang="ko-KR" altLang="en-US">
                    <a:noFill/>
                  </a:rPr>
                  <a:t> </a:t>
                </a:r>
              </a:p>
            </p:txBody>
          </p:sp>
        </mc:Fallback>
      </mc:AlternateContent>
    </p:spTree>
    <p:custDataLst>
      <p:tags r:id="rId1"/>
    </p:custDataLst>
    <p:extLst>
      <p:ext uri="{BB962C8B-B14F-4D97-AF65-F5344CB8AC3E}">
        <p14:creationId xmlns:p14="http://schemas.microsoft.com/office/powerpoint/2010/main" val="235586529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사각형: 둥근 모서리 129">
            <a:extLst>
              <a:ext uri="{FF2B5EF4-FFF2-40B4-BE49-F238E27FC236}">
                <a16:creationId xmlns:a16="http://schemas.microsoft.com/office/drawing/2014/main" id="{2576C874-8CDE-11DB-0D4C-2F92605345F6}"/>
              </a:ext>
            </a:extLst>
          </p:cNvPr>
          <p:cNvSpPr/>
          <p:nvPr/>
        </p:nvSpPr>
        <p:spPr>
          <a:xfrm>
            <a:off x="5021580" y="3715227"/>
            <a:ext cx="6600690" cy="2816722"/>
          </a:xfrm>
          <a:prstGeom prst="roundRect">
            <a:avLst/>
          </a:prstGeom>
          <a:solidFill>
            <a:schemeClr val="accent2">
              <a:lumMod val="20000"/>
              <a:lumOff val="80000"/>
            </a:schemeClr>
          </a:solidFill>
          <a:ln w="38100">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29" name="사각형: 둥근 모서리 128">
            <a:extLst>
              <a:ext uri="{FF2B5EF4-FFF2-40B4-BE49-F238E27FC236}">
                <a16:creationId xmlns:a16="http://schemas.microsoft.com/office/drawing/2014/main" id="{4D859BA2-387E-110F-8EDE-0B440A0C8382}"/>
              </a:ext>
            </a:extLst>
          </p:cNvPr>
          <p:cNvSpPr/>
          <p:nvPr/>
        </p:nvSpPr>
        <p:spPr>
          <a:xfrm>
            <a:off x="5021580" y="901202"/>
            <a:ext cx="6600690" cy="2699869"/>
          </a:xfrm>
          <a:prstGeom prst="roundRect">
            <a:avLst/>
          </a:prstGeom>
          <a:solidFill>
            <a:schemeClr val="accent6">
              <a:lumMod val="20000"/>
              <a:lumOff val="80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2" name="제목 1">
            <a:extLst>
              <a:ext uri="{FF2B5EF4-FFF2-40B4-BE49-F238E27FC236}">
                <a16:creationId xmlns:a16="http://schemas.microsoft.com/office/drawing/2014/main" id="{1BA37411-2B65-F532-1C87-602F2FC95911}"/>
              </a:ext>
            </a:extLst>
          </p:cNvPr>
          <p:cNvSpPr>
            <a:spLocks noGrp="1"/>
          </p:cNvSpPr>
          <p:nvPr>
            <p:ph type="title"/>
          </p:nvPr>
        </p:nvSpPr>
        <p:spPr/>
        <p:txBody>
          <a:bodyPr/>
          <a:lstStyle/>
          <a:p>
            <a:r>
              <a:rPr lang="en-US" altLang="ko-KR" dirty="0"/>
              <a:t>Application (3) Wind Doppler Lidar</a:t>
            </a:r>
            <a:endParaRPr lang="ko-KR" altLang="en-US" dirty="0"/>
          </a:p>
        </p:txBody>
      </p:sp>
      <p:sp>
        <p:nvSpPr>
          <p:cNvPr id="4" name="슬라이드 번호 개체 틀 3">
            <a:extLst>
              <a:ext uri="{FF2B5EF4-FFF2-40B4-BE49-F238E27FC236}">
                <a16:creationId xmlns:a16="http://schemas.microsoft.com/office/drawing/2014/main" id="{31D3E22E-E96B-DAC1-5386-EC36D16374E7}"/>
              </a:ext>
            </a:extLst>
          </p:cNvPr>
          <p:cNvSpPr>
            <a:spLocks noGrp="1"/>
          </p:cNvSpPr>
          <p:nvPr>
            <p:ph type="sldNum" sz="quarter" idx="12"/>
          </p:nvPr>
        </p:nvSpPr>
        <p:spPr/>
        <p:txBody>
          <a:bodyPr/>
          <a:lstStyle/>
          <a:p>
            <a:fld id="{8DF240CA-39A6-8942-A819-E48F9D8A9D50}" type="slidenum">
              <a:rPr lang="en-KR" smtClean="0"/>
              <a:pPr/>
              <a:t>28</a:t>
            </a:fld>
            <a:endParaRPr lang="en-KR" dirty="0"/>
          </a:p>
        </p:txBody>
      </p:sp>
      <p:pic>
        <p:nvPicPr>
          <p:cNvPr id="6" name="그림 5">
            <a:extLst>
              <a:ext uri="{FF2B5EF4-FFF2-40B4-BE49-F238E27FC236}">
                <a16:creationId xmlns:a16="http://schemas.microsoft.com/office/drawing/2014/main" id="{D7152C4D-58E0-D27F-D38B-20193C68D9CC}"/>
              </a:ext>
            </a:extLst>
          </p:cNvPr>
          <p:cNvPicPr>
            <a:picLocks noChangeAspect="1"/>
          </p:cNvPicPr>
          <p:nvPr/>
        </p:nvPicPr>
        <p:blipFill>
          <a:blip r:embed="rId4"/>
          <a:stretch>
            <a:fillRect/>
          </a:stretch>
        </p:blipFill>
        <p:spPr>
          <a:xfrm>
            <a:off x="5855287" y="1090907"/>
            <a:ext cx="5480332" cy="2393775"/>
          </a:xfrm>
          <a:prstGeom prst="rect">
            <a:avLst/>
          </a:prstGeom>
        </p:spPr>
      </p:pic>
      <p:pic>
        <p:nvPicPr>
          <p:cNvPr id="9" name="그래픽 8">
            <a:extLst>
              <a:ext uri="{FF2B5EF4-FFF2-40B4-BE49-F238E27FC236}">
                <a16:creationId xmlns:a16="http://schemas.microsoft.com/office/drawing/2014/main" id="{3B87D913-AD3F-A524-7415-A35364AB92EA}"/>
              </a:ext>
            </a:extLst>
          </p:cNvPr>
          <p:cNvPicPr>
            <a:picLocks noChangeAspect="1"/>
          </p:cNvPicPr>
          <p:nvPr/>
        </p:nvPicPr>
        <p:blipFill>
          <a:blip r:embed="rId5">
            <a:extLst>
              <a:ext uri="{96DAC541-7B7A-43D3-8B79-37D633B846F1}">
                <asvg:svgBlip xmlns:asvg="http://schemas.microsoft.com/office/drawing/2016/SVG/main" r:embed="rId6"/>
              </a:ext>
            </a:extLst>
          </a:blip>
          <a:srcRect l="11578" t="9515" r="8651" b="9751"/>
          <a:stretch/>
        </p:blipFill>
        <p:spPr>
          <a:xfrm>
            <a:off x="8960091" y="3852174"/>
            <a:ext cx="2448931" cy="813582"/>
          </a:xfrm>
          <a:prstGeom prst="rect">
            <a:avLst/>
          </a:prstGeom>
        </p:spPr>
      </p:pic>
      <p:pic>
        <p:nvPicPr>
          <p:cNvPr id="10" name="그래픽 9">
            <a:extLst>
              <a:ext uri="{FF2B5EF4-FFF2-40B4-BE49-F238E27FC236}">
                <a16:creationId xmlns:a16="http://schemas.microsoft.com/office/drawing/2014/main" id="{793827E0-6C94-935B-5765-5D35CC558375}"/>
              </a:ext>
            </a:extLst>
          </p:cNvPr>
          <p:cNvPicPr>
            <a:picLocks noChangeAspect="1"/>
          </p:cNvPicPr>
          <p:nvPr/>
        </p:nvPicPr>
        <p:blipFill>
          <a:blip r:embed="rId7">
            <a:extLst>
              <a:ext uri="{96DAC541-7B7A-43D3-8B79-37D633B846F1}">
                <asvg:svgBlip xmlns:asvg="http://schemas.microsoft.com/office/drawing/2016/SVG/main" r:embed="rId8"/>
              </a:ext>
            </a:extLst>
          </a:blip>
          <a:srcRect l="11579" t="9514" r="8650" b="9751"/>
          <a:stretch/>
        </p:blipFill>
        <p:spPr>
          <a:xfrm>
            <a:off x="8960091" y="4690898"/>
            <a:ext cx="2448931" cy="813582"/>
          </a:xfrm>
          <a:prstGeom prst="rect">
            <a:avLst/>
          </a:prstGeom>
        </p:spPr>
      </p:pic>
      <p:pic>
        <p:nvPicPr>
          <p:cNvPr id="11" name="그래픽 10">
            <a:extLst>
              <a:ext uri="{FF2B5EF4-FFF2-40B4-BE49-F238E27FC236}">
                <a16:creationId xmlns:a16="http://schemas.microsoft.com/office/drawing/2014/main" id="{E1CF4FAC-D13F-936C-2564-0F39423ABF3B}"/>
              </a:ext>
            </a:extLst>
          </p:cNvPr>
          <p:cNvPicPr>
            <a:picLocks noChangeAspect="1"/>
          </p:cNvPicPr>
          <p:nvPr/>
        </p:nvPicPr>
        <p:blipFill>
          <a:blip r:embed="rId9">
            <a:extLst>
              <a:ext uri="{96DAC541-7B7A-43D3-8B79-37D633B846F1}">
                <asvg:svgBlip xmlns:asvg="http://schemas.microsoft.com/office/drawing/2016/SVG/main" r:embed="rId10"/>
              </a:ext>
            </a:extLst>
          </a:blip>
          <a:srcRect l="11578" t="9515" r="8651" b="9751"/>
          <a:stretch/>
        </p:blipFill>
        <p:spPr>
          <a:xfrm>
            <a:off x="8960091" y="5531178"/>
            <a:ext cx="2448931" cy="813581"/>
          </a:xfrm>
          <a:prstGeom prst="rect">
            <a:avLst/>
          </a:prstGeom>
        </p:spPr>
      </p:pic>
      <p:grpSp>
        <p:nvGrpSpPr>
          <p:cNvPr id="138" name="그룹 137">
            <a:extLst>
              <a:ext uri="{FF2B5EF4-FFF2-40B4-BE49-F238E27FC236}">
                <a16:creationId xmlns:a16="http://schemas.microsoft.com/office/drawing/2014/main" id="{0597C1C4-5138-7C38-87BD-93D336B2265F}"/>
              </a:ext>
            </a:extLst>
          </p:cNvPr>
          <p:cNvGrpSpPr/>
          <p:nvPr/>
        </p:nvGrpSpPr>
        <p:grpSpPr>
          <a:xfrm>
            <a:off x="6153538" y="3820326"/>
            <a:ext cx="2450660" cy="2484118"/>
            <a:chOff x="6023987" y="3816301"/>
            <a:chExt cx="2621412" cy="2657201"/>
          </a:xfrm>
        </p:grpSpPr>
        <p:pic>
          <p:nvPicPr>
            <p:cNvPr id="7" name="그래픽 6">
              <a:extLst>
                <a:ext uri="{FF2B5EF4-FFF2-40B4-BE49-F238E27FC236}">
                  <a16:creationId xmlns:a16="http://schemas.microsoft.com/office/drawing/2014/main" id="{C0AC4419-E6D8-5254-77E3-452145FA6E19}"/>
                </a:ext>
              </a:extLst>
            </p:cNvPr>
            <p:cNvPicPr>
              <a:picLocks noChangeAspect="1"/>
            </p:cNvPicPr>
            <p:nvPr/>
          </p:nvPicPr>
          <p:blipFill>
            <a:blip r:embed="rId11">
              <a:extLst>
                <a:ext uri="{96DAC541-7B7A-43D3-8B79-37D633B846F1}">
                  <asvg:svgBlip xmlns:asvg="http://schemas.microsoft.com/office/drawing/2016/SVG/main" r:embed="rId12"/>
                </a:ext>
              </a:extLst>
            </a:blip>
            <a:srcRect l="47082" t="9554" r="22342" b="9509"/>
            <a:stretch/>
          </p:blipFill>
          <p:spPr>
            <a:xfrm>
              <a:off x="6023987" y="3816301"/>
              <a:ext cx="1283602" cy="2656712"/>
            </a:xfrm>
            <a:prstGeom prst="rect">
              <a:avLst/>
            </a:prstGeom>
          </p:spPr>
        </p:pic>
        <p:pic>
          <p:nvPicPr>
            <p:cNvPr id="8" name="그래픽 7">
              <a:extLst>
                <a:ext uri="{FF2B5EF4-FFF2-40B4-BE49-F238E27FC236}">
                  <a16:creationId xmlns:a16="http://schemas.microsoft.com/office/drawing/2014/main" id="{67800B87-19B5-9A00-84C9-1B4BFDDDBBAA}"/>
                </a:ext>
              </a:extLst>
            </p:cNvPr>
            <p:cNvPicPr>
              <a:picLocks noChangeAspect="1"/>
            </p:cNvPicPr>
            <p:nvPr/>
          </p:nvPicPr>
          <p:blipFill>
            <a:blip r:embed="rId13">
              <a:extLst>
                <a:ext uri="{96DAC541-7B7A-43D3-8B79-37D633B846F1}">
                  <asvg:svgBlip xmlns:asvg="http://schemas.microsoft.com/office/drawing/2016/SVG/main" r:embed="rId14"/>
                </a:ext>
              </a:extLst>
            </a:blip>
            <a:srcRect l="46039" t="9438" r="23500" b="9766"/>
            <a:stretch/>
          </p:blipFill>
          <p:spPr>
            <a:xfrm>
              <a:off x="7361797" y="3816301"/>
              <a:ext cx="1283602" cy="2657201"/>
            </a:xfrm>
            <a:prstGeom prst="rect">
              <a:avLst/>
            </a:prstGeom>
          </p:spPr>
        </p:pic>
        <p:cxnSp>
          <p:nvCxnSpPr>
            <p:cNvPr id="12" name="직선 연결선 11">
              <a:extLst>
                <a:ext uri="{FF2B5EF4-FFF2-40B4-BE49-F238E27FC236}">
                  <a16:creationId xmlns:a16="http://schemas.microsoft.com/office/drawing/2014/main" id="{0B252D3D-7145-2800-A546-CFAF5E125DC7}"/>
                </a:ext>
              </a:extLst>
            </p:cNvPr>
            <p:cNvCxnSpPr>
              <a:cxnSpLocks/>
            </p:cNvCxnSpPr>
            <p:nvPr/>
          </p:nvCxnSpPr>
          <p:spPr>
            <a:xfrm>
              <a:off x="7376045" y="6276293"/>
              <a:ext cx="1260000" cy="0"/>
            </a:xfrm>
            <a:prstGeom prst="line">
              <a:avLst/>
            </a:prstGeom>
            <a:ln w="38100">
              <a:solidFill>
                <a:srgbClr val="FFFFFF">
                  <a:alpha val="50196"/>
                </a:srgbClr>
              </a:solidFill>
              <a:prstDash val="sysDash"/>
            </a:ln>
          </p:spPr>
          <p:style>
            <a:lnRef idx="2">
              <a:schemeClr val="accent1"/>
            </a:lnRef>
            <a:fillRef idx="0">
              <a:schemeClr val="accent1"/>
            </a:fillRef>
            <a:effectRef idx="1">
              <a:schemeClr val="accent1"/>
            </a:effectRef>
            <a:fontRef idx="minor">
              <a:schemeClr val="tx1"/>
            </a:fontRef>
          </p:style>
        </p:cxnSp>
        <p:cxnSp>
          <p:nvCxnSpPr>
            <p:cNvPr id="13" name="직선 연결선 12">
              <a:extLst>
                <a:ext uri="{FF2B5EF4-FFF2-40B4-BE49-F238E27FC236}">
                  <a16:creationId xmlns:a16="http://schemas.microsoft.com/office/drawing/2014/main" id="{FF4866F5-B1A5-2726-8F22-E6B0B25062AA}"/>
                </a:ext>
              </a:extLst>
            </p:cNvPr>
            <p:cNvCxnSpPr>
              <a:cxnSpLocks/>
            </p:cNvCxnSpPr>
            <p:nvPr/>
          </p:nvCxnSpPr>
          <p:spPr>
            <a:xfrm>
              <a:off x="7361796" y="5786443"/>
              <a:ext cx="1260000" cy="0"/>
            </a:xfrm>
            <a:prstGeom prst="line">
              <a:avLst/>
            </a:prstGeom>
            <a:ln w="38100">
              <a:solidFill>
                <a:srgbClr val="FFFFFF">
                  <a:alpha val="50196"/>
                </a:srgbClr>
              </a:solidFill>
              <a:prstDash val="sysDash"/>
            </a:ln>
          </p:spPr>
          <p:style>
            <a:lnRef idx="2">
              <a:schemeClr val="accent1"/>
            </a:lnRef>
            <a:fillRef idx="0">
              <a:schemeClr val="accent1"/>
            </a:fillRef>
            <a:effectRef idx="1">
              <a:schemeClr val="accent1"/>
            </a:effectRef>
            <a:fontRef idx="minor">
              <a:schemeClr val="tx1"/>
            </a:fontRef>
          </p:style>
        </p:cxnSp>
        <p:cxnSp>
          <p:nvCxnSpPr>
            <p:cNvPr id="14" name="직선 연결선 13">
              <a:extLst>
                <a:ext uri="{FF2B5EF4-FFF2-40B4-BE49-F238E27FC236}">
                  <a16:creationId xmlns:a16="http://schemas.microsoft.com/office/drawing/2014/main" id="{4218B050-DB60-F738-021E-91AAF9175254}"/>
                </a:ext>
              </a:extLst>
            </p:cNvPr>
            <p:cNvCxnSpPr>
              <a:cxnSpLocks/>
            </p:cNvCxnSpPr>
            <p:nvPr/>
          </p:nvCxnSpPr>
          <p:spPr>
            <a:xfrm>
              <a:off x="7361796" y="4292864"/>
              <a:ext cx="1260000" cy="0"/>
            </a:xfrm>
            <a:prstGeom prst="line">
              <a:avLst/>
            </a:prstGeom>
            <a:ln w="38100">
              <a:solidFill>
                <a:srgbClr val="FFFFFF">
                  <a:alpha val="50196"/>
                </a:srgbClr>
              </a:solidFill>
              <a:prstDash val="sysDash"/>
            </a:ln>
          </p:spPr>
          <p:style>
            <a:lnRef idx="2">
              <a:schemeClr val="accent1"/>
            </a:lnRef>
            <a:fillRef idx="0">
              <a:schemeClr val="accent1"/>
            </a:fillRef>
            <a:effectRef idx="1">
              <a:schemeClr val="accent1"/>
            </a:effectRef>
            <a:fontRef idx="minor">
              <a:schemeClr val="tx1"/>
            </a:fontRef>
          </p:style>
        </p:cxnSp>
      </p:grpSp>
      <p:pic>
        <p:nvPicPr>
          <p:cNvPr id="72" name="Picture 6" descr="Cloud PNGs for Free Download">
            <a:extLst>
              <a:ext uri="{FF2B5EF4-FFF2-40B4-BE49-F238E27FC236}">
                <a16:creationId xmlns:a16="http://schemas.microsoft.com/office/drawing/2014/main" id="{C7354EA1-6261-CF72-7AE5-49D4F316E8E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0716" y="991701"/>
            <a:ext cx="3453546" cy="2162388"/>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How do Doppler Wind LiDARs Work - LiDAR Solutions Australia">
            <a:extLst>
              <a:ext uri="{FF2B5EF4-FFF2-40B4-BE49-F238E27FC236}">
                <a16:creationId xmlns:a16="http://schemas.microsoft.com/office/drawing/2014/main" id="{A27BBE9F-A362-FDB6-9395-84566DD32FBB}"/>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11129" t="13719" r="13013" b="10423"/>
          <a:stretch/>
        </p:blipFill>
        <p:spPr bwMode="auto">
          <a:xfrm>
            <a:off x="704094" y="3832029"/>
            <a:ext cx="1404121" cy="1404121"/>
          </a:xfrm>
          <a:prstGeom prst="rect">
            <a:avLst/>
          </a:prstGeom>
          <a:noFill/>
          <a:extLst>
            <a:ext uri="{909E8E84-426E-40DD-AFC4-6F175D3DCCD1}">
              <a14:hiddenFill xmlns:a14="http://schemas.microsoft.com/office/drawing/2010/main">
                <a:solidFill>
                  <a:srgbClr val="FFFFFF"/>
                </a:solidFill>
              </a14:hiddenFill>
            </a:ext>
          </a:extLst>
        </p:spPr>
      </p:pic>
      <p:cxnSp>
        <p:nvCxnSpPr>
          <p:cNvPr id="74" name="직선 화살표 연결선 73">
            <a:extLst>
              <a:ext uri="{FF2B5EF4-FFF2-40B4-BE49-F238E27FC236}">
                <a16:creationId xmlns:a16="http://schemas.microsoft.com/office/drawing/2014/main" id="{C2BDC6D0-B58F-8C4E-0E83-1513CDCDC7E6}"/>
              </a:ext>
            </a:extLst>
          </p:cNvPr>
          <p:cNvCxnSpPr>
            <a:cxnSpLocks/>
            <a:stCxn id="73" idx="0"/>
          </p:cNvCxnSpPr>
          <p:nvPr/>
        </p:nvCxnSpPr>
        <p:spPr>
          <a:xfrm flipV="1">
            <a:off x="1406155" y="2565414"/>
            <a:ext cx="702060" cy="126661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75" name="TextBox 74">
            <a:extLst>
              <a:ext uri="{FF2B5EF4-FFF2-40B4-BE49-F238E27FC236}">
                <a16:creationId xmlns:a16="http://schemas.microsoft.com/office/drawing/2014/main" id="{A23F9C84-2734-F312-B60B-DBF4C08AF268}"/>
              </a:ext>
            </a:extLst>
          </p:cNvPr>
          <p:cNvSpPr txBox="1"/>
          <p:nvPr/>
        </p:nvSpPr>
        <p:spPr>
          <a:xfrm>
            <a:off x="740587" y="2284551"/>
            <a:ext cx="883920" cy="338554"/>
          </a:xfrm>
          <a:prstGeom prst="rect">
            <a:avLst/>
          </a:prstGeom>
          <a:noFill/>
        </p:spPr>
        <p:txBody>
          <a:bodyPr wrap="square" rtlCol="0">
            <a:spAutoFit/>
          </a:bodyPr>
          <a:lstStyle/>
          <a:p>
            <a:pPr algn="ctr"/>
            <a:r>
              <a:rPr lang="en-US" altLang="ko-KR" sz="1600" dirty="0">
                <a:latin typeface="+mj-lt"/>
                <a:ea typeface="Linux Biolinum" panose="02000503000000000000" pitchFamily="2" charset="0"/>
                <a:cs typeface="Linux Biolinum" panose="02000503000000000000" pitchFamily="2" charset="0"/>
              </a:rPr>
              <a:t>Aerosol</a:t>
            </a:r>
            <a:endParaRPr lang="ko-KR" altLang="en-US" sz="1600" dirty="0">
              <a:latin typeface="+mj-lt"/>
              <a:cs typeface="Linux Biolinum" panose="02000503000000000000" pitchFamily="2" charset="0"/>
            </a:endParaRPr>
          </a:p>
        </p:txBody>
      </p:sp>
      <p:cxnSp>
        <p:nvCxnSpPr>
          <p:cNvPr id="76" name="직선 화살표 연결선 75">
            <a:extLst>
              <a:ext uri="{FF2B5EF4-FFF2-40B4-BE49-F238E27FC236}">
                <a16:creationId xmlns:a16="http://schemas.microsoft.com/office/drawing/2014/main" id="{A112F07A-D041-68F0-43D6-DA7E2A6CF5D8}"/>
              </a:ext>
            </a:extLst>
          </p:cNvPr>
          <p:cNvCxnSpPr>
            <a:cxnSpLocks/>
          </p:cNvCxnSpPr>
          <p:nvPr/>
        </p:nvCxnSpPr>
        <p:spPr>
          <a:xfrm>
            <a:off x="2243510" y="3984845"/>
            <a:ext cx="181308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직선 화살표 연결선 76">
            <a:extLst>
              <a:ext uri="{FF2B5EF4-FFF2-40B4-BE49-F238E27FC236}">
                <a16:creationId xmlns:a16="http://schemas.microsoft.com/office/drawing/2014/main" id="{6781EAE1-9011-A920-1B26-7B4FD2331251}"/>
              </a:ext>
            </a:extLst>
          </p:cNvPr>
          <p:cNvCxnSpPr>
            <a:cxnSpLocks/>
          </p:cNvCxnSpPr>
          <p:nvPr/>
        </p:nvCxnSpPr>
        <p:spPr>
          <a:xfrm flipV="1">
            <a:off x="2340557" y="3214041"/>
            <a:ext cx="0" cy="8725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8" name="직선 연결선 77">
            <a:extLst>
              <a:ext uri="{FF2B5EF4-FFF2-40B4-BE49-F238E27FC236}">
                <a16:creationId xmlns:a16="http://schemas.microsoft.com/office/drawing/2014/main" id="{E4BD31F9-7ECC-7D39-113C-391A3938519B}"/>
              </a:ext>
            </a:extLst>
          </p:cNvPr>
          <p:cNvCxnSpPr>
            <a:cxnSpLocks/>
          </p:cNvCxnSpPr>
          <p:nvPr/>
        </p:nvCxnSpPr>
        <p:spPr>
          <a:xfrm>
            <a:off x="2340557" y="3900055"/>
            <a:ext cx="10829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9" name="직선 연결선 78">
            <a:extLst>
              <a:ext uri="{FF2B5EF4-FFF2-40B4-BE49-F238E27FC236}">
                <a16:creationId xmlns:a16="http://schemas.microsoft.com/office/drawing/2014/main" id="{9ACFA8E1-1C74-5915-DC0D-EE71C587097B}"/>
              </a:ext>
            </a:extLst>
          </p:cNvPr>
          <p:cNvCxnSpPr>
            <a:cxnSpLocks/>
          </p:cNvCxnSpPr>
          <p:nvPr/>
        </p:nvCxnSpPr>
        <p:spPr>
          <a:xfrm flipH="1">
            <a:off x="2448850" y="3214040"/>
            <a:ext cx="89690" cy="686015"/>
          </a:xfrm>
          <a:prstGeom prst="line">
            <a:avLst/>
          </a:prstGeom>
        </p:spPr>
        <p:style>
          <a:lnRef idx="2">
            <a:schemeClr val="accent1"/>
          </a:lnRef>
          <a:fillRef idx="0">
            <a:schemeClr val="accent1"/>
          </a:fillRef>
          <a:effectRef idx="1">
            <a:schemeClr val="accent1"/>
          </a:effectRef>
          <a:fontRef idx="minor">
            <a:schemeClr val="tx1"/>
          </a:fontRef>
        </p:style>
      </p:cxnSp>
      <p:cxnSp>
        <p:nvCxnSpPr>
          <p:cNvPr id="80" name="직선 연결선 79">
            <a:extLst>
              <a:ext uri="{FF2B5EF4-FFF2-40B4-BE49-F238E27FC236}">
                <a16:creationId xmlns:a16="http://schemas.microsoft.com/office/drawing/2014/main" id="{5B0A78F7-0C6E-BC9D-E54F-36DE1143B3A2}"/>
              </a:ext>
            </a:extLst>
          </p:cNvPr>
          <p:cNvCxnSpPr>
            <a:cxnSpLocks/>
          </p:cNvCxnSpPr>
          <p:nvPr/>
        </p:nvCxnSpPr>
        <p:spPr>
          <a:xfrm>
            <a:off x="2538540" y="3214040"/>
            <a:ext cx="89690" cy="686015"/>
          </a:xfrm>
          <a:prstGeom prst="line">
            <a:avLst/>
          </a:prstGeom>
        </p:spPr>
        <p:style>
          <a:lnRef idx="2">
            <a:schemeClr val="accent1"/>
          </a:lnRef>
          <a:fillRef idx="0">
            <a:schemeClr val="accent1"/>
          </a:fillRef>
          <a:effectRef idx="1">
            <a:schemeClr val="accent1"/>
          </a:effectRef>
          <a:fontRef idx="minor">
            <a:schemeClr val="tx1"/>
          </a:fontRef>
        </p:style>
      </p:cxnSp>
      <p:cxnSp>
        <p:nvCxnSpPr>
          <p:cNvPr id="81" name="직선 연결선 80">
            <a:extLst>
              <a:ext uri="{FF2B5EF4-FFF2-40B4-BE49-F238E27FC236}">
                <a16:creationId xmlns:a16="http://schemas.microsoft.com/office/drawing/2014/main" id="{D2D92B3C-60E8-A660-77D0-68CA8A825E20}"/>
              </a:ext>
            </a:extLst>
          </p:cNvPr>
          <p:cNvCxnSpPr>
            <a:cxnSpLocks/>
          </p:cNvCxnSpPr>
          <p:nvPr/>
        </p:nvCxnSpPr>
        <p:spPr>
          <a:xfrm>
            <a:off x="2628230" y="3900055"/>
            <a:ext cx="116363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직선 화살표 연결선 81">
            <a:extLst>
              <a:ext uri="{FF2B5EF4-FFF2-40B4-BE49-F238E27FC236}">
                <a16:creationId xmlns:a16="http://schemas.microsoft.com/office/drawing/2014/main" id="{4F8E3A1F-FA42-C0C2-9AC9-7CE1FE4FB750}"/>
              </a:ext>
            </a:extLst>
          </p:cNvPr>
          <p:cNvCxnSpPr>
            <a:cxnSpLocks/>
          </p:cNvCxnSpPr>
          <p:nvPr/>
        </p:nvCxnSpPr>
        <p:spPr>
          <a:xfrm>
            <a:off x="2243510" y="5245757"/>
            <a:ext cx="181308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직선 화살표 연결선 82">
            <a:extLst>
              <a:ext uri="{FF2B5EF4-FFF2-40B4-BE49-F238E27FC236}">
                <a16:creationId xmlns:a16="http://schemas.microsoft.com/office/drawing/2014/main" id="{3AF1BD47-2C30-A683-C3AD-47242C652982}"/>
              </a:ext>
            </a:extLst>
          </p:cNvPr>
          <p:cNvCxnSpPr>
            <a:cxnSpLocks/>
          </p:cNvCxnSpPr>
          <p:nvPr/>
        </p:nvCxnSpPr>
        <p:spPr>
          <a:xfrm flipV="1">
            <a:off x="2340557" y="4474953"/>
            <a:ext cx="0" cy="8725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4" name="직선 연결선 83">
            <a:extLst>
              <a:ext uri="{FF2B5EF4-FFF2-40B4-BE49-F238E27FC236}">
                <a16:creationId xmlns:a16="http://schemas.microsoft.com/office/drawing/2014/main" id="{7A5B79D2-51E7-1EA7-D581-CBE531249BF9}"/>
              </a:ext>
            </a:extLst>
          </p:cNvPr>
          <p:cNvCxnSpPr>
            <a:cxnSpLocks/>
          </p:cNvCxnSpPr>
          <p:nvPr/>
        </p:nvCxnSpPr>
        <p:spPr>
          <a:xfrm>
            <a:off x="2340557" y="5160967"/>
            <a:ext cx="11509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직선 연결선 84">
            <a:extLst>
              <a:ext uri="{FF2B5EF4-FFF2-40B4-BE49-F238E27FC236}">
                <a16:creationId xmlns:a16="http://schemas.microsoft.com/office/drawing/2014/main" id="{528E584D-F864-2443-7DCD-E1F278665EF1}"/>
              </a:ext>
            </a:extLst>
          </p:cNvPr>
          <p:cNvCxnSpPr>
            <a:cxnSpLocks/>
          </p:cNvCxnSpPr>
          <p:nvPr/>
        </p:nvCxnSpPr>
        <p:spPr>
          <a:xfrm flipH="1">
            <a:off x="2455651" y="4474952"/>
            <a:ext cx="89690" cy="686015"/>
          </a:xfrm>
          <a:prstGeom prst="line">
            <a:avLst/>
          </a:prstGeom>
        </p:spPr>
        <p:style>
          <a:lnRef idx="2">
            <a:schemeClr val="accent1"/>
          </a:lnRef>
          <a:fillRef idx="0">
            <a:schemeClr val="accent1"/>
          </a:fillRef>
          <a:effectRef idx="1">
            <a:schemeClr val="accent1"/>
          </a:effectRef>
          <a:fontRef idx="minor">
            <a:schemeClr val="tx1"/>
          </a:fontRef>
        </p:style>
      </p:cxnSp>
      <p:cxnSp>
        <p:nvCxnSpPr>
          <p:cNvPr id="86" name="직선 연결선 85">
            <a:extLst>
              <a:ext uri="{FF2B5EF4-FFF2-40B4-BE49-F238E27FC236}">
                <a16:creationId xmlns:a16="http://schemas.microsoft.com/office/drawing/2014/main" id="{FB330F01-7630-BF60-0EF2-C0E98A85996E}"/>
              </a:ext>
            </a:extLst>
          </p:cNvPr>
          <p:cNvCxnSpPr>
            <a:cxnSpLocks/>
          </p:cNvCxnSpPr>
          <p:nvPr/>
        </p:nvCxnSpPr>
        <p:spPr>
          <a:xfrm>
            <a:off x="2545341" y="4474952"/>
            <a:ext cx="89690" cy="686015"/>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직선 연결선 86">
            <a:extLst>
              <a:ext uri="{FF2B5EF4-FFF2-40B4-BE49-F238E27FC236}">
                <a16:creationId xmlns:a16="http://schemas.microsoft.com/office/drawing/2014/main" id="{4E01C89F-78E4-233F-5800-AF6870DB33E6}"/>
              </a:ext>
            </a:extLst>
          </p:cNvPr>
          <p:cNvCxnSpPr>
            <a:cxnSpLocks/>
          </p:cNvCxnSpPr>
          <p:nvPr/>
        </p:nvCxnSpPr>
        <p:spPr>
          <a:xfrm>
            <a:off x="2628230" y="5160967"/>
            <a:ext cx="1163636" cy="0"/>
          </a:xfrm>
          <a:prstGeom prst="line">
            <a:avLst/>
          </a:prstGeom>
        </p:spPr>
        <p:style>
          <a:lnRef idx="2">
            <a:schemeClr val="accent1"/>
          </a:lnRef>
          <a:fillRef idx="0">
            <a:schemeClr val="accent1"/>
          </a:fillRef>
          <a:effectRef idx="1">
            <a:schemeClr val="accent1"/>
          </a:effectRef>
          <a:fontRef idx="minor">
            <a:schemeClr val="tx1"/>
          </a:fontRef>
        </p:style>
      </p:cxnSp>
      <p:sp>
        <p:nvSpPr>
          <p:cNvPr id="88" name="자유형: 도형 87">
            <a:extLst>
              <a:ext uri="{FF2B5EF4-FFF2-40B4-BE49-F238E27FC236}">
                <a16:creationId xmlns:a16="http://schemas.microsoft.com/office/drawing/2014/main" id="{E7B4969B-08A6-F252-16A6-7089BE74E926}"/>
              </a:ext>
            </a:extLst>
          </p:cNvPr>
          <p:cNvSpPr/>
          <p:nvPr/>
        </p:nvSpPr>
        <p:spPr>
          <a:xfrm>
            <a:off x="2947887" y="3221509"/>
            <a:ext cx="909179" cy="686749"/>
          </a:xfrm>
          <a:custGeom>
            <a:avLst/>
            <a:gdLst>
              <a:gd name="connsiteX0" fmla="*/ 0 w 797560"/>
              <a:gd name="connsiteY0" fmla="*/ 666133 h 686749"/>
              <a:gd name="connsiteX1" fmla="*/ 121920 w 797560"/>
              <a:gd name="connsiteY1" fmla="*/ 653 h 686749"/>
              <a:gd name="connsiteX2" fmla="*/ 294640 w 797560"/>
              <a:gd name="connsiteY2" fmla="*/ 544213 h 686749"/>
              <a:gd name="connsiteX3" fmla="*/ 492760 w 797560"/>
              <a:gd name="connsiteY3" fmla="*/ 625493 h 686749"/>
              <a:gd name="connsiteX4" fmla="*/ 629920 w 797560"/>
              <a:gd name="connsiteY4" fmla="*/ 681373 h 686749"/>
              <a:gd name="connsiteX5" fmla="*/ 797560 w 797560"/>
              <a:gd name="connsiteY5" fmla="*/ 681373 h 68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7560" h="686749">
                <a:moveTo>
                  <a:pt x="0" y="666133"/>
                </a:moveTo>
                <a:cubicBezTo>
                  <a:pt x="36406" y="343553"/>
                  <a:pt x="72813" y="20973"/>
                  <a:pt x="121920" y="653"/>
                </a:cubicBezTo>
                <a:cubicBezTo>
                  <a:pt x="171027" y="-19667"/>
                  <a:pt x="232833" y="440073"/>
                  <a:pt x="294640" y="544213"/>
                </a:cubicBezTo>
                <a:cubicBezTo>
                  <a:pt x="356447" y="648353"/>
                  <a:pt x="436880" y="602633"/>
                  <a:pt x="492760" y="625493"/>
                </a:cubicBezTo>
                <a:cubicBezTo>
                  <a:pt x="548640" y="648353"/>
                  <a:pt x="579120" y="672060"/>
                  <a:pt x="629920" y="681373"/>
                </a:cubicBezTo>
                <a:cubicBezTo>
                  <a:pt x="680720" y="690686"/>
                  <a:pt x="739140" y="686029"/>
                  <a:pt x="797560" y="681373"/>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89" name="직사각형 88">
            <a:extLst>
              <a:ext uri="{FF2B5EF4-FFF2-40B4-BE49-F238E27FC236}">
                <a16:creationId xmlns:a16="http://schemas.microsoft.com/office/drawing/2014/main" id="{FEF4CFDE-A1B0-C0FF-4CDD-F73DD1E094E3}"/>
              </a:ext>
            </a:extLst>
          </p:cNvPr>
          <p:cNvSpPr/>
          <p:nvPr/>
        </p:nvSpPr>
        <p:spPr>
          <a:xfrm>
            <a:off x="2997951" y="3142724"/>
            <a:ext cx="108000" cy="80282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0" name="직사각형 89">
            <a:extLst>
              <a:ext uri="{FF2B5EF4-FFF2-40B4-BE49-F238E27FC236}">
                <a16:creationId xmlns:a16="http://schemas.microsoft.com/office/drawing/2014/main" id="{B5ACA23F-F8C1-D12B-CA9C-D90B79F6A4FF}"/>
              </a:ext>
            </a:extLst>
          </p:cNvPr>
          <p:cNvSpPr/>
          <p:nvPr/>
        </p:nvSpPr>
        <p:spPr>
          <a:xfrm>
            <a:off x="3181946" y="3142724"/>
            <a:ext cx="108000" cy="80282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1" name="직사각형 90">
            <a:extLst>
              <a:ext uri="{FF2B5EF4-FFF2-40B4-BE49-F238E27FC236}">
                <a16:creationId xmlns:a16="http://schemas.microsoft.com/office/drawing/2014/main" id="{B224B2A8-2785-B218-F211-8D27F0EDDB22}"/>
              </a:ext>
            </a:extLst>
          </p:cNvPr>
          <p:cNvSpPr/>
          <p:nvPr/>
        </p:nvSpPr>
        <p:spPr>
          <a:xfrm>
            <a:off x="3364980" y="3142724"/>
            <a:ext cx="108000" cy="80282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2" name="직사각형 91">
            <a:extLst>
              <a:ext uri="{FF2B5EF4-FFF2-40B4-BE49-F238E27FC236}">
                <a16:creationId xmlns:a16="http://schemas.microsoft.com/office/drawing/2014/main" id="{7E3B5CAD-077B-148B-77E8-ACCE161305CD}"/>
              </a:ext>
            </a:extLst>
          </p:cNvPr>
          <p:cNvSpPr/>
          <p:nvPr/>
        </p:nvSpPr>
        <p:spPr>
          <a:xfrm>
            <a:off x="3547862" y="3142724"/>
            <a:ext cx="108000" cy="80282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3" name="자유형: 도형 92">
            <a:extLst>
              <a:ext uri="{FF2B5EF4-FFF2-40B4-BE49-F238E27FC236}">
                <a16:creationId xmlns:a16="http://schemas.microsoft.com/office/drawing/2014/main" id="{B9BFB23E-2667-697A-7A21-2423017FF9BF}"/>
              </a:ext>
            </a:extLst>
          </p:cNvPr>
          <p:cNvSpPr/>
          <p:nvPr/>
        </p:nvSpPr>
        <p:spPr>
          <a:xfrm>
            <a:off x="2889964" y="4532302"/>
            <a:ext cx="205740" cy="628665"/>
          </a:xfrm>
          <a:custGeom>
            <a:avLst/>
            <a:gdLst>
              <a:gd name="connsiteX0" fmla="*/ 0 w 205740"/>
              <a:gd name="connsiteY0" fmla="*/ 628665 h 628665"/>
              <a:gd name="connsiteX1" fmla="*/ 121920 w 205740"/>
              <a:gd name="connsiteY1" fmla="*/ 15 h 628665"/>
              <a:gd name="connsiteX2" fmla="*/ 205740 w 205740"/>
              <a:gd name="connsiteY2" fmla="*/ 609615 h 628665"/>
            </a:gdLst>
            <a:ahLst/>
            <a:cxnLst>
              <a:cxn ang="0">
                <a:pos x="connsiteX0" y="connsiteY0"/>
              </a:cxn>
              <a:cxn ang="0">
                <a:pos x="connsiteX1" y="connsiteY1"/>
              </a:cxn>
              <a:cxn ang="0">
                <a:pos x="connsiteX2" y="connsiteY2"/>
              </a:cxn>
            </a:cxnLst>
            <a:rect l="l" t="t" r="r" b="b"/>
            <a:pathLst>
              <a:path w="205740" h="628665">
                <a:moveTo>
                  <a:pt x="0" y="628665"/>
                </a:moveTo>
                <a:cubicBezTo>
                  <a:pt x="43815" y="315927"/>
                  <a:pt x="87630" y="3190"/>
                  <a:pt x="121920" y="15"/>
                </a:cubicBezTo>
                <a:cubicBezTo>
                  <a:pt x="156210" y="-3160"/>
                  <a:pt x="173355" y="498490"/>
                  <a:pt x="205740" y="609615"/>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4" name="자유형: 도형 93">
            <a:extLst>
              <a:ext uri="{FF2B5EF4-FFF2-40B4-BE49-F238E27FC236}">
                <a16:creationId xmlns:a16="http://schemas.microsoft.com/office/drawing/2014/main" id="{3E6CA07F-6090-10BA-C0F2-8314A7D1D4AD}"/>
              </a:ext>
            </a:extLst>
          </p:cNvPr>
          <p:cNvSpPr/>
          <p:nvPr/>
        </p:nvSpPr>
        <p:spPr>
          <a:xfrm>
            <a:off x="2944309" y="4565046"/>
            <a:ext cx="310217" cy="595921"/>
          </a:xfrm>
          <a:custGeom>
            <a:avLst/>
            <a:gdLst>
              <a:gd name="connsiteX0" fmla="*/ 0 w 205740"/>
              <a:gd name="connsiteY0" fmla="*/ 628665 h 628665"/>
              <a:gd name="connsiteX1" fmla="*/ 121920 w 205740"/>
              <a:gd name="connsiteY1" fmla="*/ 15 h 628665"/>
              <a:gd name="connsiteX2" fmla="*/ 205740 w 205740"/>
              <a:gd name="connsiteY2" fmla="*/ 609615 h 628665"/>
            </a:gdLst>
            <a:ahLst/>
            <a:cxnLst>
              <a:cxn ang="0">
                <a:pos x="connsiteX0" y="connsiteY0"/>
              </a:cxn>
              <a:cxn ang="0">
                <a:pos x="connsiteX1" y="connsiteY1"/>
              </a:cxn>
              <a:cxn ang="0">
                <a:pos x="connsiteX2" y="connsiteY2"/>
              </a:cxn>
            </a:cxnLst>
            <a:rect l="l" t="t" r="r" b="b"/>
            <a:pathLst>
              <a:path w="205740" h="628665">
                <a:moveTo>
                  <a:pt x="0" y="628665"/>
                </a:moveTo>
                <a:cubicBezTo>
                  <a:pt x="43815" y="315927"/>
                  <a:pt x="87630" y="3190"/>
                  <a:pt x="121920" y="15"/>
                </a:cubicBezTo>
                <a:cubicBezTo>
                  <a:pt x="156210" y="-3160"/>
                  <a:pt x="173355" y="498490"/>
                  <a:pt x="205740" y="609615"/>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5" name="자유형: 도형 94">
            <a:extLst>
              <a:ext uri="{FF2B5EF4-FFF2-40B4-BE49-F238E27FC236}">
                <a16:creationId xmlns:a16="http://schemas.microsoft.com/office/drawing/2014/main" id="{9E5344E3-A515-3106-2A7D-BF868F3303E2}"/>
              </a:ext>
            </a:extLst>
          </p:cNvPr>
          <p:cNvSpPr/>
          <p:nvPr/>
        </p:nvSpPr>
        <p:spPr>
          <a:xfrm>
            <a:off x="3023539" y="4633625"/>
            <a:ext cx="508085" cy="527342"/>
          </a:xfrm>
          <a:custGeom>
            <a:avLst/>
            <a:gdLst>
              <a:gd name="connsiteX0" fmla="*/ 0 w 205740"/>
              <a:gd name="connsiteY0" fmla="*/ 628665 h 628665"/>
              <a:gd name="connsiteX1" fmla="*/ 121920 w 205740"/>
              <a:gd name="connsiteY1" fmla="*/ 15 h 628665"/>
              <a:gd name="connsiteX2" fmla="*/ 205740 w 205740"/>
              <a:gd name="connsiteY2" fmla="*/ 609615 h 628665"/>
            </a:gdLst>
            <a:ahLst/>
            <a:cxnLst>
              <a:cxn ang="0">
                <a:pos x="connsiteX0" y="connsiteY0"/>
              </a:cxn>
              <a:cxn ang="0">
                <a:pos x="connsiteX1" y="connsiteY1"/>
              </a:cxn>
              <a:cxn ang="0">
                <a:pos x="connsiteX2" y="connsiteY2"/>
              </a:cxn>
            </a:cxnLst>
            <a:rect l="l" t="t" r="r" b="b"/>
            <a:pathLst>
              <a:path w="205740" h="628665">
                <a:moveTo>
                  <a:pt x="0" y="628665"/>
                </a:moveTo>
                <a:cubicBezTo>
                  <a:pt x="43815" y="315927"/>
                  <a:pt x="87630" y="3190"/>
                  <a:pt x="121920" y="15"/>
                </a:cubicBezTo>
                <a:cubicBezTo>
                  <a:pt x="156210" y="-3160"/>
                  <a:pt x="173355" y="498490"/>
                  <a:pt x="205740" y="609615"/>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6" name="자유형: 도형 95">
            <a:extLst>
              <a:ext uri="{FF2B5EF4-FFF2-40B4-BE49-F238E27FC236}">
                <a16:creationId xmlns:a16="http://schemas.microsoft.com/office/drawing/2014/main" id="{065E1E0F-95B7-37C4-7BD1-8B5192CBD917}"/>
              </a:ext>
            </a:extLst>
          </p:cNvPr>
          <p:cNvSpPr/>
          <p:nvPr/>
        </p:nvSpPr>
        <p:spPr>
          <a:xfrm flipH="1">
            <a:off x="3059884" y="4883676"/>
            <a:ext cx="707406" cy="275304"/>
          </a:xfrm>
          <a:custGeom>
            <a:avLst/>
            <a:gdLst>
              <a:gd name="connsiteX0" fmla="*/ 0 w 205740"/>
              <a:gd name="connsiteY0" fmla="*/ 628665 h 628665"/>
              <a:gd name="connsiteX1" fmla="*/ 121920 w 205740"/>
              <a:gd name="connsiteY1" fmla="*/ 15 h 628665"/>
              <a:gd name="connsiteX2" fmla="*/ 205740 w 205740"/>
              <a:gd name="connsiteY2" fmla="*/ 609615 h 628665"/>
            </a:gdLst>
            <a:ahLst/>
            <a:cxnLst>
              <a:cxn ang="0">
                <a:pos x="connsiteX0" y="connsiteY0"/>
              </a:cxn>
              <a:cxn ang="0">
                <a:pos x="connsiteX1" y="connsiteY1"/>
              </a:cxn>
              <a:cxn ang="0">
                <a:pos x="connsiteX2" y="connsiteY2"/>
              </a:cxn>
            </a:cxnLst>
            <a:rect l="l" t="t" r="r" b="b"/>
            <a:pathLst>
              <a:path w="205740" h="628665">
                <a:moveTo>
                  <a:pt x="0" y="628665"/>
                </a:moveTo>
                <a:cubicBezTo>
                  <a:pt x="43815" y="315927"/>
                  <a:pt x="87630" y="3190"/>
                  <a:pt x="121920" y="15"/>
                </a:cubicBezTo>
                <a:cubicBezTo>
                  <a:pt x="156210" y="-3160"/>
                  <a:pt x="173355" y="498490"/>
                  <a:pt x="205740" y="609615"/>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97" name="TextBox 96">
            <a:extLst>
              <a:ext uri="{FF2B5EF4-FFF2-40B4-BE49-F238E27FC236}">
                <a16:creationId xmlns:a16="http://schemas.microsoft.com/office/drawing/2014/main" id="{CF32AD21-71CA-CC60-F064-AB4EAA488D30}"/>
              </a:ext>
            </a:extLst>
          </p:cNvPr>
          <p:cNvSpPr txBox="1"/>
          <p:nvPr/>
        </p:nvSpPr>
        <p:spPr>
          <a:xfrm>
            <a:off x="2721061" y="4315118"/>
            <a:ext cx="395828"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(1)</a:t>
            </a:r>
            <a:endParaRPr lang="ko-KR" altLang="en-US" sz="1000" dirty="0">
              <a:latin typeface="+mj-lt"/>
              <a:cs typeface="Linux Biolinum" panose="02000503000000000000" pitchFamily="2" charset="0"/>
            </a:endParaRPr>
          </a:p>
        </p:txBody>
      </p:sp>
      <p:sp>
        <p:nvSpPr>
          <p:cNvPr id="98" name="TextBox 97">
            <a:extLst>
              <a:ext uri="{FF2B5EF4-FFF2-40B4-BE49-F238E27FC236}">
                <a16:creationId xmlns:a16="http://schemas.microsoft.com/office/drawing/2014/main" id="{212FA286-5B9B-F070-785D-1FB5E736BDF0}"/>
              </a:ext>
            </a:extLst>
          </p:cNvPr>
          <p:cNvSpPr txBox="1"/>
          <p:nvPr/>
        </p:nvSpPr>
        <p:spPr>
          <a:xfrm>
            <a:off x="2973250" y="4315118"/>
            <a:ext cx="395828"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(2)</a:t>
            </a:r>
            <a:endParaRPr lang="ko-KR" altLang="en-US" sz="1000" dirty="0">
              <a:latin typeface="+mj-lt"/>
              <a:cs typeface="Linux Biolinum" panose="02000503000000000000" pitchFamily="2" charset="0"/>
            </a:endParaRPr>
          </a:p>
        </p:txBody>
      </p:sp>
      <p:sp>
        <p:nvSpPr>
          <p:cNvPr id="99" name="TextBox 98">
            <a:extLst>
              <a:ext uri="{FF2B5EF4-FFF2-40B4-BE49-F238E27FC236}">
                <a16:creationId xmlns:a16="http://schemas.microsoft.com/office/drawing/2014/main" id="{A7B23461-8904-723A-4FC2-219B839AF539}"/>
              </a:ext>
            </a:extLst>
          </p:cNvPr>
          <p:cNvSpPr txBox="1"/>
          <p:nvPr/>
        </p:nvSpPr>
        <p:spPr>
          <a:xfrm>
            <a:off x="3194230" y="4403789"/>
            <a:ext cx="395828"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(3)</a:t>
            </a:r>
            <a:endParaRPr lang="ko-KR" altLang="en-US" sz="1000" dirty="0">
              <a:latin typeface="+mj-lt"/>
              <a:cs typeface="Linux Biolinum" panose="02000503000000000000" pitchFamily="2" charset="0"/>
            </a:endParaRPr>
          </a:p>
        </p:txBody>
      </p:sp>
      <p:sp>
        <p:nvSpPr>
          <p:cNvPr id="100" name="TextBox 99">
            <a:extLst>
              <a:ext uri="{FF2B5EF4-FFF2-40B4-BE49-F238E27FC236}">
                <a16:creationId xmlns:a16="http://schemas.microsoft.com/office/drawing/2014/main" id="{09E2EB13-25D6-9A22-283D-209621FB3AF6}"/>
              </a:ext>
            </a:extLst>
          </p:cNvPr>
          <p:cNvSpPr txBox="1"/>
          <p:nvPr/>
        </p:nvSpPr>
        <p:spPr>
          <a:xfrm>
            <a:off x="3388540" y="4690898"/>
            <a:ext cx="395828"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(4)</a:t>
            </a:r>
            <a:endParaRPr lang="ko-KR" altLang="en-US" sz="1000" dirty="0">
              <a:latin typeface="+mj-lt"/>
              <a:cs typeface="Linux Biolinum" panose="02000503000000000000" pitchFamily="2" charset="0"/>
            </a:endParaRPr>
          </a:p>
        </p:txBody>
      </p:sp>
      <p:sp>
        <p:nvSpPr>
          <p:cNvPr id="101" name="TextBox 100">
            <a:extLst>
              <a:ext uri="{FF2B5EF4-FFF2-40B4-BE49-F238E27FC236}">
                <a16:creationId xmlns:a16="http://schemas.microsoft.com/office/drawing/2014/main" id="{700FB744-98DE-3329-FCED-990755C96DB2}"/>
              </a:ext>
            </a:extLst>
          </p:cNvPr>
          <p:cNvSpPr txBox="1"/>
          <p:nvPr/>
        </p:nvSpPr>
        <p:spPr>
          <a:xfrm>
            <a:off x="2830239" y="2878285"/>
            <a:ext cx="405694"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(1)</a:t>
            </a:r>
            <a:endParaRPr lang="ko-KR" altLang="en-US" sz="1000" dirty="0">
              <a:latin typeface="+mj-lt"/>
              <a:cs typeface="Linux Biolinum" panose="02000503000000000000" pitchFamily="2" charset="0"/>
            </a:endParaRPr>
          </a:p>
        </p:txBody>
      </p:sp>
      <p:sp>
        <p:nvSpPr>
          <p:cNvPr id="102" name="TextBox 101">
            <a:extLst>
              <a:ext uri="{FF2B5EF4-FFF2-40B4-BE49-F238E27FC236}">
                <a16:creationId xmlns:a16="http://schemas.microsoft.com/office/drawing/2014/main" id="{3040071B-821D-01B1-59E1-F306E65B1F01}"/>
              </a:ext>
            </a:extLst>
          </p:cNvPr>
          <p:cNvSpPr txBox="1"/>
          <p:nvPr/>
        </p:nvSpPr>
        <p:spPr>
          <a:xfrm>
            <a:off x="3038741" y="2878285"/>
            <a:ext cx="405694"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(2)</a:t>
            </a:r>
            <a:endParaRPr lang="ko-KR" altLang="en-US" sz="1000" dirty="0">
              <a:latin typeface="+mj-lt"/>
              <a:cs typeface="Linux Biolinum" panose="02000503000000000000" pitchFamily="2" charset="0"/>
            </a:endParaRPr>
          </a:p>
        </p:txBody>
      </p:sp>
      <p:sp>
        <p:nvSpPr>
          <p:cNvPr id="103" name="TextBox 102">
            <a:extLst>
              <a:ext uri="{FF2B5EF4-FFF2-40B4-BE49-F238E27FC236}">
                <a16:creationId xmlns:a16="http://schemas.microsoft.com/office/drawing/2014/main" id="{33C44197-187C-214D-7AC3-CA37A2A2AE91}"/>
              </a:ext>
            </a:extLst>
          </p:cNvPr>
          <p:cNvSpPr txBox="1"/>
          <p:nvPr/>
        </p:nvSpPr>
        <p:spPr>
          <a:xfrm>
            <a:off x="3229327" y="2878285"/>
            <a:ext cx="405694"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(3)</a:t>
            </a:r>
            <a:endParaRPr lang="ko-KR" altLang="en-US" sz="1000" dirty="0">
              <a:latin typeface="+mj-lt"/>
              <a:cs typeface="Linux Biolinum" panose="02000503000000000000" pitchFamily="2" charset="0"/>
            </a:endParaRPr>
          </a:p>
        </p:txBody>
      </p:sp>
      <p:sp>
        <p:nvSpPr>
          <p:cNvPr id="104" name="TextBox 103">
            <a:extLst>
              <a:ext uri="{FF2B5EF4-FFF2-40B4-BE49-F238E27FC236}">
                <a16:creationId xmlns:a16="http://schemas.microsoft.com/office/drawing/2014/main" id="{ECE741E2-600C-896B-F3AB-47F7D367FBAC}"/>
              </a:ext>
            </a:extLst>
          </p:cNvPr>
          <p:cNvSpPr txBox="1"/>
          <p:nvPr/>
        </p:nvSpPr>
        <p:spPr>
          <a:xfrm>
            <a:off x="3404731" y="2878285"/>
            <a:ext cx="405694" cy="246221"/>
          </a:xfrm>
          <a:prstGeom prst="rect">
            <a:avLst/>
          </a:prstGeom>
          <a:noFill/>
        </p:spPr>
        <p:txBody>
          <a:bodyPr wrap="square" rtlCol="0">
            <a:spAutoFit/>
          </a:bodyPr>
          <a:lstStyle/>
          <a:p>
            <a:pPr algn="ctr"/>
            <a:r>
              <a:rPr lang="en-US" altLang="ko-KR" sz="1000" dirty="0">
                <a:latin typeface="+mj-lt"/>
                <a:ea typeface="Linux Biolinum" panose="02000503000000000000" pitchFamily="2" charset="0"/>
                <a:cs typeface="Linux Biolinum" panose="02000503000000000000" pitchFamily="2" charset="0"/>
              </a:rPr>
              <a:t>(4)</a:t>
            </a:r>
            <a:endParaRPr lang="ko-KR" altLang="en-US" sz="1000" dirty="0">
              <a:latin typeface="+mj-lt"/>
              <a:cs typeface="Linux Biolinum" panose="02000503000000000000" pitchFamily="2" charset="0"/>
            </a:endParaRPr>
          </a:p>
        </p:txBody>
      </p:sp>
      <p:sp>
        <p:nvSpPr>
          <p:cNvPr id="105" name="화살표: 아래쪽 104">
            <a:extLst>
              <a:ext uri="{FF2B5EF4-FFF2-40B4-BE49-F238E27FC236}">
                <a16:creationId xmlns:a16="http://schemas.microsoft.com/office/drawing/2014/main" id="{EEDED68F-8C06-2924-0569-61973EDD7B46}"/>
              </a:ext>
            </a:extLst>
          </p:cNvPr>
          <p:cNvSpPr/>
          <p:nvPr/>
        </p:nvSpPr>
        <p:spPr>
          <a:xfrm>
            <a:off x="3128159" y="4059929"/>
            <a:ext cx="274318" cy="2092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06" name="TextBox 105">
            <a:extLst>
              <a:ext uri="{FF2B5EF4-FFF2-40B4-BE49-F238E27FC236}">
                <a16:creationId xmlns:a16="http://schemas.microsoft.com/office/drawing/2014/main" id="{B681FDC4-3D55-B1B4-7059-DF62B76AB22C}"/>
              </a:ext>
            </a:extLst>
          </p:cNvPr>
          <p:cNvSpPr txBox="1"/>
          <p:nvPr/>
        </p:nvSpPr>
        <p:spPr>
          <a:xfrm>
            <a:off x="3382376" y="4015865"/>
            <a:ext cx="598875" cy="276999"/>
          </a:xfrm>
          <a:prstGeom prst="rect">
            <a:avLst/>
          </a:prstGeom>
          <a:noFill/>
        </p:spPr>
        <p:txBody>
          <a:bodyPr wrap="square" rtlCol="0">
            <a:spAutoFit/>
          </a:bodyPr>
          <a:lstStyle/>
          <a:p>
            <a:pPr algn="ctr"/>
            <a:r>
              <a:rPr lang="en-US" altLang="ko-KR" sz="1200" dirty="0">
                <a:latin typeface="+mj-lt"/>
                <a:ea typeface="Linux Biolinum" panose="02000503000000000000" pitchFamily="2" charset="0"/>
                <a:cs typeface="Linux Biolinum" panose="02000503000000000000" pitchFamily="2" charset="0"/>
              </a:rPr>
              <a:t>STFT</a:t>
            </a:r>
            <a:endParaRPr lang="ko-KR" altLang="en-US" sz="1200" dirty="0">
              <a:latin typeface="+mj-lt"/>
              <a:cs typeface="Linux Biolinum" panose="02000503000000000000" pitchFamily="2" charset="0"/>
            </a:endParaRPr>
          </a:p>
        </p:txBody>
      </p:sp>
      <p:sp>
        <p:nvSpPr>
          <p:cNvPr id="107" name="TextBox 106">
            <a:extLst>
              <a:ext uri="{FF2B5EF4-FFF2-40B4-BE49-F238E27FC236}">
                <a16:creationId xmlns:a16="http://schemas.microsoft.com/office/drawing/2014/main" id="{86CC4ACE-BDC3-A16F-EDDE-12CE40EFF4EB}"/>
              </a:ext>
            </a:extLst>
          </p:cNvPr>
          <p:cNvSpPr txBox="1"/>
          <p:nvPr/>
        </p:nvSpPr>
        <p:spPr>
          <a:xfrm>
            <a:off x="3754391" y="3739633"/>
            <a:ext cx="598875" cy="261610"/>
          </a:xfrm>
          <a:prstGeom prst="rect">
            <a:avLst/>
          </a:prstGeom>
          <a:noFill/>
        </p:spPr>
        <p:txBody>
          <a:bodyPr wrap="square" rtlCol="0">
            <a:spAutoFit/>
          </a:bodyPr>
          <a:lstStyle/>
          <a:p>
            <a:pPr algn="ctr"/>
            <a:r>
              <a:rPr lang="en-US" altLang="ko-KR" sz="1050" dirty="0">
                <a:latin typeface="+mj-lt"/>
                <a:ea typeface="Linux Biolinum" panose="02000503000000000000" pitchFamily="2" charset="0"/>
                <a:cs typeface="Linux Biolinum" panose="02000503000000000000" pitchFamily="2" charset="0"/>
              </a:rPr>
              <a:t>Time</a:t>
            </a:r>
            <a:endParaRPr lang="ko-KR" altLang="en-US" sz="1050" dirty="0">
              <a:latin typeface="+mj-lt"/>
              <a:cs typeface="Linux Biolinum" panose="02000503000000000000" pitchFamily="2" charset="0"/>
            </a:endParaRPr>
          </a:p>
        </p:txBody>
      </p:sp>
      <p:sp>
        <p:nvSpPr>
          <p:cNvPr id="108" name="TextBox 107">
            <a:extLst>
              <a:ext uri="{FF2B5EF4-FFF2-40B4-BE49-F238E27FC236}">
                <a16:creationId xmlns:a16="http://schemas.microsoft.com/office/drawing/2014/main" id="{E9E0ADB6-6A46-8D21-6D22-B943B1C94169}"/>
              </a:ext>
            </a:extLst>
          </p:cNvPr>
          <p:cNvSpPr txBox="1"/>
          <p:nvPr/>
        </p:nvSpPr>
        <p:spPr>
          <a:xfrm>
            <a:off x="3754391" y="4983446"/>
            <a:ext cx="598875" cy="261610"/>
          </a:xfrm>
          <a:prstGeom prst="rect">
            <a:avLst/>
          </a:prstGeom>
          <a:noFill/>
        </p:spPr>
        <p:txBody>
          <a:bodyPr wrap="square" rtlCol="0">
            <a:spAutoFit/>
          </a:bodyPr>
          <a:lstStyle/>
          <a:p>
            <a:pPr algn="ctr"/>
            <a:r>
              <a:rPr lang="en-US" altLang="ko-KR" sz="1050" dirty="0">
                <a:latin typeface="+mj-lt"/>
                <a:ea typeface="Linux Biolinum" panose="02000503000000000000" pitchFamily="2" charset="0"/>
                <a:cs typeface="Linux Biolinum" panose="02000503000000000000" pitchFamily="2" charset="0"/>
              </a:rPr>
              <a:t>Freq</a:t>
            </a:r>
            <a:endParaRPr lang="ko-KR" altLang="en-US" sz="1050" dirty="0">
              <a:latin typeface="+mj-lt"/>
              <a:cs typeface="Linux Biolinum" panose="02000503000000000000" pitchFamily="2" charset="0"/>
            </a:endParaRPr>
          </a:p>
        </p:txBody>
      </p:sp>
      <p:grpSp>
        <p:nvGrpSpPr>
          <p:cNvPr id="109" name="그룹 108">
            <a:extLst>
              <a:ext uri="{FF2B5EF4-FFF2-40B4-BE49-F238E27FC236}">
                <a16:creationId xmlns:a16="http://schemas.microsoft.com/office/drawing/2014/main" id="{E54BABD7-DD81-23B9-C910-8ACD6FCB274C}"/>
              </a:ext>
            </a:extLst>
          </p:cNvPr>
          <p:cNvGrpSpPr/>
          <p:nvPr/>
        </p:nvGrpSpPr>
        <p:grpSpPr>
          <a:xfrm>
            <a:off x="1546550" y="1706330"/>
            <a:ext cx="1532875" cy="844453"/>
            <a:chOff x="5692720" y="2568940"/>
            <a:chExt cx="1953724" cy="1076297"/>
          </a:xfrm>
        </p:grpSpPr>
        <p:sp>
          <p:nvSpPr>
            <p:cNvPr id="110" name="타원 109">
              <a:extLst>
                <a:ext uri="{FF2B5EF4-FFF2-40B4-BE49-F238E27FC236}">
                  <a16:creationId xmlns:a16="http://schemas.microsoft.com/office/drawing/2014/main" id="{1F3C12F7-F6C8-8758-EDDB-FE9BE1D10B65}"/>
                </a:ext>
              </a:extLst>
            </p:cNvPr>
            <p:cNvSpPr/>
            <p:nvPr/>
          </p:nvSpPr>
          <p:spPr>
            <a:xfrm>
              <a:off x="6677522" y="3411821"/>
              <a:ext cx="233416" cy="23341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11" name="직선 화살표 연결선 110">
              <a:extLst>
                <a:ext uri="{FF2B5EF4-FFF2-40B4-BE49-F238E27FC236}">
                  <a16:creationId xmlns:a16="http://schemas.microsoft.com/office/drawing/2014/main" id="{B2655AE1-34C4-B5E1-A24D-9FA62257BC30}"/>
                </a:ext>
              </a:extLst>
            </p:cNvPr>
            <p:cNvCxnSpPr>
              <a:cxnSpLocks/>
            </p:cNvCxnSpPr>
            <p:nvPr/>
          </p:nvCxnSpPr>
          <p:spPr>
            <a:xfrm flipH="1">
              <a:off x="6148689" y="3572223"/>
              <a:ext cx="528833" cy="29819"/>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2" name="타원 111">
              <a:extLst>
                <a:ext uri="{FF2B5EF4-FFF2-40B4-BE49-F238E27FC236}">
                  <a16:creationId xmlns:a16="http://schemas.microsoft.com/office/drawing/2014/main" id="{363A0C11-C550-BC74-C48D-53C5A2EEB50B}"/>
                </a:ext>
              </a:extLst>
            </p:cNvPr>
            <p:cNvSpPr/>
            <p:nvPr/>
          </p:nvSpPr>
          <p:spPr>
            <a:xfrm>
              <a:off x="6594997" y="2644483"/>
              <a:ext cx="233416" cy="23341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13" name="타원 112">
              <a:extLst>
                <a:ext uri="{FF2B5EF4-FFF2-40B4-BE49-F238E27FC236}">
                  <a16:creationId xmlns:a16="http://schemas.microsoft.com/office/drawing/2014/main" id="{2A99D418-E8F3-61A2-994E-6C8546B1F4D9}"/>
                </a:ext>
              </a:extLst>
            </p:cNvPr>
            <p:cNvSpPr/>
            <p:nvPr/>
          </p:nvSpPr>
          <p:spPr>
            <a:xfrm>
              <a:off x="7284854" y="3153152"/>
              <a:ext cx="233416" cy="23341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14" name="타원 113">
              <a:extLst>
                <a:ext uri="{FF2B5EF4-FFF2-40B4-BE49-F238E27FC236}">
                  <a16:creationId xmlns:a16="http://schemas.microsoft.com/office/drawing/2014/main" id="{92F5DF2D-1395-9039-A70F-0462309A509F}"/>
                </a:ext>
              </a:extLst>
            </p:cNvPr>
            <p:cNvSpPr/>
            <p:nvPr/>
          </p:nvSpPr>
          <p:spPr>
            <a:xfrm>
              <a:off x="6941514" y="2917680"/>
              <a:ext cx="233416" cy="23341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15" name="타원 114">
              <a:extLst>
                <a:ext uri="{FF2B5EF4-FFF2-40B4-BE49-F238E27FC236}">
                  <a16:creationId xmlns:a16="http://schemas.microsoft.com/office/drawing/2014/main" id="{B3F79452-DB66-3071-886E-AB69B9B0F728}"/>
                </a:ext>
              </a:extLst>
            </p:cNvPr>
            <p:cNvSpPr/>
            <p:nvPr/>
          </p:nvSpPr>
          <p:spPr>
            <a:xfrm>
              <a:off x="7413028" y="2652493"/>
              <a:ext cx="233416" cy="23341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sp>
          <p:nvSpPr>
            <p:cNvPr id="116" name="타원 115">
              <a:extLst>
                <a:ext uri="{FF2B5EF4-FFF2-40B4-BE49-F238E27FC236}">
                  <a16:creationId xmlns:a16="http://schemas.microsoft.com/office/drawing/2014/main" id="{7F073872-FB22-C94F-514D-A52810EAE30F}"/>
                </a:ext>
              </a:extLst>
            </p:cNvPr>
            <p:cNvSpPr/>
            <p:nvPr/>
          </p:nvSpPr>
          <p:spPr>
            <a:xfrm>
              <a:off x="6030694" y="3137364"/>
              <a:ext cx="233416" cy="23341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lt"/>
              </a:endParaRPr>
            </a:p>
          </p:txBody>
        </p:sp>
        <p:cxnSp>
          <p:nvCxnSpPr>
            <p:cNvPr id="117" name="직선 화살표 연결선 116">
              <a:extLst>
                <a:ext uri="{FF2B5EF4-FFF2-40B4-BE49-F238E27FC236}">
                  <a16:creationId xmlns:a16="http://schemas.microsoft.com/office/drawing/2014/main" id="{551FA5BD-E6D3-06C3-8B1A-87E05FE9777D}"/>
                </a:ext>
              </a:extLst>
            </p:cNvPr>
            <p:cNvCxnSpPr>
              <a:cxnSpLocks/>
            </p:cNvCxnSpPr>
            <p:nvPr/>
          </p:nvCxnSpPr>
          <p:spPr>
            <a:xfrm flipH="1">
              <a:off x="6436253" y="3091478"/>
              <a:ext cx="528833" cy="29819"/>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8" name="직선 화살표 연결선 117">
              <a:extLst>
                <a:ext uri="{FF2B5EF4-FFF2-40B4-BE49-F238E27FC236}">
                  <a16:creationId xmlns:a16="http://schemas.microsoft.com/office/drawing/2014/main" id="{33F694DB-9F4B-0C6C-B298-1A3B33F98040}"/>
                </a:ext>
              </a:extLst>
            </p:cNvPr>
            <p:cNvCxnSpPr>
              <a:cxnSpLocks/>
            </p:cNvCxnSpPr>
            <p:nvPr/>
          </p:nvCxnSpPr>
          <p:spPr>
            <a:xfrm flipH="1" flipV="1">
              <a:off x="6148689" y="2570080"/>
              <a:ext cx="453556" cy="14875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9" name="직선 화살표 연결선 118">
              <a:extLst>
                <a:ext uri="{FF2B5EF4-FFF2-40B4-BE49-F238E27FC236}">
                  <a16:creationId xmlns:a16="http://schemas.microsoft.com/office/drawing/2014/main" id="{A6213D7F-C99A-2C9B-17DE-B1D990C07F51}"/>
                </a:ext>
              </a:extLst>
            </p:cNvPr>
            <p:cNvCxnSpPr>
              <a:cxnSpLocks/>
            </p:cNvCxnSpPr>
            <p:nvPr/>
          </p:nvCxnSpPr>
          <p:spPr>
            <a:xfrm flipH="1" flipV="1">
              <a:off x="6978636" y="2568940"/>
              <a:ext cx="453556" cy="14875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0" name="직선 화살표 연결선 119">
              <a:extLst>
                <a:ext uri="{FF2B5EF4-FFF2-40B4-BE49-F238E27FC236}">
                  <a16:creationId xmlns:a16="http://schemas.microsoft.com/office/drawing/2014/main" id="{530B2344-BC35-125D-153E-C00687573ED0}"/>
                </a:ext>
              </a:extLst>
            </p:cNvPr>
            <p:cNvCxnSpPr>
              <a:cxnSpLocks/>
            </p:cNvCxnSpPr>
            <p:nvPr/>
          </p:nvCxnSpPr>
          <p:spPr>
            <a:xfrm flipH="1">
              <a:off x="7062103" y="3351673"/>
              <a:ext cx="266741" cy="13203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1" name="직선 화살표 연결선 120">
              <a:extLst>
                <a:ext uri="{FF2B5EF4-FFF2-40B4-BE49-F238E27FC236}">
                  <a16:creationId xmlns:a16="http://schemas.microsoft.com/office/drawing/2014/main" id="{6FBE97C8-5132-FB31-EF6E-07FD865533E1}"/>
                </a:ext>
              </a:extLst>
            </p:cNvPr>
            <p:cNvCxnSpPr>
              <a:cxnSpLocks/>
            </p:cNvCxnSpPr>
            <p:nvPr/>
          </p:nvCxnSpPr>
          <p:spPr>
            <a:xfrm flipH="1">
              <a:off x="5692720" y="3284833"/>
              <a:ext cx="356205"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cxnSp>
        <p:nvCxnSpPr>
          <p:cNvPr id="122" name="직선 화살표 연결선 121">
            <a:extLst>
              <a:ext uri="{FF2B5EF4-FFF2-40B4-BE49-F238E27FC236}">
                <a16:creationId xmlns:a16="http://schemas.microsoft.com/office/drawing/2014/main" id="{5A8C8E05-DBDA-6682-7B0F-5CCB7112E2A1}"/>
              </a:ext>
            </a:extLst>
          </p:cNvPr>
          <p:cNvCxnSpPr>
            <a:cxnSpLocks/>
          </p:cNvCxnSpPr>
          <p:nvPr/>
        </p:nvCxnSpPr>
        <p:spPr>
          <a:xfrm>
            <a:off x="2538540" y="3316759"/>
            <a:ext cx="550409" cy="0"/>
          </a:xfrm>
          <a:prstGeom prst="straightConnector1">
            <a:avLst/>
          </a:prstGeom>
          <a:ln w="12700">
            <a:solidFill>
              <a:schemeClr val="tx1"/>
            </a:solidFill>
            <a:prstDash val="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123" name="TextBox 122">
            <a:extLst>
              <a:ext uri="{FF2B5EF4-FFF2-40B4-BE49-F238E27FC236}">
                <a16:creationId xmlns:a16="http://schemas.microsoft.com/office/drawing/2014/main" id="{ECA1F8BB-F92B-6A26-5666-8A5A42B1587A}"/>
              </a:ext>
            </a:extLst>
          </p:cNvPr>
          <p:cNvSpPr txBox="1"/>
          <p:nvPr/>
        </p:nvSpPr>
        <p:spPr>
          <a:xfrm>
            <a:off x="2538540" y="3325800"/>
            <a:ext cx="468567" cy="230832"/>
          </a:xfrm>
          <a:prstGeom prst="rect">
            <a:avLst/>
          </a:prstGeom>
          <a:noFill/>
        </p:spPr>
        <p:txBody>
          <a:bodyPr wrap="square" rtlCol="0">
            <a:spAutoFit/>
          </a:bodyPr>
          <a:lstStyle/>
          <a:p>
            <a:pPr algn="ctr"/>
            <a:r>
              <a:rPr lang="en-US" altLang="ko-KR" sz="900" dirty="0" err="1">
                <a:latin typeface="+mj-lt"/>
                <a:ea typeface="Linux Biolinum" panose="02000503000000000000" pitchFamily="2" charset="0"/>
                <a:cs typeface="Linux Biolinum" panose="02000503000000000000" pitchFamily="2" charset="0"/>
              </a:rPr>
              <a:t>ToF</a:t>
            </a:r>
            <a:endParaRPr lang="ko-KR" altLang="en-US" sz="900" dirty="0">
              <a:latin typeface="+mj-lt"/>
              <a:cs typeface="Linux Biolinum" panose="02000503000000000000" pitchFamily="2" charset="0"/>
            </a:endParaRPr>
          </a:p>
        </p:txBody>
      </p:sp>
      <p:cxnSp>
        <p:nvCxnSpPr>
          <p:cNvPr id="124" name="직선 화살표 연결선 123">
            <a:extLst>
              <a:ext uri="{FF2B5EF4-FFF2-40B4-BE49-F238E27FC236}">
                <a16:creationId xmlns:a16="http://schemas.microsoft.com/office/drawing/2014/main" id="{D7722909-7DAB-702B-076B-5B1E2D60B15F}"/>
              </a:ext>
            </a:extLst>
          </p:cNvPr>
          <p:cNvCxnSpPr>
            <a:cxnSpLocks/>
          </p:cNvCxnSpPr>
          <p:nvPr/>
        </p:nvCxnSpPr>
        <p:spPr>
          <a:xfrm>
            <a:off x="2545341" y="4643759"/>
            <a:ext cx="462991" cy="0"/>
          </a:xfrm>
          <a:prstGeom prst="straightConnector1">
            <a:avLst/>
          </a:prstGeom>
          <a:ln w="12700">
            <a:solidFill>
              <a:schemeClr val="tx1"/>
            </a:solidFill>
            <a:prstDash val="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125" name="TextBox 124">
            <a:extLst>
              <a:ext uri="{FF2B5EF4-FFF2-40B4-BE49-F238E27FC236}">
                <a16:creationId xmlns:a16="http://schemas.microsoft.com/office/drawing/2014/main" id="{E7AFE8BC-47F9-6178-F0E8-A916A6EE9831}"/>
              </a:ext>
            </a:extLst>
          </p:cNvPr>
          <p:cNvSpPr txBox="1"/>
          <p:nvPr/>
        </p:nvSpPr>
        <p:spPr>
          <a:xfrm>
            <a:off x="2437605" y="4648683"/>
            <a:ext cx="702882" cy="369332"/>
          </a:xfrm>
          <a:prstGeom prst="rect">
            <a:avLst/>
          </a:prstGeom>
          <a:noFill/>
        </p:spPr>
        <p:txBody>
          <a:bodyPr wrap="square" rtlCol="0">
            <a:spAutoFit/>
          </a:bodyPr>
          <a:lstStyle/>
          <a:p>
            <a:pPr algn="ctr"/>
            <a:r>
              <a:rPr lang="en-US" altLang="ko-KR" sz="900" dirty="0">
                <a:latin typeface="+mj-lt"/>
                <a:ea typeface="Linux Biolinum" panose="02000503000000000000" pitchFamily="2" charset="0"/>
                <a:cs typeface="Linux Biolinum" panose="02000503000000000000" pitchFamily="2" charset="0"/>
              </a:rPr>
              <a:t>Doppler</a:t>
            </a:r>
          </a:p>
          <a:p>
            <a:pPr algn="ctr"/>
            <a:r>
              <a:rPr lang="en-US" altLang="ko-KR" sz="900" dirty="0">
                <a:latin typeface="+mj-lt"/>
                <a:ea typeface="Linux Biolinum" panose="02000503000000000000" pitchFamily="2" charset="0"/>
                <a:cs typeface="Linux Biolinum" panose="02000503000000000000" pitchFamily="2" charset="0"/>
              </a:rPr>
              <a:t>Shift</a:t>
            </a:r>
            <a:endParaRPr lang="ko-KR" altLang="en-US" sz="900" dirty="0">
              <a:latin typeface="+mj-lt"/>
              <a:cs typeface="Linux Biolinum" panose="02000503000000000000" pitchFamily="2" charset="0"/>
            </a:endParaRPr>
          </a:p>
        </p:txBody>
      </p:sp>
      <p:cxnSp>
        <p:nvCxnSpPr>
          <p:cNvPr id="126" name="직선 화살표 연결선 125">
            <a:extLst>
              <a:ext uri="{FF2B5EF4-FFF2-40B4-BE49-F238E27FC236}">
                <a16:creationId xmlns:a16="http://schemas.microsoft.com/office/drawing/2014/main" id="{D2A11293-076C-561A-2B77-1D9F5846AA66}"/>
              </a:ext>
            </a:extLst>
          </p:cNvPr>
          <p:cNvCxnSpPr>
            <a:cxnSpLocks/>
          </p:cNvCxnSpPr>
          <p:nvPr/>
        </p:nvCxnSpPr>
        <p:spPr>
          <a:xfrm flipH="1">
            <a:off x="1490461" y="2634448"/>
            <a:ext cx="737789" cy="131660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7" name="TextBox 126">
            <a:extLst>
              <a:ext uri="{FF2B5EF4-FFF2-40B4-BE49-F238E27FC236}">
                <a16:creationId xmlns:a16="http://schemas.microsoft.com/office/drawing/2014/main" id="{4F7E059B-3B1B-5FF1-1D8A-76420F0B3415}"/>
              </a:ext>
            </a:extLst>
          </p:cNvPr>
          <p:cNvSpPr txBox="1"/>
          <p:nvPr/>
        </p:nvSpPr>
        <p:spPr>
          <a:xfrm>
            <a:off x="575643" y="5615750"/>
            <a:ext cx="3523472" cy="400110"/>
          </a:xfrm>
          <a:prstGeom prst="rect">
            <a:avLst/>
          </a:prstGeom>
          <a:noFill/>
        </p:spPr>
        <p:txBody>
          <a:bodyPr wrap="square" rtlCol="0">
            <a:spAutoFit/>
          </a:bodyPr>
          <a:lstStyle/>
          <a:p>
            <a:pPr algn="ctr"/>
            <a:r>
              <a:rPr lang="en-US" altLang="ko-KR" sz="2000" dirty="0">
                <a:solidFill>
                  <a:srgbClr val="ED7D31"/>
                </a:solidFill>
                <a:latin typeface="+mj-lt"/>
                <a:ea typeface="Linux Biolinum" panose="02000503000000000000" pitchFamily="2" charset="0"/>
                <a:cs typeface="Linux Biolinum" panose="02000503000000000000" pitchFamily="2" charset="0"/>
              </a:rPr>
              <a:t>Coherent Wind Doppler Lidar</a:t>
            </a:r>
            <a:endParaRPr lang="ko-KR" altLang="en-US" sz="2000" dirty="0">
              <a:solidFill>
                <a:srgbClr val="ED7D31"/>
              </a:solidFill>
              <a:latin typeface="+mj-lt"/>
              <a:cs typeface="Linux Biolinum" panose="02000503000000000000" pitchFamily="2" charset="0"/>
            </a:endParaRPr>
          </a:p>
        </p:txBody>
      </p:sp>
      <p:sp>
        <p:nvSpPr>
          <p:cNvPr id="131" name="TextBox 130">
            <a:extLst>
              <a:ext uri="{FF2B5EF4-FFF2-40B4-BE49-F238E27FC236}">
                <a16:creationId xmlns:a16="http://schemas.microsoft.com/office/drawing/2014/main" id="{2A81BAAD-4981-5C2B-6BCD-69BC200B6D77}"/>
              </a:ext>
            </a:extLst>
          </p:cNvPr>
          <p:cNvSpPr txBox="1"/>
          <p:nvPr/>
        </p:nvSpPr>
        <p:spPr>
          <a:xfrm rot="16200000">
            <a:off x="4397283" y="1879667"/>
            <a:ext cx="2037354" cy="646331"/>
          </a:xfrm>
          <a:prstGeom prst="rect">
            <a:avLst/>
          </a:prstGeom>
          <a:noFill/>
        </p:spPr>
        <p:txBody>
          <a:bodyPr wrap="square">
            <a:spAutoFit/>
          </a:bodyPr>
          <a:lstStyle/>
          <a:p>
            <a:pPr algn="ctr"/>
            <a:r>
              <a:rPr lang="en-US" altLang="ko-KR" b="1" dirty="0">
                <a:solidFill>
                  <a:schemeClr val="bg1"/>
                </a:solidFill>
                <a:latin typeface="+mj-lt"/>
                <a:ea typeface="Linux Biolinum" panose="02000503000000000000" pitchFamily="2" charset="0"/>
                <a:cs typeface="Linux Biolinum" panose="02000503000000000000" pitchFamily="2" charset="0"/>
              </a:rPr>
              <a:t>Real Data </a:t>
            </a:r>
          </a:p>
          <a:p>
            <a:pPr algn="ctr"/>
            <a:r>
              <a:rPr lang="en-US" altLang="ko-KR" b="1" dirty="0">
                <a:solidFill>
                  <a:schemeClr val="bg1"/>
                </a:solidFill>
                <a:latin typeface="+mj-lt"/>
                <a:ea typeface="Linux Biolinum" panose="02000503000000000000" pitchFamily="2" charset="0"/>
                <a:cs typeface="Linux Biolinum" panose="02000503000000000000" pitchFamily="2" charset="0"/>
              </a:rPr>
              <a:t>[Wei21]</a:t>
            </a:r>
            <a:endParaRPr lang="ko-KR" altLang="en-US" b="1" dirty="0">
              <a:solidFill>
                <a:schemeClr val="bg1"/>
              </a:solidFill>
              <a:latin typeface="+mj-lt"/>
            </a:endParaRPr>
          </a:p>
        </p:txBody>
      </p:sp>
      <p:sp>
        <p:nvSpPr>
          <p:cNvPr id="132" name="TextBox 131">
            <a:extLst>
              <a:ext uri="{FF2B5EF4-FFF2-40B4-BE49-F238E27FC236}">
                <a16:creationId xmlns:a16="http://schemas.microsoft.com/office/drawing/2014/main" id="{A435DB3A-AD0F-C902-8AF9-7380A3017FD1}"/>
              </a:ext>
            </a:extLst>
          </p:cNvPr>
          <p:cNvSpPr txBox="1"/>
          <p:nvPr/>
        </p:nvSpPr>
        <p:spPr>
          <a:xfrm rot="16200000">
            <a:off x="4729841" y="4903655"/>
            <a:ext cx="1372241" cy="369332"/>
          </a:xfrm>
          <a:prstGeom prst="rect">
            <a:avLst/>
          </a:prstGeom>
          <a:noFill/>
        </p:spPr>
        <p:txBody>
          <a:bodyPr wrap="square">
            <a:spAutoFit/>
          </a:bodyPr>
          <a:lstStyle/>
          <a:p>
            <a:pPr algn="ctr"/>
            <a:r>
              <a:rPr lang="en-US" altLang="ko-KR" b="1" dirty="0">
                <a:solidFill>
                  <a:schemeClr val="bg1"/>
                </a:solidFill>
                <a:latin typeface="+mj-lt"/>
                <a:ea typeface="Linux Biolinum" panose="02000503000000000000" pitchFamily="2" charset="0"/>
                <a:cs typeface="Linux Biolinum" panose="02000503000000000000" pitchFamily="2" charset="0"/>
              </a:rPr>
              <a:t>Simulation</a:t>
            </a:r>
            <a:endParaRPr lang="ko-KR" altLang="en-US" b="1" dirty="0">
              <a:solidFill>
                <a:schemeClr val="bg1"/>
              </a:solidFill>
              <a:latin typeface="+mj-lt"/>
            </a:endParaRPr>
          </a:p>
        </p:txBody>
      </p:sp>
      <p:sp>
        <p:nvSpPr>
          <p:cNvPr id="133" name="TextBox 132">
            <a:extLst>
              <a:ext uri="{FF2B5EF4-FFF2-40B4-BE49-F238E27FC236}">
                <a16:creationId xmlns:a16="http://schemas.microsoft.com/office/drawing/2014/main" id="{918C3091-6A93-E22C-C96A-491CD7B0B073}"/>
              </a:ext>
            </a:extLst>
          </p:cNvPr>
          <p:cNvSpPr txBox="1"/>
          <p:nvPr/>
        </p:nvSpPr>
        <p:spPr>
          <a:xfrm rot="16200000">
            <a:off x="5337891" y="5001242"/>
            <a:ext cx="1336213"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Height (km)</a:t>
            </a:r>
            <a:endParaRPr lang="ko-KR" altLang="en-US" sz="1000" dirty="0">
              <a:solidFill>
                <a:schemeClr val="bg1"/>
              </a:solidFill>
              <a:latin typeface="+mj-lt"/>
              <a:cs typeface="Linux Biolinum" panose="02000503000000000000" pitchFamily="2" charset="0"/>
            </a:endParaRPr>
          </a:p>
        </p:txBody>
      </p:sp>
      <p:sp>
        <p:nvSpPr>
          <p:cNvPr id="134" name="TextBox 133">
            <a:extLst>
              <a:ext uri="{FF2B5EF4-FFF2-40B4-BE49-F238E27FC236}">
                <a16:creationId xmlns:a16="http://schemas.microsoft.com/office/drawing/2014/main" id="{31CF983E-04E6-A70C-6A05-4E7E90E40A55}"/>
              </a:ext>
            </a:extLst>
          </p:cNvPr>
          <p:cNvSpPr txBox="1"/>
          <p:nvPr/>
        </p:nvSpPr>
        <p:spPr>
          <a:xfrm>
            <a:off x="5917897" y="6217975"/>
            <a:ext cx="247412"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0</a:t>
            </a:r>
            <a:endParaRPr lang="ko-KR" altLang="en-US" sz="1000" dirty="0">
              <a:solidFill>
                <a:schemeClr val="bg1"/>
              </a:solidFill>
              <a:latin typeface="+mj-lt"/>
              <a:cs typeface="Linux Biolinum" panose="02000503000000000000" pitchFamily="2" charset="0"/>
            </a:endParaRPr>
          </a:p>
        </p:txBody>
      </p:sp>
      <p:sp>
        <p:nvSpPr>
          <p:cNvPr id="135" name="TextBox 134">
            <a:extLst>
              <a:ext uri="{FF2B5EF4-FFF2-40B4-BE49-F238E27FC236}">
                <a16:creationId xmlns:a16="http://schemas.microsoft.com/office/drawing/2014/main" id="{E8950BB9-147A-B2A3-7DF3-BB4AB47629E2}"/>
              </a:ext>
            </a:extLst>
          </p:cNvPr>
          <p:cNvSpPr txBox="1"/>
          <p:nvPr/>
        </p:nvSpPr>
        <p:spPr>
          <a:xfrm>
            <a:off x="5776932" y="3726410"/>
            <a:ext cx="494549"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1</a:t>
            </a:r>
            <a:endParaRPr lang="ko-KR" altLang="en-US" sz="1000" dirty="0">
              <a:solidFill>
                <a:schemeClr val="bg1"/>
              </a:solidFill>
              <a:latin typeface="+mj-lt"/>
              <a:cs typeface="Linux Biolinum" panose="02000503000000000000" pitchFamily="2" charset="0"/>
            </a:endParaRPr>
          </a:p>
        </p:txBody>
      </p:sp>
      <p:sp>
        <p:nvSpPr>
          <p:cNvPr id="136" name="TextBox 135">
            <a:extLst>
              <a:ext uri="{FF2B5EF4-FFF2-40B4-BE49-F238E27FC236}">
                <a16:creationId xmlns:a16="http://schemas.microsoft.com/office/drawing/2014/main" id="{38C78920-F807-9109-8569-112E18779243}"/>
              </a:ext>
            </a:extLst>
          </p:cNvPr>
          <p:cNvSpPr txBox="1"/>
          <p:nvPr/>
        </p:nvSpPr>
        <p:spPr>
          <a:xfrm rot="16200000">
            <a:off x="8157314" y="4983224"/>
            <a:ext cx="1336213"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Intensity</a:t>
            </a:r>
            <a:endParaRPr lang="ko-KR" altLang="en-US" sz="1000" dirty="0">
              <a:solidFill>
                <a:schemeClr val="bg1"/>
              </a:solidFill>
              <a:latin typeface="+mj-lt"/>
              <a:cs typeface="Linux Biolinum" panose="02000503000000000000" pitchFamily="2" charset="0"/>
            </a:endParaRPr>
          </a:p>
        </p:txBody>
      </p:sp>
      <p:sp>
        <p:nvSpPr>
          <p:cNvPr id="137" name="TextBox 136">
            <a:extLst>
              <a:ext uri="{FF2B5EF4-FFF2-40B4-BE49-F238E27FC236}">
                <a16:creationId xmlns:a16="http://schemas.microsoft.com/office/drawing/2014/main" id="{15BA3186-49AD-4368-20C5-854DDD50AAA8}"/>
              </a:ext>
            </a:extLst>
          </p:cNvPr>
          <p:cNvSpPr txBox="1"/>
          <p:nvPr/>
        </p:nvSpPr>
        <p:spPr>
          <a:xfrm>
            <a:off x="9610389" y="6281100"/>
            <a:ext cx="1336213"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Freq</a:t>
            </a:r>
            <a:endParaRPr lang="ko-KR" altLang="en-US" sz="1000" dirty="0">
              <a:solidFill>
                <a:schemeClr val="bg1"/>
              </a:solidFill>
              <a:latin typeface="+mj-lt"/>
              <a:cs typeface="Linux Biolinum" panose="02000503000000000000" pitchFamily="2" charset="0"/>
            </a:endParaRPr>
          </a:p>
        </p:txBody>
      </p:sp>
      <p:sp>
        <p:nvSpPr>
          <p:cNvPr id="139" name="TextBox 138">
            <a:extLst>
              <a:ext uri="{FF2B5EF4-FFF2-40B4-BE49-F238E27FC236}">
                <a16:creationId xmlns:a16="http://schemas.microsoft.com/office/drawing/2014/main" id="{46C9B789-3E04-A865-C80D-D1EC42F5C326}"/>
              </a:ext>
            </a:extLst>
          </p:cNvPr>
          <p:cNvSpPr txBox="1"/>
          <p:nvPr/>
        </p:nvSpPr>
        <p:spPr>
          <a:xfrm>
            <a:off x="7384221" y="6281100"/>
            <a:ext cx="1336213"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Freq</a:t>
            </a:r>
            <a:endParaRPr lang="ko-KR" altLang="en-US" sz="1000" dirty="0">
              <a:solidFill>
                <a:schemeClr val="bg1"/>
              </a:solidFill>
              <a:latin typeface="+mj-lt"/>
              <a:cs typeface="Linux Biolinum" panose="02000503000000000000" pitchFamily="2" charset="0"/>
            </a:endParaRPr>
          </a:p>
        </p:txBody>
      </p:sp>
      <p:sp>
        <p:nvSpPr>
          <p:cNvPr id="140" name="TextBox 139">
            <a:extLst>
              <a:ext uri="{FF2B5EF4-FFF2-40B4-BE49-F238E27FC236}">
                <a16:creationId xmlns:a16="http://schemas.microsoft.com/office/drawing/2014/main" id="{62550B83-CF03-A34B-90EF-5EB67E0CC4FA}"/>
              </a:ext>
            </a:extLst>
          </p:cNvPr>
          <p:cNvSpPr txBox="1"/>
          <p:nvPr/>
        </p:nvSpPr>
        <p:spPr>
          <a:xfrm>
            <a:off x="6128982" y="6281100"/>
            <a:ext cx="1336213" cy="246221"/>
          </a:xfrm>
          <a:prstGeom prst="rect">
            <a:avLst/>
          </a:prstGeom>
          <a:noFill/>
        </p:spPr>
        <p:txBody>
          <a:bodyPr wrap="square" rtlCol="0">
            <a:spAutoFit/>
          </a:bodyPr>
          <a:lstStyle/>
          <a:p>
            <a:pPr algn="ctr"/>
            <a:r>
              <a:rPr lang="en-US" altLang="ko-KR" sz="1000" dirty="0">
                <a:solidFill>
                  <a:schemeClr val="bg1"/>
                </a:solidFill>
                <a:latin typeface="+mj-lt"/>
                <a:ea typeface="Linux Biolinum" panose="02000503000000000000" pitchFamily="2" charset="0"/>
                <a:cs typeface="Linux Biolinum" panose="02000503000000000000" pitchFamily="2" charset="0"/>
              </a:rPr>
              <a:t>Freq</a:t>
            </a:r>
            <a:endParaRPr lang="ko-KR" altLang="en-US" sz="1000" dirty="0">
              <a:solidFill>
                <a:schemeClr val="bg1"/>
              </a:solidFill>
              <a:latin typeface="+mj-lt"/>
              <a:cs typeface="Linux Biolinum" panose="02000503000000000000" pitchFamily="2" charset="0"/>
            </a:endParaRPr>
          </a:p>
        </p:txBody>
      </p:sp>
      <p:pic>
        <p:nvPicPr>
          <p:cNvPr id="3" name="그래픽 2">
            <a:extLst>
              <a:ext uri="{FF2B5EF4-FFF2-40B4-BE49-F238E27FC236}">
                <a16:creationId xmlns:a16="http://schemas.microsoft.com/office/drawing/2014/main" id="{16C70B0C-893B-46FB-E6CA-684FF0829C1A}"/>
              </a:ext>
            </a:extLst>
          </p:cNvPr>
          <p:cNvPicPr>
            <a:picLocks noChangeAspect="1"/>
          </p:cNvPicPr>
          <p:nvPr/>
        </p:nvPicPr>
        <p:blipFill>
          <a:blip r:embed="rId17">
            <a:extLst>
              <a:ext uri="{96DAC541-7B7A-43D3-8B79-37D633B846F1}">
                <asvg:svgBlip xmlns:asvg="http://schemas.microsoft.com/office/drawing/2016/SVG/main" r:embed="rId18"/>
              </a:ext>
            </a:extLst>
          </a:blip>
          <a:srcRect l="47560" t="6845" r="23651" b="8591"/>
          <a:stretch/>
        </p:blipFill>
        <p:spPr>
          <a:xfrm>
            <a:off x="6203311" y="3815698"/>
            <a:ext cx="1096637" cy="2484118"/>
          </a:xfrm>
          <a:prstGeom prst="rect">
            <a:avLst/>
          </a:prstGeom>
        </p:spPr>
      </p:pic>
      <p:sp>
        <p:nvSpPr>
          <p:cNvPr id="5" name="TextBox 4">
            <a:extLst>
              <a:ext uri="{FF2B5EF4-FFF2-40B4-BE49-F238E27FC236}">
                <a16:creationId xmlns:a16="http://schemas.microsoft.com/office/drawing/2014/main" id="{DA51168F-C8B7-76C7-F809-263BDF287238}"/>
              </a:ext>
            </a:extLst>
          </p:cNvPr>
          <p:cNvSpPr txBox="1"/>
          <p:nvPr/>
        </p:nvSpPr>
        <p:spPr>
          <a:xfrm>
            <a:off x="6050867" y="4332281"/>
            <a:ext cx="1355225" cy="523220"/>
          </a:xfrm>
          <a:prstGeom prst="rect">
            <a:avLst/>
          </a:prstGeom>
          <a:noFill/>
        </p:spPr>
        <p:txBody>
          <a:bodyPr wrap="square" rtlCol="0">
            <a:spAutoFit/>
          </a:bodyPr>
          <a:lstStyle/>
          <a:p>
            <a:pPr algn="ctr"/>
            <a:r>
              <a:rPr lang="en-US" altLang="ko-KR" sz="1400" dirty="0"/>
              <a:t>Multi-bounce only</a:t>
            </a:r>
            <a:endParaRPr lang="ko-KR" altLang="en-US" sz="1400" dirty="0"/>
          </a:p>
        </p:txBody>
      </p:sp>
      <p:sp>
        <p:nvSpPr>
          <p:cNvPr id="15" name="TextBox 14">
            <a:extLst>
              <a:ext uri="{FF2B5EF4-FFF2-40B4-BE49-F238E27FC236}">
                <a16:creationId xmlns:a16="http://schemas.microsoft.com/office/drawing/2014/main" id="{D260A235-6EB1-463E-01E1-D29736837072}"/>
              </a:ext>
            </a:extLst>
          </p:cNvPr>
          <p:cNvSpPr txBox="1"/>
          <p:nvPr/>
        </p:nvSpPr>
        <p:spPr>
          <a:xfrm>
            <a:off x="7319616" y="4332281"/>
            <a:ext cx="1355225" cy="523220"/>
          </a:xfrm>
          <a:prstGeom prst="rect">
            <a:avLst/>
          </a:prstGeom>
          <a:noFill/>
        </p:spPr>
        <p:txBody>
          <a:bodyPr wrap="square" rtlCol="0">
            <a:spAutoFit/>
          </a:bodyPr>
          <a:lstStyle/>
          <a:p>
            <a:pPr algn="ctr"/>
            <a:r>
              <a:rPr lang="en-US" altLang="ko-KR" sz="1400" dirty="0"/>
              <a:t>Direct + Multi bounce</a:t>
            </a:r>
            <a:endParaRPr lang="ko-KR" altLang="en-US" sz="1400" dirty="0"/>
          </a:p>
        </p:txBody>
      </p:sp>
    </p:spTree>
    <p:custDataLst>
      <p:tags r:id="rId1"/>
    </p:custDataLst>
    <p:extLst>
      <p:ext uri="{BB962C8B-B14F-4D97-AF65-F5344CB8AC3E}">
        <p14:creationId xmlns:p14="http://schemas.microsoft.com/office/powerpoint/2010/main" val="357633722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D35E0-6463-2D13-0339-0F7510653F37}"/>
            </a:ext>
          </a:extLst>
        </p:cNvPr>
        <p:cNvGrpSpPr/>
        <p:nvPr/>
      </p:nvGrpSpPr>
      <p:grpSpPr>
        <a:xfrm>
          <a:off x="0" y="0"/>
          <a:ext cx="0" cy="0"/>
          <a:chOff x="0" y="0"/>
          <a:chExt cx="0" cy="0"/>
        </a:xfrm>
      </p:grpSpPr>
      <p:sp>
        <p:nvSpPr>
          <p:cNvPr id="5" name="제목 4">
            <a:extLst>
              <a:ext uri="{FF2B5EF4-FFF2-40B4-BE49-F238E27FC236}">
                <a16:creationId xmlns:a16="http://schemas.microsoft.com/office/drawing/2014/main" id="{E825B1E7-5723-72C6-0857-8F6A9A63346A}"/>
              </a:ext>
            </a:extLst>
          </p:cNvPr>
          <p:cNvSpPr>
            <a:spLocks noGrp="1"/>
          </p:cNvSpPr>
          <p:nvPr>
            <p:ph type="title"/>
          </p:nvPr>
        </p:nvSpPr>
        <p:spPr/>
        <p:txBody>
          <a:bodyPr/>
          <a:lstStyle/>
          <a:p>
            <a:r>
              <a:rPr lang="en-US" altLang="ko-KR" dirty="0"/>
              <a:t>Conclusion</a:t>
            </a:r>
            <a:endParaRPr lang="ko-KR" altLang="en-US" dirty="0"/>
          </a:p>
        </p:txBody>
      </p:sp>
      <p:sp>
        <p:nvSpPr>
          <p:cNvPr id="4" name="슬라이드 번호 개체 틀 3">
            <a:extLst>
              <a:ext uri="{FF2B5EF4-FFF2-40B4-BE49-F238E27FC236}">
                <a16:creationId xmlns:a16="http://schemas.microsoft.com/office/drawing/2014/main" id="{295E06D6-6DF7-879E-074A-B83EC4DE5C96}"/>
              </a:ext>
            </a:extLst>
          </p:cNvPr>
          <p:cNvSpPr>
            <a:spLocks noGrp="1"/>
          </p:cNvSpPr>
          <p:nvPr>
            <p:ph type="sldNum" sz="quarter" idx="12"/>
          </p:nvPr>
        </p:nvSpPr>
        <p:spPr/>
        <p:txBody>
          <a:bodyPr/>
          <a:lstStyle/>
          <a:p>
            <a:fld id="{8DF240CA-39A6-8942-A819-E48F9D8A9D50}" type="slidenum">
              <a:rPr lang="en-KR" smtClean="0"/>
              <a:pPr/>
              <a:t>29</a:t>
            </a:fld>
            <a:endParaRPr lang="en-KR" dirty="0"/>
          </a:p>
        </p:txBody>
      </p:sp>
    </p:spTree>
    <p:extLst>
      <p:ext uri="{BB962C8B-B14F-4D97-AF65-F5344CB8AC3E}">
        <p14:creationId xmlns:p14="http://schemas.microsoft.com/office/powerpoint/2010/main" val="43574110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91F69-97E4-7061-ED4D-291880872F01}"/>
            </a:ext>
          </a:extLst>
        </p:cNvPr>
        <p:cNvGrpSpPr/>
        <p:nvPr/>
      </p:nvGrpSpPr>
      <p:grpSpPr>
        <a:xfrm>
          <a:off x="0" y="0"/>
          <a:ext cx="0" cy="0"/>
          <a:chOff x="0" y="0"/>
          <a:chExt cx="0" cy="0"/>
        </a:xfrm>
      </p:grpSpPr>
      <p:pic>
        <p:nvPicPr>
          <p:cNvPr id="7" name="Picture 6" descr="Speckle (interference) - Wikipedia">
            <a:extLst>
              <a:ext uri="{FF2B5EF4-FFF2-40B4-BE49-F238E27FC236}">
                <a16:creationId xmlns:a16="http://schemas.microsoft.com/office/drawing/2014/main" id="{B27AD121-A6DB-5BC8-F506-BE437DD93F5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762" b="4762"/>
          <a:stretch>
            <a:fillRect/>
          </a:stretch>
        </p:blipFill>
        <p:spPr bwMode="auto">
          <a:xfrm>
            <a:off x="497584" y="2974829"/>
            <a:ext cx="1148833" cy="1039426"/>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2" name="제목 1">
            <a:extLst>
              <a:ext uri="{FF2B5EF4-FFF2-40B4-BE49-F238E27FC236}">
                <a16:creationId xmlns:a16="http://schemas.microsoft.com/office/drawing/2014/main" id="{4C10F3EC-E1BC-1F81-213B-F930F66F1A01}"/>
              </a:ext>
            </a:extLst>
          </p:cNvPr>
          <p:cNvSpPr>
            <a:spLocks noGrp="1"/>
          </p:cNvSpPr>
          <p:nvPr>
            <p:ph type="title"/>
          </p:nvPr>
        </p:nvSpPr>
        <p:spPr/>
        <p:txBody>
          <a:bodyPr/>
          <a:lstStyle/>
          <a:p>
            <a:r>
              <a:rPr lang="en-US" altLang="ko-KR" dirty="0"/>
              <a:t>Rendering for Computational Imaging</a:t>
            </a:r>
            <a:endParaRPr lang="ko-KR" altLang="en-US" dirty="0"/>
          </a:p>
        </p:txBody>
      </p:sp>
      <p:sp>
        <p:nvSpPr>
          <p:cNvPr id="4" name="슬라이드 번호 개체 틀 3">
            <a:extLst>
              <a:ext uri="{FF2B5EF4-FFF2-40B4-BE49-F238E27FC236}">
                <a16:creationId xmlns:a16="http://schemas.microsoft.com/office/drawing/2014/main" id="{3D83DDD2-B9EA-7D93-F03C-48F418425120}"/>
              </a:ext>
            </a:extLst>
          </p:cNvPr>
          <p:cNvSpPr>
            <a:spLocks noGrp="1"/>
          </p:cNvSpPr>
          <p:nvPr>
            <p:ph type="sldNum" sz="quarter" idx="12"/>
          </p:nvPr>
        </p:nvSpPr>
        <p:spPr/>
        <p:txBody>
          <a:bodyPr/>
          <a:lstStyle/>
          <a:p>
            <a:fld id="{8DF240CA-39A6-8942-A819-E48F9D8A9D50}" type="slidenum">
              <a:rPr lang="en-KR" smtClean="0"/>
              <a:pPr/>
              <a:t>3</a:t>
            </a:fld>
            <a:endParaRPr lang="en-KR" dirty="0"/>
          </a:p>
        </p:txBody>
      </p:sp>
      <p:sp>
        <p:nvSpPr>
          <p:cNvPr id="5" name="사각형: 둥근 모서리 4">
            <a:extLst>
              <a:ext uri="{FF2B5EF4-FFF2-40B4-BE49-F238E27FC236}">
                <a16:creationId xmlns:a16="http://schemas.microsoft.com/office/drawing/2014/main" id="{7C9EBCE1-27B9-A9C8-DEF5-28CBDBB247E2}"/>
              </a:ext>
            </a:extLst>
          </p:cNvPr>
          <p:cNvSpPr/>
          <p:nvPr/>
        </p:nvSpPr>
        <p:spPr>
          <a:xfrm>
            <a:off x="381689" y="1679350"/>
            <a:ext cx="5324630" cy="2443046"/>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TextBox 5">
            <a:extLst>
              <a:ext uri="{FF2B5EF4-FFF2-40B4-BE49-F238E27FC236}">
                <a16:creationId xmlns:a16="http://schemas.microsoft.com/office/drawing/2014/main" id="{80409263-D3F3-F618-FA6C-480701EE19BD}"/>
              </a:ext>
            </a:extLst>
          </p:cNvPr>
          <p:cNvSpPr txBox="1"/>
          <p:nvPr/>
        </p:nvSpPr>
        <p:spPr>
          <a:xfrm>
            <a:off x="1193918" y="1141031"/>
            <a:ext cx="3398954" cy="400110"/>
          </a:xfrm>
          <a:prstGeom prst="rect">
            <a:avLst/>
          </a:prstGeom>
          <a:noFill/>
        </p:spPr>
        <p:txBody>
          <a:bodyPr wrap="square" rtlCol="0">
            <a:spAutoFit/>
          </a:bodyPr>
          <a:lstStyle/>
          <a:p>
            <a:pPr algn="ctr"/>
            <a:r>
              <a:rPr lang="en-US" altLang="ko-KR" sz="2000" dirty="0"/>
              <a:t>Computational Imaging</a:t>
            </a:r>
            <a:endParaRPr lang="ko-KR" altLang="en-US" sz="2000" dirty="0"/>
          </a:p>
        </p:txBody>
      </p:sp>
      <p:pic>
        <p:nvPicPr>
          <p:cNvPr id="12" name="Picture 2" descr="What is a SPAD Array? » Photon Force">
            <a:extLst>
              <a:ext uri="{FF2B5EF4-FFF2-40B4-BE49-F238E27FC236}">
                <a16:creationId xmlns:a16="http://schemas.microsoft.com/office/drawing/2014/main" id="{70358AF4-6C81-95AD-6731-403D79A5AA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808" y="1845713"/>
            <a:ext cx="1497974" cy="99803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1706F39D-4730-5094-CE90-B184F5C914F5}"/>
              </a:ext>
            </a:extLst>
          </p:cNvPr>
          <p:cNvPicPr>
            <a:picLocks noChangeAspect="1" noChangeArrowheads="1"/>
          </p:cNvPicPr>
          <p:nvPr/>
        </p:nvPicPr>
        <p:blipFill>
          <a:blip r:embed="rId8"/>
          <a:srcRect/>
          <a:stretch/>
        </p:blipFill>
        <p:spPr bwMode="auto">
          <a:xfrm>
            <a:off x="3695600" y="1845713"/>
            <a:ext cx="1774282" cy="99803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6" descr="Helios Flex Time of Flight (ToF) 3D Camera Bundle">
            <a:extLst>
              <a:ext uri="{FF2B5EF4-FFF2-40B4-BE49-F238E27FC236}">
                <a16:creationId xmlns:a16="http://schemas.microsoft.com/office/drawing/2014/main" id="{08FF3923-B364-D6D7-CBCC-40E1D515689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9573" b="13162"/>
          <a:stretch>
            <a:fillRect/>
          </a:stretch>
        </p:blipFill>
        <p:spPr bwMode="auto">
          <a:xfrm>
            <a:off x="2260451" y="1845713"/>
            <a:ext cx="1276154" cy="99803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5" name="Picture 8" descr="Liquid lens based holographic camera for real 3D scene hologram acquisition  using end-to-end physical model-driven network | Light: Science &amp;  Applications">
            <a:extLst>
              <a:ext uri="{FF2B5EF4-FFF2-40B4-BE49-F238E27FC236}">
                <a16:creationId xmlns:a16="http://schemas.microsoft.com/office/drawing/2014/main" id="{AED5E9D4-22B2-3D67-F42D-4B28516DEBFB}"/>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676713" y="2986153"/>
            <a:ext cx="1844668" cy="99803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10">
            <a:extLst>
              <a:ext uri="{FF2B5EF4-FFF2-40B4-BE49-F238E27FC236}">
                <a16:creationId xmlns:a16="http://schemas.microsoft.com/office/drawing/2014/main" id="{C1D6DE4B-C73B-640B-9AA7-4778565D9AD6}"/>
              </a:ext>
            </a:extLst>
          </p:cNvPr>
          <p:cNvPicPr>
            <a:picLocks noChangeAspect="1" noChangeArrowheads="1"/>
          </p:cNvPicPr>
          <p:nvPr/>
        </p:nvPicPr>
        <p:blipFill>
          <a:blip r:embed="rId12"/>
          <a:srcRect/>
          <a:stretch/>
        </p:blipFill>
        <p:spPr bwMode="auto">
          <a:xfrm>
            <a:off x="1779248" y="2990473"/>
            <a:ext cx="1773010" cy="99371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80FD31-0D1F-27AF-DD47-3849EEAB42D9}"/>
              </a:ext>
            </a:extLst>
          </p:cNvPr>
          <p:cNvSpPr txBox="1"/>
          <p:nvPr/>
        </p:nvSpPr>
        <p:spPr>
          <a:xfrm>
            <a:off x="601332" y="4352272"/>
            <a:ext cx="4966348" cy="1287532"/>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altLang="ko-KR" dirty="0"/>
              <a:t>Design a novel imaging </a:t>
            </a:r>
            <a:r>
              <a:rPr lang="en-US" altLang="ko-KR" dirty="0">
                <a:solidFill>
                  <a:schemeClr val="accent4"/>
                </a:solidFill>
              </a:rPr>
              <a:t>hardware</a:t>
            </a:r>
            <a:r>
              <a:rPr lang="en-US" altLang="ko-KR" dirty="0"/>
              <a:t> system</a:t>
            </a:r>
          </a:p>
          <a:p>
            <a:pPr marL="285750" indent="-285750">
              <a:lnSpc>
                <a:spcPct val="150000"/>
              </a:lnSpc>
              <a:buFont typeface="Wingdings" panose="05000000000000000000" pitchFamily="2" charset="2"/>
              <a:buChar char="§"/>
            </a:pPr>
            <a:r>
              <a:rPr lang="en-US" altLang="ko-KR" dirty="0"/>
              <a:t>Build a better </a:t>
            </a:r>
            <a:r>
              <a:rPr lang="en-US" altLang="ko-KR" dirty="0">
                <a:solidFill>
                  <a:schemeClr val="accent4"/>
                </a:solidFill>
              </a:rPr>
              <a:t>computational algorithms</a:t>
            </a:r>
            <a:r>
              <a:rPr lang="en-US" altLang="ko-KR" dirty="0"/>
              <a:t> with enhanced capabilities</a:t>
            </a:r>
          </a:p>
        </p:txBody>
      </p:sp>
      <p:sp>
        <p:nvSpPr>
          <p:cNvPr id="19" name="사각형: 둥근 모서리 18">
            <a:extLst>
              <a:ext uri="{FF2B5EF4-FFF2-40B4-BE49-F238E27FC236}">
                <a16:creationId xmlns:a16="http://schemas.microsoft.com/office/drawing/2014/main" id="{18E76AD6-B820-DD5C-4DA6-58D9D7C805F0}"/>
              </a:ext>
            </a:extLst>
          </p:cNvPr>
          <p:cNvSpPr/>
          <p:nvPr/>
        </p:nvSpPr>
        <p:spPr>
          <a:xfrm>
            <a:off x="6388812" y="1679350"/>
            <a:ext cx="5324630" cy="2443046"/>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Box 19">
            <a:extLst>
              <a:ext uri="{FF2B5EF4-FFF2-40B4-BE49-F238E27FC236}">
                <a16:creationId xmlns:a16="http://schemas.microsoft.com/office/drawing/2014/main" id="{75E58CA7-7758-456B-19A0-6204D0022E7F}"/>
              </a:ext>
            </a:extLst>
          </p:cNvPr>
          <p:cNvSpPr txBox="1"/>
          <p:nvPr/>
        </p:nvSpPr>
        <p:spPr>
          <a:xfrm>
            <a:off x="6791345" y="4352272"/>
            <a:ext cx="4718411" cy="1703030"/>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altLang="ko-KR" dirty="0">
                <a:solidFill>
                  <a:schemeClr val="accent4"/>
                </a:solidFill>
              </a:rPr>
              <a:t>Replicate</a:t>
            </a:r>
            <a:r>
              <a:rPr lang="en-US" altLang="ko-KR" dirty="0"/>
              <a:t> measurement of computational imaging systems through </a:t>
            </a:r>
            <a:r>
              <a:rPr lang="en-US" altLang="ko-KR" dirty="0">
                <a:solidFill>
                  <a:schemeClr val="accent4"/>
                </a:solidFill>
              </a:rPr>
              <a:t>simulation</a:t>
            </a:r>
          </a:p>
          <a:p>
            <a:pPr marL="285750" indent="-285750">
              <a:lnSpc>
                <a:spcPct val="150000"/>
              </a:lnSpc>
              <a:buFont typeface="Wingdings" panose="05000000000000000000" pitchFamily="2" charset="2"/>
              <a:buChar char="§"/>
            </a:pPr>
            <a:r>
              <a:rPr lang="en-US" altLang="ko-KR" dirty="0"/>
              <a:t>Exploit </a:t>
            </a:r>
            <a:r>
              <a:rPr lang="en-US" altLang="ko-KR" dirty="0">
                <a:solidFill>
                  <a:schemeClr val="accent4"/>
                </a:solidFill>
              </a:rPr>
              <a:t>physically-accurate</a:t>
            </a:r>
            <a:r>
              <a:rPr lang="en-US" altLang="ko-KR" dirty="0"/>
              <a:t> and </a:t>
            </a:r>
            <a:r>
              <a:rPr lang="en-US" altLang="ko-KR" dirty="0">
                <a:solidFill>
                  <a:schemeClr val="accent4"/>
                </a:solidFill>
              </a:rPr>
              <a:t>efficient</a:t>
            </a:r>
            <a:r>
              <a:rPr lang="en-US" altLang="ko-KR" dirty="0"/>
              <a:t> rendering algorithm</a:t>
            </a:r>
          </a:p>
        </p:txBody>
      </p:sp>
      <p:pic>
        <p:nvPicPr>
          <p:cNvPr id="3074" name="Picture 2" descr="A Framework for Transient Rendering | Disney Research Studios">
            <a:extLst>
              <a:ext uri="{FF2B5EF4-FFF2-40B4-BE49-F238E27FC236}">
                <a16:creationId xmlns:a16="http://schemas.microsoft.com/office/drawing/2014/main" id="{7DEF9FFB-BEB7-76DC-52C1-B2F69885161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6467" y="1846547"/>
            <a:ext cx="1603233" cy="997200"/>
          </a:xfrm>
          <a:prstGeom prst="rect">
            <a:avLst/>
          </a:prstGeom>
          <a:noFill/>
          <a:extLst>
            <a:ext uri="{909E8E84-426E-40DD-AFC4-6F175D3DCCD1}">
              <a14:hiddenFill xmlns:a14="http://schemas.microsoft.com/office/drawing/2010/main">
                <a:solidFill>
                  <a:srgbClr val="FFFFFF"/>
                </a:solidFill>
              </a14:hiddenFill>
            </a:ext>
          </a:extLst>
        </p:spPr>
      </p:pic>
      <p:pic>
        <p:nvPicPr>
          <p:cNvPr id="21" name="aa">
            <a:hlinkClick r:id="" action="ppaction://media"/>
            <a:extLst>
              <a:ext uri="{FF2B5EF4-FFF2-40B4-BE49-F238E27FC236}">
                <a16:creationId xmlns:a16="http://schemas.microsoft.com/office/drawing/2014/main" id="{A840ED7D-3897-D083-16E6-63F4FFDBB137}"/>
              </a:ext>
            </a:extLst>
          </p:cNvPr>
          <p:cNvPicPr>
            <a:picLocks noChangeAspect="1"/>
          </p:cNvPicPr>
          <p:nvPr>
            <a:videoFile r:link="rId3"/>
            <p:extLst>
              <p:ext uri="{DAA4B4D4-6D71-4841-9C94-3DE7FCFB9230}">
                <p14:media xmlns:p14="http://schemas.microsoft.com/office/powerpoint/2010/main" r:embed="rId2"/>
              </p:ext>
            </p:extLst>
          </p:nvPr>
        </p:nvPicPr>
        <p:blipFill>
          <a:blip r:embed="rId14"/>
          <a:stretch>
            <a:fillRect/>
          </a:stretch>
        </p:blipFill>
        <p:spPr>
          <a:xfrm>
            <a:off x="8651951" y="1845713"/>
            <a:ext cx="997200" cy="997200"/>
          </a:xfrm>
          <a:prstGeom prst="rect">
            <a:avLst/>
          </a:prstGeom>
        </p:spPr>
      </p:pic>
      <p:pic>
        <p:nvPicPr>
          <p:cNvPr id="3076" name="Picture 4" descr="Overview of Polarized Rendering in Mitsuba 3">
            <a:extLst>
              <a:ext uri="{FF2B5EF4-FFF2-40B4-BE49-F238E27FC236}">
                <a16:creationId xmlns:a16="http://schemas.microsoft.com/office/drawing/2014/main" id="{F0A37E28-2BD9-9F5C-A1F3-C7169FDF5A99}"/>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5892" b="5892"/>
          <a:stretch>
            <a:fillRect/>
          </a:stretch>
        </p:blipFill>
        <p:spPr bwMode="auto">
          <a:xfrm>
            <a:off x="10031402" y="1846547"/>
            <a:ext cx="1130407" cy="9972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870332DD-5AFE-C0E5-0068-04993099B381}"/>
              </a:ext>
            </a:extLst>
          </p:cNvPr>
          <p:cNvPicPr>
            <a:picLocks noChangeAspect="1" noChangeArrowheads="1"/>
          </p:cNvPicPr>
          <p:nvPr/>
        </p:nvPicPr>
        <p:blipFill>
          <a:blip r:embed="rId16"/>
          <a:srcRect/>
          <a:stretch/>
        </p:blipFill>
        <p:spPr bwMode="auto">
          <a:xfrm>
            <a:off x="7200256" y="2981122"/>
            <a:ext cx="1402603" cy="9972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242B11D9-E5AB-4430-8439-B7ED6A2308C2}"/>
              </a:ext>
            </a:extLst>
          </p:cNvPr>
          <p:cNvSpPr txBox="1"/>
          <p:nvPr/>
        </p:nvSpPr>
        <p:spPr>
          <a:xfrm>
            <a:off x="4915525" y="6286134"/>
            <a:ext cx="2235640" cy="461665"/>
          </a:xfrm>
          <a:prstGeom prst="rect">
            <a:avLst/>
          </a:prstGeom>
          <a:noFill/>
        </p:spPr>
        <p:txBody>
          <a:bodyPr wrap="square" rtlCol="0">
            <a:spAutoFit/>
          </a:bodyPr>
          <a:lstStyle/>
          <a:p>
            <a:pPr algn="ctr"/>
            <a:r>
              <a:rPr lang="en-US" altLang="ko-KR" sz="2400" b="1" dirty="0">
                <a:solidFill>
                  <a:srgbClr val="FF0000"/>
                </a:solidFill>
              </a:rPr>
              <a:t>Digital Twin</a:t>
            </a:r>
            <a:endParaRPr lang="ko-KR" altLang="en-US" sz="2400" b="1" dirty="0">
              <a:solidFill>
                <a:srgbClr val="FF0000"/>
              </a:solidFill>
            </a:endParaRPr>
          </a:p>
        </p:txBody>
      </p:sp>
      <p:cxnSp>
        <p:nvCxnSpPr>
          <p:cNvPr id="25" name="연결선: 꺾임 24">
            <a:extLst>
              <a:ext uri="{FF2B5EF4-FFF2-40B4-BE49-F238E27FC236}">
                <a16:creationId xmlns:a16="http://schemas.microsoft.com/office/drawing/2014/main" id="{F3D8B142-D3F5-6B06-E8B6-916EF33604BD}"/>
              </a:ext>
            </a:extLst>
          </p:cNvPr>
          <p:cNvCxnSpPr>
            <a:cxnSpLocks/>
            <a:stCxn id="20" idx="2"/>
            <a:endCxn id="3" idx="2"/>
          </p:cNvCxnSpPr>
          <p:nvPr/>
        </p:nvCxnSpPr>
        <p:spPr>
          <a:xfrm rot="5400000" flipH="1">
            <a:off x="5909780" y="2814531"/>
            <a:ext cx="415498" cy="6066045"/>
          </a:xfrm>
          <a:prstGeom prst="bentConnector3">
            <a:avLst>
              <a:gd name="adj1" fmla="val -55018"/>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그림 10">
            <a:extLst>
              <a:ext uri="{FF2B5EF4-FFF2-40B4-BE49-F238E27FC236}">
                <a16:creationId xmlns:a16="http://schemas.microsoft.com/office/drawing/2014/main" id="{ED18C640-493A-A7F0-68DF-D556970D3FFD}"/>
              </a:ext>
            </a:extLst>
          </p:cNvPr>
          <p:cNvPicPr>
            <a:picLocks noChangeAspect="1"/>
          </p:cNvPicPr>
          <p:nvPr/>
        </p:nvPicPr>
        <p:blipFill>
          <a:blip r:embed="rId17"/>
          <a:stretch>
            <a:fillRect/>
          </a:stretch>
        </p:blipFill>
        <p:spPr>
          <a:xfrm>
            <a:off x="8948050" y="2999548"/>
            <a:ext cx="1500786" cy="978774"/>
          </a:xfrm>
          <a:prstGeom prst="rect">
            <a:avLst/>
          </a:prstGeom>
        </p:spPr>
      </p:pic>
      <p:sp>
        <p:nvSpPr>
          <p:cNvPr id="48" name="TextBox 47">
            <a:extLst>
              <a:ext uri="{FF2B5EF4-FFF2-40B4-BE49-F238E27FC236}">
                <a16:creationId xmlns:a16="http://schemas.microsoft.com/office/drawing/2014/main" id="{91889B18-EA98-C2E6-11E7-ADD23E281734}"/>
              </a:ext>
            </a:extLst>
          </p:cNvPr>
          <p:cNvSpPr txBox="1"/>
          <p:nvPr/>
        </p:nvSpPr>
        <p:spPr>
          <a:xfrm>
            <a:off x="6828512" y="1141031"/>
            <a:ext cx="4445230" cy="400110"/>
          </a:xfrm>
          <a:prstGeom prst="rect">
            <a:avLst/>
          </a:prstGeom>
          <a:noFill/>
        </p:spPr>
        <p:txBody>
          <a:bodyPr wrap="square" rtlCol="0">
            <a:spAutoFit/>
          </a:bodyPr>
          <a:lstStyle/>
          <a:p>
            <a:pPr algn="ctr"/>
            <a:r>
              <a:rPr lang="en-US" altLang="ko-KR" sz="2000" i="1" dirty="0"/>
              <a:t>Rendering</a:t>
            </a:r>
            <a:r>
              <a:rPr lang="en-US" altLang="ko-KR" sz="2000" dirty="0"/>
              <a:t> for Computational Imaging</a:t>
            </a:r>
            <a:endParaRPr lang="ko-KR" altLang="en-US" sz="2000" dirty="0"/>
          </a:p>
        </p:txBody>
      </p:sp>
    </p:spTree>
    <p:custDataLst>
      <p:tags r:id="rId1"/>
    </p:custDataLst>
    <p:extLst>
      <p:ext uri="{BB962C8B-B14F-4D97-AF65-F5344CB8AC3E}">
        <p14:creationId xmlns:p14="http://schemas.microsoft.com/office/powerpoint/2010/main" val="23596507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Effect transition="in" filter="fade">
                                      <p:cBhvr>
                                        <p:cTn id="20" dur="500"/>
                                        <p:tgtEl>
                                          <p:spTgt spid="3074"/>
                                        </p:tgtEl>
                                      </p:cBhvr>
                                    </p:animEffect>
                                  </p:childTnLst>
                                </p:cTn>
                              </p:par>
                              <p:par>
                                <p:cTn id="21" presetID="10"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nodeType="withEffect">
                                  <p:stCondLst>
                                    <p:cond delay="0"/>
                                  </p:stCondLst>
                                  <p:childTnLst>
                                    <p:set>
                                      <p:cBhvr>
                                        <p:cTn id="25" dur="1" fill="hold">
                                          <p:stCondLst>
                                            <p:cond delay="0"/>
                                          </p:stCondLst>
                                        </p:cTn>
                                        <p:tgtEl>
                                          <p:spTgt spid="3076"/>
                                        </p:tgtEl>
                                        <p:attrNameLst>
                                          <p:attrName>style.visibility</p:attrName>
                                        </p:attrNameLst>
                                      </p:cBhvr>
                                      <p:to>
                                        <p:strVal val="visible"/>
                                      </p:to>
                                    </p:set>
                                    <p:animEffect transition="in" filter="fade">
                                      <p:cBhvr>
                                        <p:cTn id="26" dur="500"/>
                                        <p:tgtEl>
                                          <p:spTgt spid="3076"/>
                                        </p:tgtEl>
                                      </p:cBhvr>
                                    </p:animEffect>
                                  </p:childTnLst>
                                </p:cTn>
                              </p:par>
                              <p:par>
                                <p:cTn id="27" presetID="10" presetClass="entr" presetSubtype="0" fill="hold" nodeType="withEffect">
                                  <p:stCondLst>
                                    <p:cond delay="0"/>
                                  </p:stCondLst>
                                  <p:childTnLst>
                                    <p:set>
                                      <p:cBhvr>
                                        <p:cTn id="28" dur="1" fill="hold">
                                          <p:stCondLst>
                                            <p:cond delay="0"/>
                                          </p:stCondLst>
                                        </p:cTn>
                                        <p:tgtEl>
                                          <p:spTgt spid="3078"/>
                                        </p:tgtEl>
                                        <p:attrNameLst>
                                          <p:attrName>style.visibility</p:attrName>
                                        </p:attrNameLst>
                                      </p:cBhvr>
                                      <p:to>
                                        <p:strVal val="visible"/>
                                      </p:to>
                                    </p:set>
                                    <p:animEffect transition="in" filter="fade">
                                      <p:cBhvr>
                                        <p:cTn id="29" dur="500"/>
                                        <p:tgtEl>
                                          <p:spTgt spid="3078"/>
                                        </p:tgtEl>
                                      </p:cBhvr>
                                    </p:animEffect>
                                  </p:childTnLst>
                                </p:cTn>
                              </p:par>
                              <p:par>
                                <p:cTn id="30" presetID="1" presetClass="mediacall" presetSubtype="0" fill="hold" nodeType="withEffect">
                                  <p:stCondLst>
                                    <p:cond delay="0"/>
                                  </p:stCondLst>
                                  <p:childTnLst>
                                    <p:cmd type="call" cmd="playFrom(0.0)">
                                      <p:cBhvr>
                                        <p:cTn id="31" dur="4167" fill="hold"/>
                                        <p:tgtEl>
                                          <p:spTgt spid="21"/>
                                        </p:tgtEl>
                                      </p:cBhvr>
                                    </p:cmd>
                                  </p:childTnLst>
                                </p:cTn>
                              </p:par>
                              <p:par>
                                <p:cTn id="32" presetID="10"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6" repeatCount="indefinite" fill="hold" display="0">
                  <p:stCondLst>
                    <p:cond delay="indefinite"/>
                  </p:stCondLst>
                </p:cTn>
                <p:tgtEl>
                  <p:spTgt spid="21"/>
                </p:tgtEl>
              </p:cMediaNode>
            </p:video>
          </p:childTnLst>
        </p:cTn>
      </p:par>
    </p:tnLst>
    <p:bldLst>
      <p:bldP spid="3" grpId="0"/>
      <p:bldP spid="19" grpId="0" animBg="1"/>
      <p:bldP spid="20" grpId="0"/>
      <p:bldP spid="23" grpId="0"/>
      <p:bldP spid="4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2BDAD-13A5-D3DF-E9F1-46A198DDA42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9D9998B7-264D-3D70-6758-44DACE114FAA}"/>
              </a:ext>
            </a:extLst>
          </p:cNvPr>
          <p:cNvSpPr>
            <a:spLocks noGrp="1"/>
          </p:cNvSpPr>
          <p:nvPr>
            <p:ph type="title"/>
          </p:nvPr>
        </p:nvSpPr>
        <p:spPr/>
        <p:txBody>
          <a:bodyPr/>
          <a:lstStyle/>
          <a:p>
            <a:r>
              <a:rPr lang="en-US" altLang="ko-KR" dirty="0"/>
              <a:t>Conclusion : Comprehensive Doppler Simulator</a:t>
            </a:r>
            <a:endParaRPr lang="ko-KR" altLang="en-US" dirty="0"/>
          </a:p>
        </p:txBody>
      </p:sp>
      <p:sp>
        <p:nvSpPr>
          <p:cNvPr id="4" name="슬라이드 번호 개체 틀 3">
            <a:extLst>
              <a:ext uri="{FF2B5EF4-FFF2-40B4-BE49-F238E27FC236}">
                <a16:creationId xmlns:a16="http://schemas.microsoft.com/office/drawing/2014/main" id="{93828F8F-9C7E-C2AA-1FBB-43FE571BA6E0}"/>
              </a:ext>
            </a:extLst>
          </p:cNvPr>
          <p:cNvSpPr>
            <a:spLocks noGrp="1"/>
          </p:cNvSpPr>
          <p:nvPr>
            <p:ph type="sldNum" sz="quarter" idx="12"/>
          </p:nvPr>
        </p:nvSpPr>
        <p:spPr/>
        <p:txBody>
          <a:bodyPr/>
          <a:lstStyle/>
          <a:p>
            <a:fld id="{8DF240CA-39A6-8942-A819-E48F9D8A9D50}" type="slidenum">
              <a:rPr lang="en-KR" smtClean="0"/>
              <a:pPr/>
              <a:t>30</a:t>
            </a:fld>
            <a:endParaRPr lang="en-KR" dirty="0"/>
          </a:p>
        </p:txBody>
      </p:sp>
      <p:sp>
        <p:nvSpPr>
          <p:cNvPr id="17" name="TextBox 16">
            <a:extLst>
              <a:ext uri="{FF2B5EF4-FFF2-40B4-BE49-F238E27FC236}">
                <a16:creationId xmlns:a16="http://schemas.microsoft.com/office/drawing/2014/main" id="{9A24E97A-A3E6-0BE7-34D1-1611C143861D}"/>
              </a:ext>
            </a:extLst>
          </p:cNvPr>
          <p:cNvSpPr txBox="1"/>
          <p:nvPr/>
        </p:nvSpPr>
        <p:spPr>
          <a:xfrm>
            <a:off x="8106826" y="5496190"/>
            <a:ext cx="3054286"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[Kim et al. 2023] (Also ours)</a:t>
            </a:r>
          </a:p>
        </p:txBody>
      </p:sp>
      <p:pic>
        <p:nvPicPr>
          <p:cNvPr id="18" name="merged_video">
            <a:hlinkClick r:id="" action="ppaction://media"/>
            <a:extLst>
              <a:ext uri="{FF2B5EF4-FFF2-40B4-BE49-F238E27FC236}">
                <a16:creationId xmlns:a16="http://schemas.microsoft.com/office/drawing/2014/main" id="{F07F8246-E904-0919-D1F5-5B3FE7928F55}"/>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6"/>
          <a:srcRect l="50109"/>
          <a:stretch>
            <a:fillRect/>
          </a:stretch>
        </p:blipFill>
        <p:spPr>
          <a:xfrm>
            <a:off x="8259123" y="3724500"/>
            <a:ext cx="2845761" cy="1604384"/>
          </a:xfrm>
        </p:spPr>
      </p:pic>
      <p:sp>
        <p:nvSpPr>
          <p:cNvPr id="53" name="TextBox 52">
            <a:extLst>
              <a:ext uri="{FF2B5EF4-FFF2-40B4-BE49-F238E27FC236}">
                <a16:creationId xmlns:a16="http://schemas.microsoft.com/office/drawing/2014/main" id="{9C1707AB-B536-0E79-6E57-8A054EF5A3AB}"/>
              </a:ext>
            </a:extLst>
          </p:cNvPr>
          <p:cNvSpPr txBox="1"/>
          <p:nvPr/>
        </p:nvSpPr>
        <p:spPr>
          <a:xfrm>
            <a:off x="1529940" y="5328884"/>
            <a:ext cx="2233533" cy="276999"/>
          </a:xfrm>
          <a:prstGeom prst="rect">
            <a:avLst/>
          </a:prstGeom>
          <a:noFill/>
        </p:spPr>
        <p:txBody>
          <a:bodyPr wrap="square" lIns="0" tIns="0" rIns="0" bIns="0" rtlCol="0">
            <a:spAutoFit/>
          </a:bodyPr>
          <a:lstStyle/>
          <a:p>
            <a:pPr algn="ctr"/>
            <a:r>
              <a:rPr lang="en-US" altLang="ko-KR" i="1" dirty="0">
                <a:latin typeface="Arial" panose="020B0604020202020204" pitchFamily="34" charset="0"/>
                <a:ea typeface="Linux Biolinum" panose="02000503000000000000" pitchFamily="2" charset="0"/>
                <a:cs typeface="Arial" panose="020B0604020202020204" pitchFamily="34" charset="0"/>
              </a:rPr>
              <a:t>This work</a:t>
            </a:r>
            <a:endParaRPr lang="ko-KR" altLang="en-US" i="1" dirty="0">
              <a:latin typeface="Arial" panose="020B0604020202020204" pitchFamily="34" charset="0"/>
              <a:cs typeface="Arial" panose="020B0604020202020204" pitchFamily="34" charset="0"/>
            </a:endParaRPr>
          </a:p>
        </p:txBody>
      </p:sp>
      <p:pic>
        <p:nvPicPr>
          <p:cNvPr id="6160" name="그림 6159">
            <a:extLst>
              <a:ext uri="{FF2B5EF4-FFF2-40B4-BE49-F238E27FC236}">
                <a16:creationId xmlns:a16="http://schemas.microsoft.com/office/drawing/2014/main" id="{459BF2A2-1E09-B142-150B-77CF38FF27B2}"/>
              </a:ext>
            </a:extLst>
          </p:cNvPr>
          <p:cNvPicPr>
            <a:picLocks noChangeAspect="1"/>
          </p:cNvPicPr>
          <p:nvPr/>
        </p:nvPicPr>
        <p:blipFill>
          <a:blip r:embed="rId7"/>
          <a:srcRect t="-644" b="810"/>
          <a:stretch>
            <a:fillRect/>
          </a:stretch>
        </p:blipFill>
        <p:spPr>
          <a:xfrm>
            <a:off x="854656" y="3680317"/>
            <a:ext cx="3626607" cy="1637682"/>
          </a:xfrm>
          <a:prstGeom prst="rect">
            <a:avLst/>
          </a:prstGeom>
        </p:spPr>
      </p:pic>
      <p:cxnSp>
        <p:nvCxnSpPr>
          <p:cNvPr id="3" name="직선 화살표 연결선 2">
            <a:extLst>
              <a:ext uri="{FF2B5EF4-FFF2-40B4-BE49-F238E27FC236}">
                <a16:creationId xmlns:a16="http://schemas.microsoft.com/office/drawing/2014/main" id="{FB86CF07-FFD4-A3CA-57CE-D137D8EEF94B}"/>
              </a:ext>
            </a:extLst>
          </p:cNvPr>
          <p:cNvCxnSpPr>
            <a:cxnSpLocks/>
          </p:cNvCxnSpPr>
          <p:nvPr/>
        </p:nvCxnSpPr>
        <p:spPr>
          <a:xfrm>
            <a:off x="8130425" y="3027804"/>
            <a:ext cx="3103159" cy="0"/>
          </a:xfrm>
          <a:prstGeom prst="straightConnector1">
            <a:avLst/>
          </a:prstGeom>
          <a:noFill/>
          <a:ln w="19050" cap="flat" cmpd="sng" algn="ctr">
            <a:solidFill>
              <a:srgbClr val="4472C4"/>
            </a:solidFill>
            <a:prstDash val="solid"/>
            <a:miter lim="800000"/>
            <a:tailEnd type="triangle"/>
          </a:ln>
          <a:effectLst/>
        </p:spPr>
      </p:cxnSp>
      <p:cxnSp>
        <p:nvCxnSpPr>
          <p:cNvPr id="20" name="직선 화살표 연결선 19">
            <a:extLst>
              <a:ext uri="{FF2B5EF4-FFF2-40B4-BE49-F238E27FC236}">
                <a16:creationId xmlns:a16="http://schemas.microsoft.com/office/drawing/2014/main" id="{3204DEDE-1EB8-C0C3-4E33-25D82A33EED5}"/>
              </a:ext>
            </a:extLst>
          </p:cNvPr>
          <p:cNvCxnSpPr>
            <a:cxnSpLocks/>
          </p:cNvCxnSpPr>
          <p:nvPr/>
        </p:nvCxnSpPr>
        <p:spPr>
          <a:xfrm flipV="1">
            <a:off x="8175924" y="1646731"/>
            <a:ext cx="0" cy="1574606"/>
          </a:xfrm>
          <a:prstGeom prst="straightConnector1">
            <a:avLst/>
          </a:prstGeom>
          <a:noFill/>
          <a:ln w="19050" cap="flat" cmpd="sng" algn="ctr">
            <a:solidFill>
              <a:srgbClr val="4472C4"/>
            </a:solidFill>
            <a:prstDash val="solid"/>
            <a:miter lim="800000"/>
            <a:tailEnd type="triangle"/>
          </a:ln>
          <a:effectLst/>
        </p:spPr>
      </p:cxnSp>
      <p:sp>
        <p:nvSpPr>
          <p:cNvPr id="21" name="Freeform: Shape 118">
            <a:extLst>
              <a:ext uri="{FF2B5EF4-FFF2-40B4-BE49-F238E27FC236}">
                <a16:creationId xmlns:a16="http://schemas.microsoft.com/office/drawing/2014/main" id="{8ACFF766-B769-03A0-3E1B-9A6D2F51ACB2}"/>
              </a:ext>
            </a:extLst>
          </p:cNvPr>
          <p:cNvSpPr/>
          <p:nvPr/>
        </p:nvSpPr>
        <p:spPr>
          <a:xfrm>
            <a:off x="8191735" y="2212530"/>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22" name="TextBox 21">
            <a:extLst>
              <a:ext uri="{FF2B5EF4-FFF2-40B4-BE49-F238E27FC236}">
                <a16:creationId xmlns:a16="http://schemas.microsoft.com/office/drawing/2014/main" id="{5AA05585-CFA6-412E-0E4A-4C0087C3E0FF}"/>
              </a:ext>
            </a:extLst>
          </p:cNvPr>
          <p:cNvSpPr txBox="1"/>
          <p:nvPr/>
        </p:nvSpPr>
        <p:spPr>
          <a:xfrm rot="16200000">
            <a:off x="7312127" y="2207485"/>
            <a:ext cx="1047400"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Intensity</a:t>
            </a:r>
            <a:endParaRPr lang="ko-KR" altLang="en-US" dirty="0">
              <a:latin typeface="Arial" panose="020B0604020202020204" pitchFamily="34" charset="0"/>
              <a:cs typeface="Arial" panose="020B0604020202020204" pitchFamily="34" charset="0"/>
            </a:endParaRPr>
          </a:p>
        </p:txBody>
      </p:sp>
      <p:sp>
        <p:nvSpPr>
          <p:cNvPr id="23" name="해 22">
            <a:extLst>
              <a:ext uri="{FF2B5EF4-FFF2-40B4-BE49-F238E27FC236}">
                <a16:creationId xmlns:a16="http://schemas.microsoft.com/office/drawing/2014/main" id="{D6687D36-EBCB-85BA-989B-B61BAC00581A}"/>
              </a:ext>
            </a:extLst>
          </p:cNvPr>
          <p:cNvSpPr/>
          <p:nvPr/>
        </p:nvSpPr>
        <p:spPr>
          <a:xfrm>
            <a:off x="8665110" y="2226778"/>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24" name="해 23">
            <a:extLst>
              <a:ext uri="{FF2B5EF4-FFF2-40B4-BE49-F238E27FC236}">
                <a16:creationId xmlns:a16="http://schemas.microsoft.com/office/drawing/2014/main" id="{1DF7F46C-4D77-2FF5-FDBB-92A64EACF438}"/>
              </a:ext>
            </a:extLst>
          </p:cNvPr>
          <p:cNvSpPr/>
          <p:nvPr/>
        </p:nvSpPr>
        <p:spPr>
          <a:xfrm>
            <a:off x="9327374" y="1894378"/>
            <a:ext cx="376026" cy="376026"/>
          </a:xfrm>
          <a:prstGeom prst="sun">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25" name="해 24">
            <a:extLst>
              <a:ext uri="{FF2B5EF4-FFF2-40B4-BE49-F238E27FC236}">
                <a16:creationId xmlns:a16="http://schemas.microsoft.com/office/drawing/2014/main" id="{3818D82F-12B8-0C67-D62F-D41DDEF7E268}"/>
              </a:ext>
            </a:extLst>
          </p:cNvPr>
          <p:cNvSpPr/>
          <p:nvPr/>
        </p:nvSpPr>
        <p:spPr>
          <a:xfrm>
            <a:off x="8206761" y="2586457"/>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26" name="해 25">
            <a:extLst>
              <a:ext uri="{FF2B5EF4-FFF2-40B4-BE49-F238E27FC236}">
                <a16:creationId xmlns:a16="http://schemas.microsoft.com/office/drawing/2014/main" id="{5E5FD7F5-380A-6C16-38F3-89066EE76B85}"/>
              </a:ext>
            </a:extLst>
          </p:cNvPr>
          <p:cNvSpPr/>
          <p:nvPr/>
        </p:nvSpPr>
        <p:spPr>
          <a:xfrm>
            <a:off x="10020424" y="2201200"/>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27" name="해 26">
            <a:extLst>
              <a:ext uri="{FF2B5EF4-FFF2-40B4-BE49-F238E27FC236}">
                <a16:creationId xmlns:a16="http://schemas.microsoft.com/office/drawing/2014/main" id="{FD9332BD-54C3-3F18-F562-624E5C39DBE5}"/>
              </a:ext>
            </a:extLst>
          </p:cNvPr>
          <p:cNvSpPr/>
          <p:nvPr/>
        </p:nvSpPr>
        <p:spPr>
          <a:xfrm>
            <a:off x="10563420" y="2571717"/>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cxnSp>
        <p:nvCxnSpPr>
          <p:cNvPr id="28" name="직선 화살표 연결선 27">
            <a:extLst>
              <a:ext uri="{FF2B5EF4-FFF2-40B4-BE49-F238E27FC236}">
                <a16:creationId xmlns:a16="http://schemas.microsoft.com/office/drawing/2014/main" id="{A5DF85A0-52CA-852D-5A7B-3FDD438EDF68}"/>
              </a:ext>
            </a:extLst>
          </p:cNvPr>
          <p:cNvCxnSpPr>
            <a:cxnSpLocks/>
          </p:cNvCxnSpPr>
          <p:nvPr/>
        </p:nvCxnSpPr>
        <p:spPr>
          <a:xfrm>
            <a:off x="1372628" y="2502941"/>
            <a:ext cx="3108635" cy="0"/>
          </a:xfrm>
          <a:prstGeom prst="straightConnector1">
            <a:avLst/>
          </a:prstGeom>
          <a:noFill/>
          <a:ln w="19050" cap="flat" cmpd="sng" algn="ctr">
            <a:solidFill>
              <a:srgbClr val="4472C4"/>
            </a:solidFill>
            <a:prstDash val="solid"/>
            <a:miter lim="800000"/>
            <a:tailEnd type="triangle"/>
          </a:ln>
          <a:effectLst/>
        </p:spPr>
      </p:cxnSp>
      <p:grpSp>
        <p:nvGrpSpPr>
          <p:cNvPr id="29" name="그룹 28">
            <a:extLst>
              <a:ext uri="{FF2B5EF4-FFF2-40B4-BE49-F238E27FC236}">
                <a16:creationId xmlns:a16="http://schemas.microsoft.com/office/drawing/2014/main" id="{5264684F-3C5C-E7E8-814F-632C5D2411AF}"/>
              </a:ext>
            </a:extLst>
          </p:cNvPr>
          <p:cNvGrpSpPr/>
          <p:nvPr/>
        </p:nvGrpSpPr>
        <p:grpSpPr>
          <a:xfrm>
            <a:off x="1423598" y="2112750"/>
            <a:ext cx="2786518" cy="796918"/>
            <a:chOff x="6116317" y="2415116"/>
            <a:chExt cx="3704788" cy="566544"/>
          </a:xfrm>
        </p:grpSpPr>
        <p:grpSp>
          <p:nvGrpSpPr>
            <p:cNvPr id="30" name="Group 116">
              <a:extLst>
                <a:ext uri="{FF2B5EF4-FFF2-40B4-BE49-F238E27FC236}">
                  <a16:creationId xmlns:a16="http://schemas.microsoft.com/office/drawing/2014/main" id="{11741239-FA2C-F505-60FC-649CE50FEA1C}"/>
                </a:ext>
              </a:extLst>
            </p:cNvPr>
            <p:cNvGrpSpPr/>
            <p:nvPr/>
          </p:nvGrpSpPr>
          <p:grpSpPr>
            <a:xfrm>
              <a:off x="6116317" y="2415116"/>
              <a:ext cx="1897381" cy="546374"/>
              <a:chOff x="-1206500" y="2511423"/>
              <a:chExt cx="19191516" cy="2049681"/>
            </a:xfrm>
          </p:grpSpPr>
          <p:sp>
            <p:nvSpPr>
              <p:cNvPr id="58" name="Freeform: Shape 117">
                <a:extLst>
                  <a:ext uri="{FF2B5EF4-FFF2-40B4-BE49-F238E27FC236}">
                    <a16:creationId xmlns:a16="http://schemas.microsoft.com/office/drawing/2014/main" id="{25D12592-5AEA-BF8D-F875-471F4E385D9C}"/>
                  </a:ext>
                </a:extLst>
              </p:cNvPr>
              <p:cNvSpPr/>
              <p:nvPr/>
            </p:nvSpPr>
            <p:spPr>
              <a:xfrm>
                <a:off x="3365500" y="2527298"/>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59" name="Freeform: Shape 118">
                <a:extLst>
                  <a:ext uri="{FF2B5EF4-FFF2-40B4-BE49-F238E27FC236}">
                    <a16:creationId xmlns:a16="http://schemas.microsoft.com/office/drawing/2014/main" id="{43EBD91F-34E3-A552-EEB7-C303938B8329}"/>
                  </a:ext>
                </a:extLst>
              </p:cNvPr>
              <p:cNvSpPr/>
              <p:nvPr/>
            </p:nvSpPr>
            <p:spPr>
              <a:xfrm>
                <a:off x="-1206500" y="2511423"/>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63" name="Freeform: Shape 119">
                <a:extLst>
                  <a:ext uri="{FF2B5EF4-FFF2-40B4-BE49-F238E27FC236}">
                    <a16:creationId xmlns:a16="http://schemas.microsoft.com/office/drawing/2014/main" id="{79C14B7A-C1A4-32F8-558B-9937D244FCDF}"/>
                  </a:ext>
                </a:extLst>
              </p:cNvPr>
              <p:cNvSpPr/>
              <p:nvPr/>
            </p:nvSpPr>
            <p:spPr>
              <a:xfrm>
                <a:off x="12498616" y="2556326"/>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6144" name="Freeform: Shape 120">
                <a:extLst>
                  <a:ext uri="{FF2B5EF4-FFF2-40B4-BE49-F238E27FC236}">
                    <a16:creationId xmlns:a16="http://schemas.microsoft.com/office/drawing/2014/main" id="{55E960E7-4623-4276-E4B0-BCEBEB1494A9}"/>
                  </a:ext>
                </a:extLst>
              </p:cNvPr>
              <p:cNvSpPr/>
              <p:nvPr/>
            </p:nvSpPr>
            <p:spPr>
              <a:xfrm>
                <a:off x="7926616" y="2540451"/>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grpSp>
        <p:grpSp>
          <p:nvGrpSpPr>
            <p:cNvPr id="31" name="Group 129">
              <a:extLst>
                <a:ext uri="{FF2B5EF4-FFF2-40B4-BE49-F238E27FC236}">
                  <a16:creationId xmlns:a16="http://schemas.microsoft.com/office/drawing/2014/main" id="{CDB95523-EF92-4D71-3A19-31446ECCEB4C}"/>
                </a:ext>
              </a:extLst>
            </p:cNvPr>
            <p:cNvGrpSpPr/>
            <p:nvPr/>
          </p:nvGrpSpPr>
          <p:grpSpPr>
            <a:xfrm>
              <a:off x="7923724" y="2435286"/>
              <a:ext cx="1897381" cy="546374"/>
              <a:chOff x="-1206500" y="2511423"/>
              <a:chExt cx="19191516" cy="2049681"/>
            </a:xfrm>
          </p:grpSpPr>
          <p:sp>
            <p:nvSpPr>
              <p:cNvPr id="33" name="Freeform: Shape 130">
                <a:extLst>
                  <a:ext uri="{FF2B5EF4-FFF2-40B4-BE49-F238E27FC236}">
                    <a16:creationId xmlns:a16="http://schemas.microsoft.com/office/drawing/2014/main" id="{40CAE74F-B168-12CE-75DB-69A9BA076B91}"/>
                  </a:ext>
                </a:extLst>
              </p:cNvPr>
              <p:cNvSpPr/>
              <p:nvPr/>
            </p:nvSpPr>
            <p:spPr>
              <a:xfrm>
                <a:off x="3365500" y="2527298"/>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45" name="Freeform: Shape 131">
                <a:extLst>
                  <a:ext uri="{FF2B5EF4-FFF2-40B4-BE49-F238E27FC236}">
                    <a16:creationId xmlns:a16="http://schemas.microsoft.com/office/drawing/2014/main" id="{EE7729FD-3F68-A5AC-6D7B-495355B63AF5}"/>
                  </a:ext>
                </a:extLst>
              </p:cNvPr>
              <p:cNvSpPr/>
              <p:nvPr/>
            </p:nvSpPr>
            <p:spPr>
              <a:xfrm>
                <a:off x="-1206500" y="2511423"/>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48" name="Freeform: Shape 132">
                <a:extLst>
                  <a:ext uri="{FF2B5EF4-FFF2-40B4-BE49-F238E27FC236}">
                    <a16:creationId xmlns:a16="http://schemas.microsoft.com/office/drawing/2014/main" id="{E651EB9D-34C1-48E5-C6AC-FF43806BC7BB}"/>
                  </a:ext>
                </a:extLst>
              </p:cNvPr>
              <p:cNvSpPr/>
              <p:nvPr/>
            </p:nvSpPr>
            <p:spPr>
              <a:xfrm>
                <a:off x="12498616" y="2556326"/>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55" name="Freeform: Shape 133">
                <a:extLst>
                  <a:ext uri="{FF2B5EF4-FFF2-40B4-BE49-F238E27FC236}">
                    <a16:creationId xmlns:a16="http://schemas.microsoft.com/office/drawing/2014/main" id="{C37029DE-CFBF-C9C1-73BB-4EB411113759}"/>
                  </a:ext>
                </a:extLst>
              </p:cNvPr>
              <p:cNvSpPr/>
              <p:nvPr/>
            </p:nvSpPr>
            <p:spPr>
              <a:xfrm>
                <a:off x="7926616" y="2540451"/>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grpSp>
      </p:grpSp>
      <p:sp>
        <p:nvSpPr>
          <p:cNvPr id="6145" name="TextBox 6144">
            <a:extLst>
              <a:ext uri="{FF2B5EF4-FFF2-40B4-BE49-F238E27FC236}">
                <a16:creationId xmlns:a16="http://schemas.microsoft.com/office/drawing/2014/main" id="{7A2BA37A-6559-F427-6ED3-F166BC48FA2E}"/>
              </a:ext>
            </a:extLst>
          </p:cNvPr>
          <p:cNvSpPr txBox="1"/>
          <p:nvPr/>
        </p:nvSpPr>
        <p:spPr>
          <a:xfrm rot="16200000">
            <a:off x="238130" y="2343576"/>
            <a:ext cx="1760622"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Field Amplitude</a:t>
            </a:r>
            <a:endParaRPr lang="ko-KR" altLang="en-US" dirty="0">
              <a:latin typeface="Arial" panose="020B0604020202020204" pitchFamily="34" charset="0"/>
              <a:cs typeface="Arial" panose="020B0604020202020204" pitchFamily="34" charset="0"/>
            </a:endParaRPr>
          </a:p>
        </p:txBody>
      </p:sp>
      <p:pic>
        <p:nvPicPr>
          <p:cNvPr id="6146" name="Picture 6" descr="Electromagnetic Waves - Definition, Characteristic, Equation and Spectrum -  Physics - Aakash | AESL">
            <a:extLst>
              <a:ext uri="{FF2B5EF4-FFF2-40B4-BE49-F238E27FC236}">
                <a16:creationId xmlns:a16="http://schemas.microsoft.com/office/drawing/2014/main" id="{9E1F08D9-3A2C-5A05-2637-6FD45FEC0F4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042" t="22908" r="17811" b="1632"/>
          <a:stretch>
            <a:fillRect/>
          </a:stretch>
        </p:blipFill>
        <p:spPr bwMode="auto">
          <a:xfrm>
            <a:off x="2793898" y="1552009"/>
            <a:ext cx="1667865" cy="656938"/>
          </a:xfrm>
          <a:prstGeom prst="rect">
            <a:avLst/>
          </a:prstGeom>
          <a:noFill/>
          <a:extLst>
            <a:ext uri="{909E8E84-426E-40DD-AFC4-6F175D3DCCD1}">
              <a14:hiddenFill xmlns:a14="http://schemas.microsoft.com/office/drawing/2010/main">
                <a:solidFill>
                  <a:srgbClr val="FFFFFF"/>
                </a:solidFill>
              </a14:hiddenFill>
            </a:ext>
          </a:extLst>
        </p:spPr>
      </p:pic>
      <p:cxnSp>
        <p:nvCxnSpPr>
          <p:cNvPr id="6147" name="직선 화살표 연결선 6146">
            <a:extLst>
              <a:ext uri="{FF2B5EF4-FFF2-40B4-BE49-F238E27FC236}">
                <a16:creationId xmlns:a16="http://schemas.microsoft.com/office/drawing/2014/main" id="{B1D0D554-D0BA-60B8-C2FC-D094C534EFD6}"/>
              </a:ext>
            </a:extLst>
          </p:cNvPr>
          <p:cNvCxnSpPr>
            <a:cxnSpLocks/>
          </p:cNvCxnSpPr>
          <p:nvPr/>
        </p:nvCxnSpPr>
        <p:spPr>
          <a:xfrm flipV="1">
            <a:off x="1372628" y="1649281"/>
            <a:ext cx="0" cy="1574606"/>
          </a:xfrm>
          <a:prstGeom prst="straightConnector1">
            <a:avLst/>
          </a:prstGeom>
          <a:noFill/>
          <a:ln w="19050" cap="flat" cmpd="sng" algn="ctr">
            <a:solidFill>
              <a:srgbClr val="4472C4"/>
            </a:solidFill>
            <a:prstDash val="solid"/>
            <a:miter lim="800000"/>
            <a:tailEnd type="triangle"/>
          </a:ln>
          <a:effectLst/>
        </p:spPr>
      </p:cxnSp>
      <p:grpSp>
        <p:nvGrpSpPr>
          <p:cNvPr id="7" name="그룹 6">
            <a:extLst>
              <a:ext uri="{FF2B5EF4-FFF2-40B4-BE49-F238E27FC236}">
                <a16:creationId xmlns:a16="http://schemas.microsoft.com/office/drawing/2014/main" id="{088EFD2E-CEAA-D989-FC91-C4FBFEB79631}"/>
              </a:ext>
            </a:extLst>
          </p:cNvPr>
          <p:cNvGrpSpPr/>
          <p:nvPr/>
        </p:nvGrpSpPr>
        <p:grpSpPr>
          <a:xfrm>
            <a:off x="4256288" y="1904347"/>
            <a:ext cx="3541987" cy="3683007"/>
            <a:chOff x="4256288" y="1914640"/>
            <a:chExt cx="3541987" cy="3683007"/>
          </a:xfrm>
        </p:grpSpPr>
        <p:pic>
          <p:nvPicPr>
            <p:cNvPr id="6168" name="Picture 2" descr="Premium Vector | Puzzle pieces jigsaw grid thinking mosaic game with 2  details stylized in circle shape">
              <a:extLst>
                <a:ext uri="{FF2B5EF4-FFF2-40B4-BE49-F238E27FC236}">
                  <a16:creationId xmlns:a16="http://schemas.microsoft.com/office/drawing/2014/main" id="{7F6358B5-ECD1-16E1-E3B0-35710D5AD5E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3850" b="76491" l="25399" r="74601">
                          <a14:foregroundMark x1="68850" y1="48552" x2="68850" y2="48552"/>
                          <a14:foregroundMark x1="54792" y1="42419" x2="54952" y2="44123"/>
                          <a14:foregroundMark x1="54792" y1="41567" x2="54952" y2="43782"/>
                          <a14:foregroundMark x1="74601" y1="44293" x2="74441" y2="52470"/>
                          <a14:foregroundMark x1="36901" y1="38160" x2="32907" y2="48893"/>
                          <a14:foregroundMark x1="32907" y1="48893" x2="36262" y2="37479"/>
                          <a14:foregroundMark x1="36262" y1="37479" x2="36262" y2="37479"/>
                          <a14:foregroundMark x1="50639" y1="37308" x2="46486" y2="35434"/>
                          <a14:backgroundMark x1="23482" y1="48211" x2="23482" y2="48211"/>
                          <a14:backgroundMark x1="23482" y1="49233" x2="23482" y2="49233"/>
                          <a14:backgroundMark x1="23323" y1="49915" x2="23323" y2="51789"/>
                        </a14:backgroundRemoval>
                      </a14:imgEffect>
                    </a14:imgLayer>
                  </a14:imgProps>
                </a:ext>
                <a:ext uri="{28A0092B-C50C-407E-A947-70E740481C1C}">
                  <a14:useLocalDpi xmlns:a14="http://schemas.microsoft.com/office/drawing/2010/main" val="0"/>
                </a:ext>
              </a:extLst>
            </a:blip>
            <a:srcRect l="19505" t="17353" r="21092" b="16775"/>
            <a:stretch/>
          </p:blipFill>
          <p:spPr bwMode="auto">
            <a:xfrm>
              <a:off x="4256288" y="1914640"/>
              <a:ext cx="3541987" cy="36830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FEED105-627C-62AD-8DFD-41D611E976E6}"/>
                </a:ext>
              </a:extLst>
            </p:cNvPr>
            <p:cNvSpPr txBox="1"/>
            <p:nvPr/>
          </p:nvSpPr>
          <p:spPr>
            <a:xfrm>
              <a:off x="6457599" y="3422887"/>
              <a:ext cx="1047400" cy="553998"/>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Intensity</a:t>
              </a:r>
            </a:p>
            <a:p>
              <a:pPr algn="ctr"/>
              <a:r>
                <a:rPr lang="en-US" altLang="ko-KR" dirty="0">
                  <a:latin typeface="Arial" panose="020B0604020202020204" pitchFamily="34" charset="0"/>
                  <a:ea typeface="Linux Biolinum" panose="02000503000000000000" pitchFamily="2" charset="0"/>
                  <a:cs typeface="Arial" panose="020B0604020202020204" pitchFamily="34" charset="0"/>
                </a:rPr>
                <a:t>Doppler</a:t>
              </a:r>
              <a:endParaRPr lang="ko-KR" alt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37224A1-AFBC-034E-F04D-2201346D878B}"/>
                </a:ext>
              </a:extLst>
            </p:cNvPr>
            <p:cNvSpPr txBox="1"/>
            <p:nvPr/>
          </p:nvSpPr>
          <p:spPr>
            <a:xfrm>
              <a:off x="4579374" y="3422887"/>
              <a:ext cx="1047400" cy="553998"/>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Field</a:t>
              </a:r>
            </a:p>
            <a:p>
              <a:pPr algn="ctr"/>
              <a:r>
                <a:rPr lang="en-US" altLang="ko-KR" dirty="0">
                  <a:latin typeface="Arial" panose="020B0604020202020204" pitchFamily="34" charset="0"/>
                  <a:ea typeface="Linux Biolinum" panose="02000503000000000000" pitchFamily="2" charset="0"/>
                  <a:cs typeface="Arial" panose="020B0604020202020204" pitchFamily="34" charset="0"/>
                </a:rPr>
                <a:t>Doppler</a:t>
              </a:r>
              <a:endParaRPr lang="ko-KR" altLang="en-US" dirty="0">
                <a:latin typeface="Arial" panose="020B0604020202020204" pitchFamily="34" charset="0"/>
                <a:cs typeface="Arial" panose="020B0604020202020204" pitchFamily="34" charset="0"/>
              </a:endParaRPr>
            </a:p>
          </p:txBody>
        </p:sp>
      </p:grpSp>
      <p:sp>
        <p:nvSpPr>
          <p:cNvPr id="8" name="사각형: 둥근 모서리 7">
            <a:extLst>
              <a:ext uri="{FF2B5EF4-FFF2-40B4-BE49-F238E27FC236}">
                <a16:creationId xmlns:a16="http://schemas.microsoft.com/office/drawing/2014/main" id="{64B7F865-7B8E-50FA-0D11-F7DEE93BD0A9}"/>
              </a:ext>
            </a:extLst>
          </p:cNvPr>
          <p:cNvSpPr/>
          <p:nvPr/>
        </p:nvSpPr>
        <p:spPr>
          <a:xfrm>
            <a:off x="675283" y="1374566"/>
            <a:ext cx="11053741" cy="4531964"/>
          </a:xfrm>
          <a:prstGeom prst="round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0A5FC08C-7822-6974-ED4F-A26E1EB252E1}"/>
              </a:ext>
            </a:extLst>
          </p:cNvPr>
          <p:cNvSpPr txBox="1"/>
          <p:nvPr/>
        </p:nvSpPr>
        <p:spPr>
          <a:xfrm>
            <a:off x="2964319" y="6105454"/>
            <a:ext cx="6070118" cy="369332"/>
          </a:xfrm>
          <a:prstGeom prst="rect">
            <a:avLst/>
          </a:prstGeom>
          <a:noFill/>
        </p:spPr>
        <p:txBody>
          <a:bodyPr wrap="square" lIns="0" tIns="0" rIns="0" bIns="0" rtlCol="0">
            <a:spAutoFit/>
          </a:bodyPr>
          <a:lstStyle/>
          <a:p>
            <a:pPr algn="ctr"/>
            <a:r>
              <a:rPr lang="en-US" altLang="ko-KR" sz="2400" i="1" dirty="0">
                <a:solidFill>
                  <a:srgbClr val="FFFF00"/>
                </a:solidFill>
                <a:latin typeface="Arial" panose="020B0604020202020204" pitchFamily="34" charset="0"/>
                <a:ea typeface="Linux Biolinum" panose="02000503000000000000" pitchFamily="2" charset="0"/>
                <a:cs typeface="Arial" panose="020B0604020202020204" pitchFamily="34" charset="0"/>
              </a:rPr>
              <a:t>Comprehensive Doppler Simulator</a:t>
            </a:r>
            <a:endParaRPr lang="ko-KR" altLang="en-US" sz="2400" i="1" dirty="0">
              <a:solidFill>
                <a:srgbClr val="FFFF00"/>
              </a:solidFill>
              <a:latin typeface="Arial" panose="020B0604020202020204" pitchFamily="34" charset="0"/>
              <a:cs typeface="Arial" panose="020B0604020202020204" pitchFamily="34" charset="0"/>
            </a:endParaRPr>
          </a:p>
        </p:txBody>
      </p:sp>
      <p:pic>
        <p:nvPicPr>
          <p:cNvPr id="10" name="내용 개체 틀 5" descr="램프, 등, 실내, 바닥이(가) 표시된 사진&#10;&#10;AI 생성 콘텐츠는 정확하지 않을 수 있습니다.">
            <a:extLst>
              <a:ext uri="{FF2B5EF4-FFF2-40B4-BE49-F238E27FC236}">
                <a16:creationId xmlns:a16="http://schemas.microsoft.com/office/drawing/2014/main" id="{DDF931AB-15B9-2760-4530-819ED448ECEB}"/>
              </a:ext>
            </a:extLst>
          </p:cNvPr>
          <p:cNvPicPr>
            <a:picLocks noChangeAspect="1"/>
          </p:cNvPicPr>
          <p:nvPr/>
        </p:nvPicPr>
        <p:blipFill>
          <a:blip r:embed="rId11"/>
          <a:srcRect l="34208" t="45410" r="44042" b="11257"/>
          <a:stretch>
            <a:fillRect/>
          </a:stretch>
        </p:blipFill>
        <p:spPr>
          <a:xfrm>
            <a:off x="10476232" y="1649281"/>
            <a:ext cx="584339" cy="654861"/>
          </a:xfrm>
          <a:prstGeom prst="rect">
            <a:avLst/>
          </a:prstGeom>
        </p:spPr>
      </p:pic>
    </p:spTree>
    <p:custDataLst>
      <p:tags r:id="rId1"/>
    </p:custDataLst>
    <p:extLst>
      <p:ext uri="{BB962C8B-B14F-4D97-AF65-F5344CB8AC3E}">
        <p14:creationId xmlns:p14="http://schemas.microsoft.com/office/powerpoint/2010/main" val="213920586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0"/>
                                  </p:stCondLst>
                                  <p:childTnLst>
                                    <p:set>
                                      <p:cBhvr>
                                        <p:cTn id="9" dur="1" fill="hold">
                                          <p:stCondLst>
                                            <p:cond delay="0"/>
                                          </p:stCondLst>
                                        </p:cTn>
                                        <p:tgtEl>
                                          <p:spTgt spid="6160"/>
                                        </p:tgtEl>
                                        <p:attrNameLst>
                                          <p:attrName>style.visibility</p:attrName>
                                        </p:attrNameLst>
                                      </p:cBhvr>
                                      <p:to>
                                        <p:strVal val="visible"/>
                                      </p:to>
                                    </p:set>
                                    <p:animEffect transition="in" filter="fade">
                                      <p:cBhvr>
                                        <p:cTn id="10" dur="500"/>
                                        <p:tgtEl>
                                          <p:spTgt spid="6160"/>
                                        </p:tgtEl>
                                      </p:cBhvr>
                                    </p:animEffect>
                                  </p:childTnLst>
                                </p:cTn>
                              </p:par>
                              <p:par>
                                <p:cTn id="11" presetID="10"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145"/>
                                        </p:tgtEl>
                                        <p:attrNameLst>
                                          <p:attrName>style.visibility</p:attrName>
                                        </p:attrNameLst>
                                      </p:cBhvr>
                                      <p:to>
                                        <p:strVal val="visible"/>
                                      </p:to>
                                    </p:set>
                                    <p:animEffect transition="in" filter="fade">
                                      <p:cBhvr>
                                        <p:cTn id="19" dur="500"/>
                                        <p:tgtEl>
                                          <p:spTgt spid="6145"/>
                                        </p:tgtEl>
                                      </p:cBhvr>
                                    </p:animEffect>
                                  </p:childTnLst>
                                </p:cTn>
                              </p:par>
                              <p:par>
                                <p:cTn id="20" presetID="10" presetClass="entr" presetSubtype="0" fill="hold" nodeType="with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fade">
                                      <p:cBhvr>
                                        <p:cTn id="22" dur="500"/>
                                        <p:tgtEl>
                                          <p:spTgt spid="6146"/>
                                        </p:tgtEl>
                                      </p:cBhvr>
                                    </p:animEffect>
                                  </p:childTnLst>
                                </p:cTn>
                              </p:par>
                              <p:par>
                                <p:cTn id="23" presetID="10" presetClass="entr" presetSubtype="0" fill="hold" nodeType="withEffect">
                                  <p:stCondLst>
                                    <p:cond delay="0"/>
                                  </p:stCondLst>
                                  <p:childTnLst>
                                    <p:set>
                                      <p:cBhvr>
                                        <p:cTn id="24" dur="1" fill="hold">
                                          <p:stCondLst>
                                            <p:cond delay="0"/>
                                          </p:stCondLst>
                                        </p:cTn>
                                        <p:tgtEl>
                                          <p:spTgt spid="6147"/>
                                        </p:tgtEl>
                                        <p:attrNameLst>
                                          <p:attrName>style.visibility</p:attrName>
                                        </p:attrNameLst>
                                      </p:cBhvr>
                                      <p:to>
                                        <p:strVal val="visible"/>
                                      </p:to>
                                    </p:set>
                                    <p:animEffect transition="in" filter="fade">
                                      <p:cBhvr>
                                        <p:cTn id="25" dur="500"/>
                                        <p:tgtEl>
                                          <p:spTgt spid="614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10"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 presetClass="mediacall" presetSubtype="0" fill="hold" nodeType="withEffect">
                                  <p:stCondLst>
                                    <p:cond delay="0"/>
                                  </p:stCondLst>
                                  <p:childTnLst>
                                    <p:cmd type="call" cmd="playFrom(0.0)">
                                      <p:cBhvr>
                                        <p:cTn id="62" dur="6209" fill="hold"/>
                                        <p:tgtEl>
                                          <p:spTgt spid="18"/>
                                        </p:tgtEl>
                                      </p:cBhvr>
                                    </p:cmd>
                                  </p:childTnLst>
                                </p:cTn>
                              </p:par>
                              <p:par>
                                <p:cTn id="63" presetID="10" presetClass="entr" presetSubtype="0" fill="hold"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500"/>
                                        <p:tgtEl>
                                          <p:spTgt spid="1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500"/>
                                        <p:tgtEl>
                                          <p:spTgt spid="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4" repeatCount="indefinite" fill="hold" display="0">
                  <p:stCondLst>
                    <p:cond delay="indefinite"/>
                  </p:stCondLst>
                </p:cTn>
                <p:tgtEl>
                  <p:spTgt spid="18"/>
                </p:tgtEl>
              </p:cMediaNode>
            </p:video>
          </p:childTnLst>
        </p:cTn>
      </p:par>
    </p:tnLst>
    <p:bldLst>
      <p:bldP spid="17" grpId="0"/>
      <p:bldP spid="53" grpId="0"/>
      <p:bldP spid="21" grpId="0" animBg="1"/>
      <p:bldP spid="22" grpId="0"/>
      <p:bldP spid="23" grpId="0" animBg="1"/>
      <p:bldP spid="24" grpId="0" animBg="1"/>
      <p:bldP spid="25" grpId="0" animBg="1"/>
      <p:bldP spid="26" grpId="0" animBg="1"/>
      <p:bldP spid="27" grpId="0" animBg="1"/>
      <p:bldP spid="6145" grpId="0"/>
      <p:bldP spid="8"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C6BA-5C4E-97DB-49C7-5B2A2F08254F}"/>
            </a:ext>
          </a:extLst>
        </p:cNvPr>
        <p:cNvGrpSpPr/>
        <p:nvPr/>
      </p:nvGrpSpPr>
      <p:grpSpPr>
        <a:xfrm>
          <a:off x="0" y="0"/>
          <a:ext cx="0" cy="0"/>
          <a:chOff x="0" y="0"/>
          <a:chExt cx="0" cy="0"/>
        </a:xfrm>
      </p:grpSpPr>
      <p:sp>
        <p:nvSpPr>
          <p:cNvPr id="48" name="사각형: 둥근 모서리 47">
            <a:extLst>
              <a:ext uri="{FF2B5EF4-FFF2-40B4-BE49-F238E27FC236}">
                <a16:creationId xmlns:a16="http://schemas.microsoft.com/office/drawing/2014/main" id="{5C6223C0-DC18-6277-2DFA-4C13764DE857}"/>
              </a:ext>
            </a:extLst>
          </p:cNvPr>
          <p:cNvSpPr/>
          <p:nvPr/>
        </p:nvSpPr>
        <p:spPr>
          <a:xfrm>
            <a:off x="3617483" y="4156028"/>
            <a:ext cx="6464692" cy="23024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47" name="사각형: 둥근 모서리 46">
            <a:extLst>
              <a:ext uri="{FF2B5EF4-FFF2-40B4-BE49-F238E27FC236}">
                <a16:creationId xmlns:a16="http://schemas.microsoft.com/office/drawing/2014/main" id="{312BAE70-6A33-A333-618C-DC4924E14206}"/>
              </a:ext>
            </a:extLst>
          </p:cNvPr>
          <p:cNvSpPr/>
          <p:nvPr/>
        </p:nvSpPr>
        <p:spPr>
          <a:xfrm>
            <a:off x="1061428" y="4156028"/>
            <a:ext cx="2276409" cy="23024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4" name="슬라이드 번호 개체 틀 3">
            <a:extLst>
              <a:ext uri="{FF2B5EF4-FFF2-40B4-BE49-F238E27FC236}">
                <a16:creationId xmlns:a16="http://schemas.microsoft.com/office/drawing/2014/main" id="{8FF8D8DF-6108-1096-D348-5E64D317EE96}"/>
              </a:ext>
            </a:extLst>
          </p:cNvPr>
          <p:cNvSpPr>
            <a:spLocks noGrp="1"/>
          </p:cNvSpPr>
          <p:nvPr>
            <p:ph type="sldNum" sz="quarter" idx="12"/>
          </p:nvPr>
        </p:nvSpPr>
        <p:spPr>
          <a:xfrm>
            <a:off x="9261369" y="6356350"/>
            <a:ext cx="2743200" cy="365125"/>
          </a:xfrm>
        </p:spPr>
        <p:txBody>
          <a:bodyPr/>
          <a:lstStyle/>
          <a:p>
            <a:fld id="{8DF240CA-39A6-8942-A819-E48F9D8A9D50}" type="slidenum">
              <a:rPr lang="en-KR" smtClean="0"/>
              <a:pPr/>
              <a:t>31</a:t>
            </a:fld>
            <a:endParaRPr lang="en-KR" dirty="0"/>
          </a:p>
        </p:txBody>
      </p:sp>
      <p:sp>
        <p:nvSpPr>
          <p:cNvPr id="5" name="제목 4">
            <a:extLst>
              <a:ext uri="{FF2B5EF4-FFF2-40B4-BE49-F238E27FC236}">
                <a16:creationId xmlns:a16="http://schemas.microsoft.com/office/drawing/2014/main" id="{46935DA7-0D4A-6440-A605-B0C6B19A1CCD}"/>
              </a:ext>
            </a:extLst>
          </p:cNvPr>
          <p:cNvSpPr>
            <a:spLocks noGrp="1"/>
          </p:cNvSpPr>
          <p:nvPr>
            <p:ph type="ctrTitle" idx="4294967295"/>
          </p:nvPr>
        </p:nvSpPr>
        <p:spPr>
          <a:xfrm>
            <a:off x="1327200" y="2713981"/>
            <a:ext cx="9744075" cy="735013"/>
          </a:xfrm>
        </p:spPr>
        <p:txBody>
          <a:bodyPr>
            <a:normAutofit/>
          </a:bodyPr>
          <a:lstStyle/>
          <a:p>
            <a:pPr algn="ctr"/>
            <a:r>
              <a:rPr lang="en-US" altLang="ko-KR" b="1" dirty="0">
                <a:solidFill>
                  <a:schemeClr val="accent4"/>
                </a:solidFill>
              </a:rPr>
              <a:t>Thank you!</a:t>
            </a:r>
            <a:endParaRPr lang="ko-KR" altLang="en-US" b="1" dirty="0">
              <a:solidFill>
                <a:schemeClr val="accent4"/>
              </a:solidFill>
            </a:endParaRPr>
          </a:p>
        </p:txBody>
      </p:sp>
      <p:sp>
        <p:nvSpPr>
          <p:cNvPr id="7" name="TextBox 6">
            <a:extLst>
              <a:ext uri="{FF2B5EF4-FFF2-40B4-BE49-F238E27FC236}">
                <a16:creationId xmlns:a16="http://schemas.microsoft.com/office/drawing/2014/main" id="{EA1D49BB-D3BE-494A-E054-59D29F5186C7}"/>
              </a:ext>
            </a:extLst>
          </p:cNvPr>
          <p:cNvSpPr txBox="1"/>
          <p:nvPr/>
        </p:nvSpPr>
        <p:spPr>
          <a:xfrm>
            <a:off x="1508123" y="3536196"/>
            <a:ext cx="9310337" cy="400110"/>
          </a:xfrm>
          <a:prstGeom prst="rect">
            <a:avLst/>
          </a:prstGeom>
          <a:noFill/>
        </p:spPr>
        <p:txBody>
          <a:bodyPr wrap="square">
            <a:spAutoFit/>
          </a:bodyPr>
          <a:lstStyle/>
          <a:p>
            <a:pPr algn="ctr"/>
            <a:r>
              <a:rPr lang="en-US" altLang="ko-KR" sz="2000" dirty="0"/>
              <a:t>Project Page : </a:t>
            </a:r>
            <a:r>
              <a:rPr lang="en-US" altLang="ko-KR" sz="2000" dirty="0">
                <a:hlinkClick r:id="rId4"/>
              </a:rPr>
              <a:t>https://juhyeonkim95.github.io/project-pages/ohd_rendering/</a:t>
            </a:r>
            <a:r>
              <a:rPr lang="en-US" altLang="ko-KR" sz="2000" dirty="0"/>
              <a:t> </a:t>
            </a:r>
            <a:endParaRPr lang="ko-KR" altLang="en-US" sz="2000" dirty="0"/>
          </a:p>
        </p:txBody>
      </p:sp>
      <p:pic>
        <p:nvPicPr>
          <p:cNvPr id="3" name="그림 2" descr="패턴, 픽셀이(가) 표시된 사진&#10;&#10;AI 생성 콘텐츠는 정확하지 않을 수 있습니다.">
            <a:extLst>
              <a:ext uri="{FF2B5EF4-FFF2-40B4-BE49-F238E27FC236}">
                <a16:creationId xmlns:a16="http://schemas.microsoft.com/office/drawing/2014/main" id="{63E8CE90-17B5-0EE8-CAAA-D0641652DAEF}"/>
              </a:ext>
            </a:extLst>
          </p:cNvPr>
          <p:cNvPicPr>
            <a:picLocks noChangeAspect="1"/>
          </p:cNvPicPr>
          <p:nvPr/>
        </p:nvPicPr>
        <p:blipFill>
          <a:blip r:embed="rId5"/>
          <a:stretch>
            <a:fillRect/>
          </a:stretch>
        </p:blipFill>
        <p:spPr>
          <a:xfrm>
            <a:off x="1260577" y="4550170"/>
            <a:ext cx="1859207" cy="1859207"/>
          </a:xfrm>
          <a:prstGeom prst="rect">
            <a:avLst/>
          </a:prstGeom>
        </p:spPr>
      </p:pic>
      <p:grpSp>
        <p:nvGrpSpPr>
          <p:cNvPr id="6" name="그룹 5">
            <a:extLst>
              <a:ext uri="{FF2B5EF4-FFF2-40B4-BE49-F238E27FC236}">
                <a16:creationId xmlns:a16="http://schemas.microsoft.com/office/drawing/2014/main" id="{40740F78-FAB4-B14A-C873-99C30786D11A}"/>
              </a:ext>
            </a:extLst>
          </p:cNvPr>
          <p:cNvGrpSpPr/>
          <p:nvPr/>
        </p:nvGrpSpPr>
        <p:grpSpPr>
          <a:xfrm>
            <a:off x="1868633" y="217980"/>
            <a:ext cx="8661207" cy="2394256"/>
            <a:chOff x="1620194" y="4257040"/>
            <a:chExt cx="9341101" cy="2582202"/>
          </a:xfrm>
        </p:grpSpPr>
        <p:sp>
          <p:nvSpPr>
            <p:cNvPr id="9" name="사각형: 둥근 모서리 8">
              <a:extLst>
                <a:ext uri="{FF2B5EF4-FFF2-40B4-BE49-F238E27FC236}">
                  <a16:creationId xmlns:a16="http://schemas.microsoft.com/office/drawing/2014/main" id="{683FEC4F-CDD0-C297-434B-5E5F2876F95C}"/>
                </a:ext>
              </a:extLst>
            </p:cNvPr>
            <p:cNvSpPr/>
            <p:nvPr/>
          </p:nvSpPr>
          <p:spPr>
            <a:xfrm>
              <a:off x="6903927" y="4257040"/>
              <a:ext cx="4057368" cy="2133600"/>
            </a:xfrm>
            <a:prstGeom prst="roundRect">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사각형: 둥근 모서리 9">
              <a:extLst>
                <a:ext uri="{FF2B5EF4-FFF2-40B4-BE49-F238E27FC236}">
                  <a16:creationId xmlns:a16="http://schemas.microsoft.com/office/drawing/2014/main" id="{E73A35BC-6F17-BE00-6486-6155734E01A1}"/>
                </a:ext>
              </a:extLst>
            </p:cNvPr>
            <p:cNvSpPr/>
            <p:nvPr/>
          </p:nvSpPr>
          <p:spPr>
            <a:xfrm>
              <a:off x="1620194" y="4257040"/>
              <a:ext cx="4057368" cy="2133600"/>
            </a:xfrm>
            <a:prstGeom prst="round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1" name="그룹 10">
              <a:extLst>
                <a:ext uri="{FF2B5EF4-FFF2-40B4-BE49-F238E27FC236}">
                  <a16:creationId xmlns:a16="http://schemas.microsoft.com/office/drawing/2014/main" id="{74FCCD29-CDCF-FFBF-031D-C0B3D7E01C31}"/>
                </a:ext>
              </a:extLst>
            </p:cNvPr>
            <p:cNvGrpSpPr/>
            <p:nvPr/>
          </p:nvGrpSpPr>
          <p:grpSpPr>
            <a:xfrm>
              <a:off x="4450374" y="4415467"/>
              <a:ext cx="975547" cy="1748965"/>
              <a:chOff x="4295963" y="4415467"/>
              <a:chExt cx="975547" cy="1748965"/>
            </a:xfrm>
          </p:grpSpPr>
          <p:pic>
            <p:nvPicPr>
              <p:cNvPr id="45" name="그림 44">
                <a:extLst>
                  <a:ext uri="{FF2B5EF4-FFF2-40B4-BE49-F238E27FC236}">
                    <a16:creationId xmlns:a16="http://schemas.microsoft.com/office/drawing/2014/main" id="{E704B3D4-2E88-B23E-49E3-BDF9B01BBAAA}"/>
                  </a:ext>
                </a:extLst>
              </p:cNvPr>
              <p:cNvPicPr>
                <a:picLocks noChangeAspect="1"/>
              </p:cNvPicPr>
              <p:nvPr/>
            </p:nvPicPr>
            <p:blipFill>
              <a:blip r:embed="rId6"/>
              <a:srcRect l="28122" t="6209" r="53820" b="11653"/>
              <a:stretch>
                <a:fillRect/>
              </a:stretch>
            </p:blipFill>
            <p:spPr>
              <a:xfrm>
                <a:off x="4295963" y="4415467"/>
                <a:ext cx="975547" cy="1748965"/>
              </a:xfrm>
              <a:prstGeom prst="rect">
                <a:avLst/>
              </a:prstGeom>
            </p:spPr>
          </p:pic>
          <p:sp>
            <p:nvSpPr>
              <p:cNvPr id="46" name="직사각형 45">
                <a:extLst>
                  <a:ext uri="{FF2B5EF4-FFF2-40B4-BE49-F238E27FC236}">
                    <a16:creationId xmlns:a16="http://schemas.microsoft.com/office/drawing/2014/main" id="{1C8185DB-FCBB-1B31-0826-353264F25EC3}"/>
                  </a:ext>
                </a:extLst>
              </p:cNvPr>
              <p:cNvSpPr/>
              <p:nvPr/>
            </p:nvSpPr>
            <p:spPr>
              <a:xfrm>
                <a:off x="4348480" y="4415467"/>
                <a:ext cx="182880" cy="151453"/>
              </a:xfrm>
              <a:prstGeom prst="rect">
                <a:avLst/>
              </a:prstGeom>
              <a:solidFill>
                <a:srgbClr val="0000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2" name="그림 11" descr="텍스트, 차량, 자동차, 육상 차량이(가) 표시된 사진&#10;&#10;자동 생성된 설명">
              <a:extLst>
                <a:ext uri="{FF2B5EF4-FFF2-40B4-BE49-F238E27FC236}">
                  <a16:creationId xmlns:a16="http://schemas.microsoft.com/office/drawing/2014/main" id="{B8C75C23-187D-2D45-6F9F-41E4DEC3AF1F}"/>
                </a:ext>
              </a:extLst>
            </p:cNvPr>
            <p:cNvPicPr preferRelativeResize="0">
              <a:picLocks/>
            </p:cNvPicPr>
            <p:nvPr/>
          </p:nvPicPr>
          <p:blipFill rotWithShape="1">
            <a:blip r:embed="rId7">
              <a:extLst>
                <a:ext uri="{28A0092B-C50C-407E-A947-70E740481C1C}">
                  <a14:useLocalDpi xmlns:a14="http://schemas.microsoft.com/office/drawing/2010/main" val="0"/>
                </a:ext>
              </a:extLst>
            </a:blip>
            <a:srcRect l="15743" t="38274" r="13852" b="20348"/>
            <a:stretch/>
          </p:blipFill>
          <p:spPr>
            <a:xfrm>
              <a:off x="7127216" y="5625207"/>
              <a:ext cx="1260000" cy="550800"/>
            </a:xfrm>
            <a:prstGeom prst="rect">
              <a:avLst/>
            </a:prstGeom>
            <a:ln w="12700">
              <a:noFill/>
            </a:ln>
          </p:spPr>
        </p:pic>
        <p:pic>
          <p:nvPicPr>
            <p:cNvPr id="13" name="그림 12" descr="차량, 하늘, 육상 차량, 바퀴이(가) 표시된 사진&#10;&#10;자동 생성된 설명">
              <a:extLst>
                <a:ext uri="{FF2B5EF4-FFF2-40B4-BE49-F238E27FC236}">
                  <a16:creationId xmlns:a16="http://schemas.microsoft.com/office/drawing/2014/main" id="{2A608410-6C19-7E4D-C5FA-AEB6265C65DB}"/>
                </a:ext>
              </a:extLst>
            </p:cNvPr>
            <p:cNvPicPr preferRelativeResize="0">
              <a:picLocks/>
            </p:cNvPicPr>
            <p:nvPr/>
          </p:nvPicPr>
          <p:blipFill>
            <a:blip r:embed="rId8">
              <a:extLst>
                <a:ext uri="{28A0092B-C50C-407E-A947-70E740481C1C}">
                  <a14:useLocalDpi xmlns:a14="http://schemas.microsoft.com/office/drawing/2010/main" val="0"/>
                </a:ext>
              </a:extLst>
            </a:blip>
            <a:srcRect l="3614" t="32955" r="3614"/>
            <a:stretch/>
          </p:blipFill>
          <p:spPr>
            <a:xfrm>
              <a:off x="7127216" y="4415467"/>
              <a:ext cx="1260000" cy="550800"/>
            </a:xfrm>
            <a:prstGeom prst="rect">
              <a:avLst/>
            </a:prstGeom>
            <a:ln w="12700">
              <a:noFill/>
            </a:ln>
          </p:spPr>
        </p:pic>
        <p:pic>
          <p:nvPicPr>
            <p:cNvPr id="14" name="그림 13" descr="스크린샷, 텍스트, 디자인이(가) 표시된 사진&#10;&#10;자동 생성된 설명">
              <a:extLst>
                <a:ext uri="{FF2B5EF4-FFF2-40B4-BE49-F238E27FC236}">
                  <a16:creationId xmlns:a16="http://schemas.microsoft.com/office/drawing/2014/main" id="{5D0D6686-1094-D8E4-E5D4-AFE450636859}"/>
                </a:ext>
              </a:extLst>
            </p:cNvPr>
            <p:cNvPicPr preferRelativeResize="0">
              <a:picLocks/>
            </p:cNvPicPr>
            <p:nvPr/>
          </p:nvPicPr>
          <p:blipFill rotWithShape="1">
            <a:blip r:embed="rId9">
              <a:extLst>
                <a:ext uri="{28A0092B-C50C-407E-A947-70E740481C1C}">
                  <a14:useLocalDpi xmlns:a14="http://schemas.microsoft.com/office/drawing/2010/main" val="0"/>
                </a:ext>
              </a:extLst>
            </a:blip>
            <a:srcRect l="15310" t="37873" r="13668" b="20597"/>
            <a:stretch/>
          </p:blipFill>
          <p:spPr>
            <a:xfrm>
              <a:off x="7127216" y="5015866"/>
              <a:ext cx="1260000" cy="550800"/>
            </a:xfrm>
            <a:prstGeom prst="rect">
              <a:avLst/>
            </a:prstGeom>
            <a:ln w="12700">
              <a:noFill/>
            </a:ln>
          </p:spPr>
        </p:pic>
        <p:pic>
          <p:nvPicPr>
            <p:cNvPr id="15" name="그래픽 14">
              <a:extLst>
                <a:ext uri="{FF2B5EF4-FFF2-40B4-BE49-F238E27FC236}">
                  <a16:creationId xmlns:a16="http://schemas.microsoft.com/office/drawing/2014/main" id="{957F68A3-C6BF-9FD8-B6C3-329A4998392E}"/>
                </a:ext>
              </a:extLst>
            </p:cNvPr>
            <p:cNvPicPr>
              <a:picLocks noChangeAspect="1"/>
            </p:cNvPicPr>
            <p:nvPr/>
          </p:nvPicPr>
          <p:blipFill>
            <a:blip r:embed="rId10">
              <a:extLst>
                <a:ext uri="{96DAC541-7B7A-43D3-8B79-37D633B846F1}">
                  <asvg:svgBlip xmlns:asvg="http://schemas.microsoft.com/office/drawing/2016/SVG/main" r:embed="rId11"/>
                </a:ext>
              </a:extLst>
            </a:blip>
            <a:srcRect l="35846" t="13993" r="32423" b="17536"/>
            <a:stretch>
              <a:fillRect/>
            </a:stretch>
          </p:blipFill>
          <p:spPr>
            <a:xfrm>
              <a:off x="8490924" y="4385688"/>
              <a:ext cx="1247121" cy="1790319"/>
            </a:xfrm>
            <a:prstGeom prst="rect">
              <a:avLst/>
            </a:prstGeom>
          </p:spPr>
        </p:pic>
        <p:pic>
          <p:nvPicPr>
            <p:cNvPr id="16" name="그래픽 15">
              <a:extLst>
                <a:ext uri="{FF2B5EF4-FFF2-40B4-BE49-F238E27FC236}">
                  <a16:creationId xmlns:a16="http://schemas.microsoft.com/office/drawing/2014/main" id="{7E6D722C-FE74-6E2F-74F0-027FB63E4DB4}"/>
                </a:ext>
              </a:extLst>
            </p:cNvPr>
            <p:cNvPicPr>
              <a:picLocks noChangeAspect="1"/>
            </p:cNvPicPr>
            <p:nvPr/>
          </p:nvPicPr>
          <p:blipFill>
            <a:blip r:embed="rId12">
              <a:extLst>
                <a:ext uri="{96DAC541-7B7A-43D3-8B79-37D633B846F1}">
                  <asvg:svgBlip xmlns:asvg="http://schemas.microsoft.com/office/drawing/2016/SVG/main" r:embed="rId13"/>
                </a:ext>
              </a:extLst>
            </a:blip>
            <a:srcRect l="45307" t="38872" r="47629" b="52401"/>
            <a:stretch/>
          </p:blipFill>
          <p:spPr>
            <a:xfrm>
              <a:off x="9132065" y="5566666"/>
              <a:ext cx="571368" cy="530039"/>
            </a:xfrm>
            <a:prstGeom prst="rect">
              <a:avLst/>
            </a:prstGeom>
          </p:spPr>
        </p:pic>
        <p:sp>
          <p:nvSpPr>
            <p:cNvPr id="17" name="직사각형 16">
              <a:extLst>
                <a:ext uri="{FF2B5EF4-FFF2-40B4-BE49-F238E27FC236}">
                  <a16:creationId xmlns:a16="http://schemas.microsoft.com/office/drawing/2014/main" id="{40A40FD3-CA96-DD6B-6A25-7BC1FE800957}"/>
                </a:ext>
              </a:extLst>
            </p:cNvPr>
            <p:cNvSpPr/>
            <p:nvPr/>
          </p:nvSpPr>
          <p:spPr>
            <a:xfrm>
              <a:off x="9132065" y="5561642"/>
              <a:ext cx="571368" cy="53506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
          <p:nvSpPr>
            <p:cNvPr id="18" name="직사각형 17">
              <a:extLst>
                <a:ext uri="{FF2B5EF4-FFF2-40B4-BE49-F238E27FC236}">
                  <a16:creationId xmlns:a16="http://schemas.microsoft.com/office/drawing/2014/main" id="{1E802604-D859-D8D3-9B3D-8CBC44E28309}"/>
                </a:ext>
              </a:extLst>
            </p:cNvPr>
            <p:cNvSpPr/>
            <p:nvPr/>
          </p:nvSpPr>
          <p:spPr>
            <a:xfrm>
              <a:off x="8905755" y="5057882"/>
              <a:ext cx="242076" cy="2007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cxnSp>
          <p:nvCxnSpPr>
            <p:cNvPr id="19" name="직선 화살표 연결선 18">
              <a:extLst>
                <a:ext uri="{FF2B5EF4-FFF2-40B4-BE49-F238E27FC236}">
                  <a16:creationId xmlns:a16="http://schemas.microsoft.com/office/drawing/2014/main" id="{644305FC-7EF7-0162-AA9B-4FDA2EF2AB4E}"/>
                </a:ext>
              </a:extLst>
            </p:cNvPr>
            <p:cNvCxnSpPr>
              <a:cxnSpLocks/>
              <a:stCxn id="18" idx="2"/>
              <a:endCxn id="17" idx="0"/>
            </p:cNvCxnSpPr>
            <p:nvPr/>
          </p:nvCxnSpPr>
          <p:spPr>
            <a:xfrm>
              <a:off x="9026795" y="5258664"/>
              <a:ext cx="390954" cy="302978"/>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20" name="그룹 19">
              <a:extLst>
                <a:ext uri="{FF2B5EF4-FFF2-40B4-BE49-F238E27FC236}">
                  <a16:creationId xmlns:a16="http://schemas.microsoft.com/office/drawing/2014/main" id="{37E449E3-96D4-8048-A48A-6EE5D4E9792A}"/>
                </a:ext>
              </a:extLst>
            </p:cNvPr>
            <p:cNvGrpSpPr/>
            <p:nvPr/>
          </p:nvGrpSpPr>
          <p:grpSpPr>
            <a:xfrm>
              <a:off x="3162635" y="4415467"/>
              <a:ext cx="1190914" cy="1748965"/>
              <a:chOff x="3008224" y="4415467"/>
              <a:chExt cx="1393372" cy="2046293"/>
            </a:xfrm>
          </p:grpSpPr>
          <p:pic>
            <p:nvPicPr>
              <p:cNvPr id="41" name="그림 40">
                <a:extLst>
                  <a:ext uri="{FF2B5EF4-FFF2-40B4-BE49-F238E27FC236}">
                    <a16:creationId xmlns:a16="http://schemas.microsoft.com/office/drawing/2014/main" id="{CB2140DF-FBF6-3389-F7EF-219AC7C0517E}"/>
                  </a:ext>
                </a:extLst>
              </p:cNvPr>
              <p:cNvPicPr>
                <a:picLocks noChangeAspect="1"/>
              </p:cNvPicPr>
              <p:nvPr/>
            </p:nvPicPr>
            <p:blipFill>
              <a:blip r:embed="rId14"/>
              <a:srcRect l="29937" t="1" r="3137" b="2117"/>
              <a:stretch>
                <a:fillRect/>
              </a:stretch>
            </p:blipFill>
            <p:spPr>
              <a:xfrm>
                <a:off x="3008224" y="4415467"/>
                <a:ext cx="1393372" cy="2046293"/>
              </a:xfrm>
              <a:prstGeom prst="rect">
                <a:avLst/>
              </a:prstGeom>
            </p:spPr>
          </p:pic>
          <p:pic>
            <p:nvPicPr>
              <p:cNvPr id="42" name="그림 41">
                <a:extLst>
                  <a:ext uri="{FF2B5EF4-FFF2-40B4-BE49-F238E27FC236}">
                    <a16:creationId xmlns:a16="http://schemas.microsoft.com/office/drawing/2014/main" id="{8E5995BE-5562-110B-A701-10FE2303DD0C}"/>
                  </a:ext>
                </a:extLst>
              </p:cNvPr>
              <p:cNvPicPr>
                <a:picLocks noChangeAspect="1"/>
              </p:cNvPicPr>
              <p:nvPr/>
            </p:nvPicPr>
            <p:blipFill>
              <a:blip r:embed="rId14"/>
              <a:srcRect l="50000" t="32230" r="28321" b="47006"/>
              <a:stretch>
                <a:fillRect/>
              </a:stretch>
            </p:blipFill>
            <p:spPr>
              <a:xfrm>
                <a:off x="3679580" y="5752111"/>
                <a:ext cx="659842" cy="634595"/>
              </a:xfrm>
              <a:prstGeom prst="rect">
                <a:avLst/>
              </a:prstGeom>
              <a:ln>
                <a:solidFill>
                  <a:srgbClr val="FF0000"/>
                </a:solidFill>
              </a:ln>
            </p:spPr>
          </p:pic>
          <p:sp>
            <p:nvSpPr>
              <p:cNvPr id="43" name="직사각형 42">
                <a:extLst>
                  <a:ext uri="{FF2B5EF4-FFF2-40B4-BE49-F238E27FC236}">
                    <a16:creationId xmlns:a16="http://schemas.microsoft.com/office/drawing/2014/main" id="{28F40B90-2F39-75F0-C9A5-6DF6FEBF0458}"/>
                  </a:ext>
                </a:extLst>
              </p:cNvPr>
              <p:cNvSpPr/>
              <p:nvPr/>
            </p:nvSpPr>
            <p:spPr>
              <a:xfrm>
                <a:off x="3412098" y="5171076"/>
                <a:ext cx="288056" cy="23891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cxnSp>
            <p:nvCxnSpPr>
              <p:cNvPr id="44" name="직선 화살표 연결선 43">
                <a:extLst>
                  <a:ext uri="{FF2B5EF4-FFF2-40B4-BE49-F238E27FC236}">
                    <a16:creationId xmlns:a16="http://schemas.microsoft.com/office/drawing/2014/main" id="{3563E606-BE91-0983-2E70-1257F772FB52}"/>
                  </a:ext>
                </a:extLst>
              </p:cNvPr>
              <p:cNvCxnSpPr>
                <a:cxnSpLocks/>
                <a:stCxn id="43" idx="2"/>
              </p:cNvCxnSpPr>
              <p:nvPr/>
            </p:nvCxnSpPr>
            <p:spPr>
              <a:xfrm>
                <a:off x="3556126" y="5409994"/>
                <a:ext cx="482092" cy="366501"/>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pic>
          <p:nvPicPr>
            <p:cNvPr id="21" name="Picture 6">
              <a:extLst>
                <a:ext uri="{FF2B5EF4-FFF2-40B4-BE49-F238E27FC236}">
                  <a16:creationId xmlns:a16="http://schemas.microsoft.com/office/drawing/2014/main" id="{CD4DB5DD-CDB7-3D3D-81EF-79066A17A8CB}"/>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1028" r="1597" b="2556"/>
            <a:stretch/>
          </p:blipFill>
          <p:spPr bwMode="auto">
            <a:xfrm>
              <a:off x="3821602" y="4415467"/>
              <a:ext cx="535884" cy="52282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그래픽 21">
              <a:extLst>
                <a:ext uri="{FF2B5EF4-FFF2-40B4-BE49-F238E27FC236}">
                  <a16:creationId xmlns:a16="http://schemas.microsoft.com/office/drawing/2014/main" id="{7235A7A3-0E7C-87A4-09DA-357BF343ECED}"/>
                </a:ext>
              </a:extLst>
            </p:cNvPr>
            <p:cNvPicPr>
              <a:picLocks noChangeAspect="1"/>
            </p:cNvPicPr>
            <p:nvPr/>
          </p:nvPicPr>
          <p:blipFill>
            <a:blip r:embed="rId16">
              <a:extLst>
                <a:ext uri="{96DAC541-7B7A-43D3-8B79-37D633B846F1}">
                  <asvg:svgBlip xmlns:asvg="http://schemas.microsoft.com/office/drawing/2016/SVG/main" r:embed="rId17"/>
                </a:ext>
              </a:extLst>
            </a:blip>
            <a:srcRect l="48980" t="9438" r="22995" b="9766"/>
            <a:stretch>
              <a:fillRect/>
            </a:stretch>
          </p:blipFill>
          <p:spPr>
            <a:xfrm>
              <a:off x="9781155" y="4415467"/>
              <a:ext cx="1055167" cy="1748966"/>
            </a:xfrm>
            <a:prstGeom prst="rect">
              <a:avLst/>
            </a:prstGeom>
          </p:spPr>
        </p:pic>
        <p:pic>
          <p:nvPicPr>
            <p:cNvPr id="23" name="그림 22">
              <a:extLst>
                <a:ext uri="{FF2B5EF4-FFF2-40B4-BE49-F238E27FC236}">
                  <a16:creationId xmlns:a16="http://schemas.microsoft.com/office/drawing/2014/main" id="{E6463ABC-DC21-017C-BD1D-FF0AA542D79E}"/>
                </a:ext>
              </a:extLst>
            </p:cNvPr>
            <p:cNvPicPr>
              <a:picLocks noChangeAspect="1"/>
            </p:cNvPicPr>
            <p:nvPr/>
          </p:nvPicPr>
          <p:blipFill>
            <a:blip r:embed="rId18"/>
            <a:stretch>
              <a:fillRect/>
            </a:stretch>
          </p:blipFill>
          <p:spPr>
            <a:xfrm>
              <a:off x="9088967" y="4406572"/>
              <a:ext cx="692189" cy="482711"/>
            </a:xfrm>
            <a:prstGeom prst="rect">
              <a:avLst/>
            </a:prstGeom>
          </p:spPr>
        </p:pic>
        <p:pic>
          <p:nvPicPr>
            <p:cNvPr id="24" name="그림 23">
              <a:extLst>
                <a:ext uri="{FF2B5EF4-FFF2-40B4-BE49-F238E27FC236}">
                  <a16:creationId xmlns:a16="http://schemas.microsoft.com/office/drawing/2014/main" id="{0ACB9FA4-0E7C-1C92-7251-670188514946}"/>
                </a:ext>
              </a:extLst>
            </p:cNvPr>
            <p:cNvPicPr>
              <a:picLocks noChangeAspect="1"/>
            </p:cNvPicPr>
            <p:nvPr/>
          </p:nvPicPr>
          <p:blipFill>
            <a:blip r:embed="rId19"/>
            <a:stretch>
              <a:fillRect/>
            </a:stretch>
          </p:blipFill>
          <p:spPr>
            <a:xfrm>
              <a:off x="10038263" y="4407766"/>
              <a:ext cx="810800" cy="608100"/>
            </a:xfrm>
            <a:prstGeom prst="rect">
              <a:avLst/>
            </a:prstGeom>
          </p:spPr>
        </p:pic>
        <p:sp>
          <p:nvSpPr>
            <p:cNvPr id="25" name="TextBox 24">
              <a:extLst>
                <a:ext uri="{FF2B5EF4-FFF2-40B4-BE49-F238E27FC236}">
                  <a16:creationId xmlns:a16="http://schemas.microsoft.com/office/drawing/2014/main" id="{4BF6C78D-D7A6-16C1-2A94-83940FF50C69}"/>
                </a:ext>
              </a:extLst>
            </p:cNvPr>
            <p:cNvSpPr txBox="1"/>
            <p:nvPr/>
          </p:nvSpPr>
          <p:spPr>
            <a:xfrm>
              <a:off x="2252149" y="6440918"/>
              <a:ext cx="2596182" cy="398324"/>
            </a:xfrm>
            <a:prstGeom prst="rect">
              <a:avLst/>
            </a:prstGeom>
            <a:noFill/>
          </p:spPr>
          <p:txBody>
            <a:bodyPr wrap="square" rtlCol="0">
              <a:spAutoFit/>
            </a:bodyPr>
            <a:lstStyle/>
            <a:p>
              <a:pPr algn="ctr"/>
              <a:r>
                <a:rPr lang="en-US" altLang="ko-KR" dirty="0">
                  <a:solidFill>
                    <a:schemeClr val="accent6">
                      <a:lumMod val="40000"/>
                      <a:lumOff val="60000"/>
                    </a:schemeClr>
                  </a:solidFill>
                </a:rPr>
                <a:t>OHD Applications</a:t>
              </a:r>
              <a:endParaRPr lang="ko-KR" altLang="en-US" dirty="0">
                <a:solidFill>
                  <a:schemeClr val="accent6">
                    <a:lumMod val="40000"/>
                    <a:lumOff val="60000"/>
                  </a:schemeClr>
                </a:solidFill>
              </a:endParaRPr>
            </a:p>
          </p:txBody>
        </p:sp>
        <p:sp>
          <p:nvSpPr>
            <p:cNvPr id="26" name="TextBox 25">
              <a:extLst>
                <a:ext uri="{FF2B5EF4-FFF2-40B4-BE49-F238E27FC236}">
                  <a16:creationId xmlns:a16="http://schemas.microsoft.com/office/drawing/2014/main" id="{FEE3CD31-0140-9993-D7EC-97C442397762}"/>
                </a:ext>
              </a:extLst>
            </p:cNvPr>
            <p:cNvSpPr txBox="1"/>
            <p:nvPr/>
          </p:nvSpPr>
          <p:spPr>
            <a:xfrm>
              <a:off x="7143987" y="6440918"/>
              <a:ext cx="3524814" cy="398324"/>
            </a:xfrm>
            <a:prstGeom prst="rect">
              <a:avLst/>
            </a:prstGeom>
            <a:noFill/>
          </p:spPr>
          <p:txBody>
            <a:bodyPr wrap="square" rtlCol="0">
              <a:spAutoFit/>
            </a:bodyPr>
            <a:lstStyle/>
            <a:p>
              <a:pPr algn="ctr"/>
              <a:r>
                <a:rPr lang="en-US" altLang="ko-KR" dirty="0">
                  <a:solidFill>
                    <a:schemeClr val="accent2">
                      <a:lumMod val="40000"/>
                      <a:lumOff val="60000"/>
                    </a:schemeClr>
                  </a:solidFill>
                </a:rPr>
                <a:t>Our Monte Carlo Simulator</a:t>
              </a:r>
              <a:endParaRPr lang="ko-KR" altLang="en-US" dirty="0">
                <a:solidFill>
                  <a:schemeClr val="accent2">
                    <a:lumMod val="40000"/>
                    <a:lumOff val="60000"/>
                  </a:schemeClr>
                </a:solidFill>
              </a:endParaRPr>
            </a:p>
          </p:txBody>
        </p:sp>
        <p:sp>
          <p:nvSpPr>
            <p:cNvPr id="27" name="TextBox 26">
              <a:extLst>
                <a:ext uri="{FF2B5EF4-FFF2-40B4-BE49-F238E27FC236}">
                  <a16:creationId xmlns:a16="http://schemas.microsoft.com/office/drawing/2014/main" id="{944E9939-151D-F415-17E0-8B4D49F6BBF2}"/>
                </a:ext>
              </a:extLst>
            </p:cNvPr>
            <p:cNvSpPr txBox="1"/>
            <p:nvPr/>
          </p:nvSpPr>
          <p:spPr>
            <a:xfrm>
              <a:off x="1914490" y="6146731"/>
              <a:ext cx="1162554" cy="261610"/>
            </a:xfrm>
            <a:prstGeom prst="rect">
              <a:avLst/>
            </a:prstGeom>
            <a:noFill/>
          </p:spPr>
          <p:txBody>
            <a:bodyPr wrap="square" rtlCol="0">
              <a:spAutoFit/>
            </a:bodyPr>
            <a:lstStyle/>
            <a:p>
              <a:pPr algn="ctr"/>
              <a:r>
                <a:rPr lang="en-US" altLang="ko-KR" sz="1100" dirty="0">
                  <a:solidFill>
                    <a:schemeClr val="accent6"/>
                  </a:solidFill>
                </a:rPr>
                <a:t>FMCW Lidar</a:t>
              </a:r>
              <a:endParaRPr lang="ko-KR" altLang="en-US" sz="1100" dirty="0">
                <a:solidFill>
                  <a:schemeClr val="accent6"/>
                </a:solidFill>
              </a:endParaRPr>
            </a:p>
          </p:txBody>
        </p:sp>
        <p:sp>
          <p:nvSpPr>
            <p:cNvPr id="28" name="TextBox 27">
              <a:extLst>
                <a:ext uri="{FF2B5EF4-FFF2-40B4-BE49-F238E27FC236}">
                  <a16:creationId xmlns:a16="http://schemas.microsoft.com/office/drawing/2014/main" id="{7640000D-C8ED-29F0-C902-1E7EEC7775C2}"/>
                </a:ext>
              </a:extLst>
            </p:cNvPr>
            <p:cNvSpPr txBox="1"/>
            <p:nvPr/>
          </p:nvSpPr>
          <p:spPr>
            <a:xfrm>
              <a:off x="3040095" y="6146731"/>
              <a:ext cx="1427864" cy="282146"/>
            </a:xfrm>
            <a:prstGeom prst="rect">
              <a:avLst/>
            </a:prstGeom>
            <a:noFill/>
          </p:spPr>
          <p:txBody>
            <a:bodyPr wrap="square" rtlCol="0">
              <a:spAutoFit/>
            </a:bodyPr>
            <a:lstStyle/>
            <a:p>
              <a:pPr algn="ctr"/>
              <a:r>
                <a:rPr lang="en-US" altLang="ko-KR" sz="1100" dirty="0">
                  <a:solidFill>
                    <a:schemeClr val="accent6"/>
                  </a:solidFill>
                </a:rPr>
                <a:t>Blood Flow</a:t>
              </a:r>
              <a:endParaRPr lang="ko-KR" altLang="en-US" sz="1100" dirty="0">
                <a:solidFill>
                  <a:schemeClr val="accent6"/>
                </a:solidFill>
              </a:endParaRPr>
            </a:p>
          </p:txBody>
        </p:sp>
        <p:sp>
          <p:nvSpPr>
            <p:cNvPr id="29" name="TextBox 28">
              <a:extLst>
                <a:ext uri="{FF2B5EF4-FFF2-40B4-BE49-F238E27FC236}">
                  <a16:creationId xmlns:a16="http://schemas.microsoft.com/office/drawing/2014/main" id="{FC339CE3-E29B-8A92-5BA5-B3AB83955C2D}"/>
                </a:ext>
              </a:extLst>
            </p:cNvPr>
            <p:cNvSpPr txBox="1"/>
            <p:nvPr/>
          </p:nvSpPr>
          <p:spPr>
            <a:xfrm>
              <a:off x="4342670" y="6146731"/>
              <a:ext cx="1162554" cy="261610"/>
            </a:xfrm>
            <a:prstGeom prst="rect">
              <a:avLst/>
            </a:prstGeom>
            <a:noFill/>
          </p:spPr>
          <p:txBody>
            <a:bodyPr wrap="square" rtlCol="0">
              <a:spAutoFit/>
            </a:bodyPr>
            <a:lstStyle/>
            <a:p>
              <a:pPr algn="ctr"/>
              <a:r>
                <a:rPr lang="en-US" altLang="ko-KR" sz="1100" dirty="0">
                  <a:solidFill>
                    <a:schemeClr val="accent6"/>
                  </a:solidFill>
                </a:rPr>
                <a:t>Atmosphere</a:t>
              </a:r>
              <a:endParaRPr lang="ko-KR" altLang="en-US" sz="1100" dirty="0">
                <a:solidFill>
                  <a:schemeClr val="accent6"/>
                </a:solidFill>
              </a:endParaRPr>
            </a:p>
          </p:txBody>
        </p:sp>
        <p:sp>
          <p:nvSpPr>
            <p:cNvPr id="30" name="TextBox 29">
              <a:extLst>
                <a:ext uri="{FF2B5EF4-FFF2-40B4-BE49-F238E27FC236}">
                  <a16:creationId xmlns:a16="http://schemas.microsoft.com/office/drawing/2014/main" id="{ACBD1374-6313-4E01-353A-D5A6CA6172D8}"/>
                </a:ext>
              </a:extLst>
            </p:cNvPr>
            <p:cNvSpPr txBox="1"/>
            <p:nvPr/>
          </p:nvSpPr>
          <p:spPr>
            <a:xfrm>
              <a:off x="7186904" y="6146731"/>
              <a:ext cx="1162554" cy="261610"/>
            </a:xfrm>
            <a:prstGeom prst="rect">
              <a:avLst/>
            </a:prstGeom>
            <a:noFill/>
          </p:spPr>
          <p:txBody>
            <a:bodyPr wrap="square" rtlCol="0">
              <a:spAutoFit/>
            </a:bodyPr>
            <a:lstStyle/>
            <a:p>
              <a:pPr algn="ctr"/>
              <a:r>
                <a:rPr lang="en-US" altLang="ko-KR" sz="1100" dirty="0">
                  <a:solidFill>
                    <a:schemeClr val="accent2"/>
                  </a:solidFill>
                </a:rPr>
                <a:t>FMCW Lidar</a:t>
              </a:r>
              <a:endParaRPr lang="ko-KR" altLang="en-US" sz="1100" dirty="0">
                <a:solidFill>
                  <a:schemeClr val="accent2"/>
                </a:solidFill>
              </a:endParaRPr>
            </a:p>
          </p:txBody>
        </p:sp>
        <p:sp>
          <p:nvSpPr>
            <p:cNvPr id="31" name="TextBox 30">
              <a:extLst>
                <a:ext uri="{FF2B5EF4-FFF2-40B4-BE49-F238E27FC236}">
                  <a16:creationId xmlns:a16="http://schemas.microsoft.com/office/drawing/2014/main" id="{9BBD2C9F-CAB0-D3E6-66D3-3BB775F58CA4}"/>
                </a:ext>
              </a:extLst>
            </p:cNvPr>
            <p:cNvSpPr txBox="1"/>
            <p:nvPr/>
          </p:nvSpPr>
          <p:spPr>
            <a:xfrm>
              <a:off x="8433321" y="6146731"/>
              <a:ext cx="1427864" cy="282146"/>
            </a:xfrm>
            <a:prstGeom prst="rect">
              <a:avLst/>
            </a:prstGeom>
            <a:noFill/>
          </p:spPr>
          <p:txBody>
            <a:bodyPr wrap="square" rtlCol="0">
              <a:spAutoFit/>
            </a:bodyPr>
            <a:lstStyle/>
            <a:p>
              <a:pPr algn="ctr"/>
              <a:r>
                <a:rPr lang="en-US" altLang="ko-KR" sz="1100" dirty="0">
                  <a:solidFill>
                    <a:schemeClr val="accent2"/>
                  </a:solidFill>
                </a:rPr>
                <a:t>Blood Flow</a:t>
              </a:r>
              <a:endParaRPr lang="ko-KR" altLang="en-US" sz="1100" dirty="0">
                <a:solidFill>
                  <a:schemeClr val="accent2"/>
                </a:solidFill>
              </a:endParaRPr>
            </a:p>
          </p:txBody>
        </p:sp>
        <p:sp>
          <p:nvSpPr>
            <p:cNvPr id="32" name="TextBox 31">
              <a:extLst>
                <a:ext uri="{FF2B5EF4-FFF2-40B4-BE49-F238E27FC236}">
                  <a16:creationId xmlns:a16="http://schemas.microsoft.com/office/drawing/2014/main" id="{8F0DEF1E-64C2-8B4E-3B3A-5E7A47470A2D}"/>
                </a:ext>
              </a:extLst>
            </p:cNvPr>
            <p:cNvSpPr txBox="1"/>
            <p:nvPr/>
          </p:nvSpPr>
          <p:spPr>
            <a:xfrm>
              <a:off x="9746039" y="6146732"/>
              <a:ext cx="1162554" cy="261610"/>
            </a:xfrm>
            <a:prstGeom prst="rect">
              <a:avLst/>
            </a:prstGeom>
            <a:noFill/>
          </p:spPr>
          <p:txBody>
            <a:bodyPr wrap="square" rtlCol="0">
              <a:spAutoFit/>
            </a:bodyPr>
            <a:lstStyle/>
            <a:p>
              <a:pPr algn="ctr"/>
              <a:r>
                <a:rPr lang="en-US" altLang="ko-KR" sz="1100" dirty="0">
                  <a:solidFill>
                    <a:schemeClr val="accent2"/>
                  </a:solidFill>
                </a:rPr>
                <a:t>Atmosphere</a:t>
              </a:r>
              <a:endParaRPr lang="ko-KR" altLang="en-US" sz="1100" dirty="0">
                <a:solidFill>
                  <a:schemeClr val="accent2"/>
                </a:solidFill>
              </a:endParaRPr>
            </a:p>
          </p:txBody>
        </p:sp>
        <p:pic>
          <p:nvPicPr>
            <p:cNvPr id="33" name="Picture 8" descr="Vertical Pro">
              <a:extLst>
                <a:ext uri="{FF2B5EF4-FFF2-40B4-BE49-F238E27FC236}">
                  <a16:creationId xmlns:a16="http://schemas.microsoft.com/office/drawing/2014/main" id="{071C42C9-767F-2FBF-5B7C-CE62B9D3A79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061847" y="4408944"/>
              <a:ext cx="364074" cy="563845"/>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34" name="Picture 2" descr="Self-driving startup Aurora will acquire Blackmore for its lidar tech - CNET">
              <a:extLst>
                <a:ext uri="{FF2B5EF4-FFF2-40B4-BE49-F238E27FC236}">
                  <a16:creationId xmlns:a16="http://schemas.microsoft.com/office/drawing/2014/main" id="{CCFE11F5-6978-D0E3-977F-F586077E22A4}"/>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2260" t="2883" r="27627" b="6815"/>
            <a:stretch>
              <a:fillRect/>
            </a:stretch>
          </p:blipFill>
          <p:spPr bwMode="auto">
            <a:xfrm>
              <a:off x="1869363" y="4419292"/>
              <a:ext cx="1201310" cy="174641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FMCW lidar systems on the road | ADAS &amp; Autonomous Vehicle International">
              <a:extLst>
                <a:ext uri="{FF2B5EF4-FFF2-40B4-BE49-F238E27FC236}">
                  <a16:creationId xmlns:a16="http://schemas.microsoft.com/office/drawing/2014/main" id="{4166C4ED-17A9-D1F4-8422-5586570B4BF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495396" y="4419292"/>
              <a:ext cx="555007" cy="369332"/>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34306E68-B782-1B4E-0EEA-B4C43BA3F568}"/>
                </a:ext>
              </a:extLst>
            </p:cNvPr>
            <p:cNvSpPr txBox="1"/>
            <p:nvPr/>
          </p:nvSpPr>
          <p:spPr>
            <a:xfrm>
              <a:off x="7594555" y="5307653"/>
              <a:ext cx="816473" cy="261610"/>
            </a:xfrm>
            <a:prstGeom prst="rect">
              <a:avLst/>
            </a:prstGeom>
            <a:noFill/>
          </p:spPr>
          <p:txBody>
            <a:bodyPr wrap="square" rtlCol="0">
              <a:spAutoFit/>
            </a:bodyPr>
            <a:lstStyle/>
            <a:p>
              <a:pPr algn="r"/>
              <a:r>
                <a:rPr lang="en-US" altLang="ko-KR" sz="1100" dirty="0"/>
                <a:t>Distance</a:t>
              </a:r>
              <a:endParaRPr lang="ko-KR" altLang="en-US" sz="1100" dirty="0"/>
            </a:p>
          </p:txBody>
        </p:sp>
        <p:sp>
          <p:nvSpPr>
            <p:cNvPr id="37" name="TextBox 36">
              <a:extLst>
                <a:ext uri="{FF2B5EF4-FFF2-40B4-BE49-F238E27FC236}">
                  <a16:creationId xmlns:a16="http://schemas.microsoft.com/office/drawing/2014/main" id="{FC2D4A1C-1F34-88AE-1F38-5FEEAEB550BA}"/>
                </a:ext>
              </a:extLst>
            </p:cNvPr>
            <p:cNvSpPr txBox="1"/>
            <p:nvPr/>
          </p:nvSpPr>
          <p:spPr>
            <a:xfrm>
              <a:off x="7594555" y="5902691"/>
              <a:ext cx="816473" cy="261610"/>
            </a:xfrm>
            <a:prstGeom prst="rect">
              <a:avLst/>
            </a:prstGeom>
            <a:noFill/>
          </p:spPr>
          <p:txBody>
            <a:bodyPr wrap="square" rtlCol="0">
              <a:spAutoFit/>
            </a:bodyPr>
            <a:lstStyle/>
            <a:p>
              <a:pPr algn="r"/>
              <a:r>
                <a:rPr lang="en-US" altLang="ko-KR" sz="1100" dirty="0"/>
                <a:t>Velocity</a:t>
              </a:r>
              <a:endParaRPr lang="ko-KR" altLang="en-US" sz="1100" dirty="0"/>
            </a:p>
          </p:txBody>
        </p:sp>
        <p:sp>
          <p:nvSpPr>
            <p:cNvPr id="38" name="TextBox 37">
              <a:extLst>
                <a:ext uri="{FF2B5EF4-FFF2-40B4-BE49-F238E27FC236}">
                  <a16:creationId xmlns:a16="http://schemas.microsoft.com/office/drawing/2014/main" id="{EC33D3EF-7876-2785-2672-0A33AC7AF45F}"/>
                </a:ext>
              </a:extLst>
            </p:cNvPr>
            <p:cNvSpPr txBox="1"/>
            <p:nvPr/>
          </p:nvSpPr>
          <p:spPr>
            <a:xfrm>
              <a:off x="7594555" y="4720496"/>
              <a:ext cx="816473" cy="261610"/>
            </a:xfrm>
            <a:prstGeom prst="rect">
              <a:avLst/>
            </a:prstGeom>
            <a:noFill/>
          </p:spPr>
          <p:txBody>
            <a:bodyPr wrap="square" rtlCol="0">
              <a:spAutoFit/>
            </a:bodyPr>
            <a:lstStyle/>
            <a:p>
              <a:pPr algn="r"/>
              <a:r>
                <a:rPr lang="en-US" altLang="ko-KR" sz="1100" dirty="0"/>
                <a:t>RGB</a:t>
              </a:r>
              <a:endParaRPr lang="ko-KR" altLang="en-US" sz="1100" dirty="0"/>
            </a:p>
          </p:txBody>
        </p:sp>
        <p:sp>
          <p:nvSpPr>
            <p:cNvPr id="39" name="화살표: 왼쪽/오른쪽 38">
              <a:extLst>
                <a:ext uri="{FF2B5EF4-FFF2-40B4-BE49-F238E27FC236}">
                  <a16:creationId xmlns:a16="http://schemas.microsoft.com/office/drawing/2014/main" id="{2D3EE827-6392-2BD7-6A87-3B4BCB3E9909}"/>
                </a:ext>
              </a:extLst>
            </p:cNvPr>
            <p:cNvSpPr/>
            <p:nvPr/>
          </p:nvSpPr>
          <p:spPr>
            <a:xfrm>
              <a:off x="5840752" y="5162309"/>
              <a:ext cx="887440" cy="395587"/>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TextBox 39">
              <a:extLst>
                <a:ext uri="{FF2B5EF4-FFF2-40B4-BE49-F238E27FC236}">
                  <a16:creationId xmlns:a16="http://schemas.microsoft.com/office/drawing/2014/main" id="{209B1D15-7875-D01D-2EFD-E08BA73E8DF9}"/>
                </a:ext>
              </a:extLst>
            </p:cNvPr>
            <p:cNvSpPr txBox="1"/>
            <p:nvPr/>
          </p:nvSpPr>
          <p:spPr>
            <a:xfrm>
              <a:off x="5806355" y="5658407"/>
              <a:ext cx="975547" cy="646331"/>
            </a:xfrm>
            <a:prstGeom prst="rect">
              <a:avLst/>
            </a:prstGeom>
            <a:noFill/>
            <a:ln>
              <a:noFill/>
            </a:ln>
          </p:spPr>
          <p:txBody>
            <a:bodyPr wrap="square" rtlCol="0">
              <a:spAutoFit/>
            </a:bodyPr>
            <a:lstStyle/>
            <a:p>
              <a:pPr algn="ctr"/>
              <a:r>
                <a:rPr lang="en-US" altLang="ko-KR" dirty="0"/>
                <a:t>Digital Twin</a:t>
              </a:r>
              <a:endParaRPr lang="ko-KR" altLang="en-US" dirty="0"/>
            </a:p>
          </p:txBody>
        </p:sp>
      </p:grpSp>
      <p:pic>
        <p:nvPicPr>
          <p:cNvPr id="2050" name="Picture 2" descr="interactive_fmcw_psd">
            <a:extLst>
              <a:ext uri="{FF2B5EF4-FFF2-40B4-BE49-F238E27FC236}">
                <a16:creationId xmlns:a16="http://schemas.microsoft.com/office/drawing/2014/main" id="{BAF94B24-156F-6CE5-1FAF-42E1C5D7CF1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797929" y="4264553"/>
            <a:ext cx="3679626" cy="18241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F9B997D9-CFE9-5453-1BD1-8DE12516298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746648" y="4247046"/>
            <a:ext cx="2124808" cy="1859207"/>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6982E450-D690-4F7B-7DB5-7A48B97D476F}"/>
              </a:ext>
            </a:extLst>
          </p:cNvPr>
          <p:cNvSpPr txBox="1"/>
          <p:nvPr/>
        </p:nvSpPr>
        <p:spPr>
          <a:xfrm>
            <a:off x="1151618" y="4247046"/>
            <a:ext cx="2061920" cy="400110"/>
          </a:xfrm>
          <a:prstGeom prst="rect">
            <a:avLst/>
          </a:prstGeom>
          <a:noFill/>
        </p:spPr>
        <p:txBody>
          <a:bodyPr wrap="square">
            <a:spAutoFit/>
          </a:bodyPr>
          <a:lstStyle/>
          <a:p>
            <a:pPr algn="ctr"/>
            <a:r>
              <a:rPr lang="en-US" altLang="ko-KR" sz="2000" dirty="0">
                <a:solidFill>
                  <a:schemeClr val="bg1"/>
                </a:solidFill>
              </a:rPr>
              <a:t>QR link : </a:t>
            </a:r>
            <a:endParaRPr lang="ko-KR" altLang="en-US" sz="2000" dirty="0">
              <a:solidFill>
                <a:schemeClr val="bg1"/>
              </a:solidFill>
            </a:endParaRPr>
          </a:p>
        </p:txBody>
      </p:sp>
      <p:sp>
        <p:nvSpPr>
          <p:cNvPr id="51" name="TextBox 50">
            <a:extLst>
              <a:ext uri="{FF2B5EF4-FFF2-40B4-BE49-F238E27FC236}">
                <a16:creationId xmlns:a16="http://schemas.microsoft.com/office/drawing/2014/main" id="{075F2275-C179-BB7C-8E36-A3EE3D716E56}"/>
              </a:ext>
            </a:extLst>
          </p:cNvPr>
          <p:cNvSpPr txBox="1"/>
          <p:nvPr/>
        </p:nvSpPr>
        <p:spPr>
          <a:xfrm>
            <a:off x="5082555" y="6043862"/>
            <a:ext cx="3365800" cy="400110"/>
          </a:xfrm>
          <a:prstGeom prst="rect">
            <a:avLst/>
          </a:prstGeom>
          <a:noFill/>
        </p:spPr>
        <p:txBody>
          <a:bodyPr wrap="square">
            <a:spAutoFit/>
          </a:bodyPr>
          <a:lstStyle/>
          <a:p>
            <a:pPr algn="ctr"/>
            <a:r>
              <a:rPr lang="en-US" altLang="ko-KR" sz="2000" dirty="0">
                <a:solidFill>
                  <a:schemeClr val="bg1"/>
                </a:solidFill>
              </a:rPr>
              <a:t>Code, tutorials are available!</a:t>
            </a:r>
            <a:endParaRPr lang="ko-KR" altLang="en-US" sz="2000" dirty="0">
              <a:solidFill>
                <a:schemeClr val="bg1"/>
              </a:solidFill>
            </a:endParaRPr>
          </a:p>
        </p:txBody>
      </p:sp>
      <p:pic>
        <p:nvPicPr>
          <p:cNvPr id="55" name="Picture 2" descr="Mitsuba renderer | RGL">
            <a:extLst>
              <a:ext uri="{FF2B5EF4-FFF2-40B4-BE49-F238E27FC236}">
                <a16:creationId xmlns:a16="http://schemas.microsoft.com/office/drawing/2014/main" id="{F76EC814-1A5F-026F-F820-83D29EC20B36}"/>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3325" r="6274" b="6589"/>
          <a:stretch>
            <a:fillRect/>
          </a:stretch>
        </p:blipFill>
        <p:spPr bwMode="auto">
          <a:xfrm>
            <a:off x="10213825" y="4750778"/>
            <a:ext cx="1775747" cy="608472"/>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D751B76E-4FF5-1C5E-E712-8F53DE591F59}"/>
              </a:ext>
            </a:extLst>
          </p:cNvPr>
          <p:cNvSpPr txBox="1"/>
          <p:nvPr/>
        </p:nvSpPr>
        <p:spPr>
          <a:xfrm>
            <a:off x="10258636" y="5479774"/>
            <a:ext cx="1686124" cy="584775"/>
          </a:xfrm>
          <a:prstGeom prst="rect">
            <a:avLst/>
          </a:prstGeom>
          <a:noFill/>
        </p:spPr>
        <p:txBody>
          <a:bodyPr wrap="square">
            <a:spAutoFit/>
          </a:bodyPr>
          <a:lstStyle/>
          <a:p>
            <a:pPr algn="ctr"/>
            <a:r>
              <a:rPr lang="en-US" altLang="ko-KR" sz="1600" dirty="0"/>
              <a:t>Implemented in Mitsuba!</a:t>
            </a:r>
            <a:endParaRPr lang="ko-KR" altLang="en-US" sz="1600" dirty="0"/>
          </a:p>
        </p:txBody>
      </p:sp>
    </p:spTree>
    <p:custDataLst>
      <p:tags r:id="rId1"/>
    </p:custDataLst>
    <p:extLst>
      <p:ext uri="{BB962C8B-B14F-4D97-AF65-F5344CB8AC3E}">
        <p14:creationId xmlns:p14="http://schemas.microsoft.com/office/powerpoint/2010/main" val="129940680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380CF16-DB4A-C3B6-8D5A-54E3CDB227B8}"/>
              </a:ext>
            </a:extLst>
          </p:cNvPr>
          <p:cNvSpPr>
            <a:spLocks noGrp="1"/>
          </p:cNvSpPr>
          <p:nvPr>
            <p:ph type="title"/>
          </p:nvPr>
        </p:nvSpPr>
        <p:spPr/>
        <p:txBody>
          <a:bodyPr/>
          <a:lstStyle/>
          <a:p>
            <a:r>
              <a:rPr lang="en-US" altLang="ko-KR" dirty="0"/>
              <a:t>Rendering for Computational Imaging</a:t>
            </a:r>
            <a:endParaRPr lang="ko-KR" altLang="en-US" dirty="0"/>
          </a:p>
        </p:txBody>
      </p:sp>
      <p:sp>
        <p:nvSpPr>
          <p:cNvPr id="4" name="슬라이드 번호 개체 틀 3">
            <a:extLst>
              <a:ext uri="{FF2B5EF4-FFF2-40B4-BE49-F238E27FC236}">
                <a16:creationId xmlns:a16="http://schemas.microsoft.com/office/drawing/2014/main" id="{5EC227C0-8F6F-1C63-75C3-E1FFF1B88502}"/>
              </a:ext>
            </a:extLst>
          </p:cNvPr>
          <p:cNvSpPr>
            <a:spLocks noGrp="1"/>
          </p:cNvSpPr>
          <p:nvPr>
            <p:ph type="sldNum" sz="quarter" idx="12"/>
          </p:nvPr>
        </p:nvSpPr>
        <p:spPr/>
        <p:txBody>
          <a:bodyPr/>
          <a:lstStyle/>
          <a:p>
            <a:fld id="{8DF240CA-39A6-8942-A819-E48F9D8A9D50}" type="slidenum">
              <a:rPr lang="en-KR" smtClean="0"/>
              <a:pPr/>
              <a:t>4</a:t>
            </a:fld>
            <a:endParaRPr lang="en-KR" dirty="0"/>
          </a:p>
        </p:txBody>
      </p:sp>
      <p:sp>
        <p:nvSpPr>
          <p:cNvPr id="6" name="TextBox 5">
            <a:extLst>
              <a:ext uri="{FF2B5EF4-FFF2-40B4-BE49-F238E27FC236}">
                <a16:creationId xmlns:a16="http://schemas.microsoft.com/office/drawing/2014/main" id="{C90F2C6F-54C4-98ED-CBFD-4273C4EA2906}"/>
              </a:ext>
            </a:extLst>
          </p:cNvPr>
          <p:cNvSpPr txBox="1"/>
          <p:nvPr/>
        </p:nvSpPr>
        <p:spPr>
          <a:xfrm>
            <a:off x="335850" y="1238875"/>
            <a:ext cx="4038808" cy="400110"/>
          </a:xfrm>
          <a:prstGeom prst="rect">
            <a:avLst/>
          </a:prstGeom>
          <a:noFill/>
        </p:spPr>
        <p:txBody>
          <a:bodyPr wrap="square">
            <a:spAutoFit/>
          </a:bodyPr>
          <a:lstStyle/>
          <a:p>
            <a:pPr algn="ctr"/>
            <a:r>
              <a:rPr lang="en-US" altLang="ko-KR" sz="2000" dirty="0">
                <a:solidFill>
                  <a:schemeClr val="accent4"/>
                </a:solidFill>
              </a:rPr>
              <a:t>Transient / time-gated Rendering</a:t>
            </a:r>
            <a:endParaRPr lang="ko-KR" altLang="en-US" sz="2000" dirty="0">
              <a:solidFill>
                <a:schemeClr val="accent4"/>
              </a:solidFill>
            </a:endParaRPr>
          </a:p>
        </p:txBody>
      </p:sp>
      <p:pic>
        <p:nvPicPr>
          <p:cNvPr id="1026" name="Picture 2">
            <a:extLst>
              <a:ext uri="{FF2B5EF4-FFF2-40B4-BE49-F238E27FC236}">
                <a16:creationId xmlns:a16="http://schemas.microsoft.com/office/drawing/2014/main" id="{1FED5672-9CAB-7914-10A8-397857C5709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6346" b="19718"/>
          <a:stretch>
            <a:fillRect/>
          </a:stretch>
        </p:blipFill>
        <p:spPr bwMode="auto">
          <a:xfrm>
            <a:off x="2602729" y="4061961"/>
            <a:ext cx="1303587" cy="9274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6422B981-490D-1FC4-470A-0F1504DE9934}"/>
              </a:ext>
            </a:extLst>
          </p:cNvPr>
          <p:cNvPicPr>
            <a:picLocks noChangeAspect="1" noChangeArrowheads="1"/>
          </p:cNvPicPr>
          <p:nvPr/>
        </p:nvPicPr>
        <p:blipFill rotWithShape="1">
          <a:blip r:embed="rId11"/>
          <a:srcRect l="51852" t="20879" r="2697"/>
          <a:stretch>
            <a:fillRect/>
          </a:stretch>
        </p:blipFill>
        <p:spPr bwMode="auto">
          <a:xfrm>
            <a:off x="4645325" y="1902900"/>
            <a:ext cx="1529473" cy="14976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 name="Picture 2" descr="What is a SPAD Array? » Photon Force">
            <a:extLst>
              <a:ext uri="{FF2B5EF4-FFF2-40B4-BE49-F238E27FC236}">
                <a16:creationId xmlns:a16="http://schemas.microsoft.com/office/drawing/2014/main" id="{655F2F53-602B-FD15-3B40-9B226B6FF3A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9904" r="9904"/>
          <a:stretch>
            <a:fillRect/>
          </a:stretch>
        </p:blipFill>
        <p:spPr bwMode="auto">
          <a:xfrm>
            <a:off x="497658" y="1971107"/>
            <a:ext cx="1696442" cy="140946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8" name="Picture 4" descr="Streak camera - Wikipedia">
            <a:extLst>
              <a:ext uri="{FF2B5EF4-FFF2-40B4-BE49-F238E27FC236}">
                <a16:creationId xmlns:a16="http://schemas.microsoft.com/office/drawing/2014/main" id="{90246511-699F-3860-757F-95E0D9155E5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9776" y="1971108"/>
            <a:ext cx="1874077" cy="14094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FAB299D-7EA1-005A-17F6-75CF811F8967}"/>
              </a:ext>
            </a:extLst>
          </p:cNvPr>
          <p:cNvSpPr txBox="1"/>
          <p:nvPr/>
        </p:nvSpPr>
        <p:spPr>
          <a:xfrm>
            <a:off x="472184" y="5715900"/>
            <a:ext cx="1813816" cy="307777"/>
          </a:xfrm>
          <a:prstGeom prst="rect">
            <a:avLst/>
          </a:prstGeom>
          <a:noFill/>
        </p:spPr>
        <p:txBody>
          <a:bodyPr wrap="square">
            <a:spAutoFit/>
          </a:bodyPr>
          <a:lstStyle/>
          <a:p>
            <a:pPr algn="ctr"/>
            <a:r>
              <a:rPr lang="en-US" altLang="ko-KR" sz="1400" dirty="0"/>
              <a:t>[</a:t>
            </a:r>
            <a:r>
              <a:rPr lang="en-US" altLang="ko-KR" sz="1400" dirty="0" err="1"/>
              <a:t>Jarabo</a:t>
            </a:r>
            <a:r>
              <a:rPr lang="en-US" altLang="ko-KR" sz="1400" dirty="0"/>
              <a:t> et al. 2014]</a:t>
            </a:r>
            <a:endParaRPr lang="ko-KR" altLang="en-US" sz="1400" dirty="0"/>
          </a:p>
        </p:txBody>
      </p:sp>
      <p:sp>
        <p:nvSpPr>
          <p:cNvPr id="15" name="TextBox 14">
            <a:extLst>
              <a:ext uri="{FF2B5EF4-FFF2-40B4-BE49-F238E27FC236}">
                <a16:creationId xmlns:a16="http://schemas.microsoft.com/office/drawing/2014/main" id="{75AC5FCA-51B7-8062-8AEC-71BFAA303A92}"/>
              </a:ext>
            </a:extLst>
          </p:cNvPr>
          <p:cNvSpPr txBox="1"/>
          <p:nvPr/>
        </p:nvSpPr>
        <p:spPr>
          <a:xfrm>
            <a:off x="2265050" y="4966848"/>
            <a:ext cx="1868088" cy="307777"/>
          </a:xfrm>
          <a:prstGeom prst="rect">
            <a:avLst/>
          </a:prstGeom>
          <a:noFill/>
        </p:spPr>
        <p:txBody>
          <a:bodyPr wrap="square">
            <a:spAutoFit/>
          </a:bodyPr>
          <a:lstStyle/>
          <a:p>
            <a:pPr algn="ctr"/>
            <a:r>
              <a:rPr lang="en-US" altLang="ko-KR" sz="1400" dirty="0"/>
              <a:t>[</a:t>
            </a:r>
            <a:r>
              <a:rPr lang="en-US" altLang="ko-KR" sz="1400" dirty="0" err="1"/>
              <a:t>Pediredla</a:t>
            </a:r>
            <a:r>
              <a:rPr lang="en-US" altLang="ko-KR" sz="1400" dirty="0"/>
              <a:t> et al. 2019]</a:t>
            </a:r>
            <a:endParaRPr lang="ko-KR" altLang="en-US" sz="1400" dirty="0"/>
          </a:p>
        </p:txBody>
      </p:sp>
      <p:sp>
        <p:nvSpPr>
          <p:cNvPr id="17" name="TextBox 16">
            <a:extLst>
              <a:ext uri="{FF2B5EF4-FFF2-40B4-BE49-F238E27FC236}">
                <a16:creationId xmlns:a16="http://schemas.microsoft.com/office/drawing/2014/main" id="{369EC74C-D3B7-5244-E3DA-EA68A57AE8A7}"/>
              </a:ext>
            </a:extLst>
          </p:cNvPr>
          <p:cNvSpPr txBox="1"/>
          <p:nvPr/>
        </p:nvSpPr>
        <p:spPr>
          <a:xfrm rot="16200000">
            <a:off x="-744561" y="2477802"/>
            <a:ext cx="1905782" cy="338554"/>
          </a:xfrm>
          <a:prstGeom prst="rect">
            <a:avLst/>
          </a:prstGeom>
          <a:noFill/>
        </p:spPr>
        <p:txBody>
          <a:bodyPr wrap="square">
            <a:spAutoFit/>
          </a:bodyPr>
          <a:lstStyle/>
          <a:p>
            <a:pPr algn="ctr"/>
            <a:r>
              <a:rPr lang="en-US" altLang="ko-KR" sz="1600" dirty="0"/>
              <a:t>Imaging System</a:t>
            </a:r>
            <a:endParaRPr lang="ko-KR" altLang="en-US" sz="1600" dirty="0"/>
          </a:p>
        </p:txBody>
      </p:sp>
      <p:sp>
        <p:nvSpPr>
          <p:cNvPr id="18" name="TextBox 17">
            <a:extLst>
              <a:ext uri="{FF2B5EF4-FFF2-40B4-BE49-F238E27FC236}">
                <a16:creationId xmlns:a16="http://schemas.microsoft.com/office/drawing/2014/main" id="{E4EA0EFD-62AC-6021-AA90-8F19996646D7}"/>
              </a:ext>
            </a:extLst>
          </p:cNvPr>
          <p:cNvSpPr txBox="1"/>
          <p:nvPr/>
        </p:nvSpPr>
        <p:spPr>
          <a:xfrm rot="16200000">
            <a:off x="-381119" y="4672162"/>
            <a:ext cx="1178896" cy="338554"/>
          </a:xfrm>
          <a:prstGeom prst="rect">
            <a:avLst/>
          </a:prstGeom>
          <a:noFill/>
        </p:spPr>
        <p:txBody>
          <a:bodyPr wrap="square">
            <a:spAutoFit/>
          </a:bodyPr>
          <a:lstStyle/>
          <a:p>
            <a:pPr algn="ctr"/>
            <a:r>
              <a:rPr lang="en-US" altLang="ko-KR" sz="1600" dirty="0"/>
              <a:t>Rendering</a:t>
            </a:r>
            <a:endParaRPr lang="ko-KR" altLang="en-US" sz="1600" dirty="0"/>
          </a:p>
        </p:txBody>
      </p:sp>
      <p:sp>
        <p:nvSpPr>
          <p:cNvPr id="19" name="TextBox 18">
            <a:extLst>
              <a:ext uri="{FF2B5EF4-FFF2-40B4-BE49-F238E27FC236}">
                <a16:creationId xmlns:a16="http://schemas.microsoft.com/office/drawing/2014/main" id="{E29948C0-B1F5-F0D5-191E-46C535FF8D16}"/>
              </a:ext>
            </a:extLst>
          </p:cNvPr>
          <p:cNvSpPr txBox="1"/>
          <p:nvPr/>
        </p:nvSpPr>
        <p:spPr>
          <a:xfrm>
            <a:off x="770662" y="3400548"/>
            <a:ext cx="1198480" cy="338554"/>
          </a:xfrm>
          <a:prstGeom prst="rect">
            <a:avLst/>
          </a:prstGeom>
          <a:noFill/>
        </p:spPr>
        <p:txBody>
          <a:bodyPr wrap="square">
            <a:spAutoFit/>
          </a:bodyPr>
          <a:lstStyle/>
          <a:p>
            <a:pPr algn="ctr"/>
            <a:r>
              <a:rPr lang="en-US" altLang="ko-KR" sz="1600" dirty="0"/>
              <a:t>SPAD</a:t>
            </a:r>
            <a:endParaRPr lang="ko-KR" altLang="en-US" sz="1600" dirty="0"/>
          </a:p>
        </p:txBody>
      </p:sp>
      <p:sp>
        <p:nvSpPr>
          <p:cNvPr id="20" name="TextBox 19">
            <a:extLst>
              <a:ext uri="{FF2B5EF4-FFF2-40B4-BE49-F238E27FC236}">
                <a16:creationId xmlns:a16="http://schemas.microsoft.com/office/drawing/2014/main" id="{AE22EB69-24B4-7FAB-2920-BEE9368F6B2E}"/>
              </a:ext>
            </a:extLst>
          </p:cNvPr>
          <p:cNvSpPr txBox="1"/>
          <p:nvPr/>
        </p:nvSpPr>
        <p:spPr>
          <a:xfrm>
            <a:off x="2505155" y="3400548"/>
            <a:ext cx="1704322" cy="338554"/>
          </a:xfrm>
          <a:prstGeom prst="rect">
            <a:avLst/>
          </a:prstGeom>
          <a:noFill/>
        </p:spPr>
        <p:txBody>
          <a:bodyPr wrap="square">
            <a:spAutoFit/>
          </a:bodyPr>
          <a:lstStyle/>
          <a:p>
            <a:pPr algn="ctr"/>
            <a:r>
              <a:rPr lang="en-US" altLang="ko-KR" sz="1600" dirty="0"/>
              <a:t>Streak camera</a:t>
            </a:r>
            <a:endParaRPr lang="ko-KR" altLang="en-US" sz="1600" dirty="0"/>
          </a:p>
        </p:txBody>
      </p:sp>
      <p:sp>
        <p:nvSpPr>
          <p:cNvPr id="21" name="TextBox 20">
            <a:extLst>
              <a:ext uri="{FF2B5EF4-FFF2-40B4-BE49-F238E27FC236}">
                <a16:creationId xmlns:a16="http://schemas.microsoft.com/office/drawing/2014/main" id="{939D2A99-3187-4745-8717-877BD6E749C6}"/>
              </a:ext>
            </a:extLst>
          </p:cNvPr>
          <p:cNvSpPr txBox="1"/>
          <p:nvPr/>
        </p:nvSpPr>
        <p:spPr>
          <a:xfrm>
            <a:off x="4381890" y="3400548"/>
            <a:ext cx="1988584" cy="338554"/>
          </a:xfrm>
          <a:prstGeom prst="rect">
            <a:avLst/>
          </a:prstGeom>
          <a:noFill/>
        </p:spPr>
        <p:txBody>
          <a:bodyPr wrap="square">
            <a:spAutoFit/>
          </a:bodyPr>
          <a:lstStyle/>
          <a:p>
            <a:pPr algn="ctr"/>
            <a:r>
              <a:rPr lang="en-US" altLang="ko-KR" sz="1600" dirty="0"/>
              <a:t>Polarized imaging</a:t>
            </a:r>
            <a:endParaRPr lang="ko-KR" altLang="en-US" sz="1600" dirty="0"/>
          </a:p>
        </p:txBody>
      </p:sp>
      <p:sp>
        <p:nvSpPr>
          <p:cNvPr id="22" name="TextBox 21">
            <a:extLst>
              <a:ext uri="{FF2B5EF4-FFF2-40B4-BE49-F238E27FC236}">
                <a16:creationId xmlns:a16="http://schemas.microsoft.com/office/drawing/2014/main" id="{F9BD7710-ECAC-01E2-BE64-C2484550B0C8}"/>
              </a:ext>
            </a:extLst>
          </p:cNvPr>
          <p:cNvSpPr txBox="1"/>
          <p:nvPr/>
        </p:nvSpPr>
        <p:spPr>
          <a:xfrm>
            <a:off x="4557899" y="986303"/>
            <a:ext cx="1704324" cy="707886"/>
          </a:xfrm>
          <a:prstGeom prst="rect">
            <a:avLst/>
          </a:prstGeom>
          <a:noFill/>
        </p:spPr>
        <p:txBody>
          <a:bodyPr wrap="square">
            <a:spAutoFit/>
          </a:bodyPr>
          <a:lstStyle/>
          <a:p>
            <a:pPr algn="ctr"/>
            <a:r>
              <a:rPr lang="en-US" altLang="ko-KR" sz="2000" dirty="0">
                <a:solidFill>
                  <a:schemeClr val="accent4"/>
                </a:solidFill>
              </a:rPr>
              <a:t>Polarization Rendering</a:t>
            </a:r>
            <a:endParaRPr lang="ko-KR" altLang="en-US" sz="2000" dirty="0">
              <a:solidFill>
                <a:schemeClr val="accent4"/>
              </a:solidFill>
            </a:endParaRPr>
          </a:p>
        </p:txBody>
      </p:sp>
      <p:pic>
        <p:nvPicPr>
          <p:cNvPr id="23" name="Picture 4" descr="Overview of Polarized Rendering in Mitsuba 3">
            <a:extLst>
              <a:ext uri="{FF2B5EF4-FFF2-40B4-BE49-F238E27FC236}">
                <a16:creationId xmlns:a16="http://schemas.microsoft.com/office/drawing/2014/main" id="{B3201ED4-3C0C-41E4-3555-959D73C1416B}"/>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5892" b="5892"/>
          <a:stretch>
            <a:fillRect/>
          </a:stretch>
        </p:blipFill>
        <p:spPr bwMode="auto">
          <a:xfrm>
            <a:off x="4613715" y="4179568"/>
            <a:ext cx="1554567" cy="137137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362A03A4-C2E9-32C2-B086-18DE9D437970}"/>
              </a:ext>
            </a:extLst>
          </p:cNvPr>
          <p:cNvSpPr txBox="1"/>
          <p:nvPr/>
        </p:nvSpPr>
        <p:spPr>
          <a:xfrm>
            <a:off x="4490976" y="5556153"/>
            <a:ext cx="1800044" cy="307777"/>
          </a:xfrm>
          <a:prstGeom prst="rect">
            <a:avLst/>
          </a:prstGeom>
          <a:noFill/>
        </p:spPr>
        <p:txBody>
          <a:bodyPr wrap="square">
            <a:spAutoFit/>
          </a:bodyPr>
          <a:lstStyle/>
          <a:p>
            <a:pPr algn="ctr"/>
            <a:r>
              <a:rPr lang="en-US" altLang="ko-KR" sz="1400" dirty="0"/>
              <a:t>[Wilkie et al. 2012]</a:t>
            </a:r>
            <a:endParaRPr lang="ko-KR" altLang="en-US" sz="1400" dirty="0"/>
          </a:p>
        </p:txBody>
      </p:sp>
      <p:sp>
        <p:nvSpPr>
          <p:cNvPr id="25" name="TextBox 24">
            <a:extLst>
              <a:ext uri="{FF2B5EF4-FFF2-40B4-BE49-F238E27FC236}">
                <a16:creationId xmlns:a16="http://schemas.microsoft.com/office/drawing/2014/main" id="{F3895545-011D-F5D5-57A7-C9197CBF52B8}"/>
              </a:ext>
            </a:extLst>
          </p:cNvPr>
          <p:cNvSpPr txBox="1"/>
          <p:nvPr/>
        </p:nvSpPr>
        <p:spPr>
          <a:xfrm>
            <a:off x="6291020" y="986303"/>
            <a:ext cx="1704324" cy="707886"/>
          </a:xfrm>
          <a:prstGeom prst="rect">
            <a:avLst/>
          </a:prstGeom>
          <a:noFill/>
        </p:spPr>
        <p:txBody>
          <a:bodyPr wrap="square">
            <a:spAutoFit/>
          </a:bodyPr>
          <a:lstStyle/>
          <a:p>
            <a:pPr algn="ctr"/>
            <a:r>
              <a:rPr lang="en-US" altLang="ko-KR" sz="2000" dirty="0">
                <a:solidFill>
                  <a:schemeClr val="accent4"/>
                </a:solidFill>
              </a:rPr>
              <a:t>Speckle</a:t>
            </a:r>
          </a:p>
          <a:p>
            <a:pPr algn="ctr"/>
            <a:r>
              <a:rPr lang="en-US" altLang="ko-KR" sz="2000" dirty="0">
                <a:solidFill>
                  <a:schemeClr val="accent4"/>
                </a:solidFill>
              </a:rPr>
              <a:t>Rendering</a:t>
            </a:r>
            <a:endParaRPr lang="ko-KR" altLang="en-US" sz="2000" dirty="0">
              <a:solidFill>
                <a:schemeClr val="accent4"/>
              </a:solidFill>
            </a:endParaRPr>
          </a:p>
        </p:txBody>
      </p:sp>
      <p:pic>
        <p:nvPicPr>
          <p:cNvPr id="27" name="그림 26">
            <a:extLst>
              <a:ext uri="{FF2B5EF4-FFF2-40B4-BE49-F238E27FC236}">
                <a16:creationId xmlns:a16="http://schemas.microsoft.com/office/drawing/2014/main" id="{E6C22755-B0A5-B480-AD7A-980EC41F33C6}"/>
              </a:ext>
            </a:extLst>
          </p:cNvPr>
          <p:cNvPicPr>
            <a:picLocks noChangeAspect="1"/>
          </p:cNvPicPr>
          <p:nvPr/>
        </p:nvPicPr>
        <p:blipFill>
          <a:blip r:embed="rId15"/>
          <a:stretch>
            <a:fillRect/>
          </a:stretch>
        </p:blipFill>
        <p:spPr>
          <a:xfrm>
            <a:off x="6529203" y="4092438"/>
            <a:ext cx="1227958" cy="1231548"/>
          </a:xfrm>
          <a:prstGeom prst="rect">
            <a:avLst/>
          </a:prstGeom>
        </p:spPr>
      </p:pic>
      <p:pic>
        <p:nvPicPr>
          <p:cNvPr id="1030" name="Picture 6" descr="Speckle (interference) - Wikipedia">
            <a:extLst>
              <a:ext uri="{FF2B5EF4-FFF2-40B4-BE49-F238E27FC236}">
                <a16:creationId xmlns:a16="http://schemas.microsoft.com/office/drawing/2014/main" id="{B85EEBD7-F593-24F7-F030-E7BB0E199DA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01584" y="1893610"/>
            <a:ext cx="1506938" cy="1506938"/>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3E7780A-5539-9018-1A0C-76A474781A49}"/>
              </a:ext>
            </a:extLst>
          </p:cNvPr>
          <p:cNvSpPr txBox="1"/>
          <p:nvPr/>
        </p:nvSpPr>
        <p:spPr>
          <a:xfrm>
            <a:off x="6291020" y="3400548"/>
            <a:ext cx="1704322" cy="338554"/>
          </a:xfrm>
          <a:prstGeom prst="rect">
            <a:avLst/>
          </a:prstGeom>
          <a:noFill/>
        </p:spPr>
        <p:txBody>
          <a:bodyPr wrap="square">
            <a:spAutoFit/>
          </a:bodyPr>
          <a:lstStyle/>
          <a:p>
            <a:pPr algn="ctr"/>
            <a:r>
              <a:rPr lang="en-US" altLang="ko-KR" sz="1600" dirty="0"/>
              <a:t>Speckle imaging</a:t>
            </a:r>
            <a:endParaRPr lang="ko-KR" altLang="en-US" sz="1600" dirty="0"/>
          </a:p>
        </p:txBody>
      </p:sp>
      <p:sp>
        <p:nvSpPr>
          <p:cNvPr id="29" name="TextBox 28">
            <a:extLst>
              <a:ext uri="{FF2B5EF4-FFF2-40B4-BE49-F238E27FC236}">
                <a16:creationId xmlns:a16="http://schemas.microsoft.com/office/drawing/2014/main" id="{8B5715F6-9AA5-D0B0-1889-8A92BFCCBA8E}"/>
              </a:ext>
            </a:extLst>
          </p:cNvPr>
          <p:cNvSpPr txBox="1"/>
          <p:nvPr/>
        </p:nvSpPr>
        <p:spPr>
          <a:xfrm>
            <a:off x="6377840" y="5323986"/>
            <a:ext cx="1530682" cy="307777"/>
          </a:xfrm>
          <a:prstGeom prst="rect">
            <a:avLst/>
          </a:prstGeom>
          <a:noFill/>
        </p:spPr>
        <p:txBody>
          <a:bodyPr wrap="square">
            <a:spAutoFit/>
          </a:bodyPr>
          <a:lstStyle/>
          <a:p>
            <a:pPr algn="ctr"/>
            <a:r>
              <a:rPr lang="en-US" altLang="ko-KR" sz="1400" dirty="0"/>
              <a:t>[Bar et al. 2019]</a:t>
            </a:r>
            <a:endParaRPr lang="ko-KR" altLang="en-US" sz="1400" dirty="0"/>
          </a:p>
        </p:txBody>
      </p:sp>
      <p:sp>
        <p:nvSpPr>
          <p:cNvPr id="30" name="TextBox 29">
            <a:extLst>
              <a:ext uri="{FF2B5EF4-FFF2-40B4-BE49-F238E27FC236}">
                <a16:creationId xmlns:a16="http://schemas.microsoft.com/office/drawing/2014/main" id="{1DDD6217-54A1-F8A1-C9EC-BDFFDEE30C37}"/>
              </a:ext>
            </a:extLst>
          </p:cNvPr>
          <p:cNvSpPr txBox="1"/>
          <p:nvPr/>
        </p:nvSpPr>
        <p:spPr>
          <a:xfrm>
            <a:off x="8833969" y="1238875"/>
            <a:ext cx="2493570" cy="400110"/>
          </a:xfrm>
          <a:prstGeom prst="rect">
            <a:avLst/>
          </a:prstGeom>
          <a:noFill/>
        </p:spPr>
        <p:txBody>
          <a:bodyPr wrap="square">
            <a:spAutoFit/>
          </a:bodyPr>
          <a:lstStyle/>
          <a:p>
            <a:pPr algn="ctr"/>
            <a:r>
              <a:rPr lang="en-US" altLang="ko-KR" sz="2000" i="1" dirty="0">
                <a:solidFill>
                  <a:schemeClr val="accent4"/>
                </a:solidFill>
              </a:rPr>
              <a:t>Doppler Rendering</a:t>
            </a:r>
            <a:endParaRPr lang="ko-KR" altLang="en-US" sz="2000" i="1" dirty="0">
              <a:solidFill>
                <a:schemeClr val="accent4"/>
              </a:solidFill>
            </a:endParaRPr>
          </a:p>
        </p:txBody>
      </p:sp>
      <p:sp>
        <p:nvSpPr>
          <p:cNvPr id="34" name="사각형: 둥근 모서리 33">
            <a:extLst>
              <a:ext uri="{FF2B5EF4-FFF2-40B4-BE49-F238E27FC236}">
                <a16:creationId xmlns:a16="http://schemas.microsoft.com/office/drawing/2014/main" id="{BB19A669-CD67-142C-5E04-C38E25307294}"/>
              </a:ext>
            </a:extLst>
          </p:cNvPr>
          <p:cNvSpPr/>
          <p:nvPr/>
        </p:nvSpPr>
        <p:spPr>
          <a:xfrm>
            <a:off x="8281769" y="4179567"/>
            <a:ext cx="3432262" cy="1877511"/>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TextBox 34">
            <a:extLst>
              <a:ext uri="{FF2B5EF4-FFF2-40B4-BE49-F238E27FC236}">
                <a16:creationId xmlns:a16="http://schemas.microsoft.com/office/drawing/2014/main" id="{A2E0A5B8-49BF-789A-B39E-B8AE1EECAC5E}"/>
              </a:ext>
            </a:extLst>
          </p:cNvPr>
          <p:cNvSpPr txBox="1"/>
          <p:nvPr/>
        </p:nvSpPr>
        <p:spPr>
          <a:xfrm>
            <a:off x="9366877" y="4769469"/>
            <a:ext cx="1169043" cy="584775"/>
          </a:xfrm>
          <a:prstGeom prst="rect">
            <a:avLst/>
          </a:prstGeom>
          <a:noFill/>
        </p:spPr>
        <p:txBody>
          <a:bodyPr wrap="square" rtlCol="0">
            <a:spAutoFit/>
          </a:bodyPr>
          <a:lstStyle/>
          <a:p>
            <a:pPr algn="ctr"/>
            <a:r>
              <a:rPr lang="en-US" altLang="ko-KR" sz="3200" dirty="0"/>
              <a:t>?</a:t>
            </a:r>
            <a:endParaRPr lang="ko-KR" altLang="en-US" sz="3200" dirty="0"/>
          </a:p>
        </p:txBody>
      </p:sp>
      <p:sp>
        <p:nvSpPr>
          <p:cNvPr id="37" name="TextBox 36">
            <a:extLst>
              <a:ext uri="{FF2B5EF4-FFF2-40B4-BE49-F238E27FC236}">
                <a16:creationId xmlns:a16="http://schemas.microsoft.com/office/drawing/2014/main" id="{C3DA59FB-FBC3-C1B7-EECE-03881D10C376}"/>
              </a:ext>
            </a:extLst>
          </p:cNvPr>
          <p:cNvSpPr txBox="1"/>
          <p:nvPr/>
        </p:nvSpPr>
        <p:spPr>
          <a:xfrm>
            <a:off x="8135308" y="3400548"/>
            <a:ext cx="4062974" cy="338554"/>
          </a:xfrm>
          <a:prstGeom prst="rect">
            <a:avLst/>
          </a:prstGeom>
          <a:noFill/>
        </p:spPr>
        <p:txBody>
          <a:bodyPr wrap="square">
            <a:spAutoFit/>
          </a:bodyPr>
          <a:lstStyle/>
          <a:p>
            <a:pPr algn="ctr"/>
            <a:r>
              <a:rPr lang="en-US" altLang="ko-KR" sz="1600" dirty="0"/>
              <a:t>Doppler Lidar / Blood / Wind Velocimetry</a:t>
            </a:r>
            <a:endParaRPr lang="ko-KR" altLang="en-US" sz="1600" dirty="0"/>
          </a:p>
        </p:txBody>
      </p:sp>
      <p:cxnSp>
        <p:nvCxnSpPr>
          <p:cNvPr id="39" name="직선 연결선 38">
            <a:extLst>
              <a:ext uri="{FF2B5EF4-FFF2-40B4-BE49-F238E27FC236}">
                <a16:creationId xmlns:a16="http://schemas.microsoft.com/office/drawing/2014/main" id="{08D89B53-3303-A0D4-AE6C-357FAD1DF06E}"/>
              </a:ext>
            </a:extLst>
          </p:cNvPr>
          <p:cNvCxnSpPr>
            <a:cxnSpLocks/>
          </p:cNvCxnSpPr>
          <p:nvPr/>
        </p:nvCxnSpPr>
        <p:spPr>
          <a:xfrm>
            <a:off x="39052" y="3875634"/>
            <a:ext cx="121592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Picture 2" descr="Mitsuba renderer | RGL">
            <a:extLst>
              <a:ext uri="{FF2B5EF4-FFF2-40B4-BE49-F238E27FC236}">
                <a16:creationId xmlns:a16="http://schemas.microsoft.com/office/drawing/2014/main" id="{DCA12BC9-FA35-45C2-88C3-C0F9AEF72639}"/>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3325" r="6274" b="6589"/>
          <a:stretch>
            <a:fillRect/>
          </a:stretch>
        </p:blipFill>
        <p:spPr bwMode="auto">
          <a:xfrm>
            <a:off x="4548680" y="5920547"/>
            <a:ext cx="1592601" cy="545716"/>
          </a:xfrm>
          <a:prstGeom prst="rect">
            <a:avLst/>
          </a:prstGeom>
          <a:noFill/>
          <a:extLst>
            <a:ext uri="{909E8E84-426E-40DD-AFC4-6F175D3DCCD1}">
              <a14:hiddenFill xmlns:a14="http://schemas.microsoft.com/office/drawing/2010/main">
                <a:solidFill>
                  <a:srgbClr val="FFFFFF"/>
                </a:solidFill>
              </a14:hiddenFill>
            </a:ext>
          </a:extLst>
        </p:spPr>
      </p:pic>
      <p:pic>
        <p:nvPicPr>
          <p:cNvPr id="1078" name="그림 1077">
            <a:extLst>
              <a:ext uri="{FF2B5EF4-FFF2-40B4-BE49-F238E27FC236}">
                <a16:creationId xmlns:a16="http://schemas.microsoft.com/office/drawing/2014/main" id="{0EC78520-7DE5-2EE8-E219-64B18335CAD7}"/>
              </a:ext>
            </a:extLst>
          </p:cNvPr>
          <p:cNvPicPr>
            <a:picLocks noChangeAspect="1"/>
          </p:cNvPicPr>
          <p:nvPr/>
        </p:nvPicPr>
        <p:blipFill>
          <a:blip r:embed="rId18"/>
          <a:stretch>
            <a:fillRect/>
          </a:stretch>
        </p:blipFill>
        <p:spPr>
          <a:xfrm>
            <a:off x="2558504" y="5347160"/>
            <a:ext cx="1306091" cy="976839"/>
          </a:xfrm>
          <a:prstGeom prst="rect">
            <a:avLst/>
          </a:prstGeom>
        </p:spPr>
      </p:pic>
      <p:grpSp>
        <p:nvGrpSpPr>
          <p:cNvPr id="1081" name="그룹 1080">
            <a:extLst>
              <a:ext uri="{FF2B5EF4-FFF2-40B4-BE49-F238E27FC236}">
                <a16:creationId xmlns:a16="http://schemas.microsoft.com/office/drawing/2014/main" id="{834C906A-0C2E-0887-94A4-6A27E9EFE99F}"/>
              </a:ext>
            </a:extLst>
          </p:cNvPr>
          <p:cNvGrpSpPr/>
          <p:nvPr/>
        </p:nvGrpSpPr>
        <p:grpSpPr>
          <a:xfrm>
            <a:off x="594272" y="4235484"/>
            <a:ext cx="1548690" cy="1457887"/>
            <a:chOff x="594272" y="4155738"/>
            <a:chExt cx="1548690" cy="1457887"/>
          </a:xfrm>
        </p:grpSpPr>
        <p:pic>
          <p:nvPicPr>
            <p:cNvPr id="1080" name="그림 1079">
              <a:extLst>
                <a:ext uri="{FF2B5EF4-FFF2-40B4-BE49-F238E27FC236}">
                  <a16:creationId xmlns:a16="http://schemas.microsoft.com/office/drawing/2014/main" id="{347AE864-C078-B00A-93EF-BFF1DB537CCD}"/>
                </a:ext>
              </a:extLst>
            </p:cNvPr>
            <p:cNvPicPr>
              <a:picLocks noChangeAspect="1"/>
            </p:cNvPicPr>
            <p:nvPr/>
          </p:nvPicPr>
          <p:blipFill>
            <a:blip r:embed="rId19"/>
            <a:stretch>
              <a:fillRect/>
            </a:stretch>
          </p:blipFill>
          <p:spPr>
            <a:xfrm>
              <a:off x="594272" y="4155738"/>
              <a:ext cx="1548690" cy="1457887"/>
            </a:xfrm>
            <a:prstGeom prst="rect">
              <a:avLst/>
            </a:prstGeom>
          </p:spPr>
        </p:pic>
        <p:pic>
          <p:nvPicPr>
            <p:cNvPr id="11" name="Picture 2" descr="A Framework for Transient Rendering | Disney Research Studios">
              <a:extLst>
                <a:ext uri="{FF2B5EF4-FFF2-40B4-BE49-F238E27FC236}">
                  <a16:creationId xmlns:a16="http://schemas.microsoft.com/office/drawing/2014/main" id="{C6F58697-9C16-1D8F-645F-5D9CF789D7A5}"/>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9904" r="9904"/>
            <a:stretch>
              <a:fillRect/>
            </a:stretch>
          </p:blipFill>
          <p:spPr bwMode="auto">
            <a:xfrm>
              <a:off x="1603591" y="4411319"/>
              <a:ext cx="488786" cy="379121"/>
            </a:xfrm>
            <a:prstGeom prst="rect">
              <a:avLst/>
            </a:prstGeom>
            <a:noFill/>
            <a:extLst>
              <a:ext uri="{909E8E84-426E-40DD-AFC4-6F175D3DCCD1}">
                <a14:hiddenFill xmlns:a14="http://schemas.microsoft.com/office/drawing/2010/main">
                  <a:solidFill>
                    <a:srgbClr val="FFFFFF"/>
                  </a:solidFill>
                </a14:hiddenFill>
              </a:ext>
            </a:extLst>
          </p:spPr>
        </p:pic>
      </p:grpSp>
      <p:sp>
        <p:nvSpPr>
          <p:cNvPr id="1082" name="TextBox 1081">
            <a:extLst>
              <a:ext uri="{FF2B5EF4-FFF2-40B4-BE49-F238E27FC236}">
                <a16:creationId xmlns:a16="http://schemas.microsoft.com/office/drawing/2014/main" id="{7FCAAAD7-3331-890F-66B3-0B10A8B94898}"/>
              </a:ext>
            </a:extLst>
          </p:cNvPr>
          <p:cNvSpPr txBox="1"/>
          <p:nvPr/>
        </p:nvSpPr>
        <p:spPr>
          <a:xfrm>
            <a:off x="2265050" y="6329496"/>
            <a:ext cx="1868088" cy="307777"/>
          </a:xfrm>
          <a:prstGeom prst="rect">
            <a:avLst/>
          </a:prstGeom>
          <a:noFill/>
        </p:spPr>
        <p:txBody>
          <a:bodyPr wrap="square">
            <a:spAutoFit/>
          </a:bodyPr>
          <a:lstStyle/>
          <a:p>
            <a:pPr algn="ctr"/>
            <a:r>
              <a:rPr lang="en-US" altLang="ko-KR" sz="1400" dirty="0"/>
              <a:t>[Liu et al. 2022]</a:t>
            </a:r>
            <a:endParaRPr lang="ko-KR" altLang="en-US" sz="1400" dirty="0"/>
          </a:p>
        </p:txBody>
      </p:sp>
      <p:sp>
        <p:nvSpPr>
          <p:cNvPr id="1083" name="TextBox 1082">
            <a:extLst>
              <a:ext uri="{FF2B5EF4-FFF2-40B4-BE49-F238E27FC236}">
                <a16:creationId xmlns:a16="http://schemas.microsoft.com/office/drawing/2014/main" id="{68928D62-D2D5-8BBE-EE60-785B296D901D}"/>
              </a:ext>
            </a:extLst>
          </p:cNvPr>
          <p:cNvSpPr txBox="1"/>
          <p:nvPr/>
        </p:nvSpPr>
        <p:spPr>
          <a:xfrm>
            <a:off x="6377840" y="6327965"/>
            <a:ext cx="1530682" cy="307777"/>
          </a:xfrm>
          <a:prstGeom prst="rect">
            <a:avLst/>
          </a:prstGeom>
          <a:noFill/>
        </p:spPr>
        <p:txBody>
          <a:bodyPr wrap="square">
            <a:spAutoFit/>
          </a:bodyPr>
          <a:lstStyle/>
          <a:p>
            <a:pPr algn="ctr"/>
            <a:r>
              <a:rPr lang="en-US" altLang="ko-KR" sz="1400" dirty="0"/>
              <a:t>[Bar et al. 2020]</a:t>
            </a:r>
            <a:endParaRPr lang="ko-KR" altLang="en-US" sz="1400" dirty="0"/>
          </a:p>
        </p:txBody>
      </p:sp>
      <p:pic>
        <p:nvPicPr>
          <p:cNvPr id="1085" name="그림 1084">
            <a:extLst>
              <a:ext uri="{FF2B5EF4-FFF2-40B4-BE49-F238E27FC236}">
                <a16:creationId xmlns:a16="http://schemas.microsoft.com/office/drawing/2014/main" id="{6185509C-5543-01EE-9144-891ECF694DA2}"/>
              </a:ext>
            </a:extLst>
          </p:cNvPr>
          <p:cNvPicPr>
            <a:picLocks noChangeAspect="1"/>
          </p:cNvPicPr>
          <p:nvPr/>
        </p:nvPicPr>
        <p:blipFill>
          <a:blip r:embed="rId21"/>
          <a:srcRect t="9345"/>
          <a:stretch>
            <a:fillRect/>
          </a:stretch>
        </p:blipFill>
        <p:spPr>
          <a:xfrm>
            <a:off x="6463915" y="5658196"/>
            <a:ext cx="1358533" cy="671300"/>
          </a:xfrm>
          <a:prstGeom prst="rect">
            <a:avLst/>
          </a:prstGeom>
        </p:spPr>
      </p:pic>
      <p:pic>
        <p:nvPicPr>
          <p:cNvPr id="1086" name="녹음 2025-07-03 200745">
            <a:hlinkClick r:id="" action="ppaction://media"/>
            <a:extLst>
              <a:ext uri="{FF2B5EF4-FFF2-40B4-BE49-F238E27FC236}">
                <a16:creationId xmlns:a16="http://schemas.microsoft.com/office/drawing/2014/main" id="{48BB490F-9044-E196-E976-2D21B09F54D6}"/>
              </a:ext>
            </a:extLst>
          </p:cNvPr>
          <p:cNvPicPr>
            <a:picLocks noChangeAspect="1"/>
          </p:cNvPicPr>
          <p:nvPr>
            <a:videoFile r:link="rId3"/>
            <p:extLst>
              <p:ext uri="{DAA4B4D4-6D71-4841-9C94-3DE7FCFB9230}">
                <p14:media xmlns:p14="http://schemas.microsoft.com/office/powerpoint/2010/main" r:embed="rId2"/>
              </p:ext>
            </p:extLst>
          </p:nvPr>
        </p:nvPicPr>
        <p:blipFill>
          <a:blip r:embed="rId22"/>
          <a:srcRect l="28718" t="1" r="33326" b="9549"/>
          <a:stretch>
            <a:fillRect/>
          </a:stretch>
        </p:blipFill>
        <p:spPr>
          <a:xfrm>
            <a:off x="8171820" y="1904725"/>
            <a:ext cx="1324298" cy="1506939"/>
          </a:xfrm>
          <a:prstGeom prst="rect">
            <a:avLst/>
          </a:prstGeom>
          <a:noFill/>
        </p:spPr>
      </p:pic>
      <p:pic>
        <p:nvPicPr>
          <p:cNvPr id="1087" name="20250703-1237-35.3563657">
            <a:hlinkClick r:id="" action="ppaction://media"/>
            <a:extLst>
              <a:ext uri="{FF2B5EF4-FFF2-40B4-BE49-F238E27FC236}">
                <a16:creationId xmlns:a16="http://schemas.microsoft.com/office/drawing/2014/main" id="{B3E027A0-ABEF-F462-0E76-2472FAA04AC9}"/>
              </a:ext>
            </a:extLst>
          </p:cNvPr>
          <p:cNvPicPr>
            <a:picLocks noChangeAspect="1"/>
          </p:cNvPicPr>
          <p:nvPr>
            <a:videoFile r:link="rId5"/>
            <p:extLst>
              <p:ext uri="{DAA4B4D4-6D71-4841-9C94-3DE7FCFB9230}">
                <p14:media xmlns:p14="http://schemas.microsoft.com/office/powerpoint/2010/main" r:embed="rId4"/>
              </p:ext>
            </p:extLst>
          </p:nvPr>
        </p:nvPicPr>
        <p:blipFill>
          <a:blip r:embed="rId23"/>
          <a:srcRect l="5240" t="21918" r="70821" b="21918"/>
          <a:stretch>
            <a:fillRect/>
          </a:stretch>
        </p:blipFill>
        <p:spPr>
          <a:xfrm>
            <a:off x="9598736" y="1897661"/>
            <a:ext cx="1136118" cy="1472453"/>
          </a:xfrm>
          <a:prstGeom prst="rect">
            <a:avLst/>
          </a:prstGeom>
        </p:spPr>
      </p:pic>
      <p:pic>
        <p:nvPicPr>
          <p:cNvPr id="1088" name="20250703-1323-09.1683610">
            <a:hlinkClick r:id="" action="ppaction://media"/>
            <a:extLst>
              <a:ext uri="{FF2B5EF4-FFF2-40B4-BE49-F238E27FC236}">
                <a16:creationId xmlns:a16="http://schemas.microsoft.com/office/drawing/2014/main" id="{DD5B9D00-2600-0E78-B6F5-1E9153DC893D}"/>
              </a:ext>
            </a:extLst>
          </p:cNvPr>
          <p:cNvPicPr>
            <a:picLocks noChangeAspect="1"/>
          </p:cNvPicPr>
          <p:nvPr>
            <a:videoFile r:link="rId7"/>
            <p:extLst>
              <p:ext uri="{DAA4B4D4-6D71-4841-9C94-3DE7FCFB9230}">
                <p14:media xmlns:p14="http://schemas.microsoft.com/office/powerpoint/2010/main" r:embed="rId6"/>
              </p:ext>
            </p:extLst>
          </p:nvPr>
        </p:nvPicPr>
        <p:blipFill>
          <a:blip r:embed="rId24"/>
          <a:srcRect l="35518" r="23650"/>
          <a:stretch>
            <a:fillRect/>
          </a:stretch>
        </p:blipFill>
        <p:spPr>
          <a:xfrm>
            <a:off x="10842451" y="1902900"/>
            <a:ext cx="1065069" cy="1467214"/>
          </a:xfrm>
          <a:prstGeom prst="rect">
            <a:avLst/>
          </a:prstGeom>
        </p:spPr>
      </p:pic>
    </p:spTree>
    <p:custDataLst>
      <p:tags r:id="rId1"/>
    </p:custDataLst>
    <p:extLst>
      <p:ext uri="{BB962C8B-B14F-4D97-AF65-F5344CB8AC3E}">
        <p14:creationId xmlns:p14="http://schemas.microsoft.com/office/powerpoint/2010/main" val="337404015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500"/>
                                        <p:tgtEl>
                                          <p:spTgt spid="10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nodeType="withEffect">
                                  <p:stCondLst>
                                    <p:cond delay="0"/>
                                  </p:stCondLst>
                                  <p:childTnLst>
                                    <p:set>
                                      <p:cBhvr>
                                        <p:cTn id="36" dur="1" fill="hold">
                                          <p:stCondLst>
                                            <p:cond delay="0"/>
                                          </p:stCondLst>
                                        </p:cTn>
                                        <p:tgtEl>
                                          <p:spTgt spid="1081"/>
                                        </p:tgtEl>
                                        <p:attrNameLst>
                                          <p:attrName>style.visibility</p:attrName>
                                        </p:attrNameLst>
                                      </p:cBhvr>
                                      <p:to>
                                        <p:strVal val="visible"/>
                                      </p:to>
                                    </p:set>
                                    <p:animEffect transition="in" filter="fade">
                                      <p:cBhvr>
                                        <p:cTn id="37" dur="500"/>
                                        <p:tgtEl>
                                          <p:spTgt spid="108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26"/>
                                        </p:tgtEl>
                                        <p:attrNameLst>
                                          <p:attrName>style.visibility</p:attrName>
                                        </p:attrNameLst>
                                      </p:cBhvr>
                                      <p:to>
                                        <p:strVal val="visible"/>
                                      </p:to>
                                    </p:set>
                                    <p:animEffect transition="in" filter="fade">
                                      <p:cBhvr>
                                        <p:cTn id="42" dur="500"/>
                                        <p:tgtEl>
                                          <p:spTgt spid="102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82"/>
                                        </p:tgtEl>
                                        <p:attrNameLst>
                                          <p:attrName>style.visibility</p:attrName>
                                        </p:attrNameLst>
                                      </p:cBhvr>
                                      <p:to>
                                        <p:strVal val="visible"/>
                                      </p:to>
                                    </p:set>
                                    <p:animEffect transition="in" filter="fade">
                                      <p:cBhvr>
                                        <p:cTn id="50" dur="500"/>
                                        <p:tgtEl>
                                          <p:spTgt spid="1082"/>
                                        </p:tgtEl>
                                      </p:cBhvr>
                                    </p:animEffect>
                                  </p:childTnLst>
                                </p:cTn>
                              </p:par>
                              <p:par>
                                <p:cTn id="51" presetID="10" presetClass="entr" presetSubtype="0" fill="hold" nodeType="withEffect">
                                  <p:stCondLst>
                                    <p:cond delay="0"/>
                                  </p:stCondLst>
                                  <p:childTnLst>
                                    <p:set>
                                      <p:cBhvr>
                                        <p:cTn id="52" dur="1" fill="hold">
                                          <p:stCondLst>
                                            <p:cond delay="0"/>
                                          </p:stCondLst>
                                        </p:cTn>
                                        <p:tgtEl>
                                          <p:spTgt spid="1078"/>
                                        </p:tgtEl>
                                        <p:attrNameLst>
                                          <p:attrName>style.visibility</p:attrName>
                                        </p:attrNameLst>
                                      </p:cBhvr>
                                      <p:to>
                                        <p:strVal val="visible"/>
                                      </p:to>
                                    </p:set>
                                    <p:animEffect transition="in" filter="fade">
                                      <p:cBhvr>
                                        <p:cTn id="53" dur="500"/>
                                        <p:tgtEl>
                                          <p:spTgt spid="107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par>
                                <p:cTn id="59" presetID="10" presetClass="entr" presetSubtype="0" fill="hold" nodeType="with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par>
                                <p:cTn id="65" presetID="10" presetClass="entr" presetSubtype="0"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52"/>
                                        </p:tgtEl>
                                        <p:attrNameLst>
                                          <p:attrName>style.visibility</p:attrName>
                                        </p:attrNameLst>
                                      </p:cBhvr>
                                      <p:to>
                                        <p:strVal val="visible"/>
                                      </p:to>
                                    </p:set>
                                    <p:animEffect transition="in" filter="fade">
                                      <p:cBhvr>
                                        <p:cTn id="75" dur="500"/>
                                        <p:tgtEl>
                                          <p:spTgt spid="5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fade">
                                      <p:cBhvr>
                                        <p:cTn id="80" dur="500"/>
                                        <p:tgtEl>
                                          <p:spTgt spid="25"/>
                                        </p:tgtEl>
                                      </p:cBhvr>
                                    </p:animEffect>
                                  </p:childTnLst>
                                </p:cTn>
                              </p:par>
                              <p:par>
                                <p:cTn id="81" presetID="10" presetClass="entr" presetSubtype="0" fill="hold" nodeType="withEffect">
                                  <p:stCondLst>
                                    <p:cond delay="0"/>
                                  </p:stCondLst>
                                  <p:childTnLst>
                                    <p:set>
                                      <p:cBhvr>
                                        <p:cTn id="82" dur="1" fill="hold">
                                          <p:stCondLst>
                                            <p:cond delay="0"/>
                                          </p:stCondLst>
                                        </p:cTn>
                                        <p:tgtEl>
                                          <p:spTgt spid="1030"/>
                                        </p:tgtEl>
                                        <p:attrNameLst>
                                          <p:attrName>style.visibility</p:attrName>
                                        </p:attrNameLst>
                                      </p:cBhvr>
                                      <p:to>
                                        <p:strVal val="visible"/>
                                      </p:to>
                                    </p:set>
                                    <p:animEffect transition="in" filter="fade">
                                      <p:cBhvr>
                                        <p:cTn id="83" dur="500"/>
                                        <p:tgtEl>
                                          <p:spTgt spid="103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8"/>
                                        </p:tgtEl>
                                        <p:attrNameLst>
                                          <p:attrName>style.visibility</p:attrName>
                                        </p:attrNameLst>
                                      </p:cBhvr>
                                      <p:to>
                                        <p:strVal val="visible"/>
                                      </p:to>
                                    </p:set>
                                    <p:animEffect transition="in" filter="fade">
                                      <p:cBhvr>
                                        <p:cTn id="86" dur="500"/>
                                        <p:tgtEl>
                                          <p:spTgt spid="28"/>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fade">
                                      <p:cBhvr>
                                        <p:cTn id="94" dur="500"/>
                                        <p:tgtEl>
                                          <p:spTgt spid="29"/>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1083"/>
                                        </p:tgtEl>
                                        <p:attrNameLst>
                                          <p:attrName>style.visibility</p:attrName>
                                        </p:attrNameLst>
                                      </p:cBhvr>
                                      <p:to>
                                        <p:strVal val="visible"/>
                                      </p:to>
                                    </p:set>
                                    <p:animEffect transition="in" filter="fade">
                                      <p:cBhvr>
                                        <p:cTn id="99" dur="500"/>
                                        <p:tgtEl>
                                          <p:spTgt spid="1083"/>
                                        </p:tgtEl>
                                      </p:cBhvr>
                                    </p:animEffect>
                                  </p:childTnLst>
                                </p:cTn>
                              </p:par>
                              <p:par>
                                <p:cTn id="100" presetID="10" presetClass="entr" presetSubtype="0" fill="hold" nodeType="withEffect">
                                  <p:stCondLst>
                                    <p:cond delay="0"/>
                                  </p:stCondLst>
                                  <p:childTnLst>
                                    <p:set>
                                      <p:cBhvr>
                                        <p:cTn id="101" dur="1" fill="hold">
                                          <p:stCondLst>
                                            <p:cond delay="0"/>
                                          </p:stCondLst>
                                        </p:cTn>
                                        <p:tgtEl>
                                          <p:spTgt spid="1085"/>
                                        </p:tgtEl>
                                        <p:attrNameLst>
                                          <p:attrName>style.visibility</p:attrName>
                                        </p:attrNameLst>
                                      </p:cBhvr>
                                      <p:to>
                                        <p:strVal val="visible"/>
                                      </p:to>
                                    </p:set>
                                    <p:animEffect transition="in" filter="fade">
                                      <p:cBhvr>
                                        <p:cTn id="102" dur="500"/>
                                        <p:tgtEl>
                                          <p:spTgt spid="108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500"/>
                                        <p:tgtEl>
                                          <p:spTgt spid="30"/>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7"/>
                                        </p:tgtEl>
                                        <p:attrNameLst>
                                          <p:attrName>style.visibility</p:attrName>
                                        </p:attrNameLst>
                                      </p:cBhvr>
                                      <p:to>
                                        <p:strVal val="visible"/>
                                      </p:to>
                                    </p:set>
                                    <p:animEffect transition="in" filter="fade">
                                      <p:cBhvr>
                                        <p:cTn id="110" dur="500"/>
                                        <p:tgtEl>
                                          <p:spTgt spid="37"/>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fade">
                                      <p:cBhvr>
                                        <p:cTn id="113" dur="500"/>
                                        <p:tgtEl>
                                          <p:spTgt spid="34"/>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500"/>
                                        <p:tgtEl>
                                          <p:spTgt spid="35"/>
                                        </p:tgtEl>
                                      </p:cBhvr>
                                    </p:animEffect>
                                  </p:childTnLst>
                                </p:cTn>
                              </p:par>
                              <p:par>
                                <p:cTn id="117" presetID="10" presetClass="entr" presetSubtype="0" fill="hold" nodeType="withEffect">
                                  <p:stCondLst>
                                    <p:cond delay="0"/>
                                  </p:stCondLst>
                                  <p:childTnLst>
                                    <p:set>
                                      <p:cBhvr>
                                        <p:cTn id="118" dur="1" fill="hold">
                                          <p:stCondLst>
                                            <p:cond delay="0"/>
                                          </p:stCondLst>
                                        </p:cTn>
                                        <p:tgtEl>
                                          <p:spTgt spid="1086"/>
                                        </p:tgtEl>
                                        <p:attrNameLst>
                                          <p:attrName>style.visibility</p:attrName>
                                        </p:attrNameLst>
                                      </p:cBhvr>
                                      <p:to>
                                        <p:strVal val="visible"/>
                                      </p:to>
                                    </p:set>
                                    <p:animEffect transition="in" filter="fade">
                                      <p:cBhvr>
                                        <p:cTn id="119" dur="500"/>
                                        <p:tgtEl>
                                          <p:spTgt spid="1086"/>
                                        </p:tgtEl>
                                      </p:cBhvr>
                                    </p:animEffect>
                                  </p:childTnLst>
                                </p:cTn>
                              </p:par>
                              <p:par>
                                <p:cTn id="120" presetID="1" presetClass="mediacall" presetSubtype="0" fill="hold" nodeType="withEffect">
                                  <p:stCondLst>
                                    <p:cond delay="0"/>
                                  </p:stCondLst>
                                  <p:childTnLst>
                                    <p:cmd type="call" cmd="playFrom(0.0)">
                                      <p:cBhvr>
                                        <p:cTn id="121" dur="3413" fill="hold"/>
                                        <p:tgtEl>
                                          <p:spTgt spid="1086"/>
                                        </p:tgtEl>
                                      </p:cBhvr>
                                    </p:cmd>
                                  </p:childTnLst>
                                </p:cTn>
                              </p:par>
                              <p:par>
                                <p:cTn id="122" presetID="10" presetClass="entr" presetSubtype="0" fill="hold" nodeType="withEffect">
                                  <p:stCondLst>
                                    <p:cond delay="0"/>
                                  </p:stCondLst>
                                  <p:childTnLst>
                                    <p:set>
                                      <p:cBhvr>
                                        <p:cTn id="123" dur="1" fill="hold">
                                          <p:stCondLst>
                                            <p:cond delay="0"/>
                                          </p:stCondLst>
                                        </p:cTn>
                                        <p:tgtEl>
                                          <p:spTgt spid="1087"/>
                                        </p:tgtEl>
                                        <p:attrNameLst>
                                          <p:attrName>style.visibility</p:attrName>
                                        </p:attrNameLst>
                                      </p:cBhvr>
                                      <p:to>
                                        <p:strVal val="visible"/>
                                      </p:to>
                                    </p:set>
                                    <p:animEffect transition="in" filter="fade">
                                      <p:cBhvr>
                                        <p:cTn id="124" dur="500"/>
                                        <p:tgtEl>
                                          <p:spTgt spid="1087"/>
                                        </p:tgtEl>
                                      </p:cBhvr>
                                    </p:animEffect>
                                  </p:childTnLst>
                                </p:cTn>
                              </p:par>
                              <p:par>
                                <p:cTn id="125" presetID="1" presetClass="mediacall" presetSubtype="0" fill="hold" nodeType="withEffect">
                                  <p:stCondLst>
                                    <p:cond delay="0"/>
                                  </p:stCondLst>
                                  <p:childTnLst>
                                    <p:cmd type="call" cmd="playFrom(0.0)">
                                      <p:cBhvr>
                                        <p:cTn id="126" dur="3626" fill="hold"/>
                                        <p:tgtEl>
                                          <p:spTgt spid="1087"/>
                                        </p:tgtEl>
                                      </p:cBhvr>
                                    </p:cmd>
                                  </p:childTnLst>
                                </p:cTn>
                              </p:par>
                              <p:par>
                                <p:cTn id="127" presetID="10" presetClass="entr" presetSubtype="0" fill="hold" nodeType="withEffect">
                                  <p:stCondLst>
                                    <p:cond delay="0"/>
                                  </p:stCondLst>
                                  <p:childTnLst>
                                    <p:set>
                                      <p:cBhvr>
                                        <p:cTn id="128" dur="1" fill="hold">
                                          <p:stCondLst>
                                            <p:cond delay="0"/>
                                          </p:stCondLst>
                                        </p:cTn>
                                        <p:tgtEl>
                                          <p:spTgt spid="1088"/>
                                        </p:tgtEl>
                                        <p:attrNameLst>
                                          <p:attrName>style.visibility</p:attrName>
                                        </p:attrNameLst>
                                      </p:cBhvr>
                                      <p:to>
                                        <p:strVal val="visible"/>
                                      </p:to>
                                    </p:set>
                                    <p:animEffect transition="in" filter="fade">
                                      <p:cBhvr>
                                        <p:cTn id="129" dur="500"/>
                                        <p:tgtEl>
                                          <p:spTgt spid="1088"/>
                                        </p:tgtEl>
                                      </p:cBhvr>
                                    </p:animEffect>
                                  </p:childTnLst>
                                </p:cTn>
                              </p:par>
                              <p:par>
                                <p:cTn id="130" presetID="1" presetClass="mediacall" presetSubtype="0" fill="hold" nodeType="withEffect">
                                  <p:stCondLst>
                                    <p:cond delay="0"/>
                                  </p:stCondLst>
                                  <p:childTnLst>
                                    <p:cmd type="call" cmd="playFrom(0.0)">
                                      <p:cBhvr>
                                        <p:cTn id="131" dur="6527" fill="hold"/>
                                        <p:tgtEl>
                                          <p:spTgt spid="1088"/>
                                        </p:tgtEl>
                                      </p:cBhvr>
                                    </p:cmd>
                                  </p:childTnLst>
                                </p:cTn>
                              </p:par>
                            </p:childTnLst>
                          </p:cTn>
                        </p:par>
                      </p:childTnLst>
                    </p:cTn>
                  </p:par>
                  <p:par>
                    <p:cTn id="132" fill="hold">
                      <p:stCondLst>
                        <p:cond delay="indefinite"/>
                      </p:stCondLst>
                      <p:childTnLst>
                        <p:par>
                          <p:cTn id="133" fill="hold">
                            <p:stCondLst>
                              <p:cond delay="0"/>
                            </p:stCondLst>
                            <p:childTnLst>
                              <p:par>
                                <p:cTn id="134" presetID="32" presetClass="emph" presetSubtype="0" fill="hold" grpId="1" nodeType="clickEffect">
                                  <p:stCondLst>
                                    <p:cond delay="0"/>
                                  </p:stCondLst>
                                  <p:childTnLst>
                                    <p:animRot by="120000">
                                      <p:cBhvr>
                                        <p:cTn id="135" dur="100" fill="hold">
                                          <p:stCondLst>
                                            <p:cond delay="0"/>
                                          </p:stCondLst>
                                        </p:cTn>
                                        <p:tgtEl>
                                          <p:spTgt spid="34"/>
                                        </p:tgtEl>
                                        <p:attrNameLst>
                                          <p:attrName>r</p:attrName>
                                        </p:attrNameLst>
                                      </p:cBhvr>
                                    </p:animRot>
                                    <p:animRot by="-240000">
                                      <p:cBhvr>
                                        <p:cTn id="136" dur="200" fill="hold">
                                          <p:stCondLst>
                                            <p:cond delay="200"/>
                                          </p:stCondLst>
                                        </p:cTn>
                                        <p:tgtEl>
                                          <p:spTgt spid="34"/>
                                        </p:tgtEl>
                                        <p:attrNameLst>
                                          <p:attrName>r</p:attrName>
                                        </p:attrNameLst>
                                      </p:cBhvr>
                                    </p:animRot>
                                    <p:animRot by="240000">
                                      <p:cBhvr>
                                        <p:cTn id="137" dur="200" fill="hold">
                                          <p:stCondLst>
                                            <p:cond delay="400"/>
                                          </p:stCondLst>
                                        </p:cTn>
                                        <p:tgtEl>
                                          <p:spTgt spid="34"/>
                                        </p:tgtEl>
                                        <p:attrNameLst>
                                          <p:attrName>r</p:attrName>
                                        </p:attrNameLst>
                                      </p:cBhvr>
                                    </p:animRot>
                                    <p:animRot by="-240000">
                                      <p:cBhvr>
                                        <p:cTn id="138" dur="200" fill="hold">
                                          <p:stCondLst>
                                            <p:cond delay="600"/>
                                          </p:stCondLst>
                                        </p:cTn>
                                        <p:tgtEl>
                                          <p:spTgt spid="34"/>
                                        </p:tgtEl>
                                        <p:attrNameLst>
                                          <p:attrName>r</p:attrName>
                                        </p:attrNameLst>
                                      </p:cBhvr>
                                    </p:animRot>
                                    <p:animRot by="120000">
                                      <p:cBhvr>
                                        <p:cTn id="139" dur="200" fill="hold">
                                          <p:stCondLst>
                                            <p:cond delay="800"/>
                                          </p:stCondLst>
                                        </p:cTn>
                                        <p:tgtEl>
                                          <p:spTgt spid="34"/>
                                        </p:tgtEl>
                                        <p:attrNameLst>
                                          <p:attrName>r</p:attrName>
                                        </p:attrNameLst>
                                      </p:cBhvr>
                                    </p:animRot>
                                  </p:childTnLst>
                                </p:cTn>
                              </p:par>
                              <p:par>
                                <p:cTn id="140" presetID="32" presetClass="emph" presetSubtype="0" fill="hold" grpId="1" nodeType="withEffect">
                                  <p:stCondLst>
                                    <p:cond delay="0"/>
                                  </p:stCondLst>
                                  <p:childTnLst>
                                    <p:animRot by="120000">
                                      <p:cBhvr>
                                        <p:cTn id="141" dur="100" fill="hold">
                                          <p:stCondLst>
                                            <p:cond delay="0"/>
                                          </p:stCondLst>
                                        </p:cTn>
                                        <p:tgtEl>
                                          <p:spTgt spid="35"/>
                                        </p:tgtEl>
                                        <p:attrNameLst>
                                          <p:attrName>r</p:attrName>
                                        </p:attrNameLst>
                                      </p:cBhvr>
                                    </p:animRot>
                                    <p:animRot by="-240000">
                                      <p:cBhvr>
                                        <p:cTn id="142" dur="200" fill="hold">
                                          <p:stCondLst>
                                            <p:cond delay="200"/>
                                          </p:stCondLst>
                                        </p:cTn>
                                        <p:tgtEl>
                                          <p:spTgt spid="35"/>
                                        </p:tgtEl>
                                        <p:attrNameLst>
                                          <p:attrName>r</p:attrName>
                                        </p:attrNameLst>
                                      </p:cBhvr>
                                    </p:animRot>
                                    <p:animRot by="240000">
                                      <p:cBhvr>
                                        <p:cTn id="143" dur="200" fill="hold">
                                          <p:stCondLst>
                                            <p:cond delay="400"/>
                                          </p:stCondLst>
                                        </p:cTn>
                                        <p:tgtEl>
                                          <p:spTgt spid="35"/>
                                        </p:tgtEl>
                                        <p:attrNameLst>
                                          <p:attrName>r</p:attrName>
                                        </p:attrNameLst>
                                      </p:cBhvr>
                                    </p:animRot>
                                    <p:animRot by="-240000">
                                      <p:cBhvr>
                                        <p:cTn id="144" dur="200" fill="hold">
                                          <p:stCondLst>
                                            <p:cond delay="600"/>
                                          </p:stCondLst>
                                        </p:cTn>
                                        <p:tgtEl>
                                          <p:spTgt spid="35"/>
                                        </p:tgtEl>
                                        <p:attrNameLst>
                                          <p:attrName>r</p:attrName>
                                        </p:attrNameLst>
                                      </p:cBhvr>
                                    </p:animRot>
                                    <p:animRot by="120000">
                                      <p:cBhvr>
                                        <p:cTn id="145" dur="200" fill="hold">
                                          <p:stCondLst>
                                            <p:cond delay="800"/>
                                          </p:stCondLst>
                                        </p:cTn>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6" repeatCount="indefinite" fill="hold" display="0">
                  <p:stCondLst>
                    <p:cond delay="indefinite"/>
                  </p:stCondLst>
                </p:cTn>
                <p:tgtEl>
                  <p:spTgt spid="1086"/>
                </p:tgtEl>
              </p:cMediaNode>
            </p:video>
            <p:video>
              <p:cMediaNode vol="80000">
                <p:cTn id="147" repeatCount="indefinite" fill="hold" display="0">
                  <p:stCondLst>
                    <p:cond delay="indefinite"/>
                  </p:stCondLst>
                </p:cTn>
                <p:tgtEl>
                  <p:spTgt spid="1087"/>
                </p:tgtEl>
              </p:cMediaNode>
            </p:video>
            <p:video>
              <p:cMediaNode vol="80000">
                <p:cTn id="148" repeatCount="indefinite" fill="hold" display="0">
                  <p:stCondLst>
                    <p:cond delay="indefinite"/>
                  </p:stCondLst>
                </p:cTn>
                <p:tgtEl>
                  <p:spTgt spid="1088"/>
                </p:tgtEl>
              </p:cMediaNode>
            </p:video>
          </p:childTnLst>
        </p:cTn>
      </p:par>
    </p:tnLst>
    <p:bldLst>
      <p:bldP spid="6" grpId="0"/>
      <p:bldP spid="14" grpId="0"/>
      <p:bldP spid="15" grpId="0"/>
      <p:bldP spid="17" grpId="0"/>
      <p:bldP spid="18" grpId="0"/>
      <p:bldP spid="19" grpId="0"/>
      <p:bldP spid="20" grpId="0"/>
      <p:bldP spid="21" grpId="0"/>
      <p:bldP spid="22" grpId="0"/>
      <p:bldP spid="24" grpId="0"/>
      <p:bldP spid="25" grpId="0"/>
      <p:bldP spid="28" grpId="0"/>
      <p:bldP spid="29" grpId="0"/>
      <p:bldP spid="30" grpId="0"/>
      <p:bldP spid="34" grpId="0" animBg="1"/>
      <p:bldP spid="34" grpId="1" animBg="1"/>
      <p:bldP spid="35" grpId="0"/>
      <p:bldP spid="35" grpId="1"/>
      <p:bldP spid="37" grpId="0"/>
      <p:bldP spid="1082" grpId="0"/>
      <p:bldP spid="108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3CEC4-7042-EE5E-32F8-9F88E0F1D575}"/>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1FC13B38-C083-8256-8312-A209EFEF07E7}"/>
              </a:ext>
            </a:extLst>
          </p:cNvPr>
          <p:cNvSpPr>
            <a:spLocks noGrp="1"/>
          </p:cNvSpPr>
          <p:nvPr>
            <p:ph type="title"/>
          </p:nvPr>
        </p:nvSpPr>
        <p:spPr/>
        <p:txBody>
          <a:bodyPr/>
          <a:lstStyle/>
          <a:p>
            <a:r>
              <a:rPr lang="en-US" altLang="ko-KR" dirty="0"/>
              <a:t>Doppler Effect</a:t>
            </a:r>
            <a:endParaRPr lang="ko-KR" altLang="en-US" dirty="0"/>
          </a:p>
        </p:txBody>
      </p:sp>
      <p:sp>
        <p:nvSpPr>
          <p:cNvPr id="4" name="슬라이드 번호 개체 틀 3">
            <a:extLst>
              <a:ext uri="{FF2B5EF4-FFF2-40B4-BE49-F238E27FC236}">
                <a16:creationId xmlns:a16="http://schemas.microsoft.com/office/drawing/2014/main" id="{E96967B3-275E-3D9A-D207-269AD45A2F86}"/>
              </a:ext>
            </a:extLst>
          </p:cNvPr>
          <p:cNvSpPr>
            <a:spLocks noGrp="1"/>
          </p:cNvSpPr>
          <p:nvPr>
            <p:ph type="sldNum" sz="quarter" idx="12"/>
          </p:nvPr>
        </p:nvSpPr>
        <p:spPr/>
        <p:txBody>
          <a:bodyPr/>
          <a:lstStyle/>
          <a:p>
            <a:fld id="{8DF240CA-39A6-8942-A819-E48F9D8A9D50}" type="slidenum">
              <a:rPr lang="en-KR" smtClean="0"/>
              <a:pPr/>
              <a:t>5</a:t>
            </a:fld>
            <a:endParaRPr lang="en-KR" dirty="0"/>
          </a:p>
        </p:txBody>
      </p:sp>
      <p:pic>
        <p:nvPicPr>
          <p:cNvPr id="5" name="doppler1">
            <a:hlinkClick r:id="" action="ppaction://media"/>
            <a:extLst>
              <a:ext uri="{FF2B5EF4-FFF2-40B4-BE49-F238E27FC236}">
                <a16:creationId xmlns:a16="http://schemas.microsoft.com/office/drawing/2014/main" id="{FB1BA4AB-6F9D-91C3-37D6-6845A62C4A4D}"/>
              </a:ext>
            </a:extLst>
          </p:cNvPr>
          <p:cNvPicPr>
            <a:picLocks noGrp="1" noChangeAspect="1"/>
          </p:cNvPicPr>
          <p:nvPr>
            <p:ph idx="1"/>
            <a:videoFile r:link="rId2"/>
            <p:extLst>
              <p:ext uri="{DAA4B4D4-6D71-4841-9C94-3DE7FCFB9230}">
                <p14:media xmlns:p14="http://schemas.microsoft.com/office/powerpoint/2010/main" r:embed="rId3">
                  <p14:trim end="10598.9791"/>
                </p14:media>
              </p:ext>
            </p:extLst>
          </p:nvPr>
        </p:nvPicPr>
        <p:blipFill>
          <a:blip r:embed="rId7"/>
          <a:stretch>
            <a:fillRect/>
          </a:stretch>
        </p:blipFill>
        <p:spPr>
          <a:xfrm>
            <a:off x="1327696" y="1252538"/>
            <a:ext cx="9511209" cy="4792662"/>
          </a:xfrm>
        </p:spPr>
      </p:pic>
      <p:pic>
        <p:nvPicPr>
          <p:cNvPr id="3" name="녹음 2025-08-11 103102">
            <a:hlinkClick r:id="" action="ppaction://media"/>
            <a:extLst>
              <a:ext uri="{FF2B5EF4-FFF2-40B4-BE49-F238E27FC236}">
                <a16:creationId xmlns:a16="http://schemas.microsoft.com/office/drawing/2014/main" id="{F3D22E7A-A4FC-3AE9-B601-3D1C1686377B}"/>
              </a:ext>
            </a:extLst>
          </p:cNvPr>
          <p:cNvPicPr>
            <a:picLocks noChangeAspect="1"/>
          </p:cNvPicPr>
          <p:nvPr>
            <a:videoFile r:link="rId2"/>
            <p:extLst>
              <p:ext uri="{DAA4B4D4-6D71-4841-9C94-3DE7FCFB9230}">
                <p14:media xmlns:p14="http://schemas.microsoft.com/office/powerpoint/2010/main" r:embed="rId4">
                  <p14:trim st="4367" end="983.9791"/>
                </p14:media>
              </p:ext>
            </p:extLst>
          </p:nvPr>
        </p:nvPicPr>
        <p:blipFill>
          <a:blip r:embed="rId8"/>
          <a:stretch>
            <a:fillRect/>
          </a:stretch>
        </p:blipFill>
        <p:spPr>
          <a:xfrm>
            <a:off x="1856599" y="1347787"/>
            <a:ext cx="8351838" cy="4602163"/>
          </a:xfrm>
          <a:prstGeom prst="rect">
            <a:avLst/>
          </a:prstGeom>
        </p:spPr>
      </p:pic>
    </p:spTree>
    <p:custDataLst>
      <p:tags r:id="rId1"/>
    </p:custDataLst>
    <p:extLst>
      <p:ext uri="{BB962C8B-B14F-4D97-AF65-F5344CB8AC3E}">
        <p14:creationId xmlns:p14="http://schemas.microsoft.com/office/powerpoint/2010/main" val="303842018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0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 presetClass="mediacall" presetSubtype="0" fill="hold" nodeType="withEffect">
                                  <p:stCondLst>
                                    <p:cond delay="0"/>
                                  </p:stCondLst>
                                  <p:childTnLst>
                                    <p:cmd type="call" cmd="playFrom(0.0)">
                                      <p:cBhvr>
                                        <p:cTn id="13" dur="48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5"/>
                </p:tgtEl>
              </p:cMediaNode>
            </p:video>
            <p:video>
              <p:cMediaNode vol="80000">
                <p:cTn id="15"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49FC2-0378-B784-72D4-F1975393E0C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EAB57CF1-9992-A378-F9AD-92DD27DC32D9}"/>
              </a:ext>
            </a:extLst>
          </p:cNvPr>
          <p:cNvSpPr>
            <a:spLocks noGrp="1"/>
          </p:cNvSpPr>
          <p:nvPr>
            <p:ph type="title"/>
          </p:nvPr>
        </p:nvSpPr>
        <p:spPr/>
        <p:txBody>
          <a:bodyPr/>
          <a:lstStyle/>
          <a:p>
            <a:r>
              <a:rPr lang="en-US" altLang="ko-KR" dirty="0"/>
              <a:t>Intensity vs Field Doppler</a:t>
            </a:r>
            <a:endParaRPr lang="ko-KR" altLang="en-US" dirty="0"/>
          </a:p>
        </p:txBody>
      </p:sp>
      <p:sp>
        <p:nvSpPr>
          <p:cNvPr id="4" name="슬라이드 번호 개체 틀 3">
            <a:extLst>
              <a:ext uri="{FF2B5EF4-FFF2-40B4-BE49-F238E27FC236}">
                <a16:creationId xmlns:a16="http://schemas.microsoft.com/office/drawing/2014/main" id="{934B3957-3775-097A-FF80-F082F74CD92D}"/>
              </a:ext>
            </a:extLst>
          </p:cNvPr>
          <p:cNvSpPr>
            <a:spLocks noGrp="1"/>
          </p:cNvSpPr>
          <p:nvPr>
            <p:ph type="sldNum" sz="quarter" idx="12"/>
          </p:nvPr>
        </p:nvSpPr>
        <p:spPr/>
        <p:txBody>
          <a:bodyPr/>
          <a:lstStyle/>
          <a:p>
            <a:fld id="{8DF240CA-39A6-8942-A819-E48F9D8A9D50}" type="slidenum">
              <a:rPr lang="en-KR" smtClean="0"/>
              <a:pPr/>
              <a:t>6</a:t>
            </a:fld>
            <a:endParaRPr lang="en-KR" dirty="0"/>
          </a:p>
        </p:txBody>
      </p:sp>
      <p:cxnSp>
        <p:nvCxnSpPr>
          <p:cNvPr id="5" name="직선 화살표 연결선 4">
            <a:extLst>
              <a:ext uri="{FF2B5EF4-FFF2-40B4-BE49-F238E27FC236}">
                <a16:creationId xmlns:a16="http://schemas.microsoft.com/office/drawing/2014/main" id="{B3ED6D5C-7DD7-DDE2-6087-2C85C6F0974B}"/>
              </a:ext>
            </a:extLst>
          </p:cNvPr>
          <p:cNvCxnSpPr>
            <a:cxnSpLocks/>
          </p:cNvCxnSpPr>
          <p:nvPr/>
        </p:nvCxnSpPr>
        <p:spPr>
          <a:xfrm>
            <a:off x="722965" y="3037590"/>
            <a:ext cx="3103159" cy="0"/>
          </a:xfrm>
          <a:prstGeom prst="straightConnector1">
            <a:avLst/>
          </a:prstGeom>
          <a:noFill/>
          <a:ln w="19050" cap="flat" cmpd="sng" algn="ctr">
            <a:solidFill>
              <a:srgbClr val="4472C4"/>
            </a:solidFill>
            <a:prstDash val="solid"/>
            <a:miter lim="800000"/>
            <a:tailEnd type="triangle"/>
          </a:ln>
          <a:effectLst/>
        </p:spPr>
      </p:cxnSp>
      <p:cxnSp>
        <p:nvCxnSpPr>
          <p:cNvPr id="6" name="직선 화살표 연결선 5">
            <a:extLst>
              <a:ext uri="{FF2B5EF4-FFF2-40B4-BE49-F238E27FC236}">
                <a16:creationId xmlns:a16="http://schemas.microsoft.com/office/drawing/2014/main" id="{98DDBF53-535F-2899-687C-76B77BE510AC}"/>
              </a:ext>
            </a:extLst>
          </p:cNvPr>
          <p:cNvCxnSpPr>
            <a:cxnSpLocks/>
          </p:cNvCxnSpPr>
          <p:nvPr/>
        </p:nvCxnSpPr>
        <p:spPr>
          <a:xfrm flipV="1">
            <a:off x="768464" y="1656517"/>
            <a:ext cx="0" cy="1574606"/>
          </a:xfrm>
          <a:prstGeom prst="straightConnector1">
            <a:avLst/>
          </a:prstGeom>
          <a:noFill/>
          <a:ln w="19050" cap="flat" cmpd="sng" algn="ctr">
            <a:solidFill>
              <a:srgbClr val="4472C4"/>
            </a:solidFill>
            <a:prstDash val="solid"/>
            <a:miter lim="800000"/>
            <a:tailEnd type="triangle"/>
          </a:ln>
          <a:effectLst/>
        </p:spPr>
      </p:cxnSp>
      <p:sp>
        <p:nvSpPr>
          <p:cNvPr id="7" name="Freeform: Shape 118">
            <a:extLst>
              <a:ext uri="{FF2B5EF4-FFF2-40B4-BE49-F238E27FC236}">
                <a16:creationId xmlns:a16="http://schemas.microsoft.com/office/drawing/2014/main" id="{B4FE89D0-E137-6BA2-6D9B-2FBDEB758FEE}"/>
              </a:ext>
            </a:extLst>
          </p:cNvPr>
          <p:cNvSpPr/>
          <p:nvPr/>
        </p:nvSpPr>
        <p:spPr>
          <a:xfrm>
            <a:off x="784275" y="2222316"/>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8" name="TextBox 7">
            <a:extLst>
              <a:ext uri="{FF2B5EF4-FFF2-40B4-BE49-F238E27FC236}">
                <a16:creationId xmlns:a16="http://schemas.microsoft.com/office/drawing/2014/main" id="{99BA491C-8540-981D-8B74-1952BA564ADD}"/>
              </a:ext>
            </a:extLst>
          </p:cNvPr>
          <p:cNvSpPr txBox="1"/>
          <p:nvPr/>
        </p:nvSpPr>
        <p:spPr>
          <a:xfrm rot="16200000">
            <a:off x="-95333" y="2217271"/>
            <a:ext cx="1047400"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Intensity</a:t>
            </a:r>
            <a:endParaRPr lang="ko-KR" altLang="en-US" dirty="0">
              <a:latin typeface="Arial" panose="020B0604020202020204" pitchFamily="34" charset="0"/>
              <a:cs typeface="Arial" panose="020B0604020202020204" pitchFamily="34" charset="0"/>
            </a:endParaRPr>
          </a:p>
        </p:txBody>
      </p:sp>
      <p:sp>
        <p:nvSpPr>
          <p:cNvPr id="9" name="해 8">
            <a:extLst>
              <a:ext uri="{FF2B5EF4-FFF2-40B4-BE49-F238E27FC236}">
                <a16:creationId xmlns:a16="http://schemas.microsoft.com/office/drawing/2014/main" id="{D0E5B9BC-4B64-9783-C37C-26752550DD3A}"/>
              </a:ext>
            </a:extLst>
          </p:cNvPr>
          <p:cNvSpPr/>
          <p:nvPr/>
        </p:nvSpPr>
        <p:spPr>
          <a:xfrm>
            <a:off x="1257650" y="2236564"/>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0" name="해 9">
            <a:extLst>
              <a:ext uri="{FF2B5EF4-FFF2-40B4-BE49-F238E27FC236}">
                <a16:creationId xmlns:a16="http://schemas.microsoft.com/office/drawing/2014/main" id="{778A363B-3208-57F6-F08E-16C7CFDFFFEA}"/>
              </a:ext>
            </a:extLst>
          </p:cNvPr>
          <p:cNvSpPr/>
          <p:nvPr/>
        </p:nvSpPr>
        <p:spPr>
          <a:xfrm>
            <a:off x="1919914" y="1904164"/>
            <a:ext cx="376026" cy="376026"/>
          </a:xfrm>
          <a:prstGeom prst="sun">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1" name="해 10">
            <a:extLst>
              <a:ext uri="{FF2B5EF4-FFF2-40B4-BE49-F238E27FC236}">
                <a16:creationId xmlns:a16="http://schemas.microsoft.com/office/drawing/2014/main" id="{AE834545-FD68-6B4B-540B-7ED726702F29}"/>
              </a:ext>
            </a:extLst>
          </p:cNvPr>
          <p:cNvSpPr/>
          <p:nvPr/>
        </p:nvSpPr>
        <p:spPr>
          <a:xfrm>
            <a:off x="799301" y="2596243"/>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2" name="해 11">
            <a:extLst>
              <a:ext uri="{FF2B5EF4-FFF2-40B4-BE49-F238E27FC236}">
                <a16:creationId xmlns:a16="http://schemas.microsoft.com/office/drawing/2014/main" id="{3B2ED3AD-1ACF-1C97-A0A3-D44F6E550BC5}"/>
              </a:ext>
            </a:extLst>
          </p:cNvPr>
          <p:cNvSpPr/>
          <p:nvPr/>
        </p:nvSpPr>
        <p:spPr>
          <a:xfrm>
            <a:off x="2612964" y="2210986"/>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3" name="해 12">
            <a:extLst>
              <a:ext uri="{FF2B5EF4-FFF2-40B4-BE49-F238E27FC236}">
                <a16:creationId xmlns:a16="http://schemas.microsoft.com/office/drawing/2014/main" id="{62BE2717-53DD-5110-8BC9-32AAD17C91A4}"/>
              </a:ext>
            </a:extLst>
          </p:cNvPr>
          <p:cNvSpPr/>
          <p:nvPr/>
        </p:nvSpPr>
        <p:spPr>
          <a:xfrm>
            <a:off x="3155960" y="2581503"/>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pic>
        <p:nvPicPr>
          <p:cNvPr id="15" name="그림 14">
            <a:extLst>
              <a:ext uri="{FF2B5EF4-FFF2-40B4-BE49-F238E27FC236}">
                <a16:creationId xmlns:a16="http://schemas.microsoft.com/office/drawing/2014/main" id="{A56D352D-1A3B-4717-C7C2-4D855006DE5C}"/>
              </a:ext>
            </a:extLst>
          </p:cNvPr>
          <p:cNvPicPr>
            <a:picLocks noChangeAspect="1"/>
          </p:cNvPicPr>
          <p:nvPr/>
        </p:nvPicPr>
        <p:blipFill>
          <a:blip r:embed="rId6"/>
          <a:stretch>
            <a:fillRect/>
          </a:stretch>
        </p:blipFill>
        <p:spPr>
          <a:xfrm flipH="1">
            <a:off x="4504215" y="1618031"/>
            <a:ext cx="2974692" cy="1613092"/>
          </a:xfrm>
          <a:prstGeom prst="rect">
            <a:avLst/>
          </a:prstGeom>
        </p:spPr>
      </p:pic>
      <p:sp>
        <p:nvSpPr>
          <p:cNvPr id="16" name="TextBox 15">
            <a:extLst>
              <a:ext uri="{FF2B5EF4-FFF2-40B4-BE49-F238E27FC236}">
                <a16:creationId xmlns:a16="http://schemas.microsoft.com/office/drawing/2014/main" id="{A65ABC71-DBDC-3BA5-1239-D2CD542324A8}"/>
              </a:ext>
            </a:extLst>
          </p:cNvPr>
          <p:cNvSpPr txBox="1"/>
          <p:nvPr/>
        </p:nvSpPr>
        <p:spPr>
          <a:xfrm>
            <a:off x="4874794" y="3385600"/>
            <a:ext cx="2233533"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[Heide et al. 2015]</a:t>
            </a:r>
            <a:endParaRPr lang="ko-KR" altLang="en-US"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BC4990B-044D-D302-7E4F-7A9A8D6A098D}"/>
              </a:ext>
            </a:extLst>
          </p:cNvPr>
          <p:cNvSpPr txBox="1"/>
          <p:nvPr/>
        </p:nvSpPr>
        <p:spPr>
          <a:xfrm>
            <a:off x="8744942" y="3385600"/>
            <a:ext cx="3054286"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[Kim et al. 2023] (Also ours)</a:t>
            </a:r>
          </a:p>
        </p:txBody>
      </p:sp>
      <p:pic>
        <p:nvPicPr>
          <p:cNvPr id="18" name="merged_video">
            <a:hlinkClick r:id="" action="ppaction://media"/>
            <a:extLst>
              <a:ext uri="{FF2B5EF4-FFF2-40B4-BE49-F238E27FC236}">
                <a16:creationId xmlns:a16="http://schemas.microsoft.com/office/drawing/2014/main" id="{C8BFB895-D67E-D566-B69A-36552FBD5322}"/>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7"/>
          <a:srcRect l="50109"/>
          <a:stretch>
            <a:fillRect/>
          </a:stretch>
        </p:blipFill>
        <p:spPr>
          <a:xfrm>
            <a:off x="8744941" y="1613910"/>
            <a:ext cx="2845761" cy="1604384"/>
          </a:xfrm>
        </p:spPr>
      </p:pic>
      <p:sp>
        <p:nvSpPr>
          <p:cNvPr id="19" name="TextBox 18">
            <a:extLst>
              <a:ext uri="{FF2B5EF4-FFF2-40B4-BE49-F238E27FC236}">
                <a16:creationId xmlns:a16="http://schemas.microsoft.com/office/drawing/2014/main" id="{765B31E5-0FAE-6E75-5AC9-07DD38310BF6}"/>
              </a:ext>
            </a:extLst>
          </p:cNvPr>
          <p:cNvSpPr txBox="1"/>
          <p:nvPr/>
        </p:nvSpPr>
        <p:spPr>
          <a:xfrm>
            <a:off x="4660418" y="1330854"/>
            <a:ext cx="3291390" cy="276999"/>
          </a:xfrm>
          <a:prstGeom prst="rect">
            <a:avLst/>
          </a:prstGeom>
          <a:noFill/>
        </p:spPr>
        <p:txBody>
          <a:bodyPr wrap="square" lIns="0" tIns="0" rIns="0" bIns="0" rtlCol="0">
            <a:spAutoFit/>
          </a:bodyPr>
          <a:lstStyle/>
          <a:p>
            <a:pPr algn="ctr"/>
            <a:r>
              <a:rPr lang="en-US" altLang="ko-KR" dirty="0">
                <a:solidFill>
                  <a:schemeClr val="accent4"/>
                </a:solidFill>
                <a:latin typeface="Arial" panose="020B0604020202020204" pitchFamily="34" charset="0"/>
                <a:ea typeface="Linux Biolinum" panose="02000503000000000000" pitchFamily="2" charset="0"/>
                <a:cs typeface="Arial" panose="020B0604020202020204" pitchFamily="34" charset="0"/>
              </a:rPr>
              <a:t>Doppler ToF (</a:t>
            </a:r>
            <a:r>
              <a:rPr lang="en-US" altLang="ko-KR" dirty="0" err="1">
                <a:solidFill>
                  <a:schemeClr val="accent4"/>
                </a:solidFill>
                <a:latin typeface="Arial" panose="020B0604020202020204" pitchFamily="34" charset="0"/>
                <a:ea typeface="Linux Biolinum" panose="02000503000000000000" pitchFamily="2" charset="0"/>
                <a:cs typeface="Arial" panose="020B0604020202020204" pitchFamily="34" charset="0"/>
              </a:rPr>
              <a:t>DToF</a:t>
            </a:r>
            <a:r>
              <a:rPr lang="en-US" altLang="ko-KR" dirty="0">
                <a:solidFill>
                  <a:schemeClr val="accent4"/>
                </a:solidFill>
                <a:latin typeface="Arial" panose="020B0604020202020204" pitchFamily="34" charset="0"/>
                <a:ea typeface="Linux Biolinum" panose="02000503000000000000" pitchFamily="2" charset="0"/>
                <a:cs typeface="Arial" panose="020B0604020202020204" pitchFamily="34" charset="0"/>
              </a:rPr>
              <a:t>) Imaging</a:t>
            </a:r>
            <a:endParaRPr lang="ko-KR" altLang="en-US" dirty="0">
              <a:solidFill>
                <a:schemeClr val="accent4"/>
              </a:solidFill>
              <a:latin typeface="Arial" panose="020B0604020202020204" pitchFamily="34" charset="0"/>
              <a:cs typeface="Arial" panose="020B0604020202020204" pitchFamily="34" charset="0"/>
            </a:endParaRPr>
          </a:p>
        </p:txBody>
      </p:sp>
      <p:cxnSp>
        <p:nvCxnSpPr>
          <p:cNvPr id="56" name="직선 연결선 55">
            <a:extLst>
              <a:ext uri="{FF2B5EF4-FFF2-40B4-BE49-F238E27FC236}">
                <a16:creationId xmlns:a16="http://schemas.microsoft.com/office/drawing/2014/main" id="{E84EBD3E-EAC9-41D7-84AA-65D6C0790A3F}"/>
              </a:ext>
            </a:extLst>
          </p:cNvPr>
          <p:cNvCxnSpPr>
            <a:cxnSpLocks/>
          </p:cNvCxnSpPr>
          <p:nvPr/>
        </p:nvCxnSpPr>
        <p:spPr>
          <a:xfrm>
            <a:off x="10163" y="3949776"/>
            <a:ext cx="121818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46" name="TextBox 6145">
            <a:extLst>
              <a:ext uri="{FF2B5EF4-FFF2-40B4-BE49-F238E27FC236}">
                <a16:creationId xmlns:a16="http://schemas.microsoft.com/office/drawing/2014/main" id="{8FF0F58C-3CF3-0CCE-02A2-AE307B3513B9}"/>
              </a:ext>
            </a:extLst>
          </p:cNvPr>
          <p:cNvSpPr txBox="1"/>
          <p:nvPr/>
        </p:nvSpPr>
        <p:spPr>
          <a:xfrm>
            <a:off x="8764380" y="902980"/>
            <a:ext cx="2826322" cy="307777"/>
          </a:xfrm>
          <a:prstGeom prst="rect">
            <a:avLst/>
          </a:prstGeom>
          <a:noFill/>
        </p:spPr>
        <p:txBody>
          <a:bodyPr wrap="square" lIns="0" tIns="0" rIns="0" bIns="0" rtlCol="0">
            <a:spAutoFit/>
          </a:bodyPr>
          <a:lstStyle/>
          <a:p>
            <a:pPr algn="ctr"/>
            <a:r>
              <a:rPr lang="en-US" altLang="ko-KR" sz="2000" dirty="0">
                <a:latin typeface="Arial" panose="020B0604020202020204" pitchFamily="34" charset="0"/>
                <a:ea typeface="Linux Biolinum" panose="02000503000000000000" pitchFamily="2" charset="0"/>
                <a:cs typeface="Arial" panose="020B0604020202020204" pitchFamily="34" charset="0"/>
              </a:rPr>
              <a:t>Renderer</a:t>
            </a:r>
            <a:endParaRPr lang="ko-KR" altLang="en-US" sz="2000"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F7A013D6-9C5F-3CFB-BD24-D569555A6DD5}"/>
              </a:ext>
            </a:extLst>
          </p:cNvPr>
          <p:cNvSpPr txBox="1"/>
          <p:nvPr/>
        </p:nvSpPr>
        <p:spPr>
          <a:xfrm>
            <a:off x="1153242" y="3166469"/>
            <a:ext cx="2002718"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time (or distance)</a:t>
            </a:r>
            <a:endParaRPr lang="ko-KR" altLang="en-US" dirty="0">
              <a:latin typeface="Arial" panose="020B0604020202020204" pitchFamily="34" charset="0"/>
              <a:cs typeface="Arial" panose="020B0604020202020204" pitchFamily="34" charset="0"/>
            </a:endParaRPr>
          </a:p>
        </p:txBody>
      </p:sp>
      <p:grpSp>
        <p:nvGrpSpPr>
          <p:cNvPr id="25" name="그룹 24">
            <a:extLst>
              <a:ext uri="{FF2B5EF4-FFF2-40B4-BE49-F238E27FC236}">
                <a16:creationId xmlns:a16="http://schemas.microsoft.com/office/drawing/2014/main" id="{C40FAF0B-5F6F-03F0-EF27-42B59CE4E7AC}"/>
              </a:ext>
            </a:extLst>
          </p:cNvPr>
          <p:cNvGrpSpPr/>
          <p:nvPr/>
        </p:nvGrpSpPr>
        <p:grpSpPr>
          <a:xfrm rot="10074380">
            <a:off x="5260601" y="2703691"/>
            <a:ext cx="1461920" cy="240816"/>
            <a:chOff x="4504215" y="423042"/>
            <a:chExt cx="2358865" cy="761869"/>
          </a:xfrm>
        </p:grpSpPr>
        <p:grpSp>
          <p:nvGrpSpPr>
            <p:cNvPr id="21" name="그룹 20">
              <a:extLst>
                <a:ext uri="{FF2B5EF4-FFF2-40B4-BE49-F238E27FC236}">
                  <a16:creationId xmlns:a16="http://schemas.microsoft.com/office/drawing/2014/main" id="{FEAECAE1-81B5-7EEB-C684-90658D0B0F0F}"/>
                </a:ext>
              </a:extLst>
            </p:cNvPr>
            <p:cNvGrpSpPr/>
            <p:nvPr/>
          </p:nvGrpSpPr>
          <p:grpSpPr>
            <a:xfrm>
              <a:off x="4504215" y="423042"/>
              <a:ext cx="1236185" cy="756789"/>
              <a:chOff x="4504215" y="423042"/>
              <a:chExt cx="5023556" cy="756789"/>
            </a:xfrm>
          </p:grpSpPr>
          <p:sp>
            <p:nvSpPr>
              <p:cNvPr id="14" name="Freeform: Shape 118">
                <a:extLst>
                  <a:ext uri="{FF2B5EF4-FFF2-40B4-BE49-F238E27FC236}">
                    <a16:creationId xmlns:a16="http://schemas.microsoft.com/office/drawing/2014/main" id="{D63C8833-7433-89F8-45E3-8C9155C62447}"/>
                  </a:ext>
                </a:extLst>
              </p:cNvPr>
              <p:cNvSpPr/>
              <p:nvPr/>
            </p:nvSpPr>
            <p:spPr>
              <a:xfrm>
                <a:off x="4504215" y="42304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20" name="Freeform: Shape 118">
                <a:extLst>
                  <a:ext uri="{FF2B5EF4-FFF2-40B4-BE49-F238E27FC236}">
                    <a16:creationId xmlns:a16="http://schemas.microsoft.com/office/drawing/2014/main" id="{C9C6512E-E990-59BA-5241-FF2678766EA3}"/>
                  </a:ext>
                </a:extLst>
              </p:cNvPr>
              <p:cNvSpPr/>
              <p:nvPr/>
            </p:nvSpPr>
            <p:spPr>
              <a:xfrm>
                <a:off x="6787119" y="42812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grpSp>
        <p:grpSp>
          <p:nvGrpSpPr>
            <p:cNvPr id="22" name="그룹 21">
              <a:extLst>
                <a:ext uri="{FF2B5EF4-FFF2-40B4-BE49-F238E27FC236}">
                  <a16:creationId xmlns:a16="http://schemas.microsoft.com/office/drawing/2014/main" id="{9E524E1C-62FE-BABF-1406-B116BF95C18E}"/>
                </a:ext>
              </a:extLst>
            </p:cNvPr>
            <p:cNvGrpSpPr/>
            <p:nvPr/>
          </p:nvGrpSpPr>
          <p:grpSpPr>
            <a:xfrm>
              <a:off x="5626895" y="428122"/>
              <a:ext cx="1236185" cy="756789"/>
              <a:chOff x="4504215" y="423042"/>
              <a:chExt cx="5023556" cy="756789"/>
            </a:xfrm>
          </p:grpSpPr>
          <p:sp>
            <p:nvSpPr>
              <p:cNvPr id="23" name="Freeform: Shape 118">
                <a:extLst>
                  <a:ext uri="{FF2B5EF4-FFF2-40B4-BE49-F238E27FC236}">
                    <a16:creationId xmlns:a16="http://schemas.microsoft.com/office/drawing/2014/main" id="{4FD60021-3A65-15F2-5F5C-F86244E81838}"/>
                  </a:ext>
                </a:extLst>
              </p:cNvPr>
              <p:cNvSpPr/>
              <p:nvPr/>
            </p:nvSpPr>
            <p:spPr>
              <a:xfrm>
                <a:off x="4504215" y="42304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24" name="Freeform: Shape 118">
                <a:extLst>
                  <a:ext uri="{FF2B5EF4-FFF2-40B4-BE49-F238E27FC236}">
                    <a16:creationId xmlns:a16="http://schemas.microsoft.com/office/drawing/2014/main" id="{367C909C-AAB3-1285-32F1-59EDE4F134A6}"/>
                  </a:ext>
                </a:extLst>
              </p:cNvPr>
              <p:cNvSpPr/>
              <p:nvPr/>
            </p:nvSpPr>
            <p:spPr>
              <a:xfrm>
                <a:off x="6787119" y="42812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grpSp>
      </p:grpSp>
      <p:grpSp>
        <p:nvGrpSpPr>
          <p:cNvPr id="27" name="그룹 26">
            <a:extLst>
              <a:ext uri="{FF2B5EF4-FFF2-40B4-BE49-F238E27FC236}">
                <a16:creationId xmlns:a16="http://schemas.microsoft.com/office/drawing/2014/main" id="{A35D4EE2-12BB-B9D8-E7CF-386083109C5C}"/>
              </a:ext>
            </a:extLst>
          </p:cNvPr>
          <p:cNvGrpSpPr/>
          <p:nvPr/>
        </p:nvGrpSpPr>
        <p:grpSpPr>
          <a:xfrm rot="11493226">
            <a:off x="5346533" y="1814687"/>
            <a:ext cx="1239909" cy="239210"/>
            <a:chOff x="4504215" y="423042"/>
            <a:chExt cx="5023556" cy="756789"/>
          </a:xfrm>
        </p:grpSpPr>
        <p:sp>
          <p:nvSpPr>
            <p:cNvPr id="31" name="Freeform: Shape 118">
              <a:extLst>
                <a:ext uri="{FF2B5EF4-FFF2-40B4-BE49-F238E27FC236}">
                  <a16:creationId xmlns:a16="http://schemas.microsoft.com/office/drawing/2014/main" id="{8E9994C5-26BD-A32D-EEC8-77F860572177}"/>
                </a:ext>
              </a:extLst>
            </p:cNvPr>
            <p:cNvSpPr/>
            <p:nvPr/>
          </p:nvSpPr>
          <p:spPr>
            <a:xfrm>
              <a:off x="4504215" y="42304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32" name="Freeform: Shape 118">
              <a:extLst>
                <a:ext uri="{FF2B5EF4-FFF2-40B4-BE49-F238E27FC236}">
                  <a16:creationId xmlns:a16="http://schemas.microsoft.com/office/drawing/2014/main" id="{D459DEDF-8D78-B853-DCD1-C84F86BDAC1B}"/>
                </a:ext>
              </a:extLst>
            </p:cNvPr>
            <p:cNvSpPr/>
            <p:nvPr/>
          </p:nvSpPr>
          <p:spPr>
            <a:xfrm>
              <a:off x="6787119" y="42812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Arial" panose="020B0604020202020204" pitchFamily="34" charset="0"/>
                <a:ea typeface="맑은 고딕"/>
                <a:cs typeface="Arial" panose="020B0604020202020204" pitchFamily="34" charset="0"/>
              </a:endParaRPr>
            </a:p>
          </p:txBody>
        </p:sp>
      </p:grpSp>
      <p:cxnSp>
        <p:nvCxnSpPr>
          <p:cNvPr id="39" name="직선 화살표 연결선 38">
            <a:extLst>
              <a:ext uri="{FF2B5EF4-FFF2-40B4-BE49-F238E27FC236}">
                <a16:creationId xmlns:a16="http://schemas.microsoft.com/office/drawing/2014/main" id="{330184F3-59F5-98A2-A9FB-743271861191}"/>
              </a:ext>
            </a:extLst>
          </p:cNvPr>
          <p:cNvCxnSpPr>
            <a:cxnSpLocks/>
          </p:cNvCxnSpPr>
          <p:nvPr/>
        </p:nvCxnSpPr>
        <p:spPr>
          <a:xfrm>
            <a:off x="5234654" y="1955892"/>
            <a:ext cx="1490086" cy="319962"/>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 name="직선 화살표 연결선 40">
            <a:extLst>
              <a:ext uri="{FF2B5EF4-FFF2-40B4-BE49-F238E27FC236}">
                <a16:creationId xmlns:a16="http://schemas.microsoft.com/office/drawing/2014/main" id="{0C9504AF-1350-D00E-FE1C-190E2C942688}"/>
              </a:ext>
            </a:extLst>
          </p:cNvPr>
          <p:cNvCxnSpPr>
            <a:cxnSpLocks/>
          </p:cNvCxnSpPr>
          <p:nvPr/>
        </p:nvCxnSpPr>
        <p:spPr>
          <a:xfrm flipH="1">
            <a:off x="5077769" y="2419306"/>
            <a:ext cx="1713051" cy="336918"/>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0E0E8F28-EF31-1533-1B2D-C764CD88FBF0}"/>
              </a:ext>
            </a:extLst>
          </p:cNvPr>
          <p:cNvSpPr txBox="1"/>
          <p:nvPr/>
        </p:nvSpPr>
        <p:spPr>
          <a:xfrm>
            <a:off x="4302086" y="2844344"/>
            <a:ext cx="476137" cy="323165"/>
          </a:xfrm>
          <a:prstGeom prst="rect">
            <a:avLst/>
          </a:prstGeom>
          <a:noFill/>
        </p:spPr>
        <p:txBody>
          <a:bodyPr wrap="square" lIns="0" tIns="0" rIns="0" bIns="0" rtlCol="0">
            <a:spAutoFit/>
          </a:bodyPr>
          <a:lstStyle/>
          <a:p>
            <a:pPr algn="ctr"/>
            <a:r>
              <a:rPr lang="en-US" altLang="ko-KR" sz="1050" dirty="0">
                <a:latin typeface="Arial" panose="020B0604020202020204" pitchFamily="34" charset="0"/>
                <a:ea typeface="Linux Biolinum" panose="02000503000000000000" pitchFamily="2" charset="0"/>
                <a:cs typeface="Arial" panose="020B0604020202020204" pitchFamily="34" charset="0"/>
              </a:rPr>
              <a:t>What we see</a:t>
            </a:r>
            <a:endParaRPr lang="ko-KR" altLang="en-US" sz="1050" dirty="0">
              <a:latin typeface="Arial" panose="020B0604020202020204" pitchFamily="34" charset="0"/>
              <a:cs typeface="Arial" panose="020B0604020202020204" pitchFamily="34" charset="0"/>
            </a:endParaRPr>
          </a:p>
        </p:txBody>
      </p:sp>
      <p:pic>
        <p:nvPicPr>
          <p:cNvPr id="3" name="내용 개체 틀 5" descr="램프, 등, 실내, 바닥이(가) 표시된 사진&#10;&#10;AI 생성 콘텐츠는 정확하지 않을 수 있습니다.">
            <a:extLst>
              <a:ext uri="{FF2B5EF4-FFF2-40B4-BE49-F238E27FC236}">
                <a16:creationId xmlns:a16="http://schemas.microsoft.com/office/drawing/2014/main" id="{0D682DBE-811C-2957-44AB-101237A84517}"/>
              </a:ext>
            </a:extLst>
          </p:cNvPr>
          <p:cNvPicPr>
            <a:picLocks noChangeAspect="1"/>
          </p:cNvPicPr>
          <p:nvPr/>
        </p:nvPicPr>
        <p:blipFill>
          <a:blip r:embed="rId8"/>
          <a:srcRect l="34208" t="45410" r="44042" b="11257"/>
          <a:stretch>
            <a:fillRect/>
          </a:stretch>
        </p:blipFill>
        <p:spPr>
          <a:xfrm>
            <a:off x="3096553" y="1605925"/>
            <a:ext cx="584339" cy="654861"/>
          </a:xfrm>
          <a:prstGeom prst="rect">
            <a:avLst/>
          </a:prstGeom>
        </p:spPr>
      </p:pic>
      <p:pic>
        <p:nvPicPr>
          <p:cNvPr id="26" name="내용 개체 틀 5" descr="램프, 등, 실내, 바닥이(가) 표시된 사진&#10;&#10;AI 생성 콘텐츠는 정확하지 않을 수 있습니다.">
            <a:extLst>
              <a:ext uri="{FF2B5EF4-FFF2-40B4-BE49-F238E27FC236}">
                <a16:creationId xmlns:a16="http://schemas.microsoft.com/office/drawing/2014/main" id="{FD944770-13EA-8D46-9F5E-718DEEE61921}"/>
              </a:ext>
            </a:extLst>
          </p:cNvPr>
          <p:cNvPicPr>
            <a:picLocks noChangeAspect="1"/>
          </p:cNvPicPr>
          <p:nvPr/>
        </p:nvPicPr>
        <p:blipFill>
          <a:blip r:embed="rId8"/>
          <a:srcRect l="34208" t="45410" r="44042" b="11257"/>
          <a:stretch>
            <a:fillRect/>
          </a:stretch>
        </p:blipFill>
        <p:spPr>
          <a:xfrm>
            <a:off x="4834901" y="1706518"/>
            <a:ext cx="385478" cy="432000"/>
          </a:xfrm>
          <a:prstGeom prst="rect">
            <a:avLst/>
          </a:prstGeom>
        </p:spPr>
      </p:pic>
      <p:pic>
        <p:nvPicPr>
          <p:cNvPr id="28" name="그림 27" descr="램프, 등, 실내, 바닥이(가) 표시된 사진&#10;&#10;AI 생성 콘텐츠는 정확하지 않을 수 있습니다.">
            <a:extLst>
              <a:ext uri="{FF2B5EF4-FFF2-40B4-BE49-F238E27FC236}">
                <a16:creationId xmlns:a16="http://schemas.microsoft.com/office/drawing/2014/main" id="{6AC9DE94-71EE-E6E2-8080-BEE6538E884B}"/>
              </a:ext>
            </a:extLst>
          </p:cNvPr>
          <p:cNvPicPr>
            <a:picLocks noChangeAspect="1"/>
          </p:cNvPicPr>
          <p:nvPr/>
        </p:nvPicPr>
        <p:blipFill>
          <a:blip r:embed="rId9"/>
          <a:srcRect l="34000" t="45410" r="44250" b="11257"/>
          <a:stretch>
            <a:fillRect/>
          </a:stretch>
        </p:blipFill>
        <p:spPr>
          <a:xfrm>
            <a:off x="4803841" y="2698378"/>
            <a:ext cx="385478" cy="432000"/>
          </a:xfrm>
          <a:prstGeom prst="rect">
            <a:avLst/>
          </a:prstGeom>
        </p:spPr>
      </p:pic>
    </p:spTree>
    <p:custDataLst>
      <p:tags r:id="rId1"/>
    </p:custDataLst>
    <p:extLst>
      <p:ext uri="{BB962C8B-B14F-4D97-AF65-F5344CB8AC3E}">
        <p14:creationId xmlns:p14="http://schemas.microsoft.com/office/powerpoint/2010/main" val="356501988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10"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left)">
                                      <p:cBhvr>
                                        <p:cTn id="55" dur="500"/>
                                        <p:tgtEl>
                                          <p:spTgt spid="27"/>
                                        </p:tgtEl>
                                      </p:cBhvr>
                                    </p:animEffect>
                                  </p:childTnLst>
                                </p:cTn>
                              </p:par>
                              <p:par>
                                <p:cTn id="56" presetID="22" presetClass="entr" presetSubtype="8" fill="hold"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500"/>
                                        <p:tgtEl>
                                          <p:spTgt spid="39"/>
                                        </p:tgtEl>
                                      </p:cBhvr>
                                    </p:animEffect>
                                  </p:childTnLst>
                                </p:cTn>
                              </p:par>
                            </p:childTnLst>
                          </p:cTn>
                        </p:par>
                        <p:par>
                          <p:cTn id="59" fill="hold">
                            <p:stCondLst>
                              <p:cond delay="1000"/>
                            </p:stCondLst>
                            <p:childTnLst>
                              <p:par>
                                <p:cTn id="60" presetID="22" presetClass="entr" presetSubtype="2" fill="hold" nodeType="after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ipe(right)">
                                      <p:cBhvr>
                                        <p:cTn id="62" dur="500"/>
                                        <p:tgtEl>
                                          <p:spTgt spid="41"/>
                                        </p:tgtEl>
                                      </p:cBhvr>
                                    </p:animEffect>
                                  </p:childTnLst>
                                </p:cTn>
                              </p:par>
                              <p:par>
                                <p:cTn id="63" presetID="22" presetClass="entr" presetSubtype="2"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wipe(right)">
                                      <p:cBhvr>
                                        <p:cTn id="65" dur="500"/>
                                        <p:tgtEl>
                                          <p:spTgt spid="25"/>
                                        </p:tgtEl>
                                      </p:cBhvr>
                                    </p:animEffect>
                                  </p:childTnLst>
                                </p:cTn>
                              </p:par>
                            </p:childTnLst>
                          </p:cTn>
                        </p:par>
                        <p:par>
                          <p:cTn id="66" fill="hold">
                            <p:stCondLst>
                              <p:cond delay="1500"/>
                            </p:stCondLst>
                            <p:childTnLst>
                              <p:par>
                                <p:cTn id="67" presetID="10" presetClass="entr" presetSubtype="0" fill="hold" grpId="0" nodeType="after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fade">
                                      <p:cBhvr>
                                        <p:cTn id="69" dur="500"/>
                                        <p:tgtEl>
                                          <p:spTgt spid="50"/>
                                        </p:tgtEl>
                                      </p:cBhvr>
                                    </p:animEffect>
                                  </p:childTnLst>
                                </p:cTn>
                              </p:par>
                              <p:par>
                                <p:cTn id="70" presetID="10" presetClass="entr" presetSubtype="0" fill="hold"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0" presetClass="entr" presetSubtype="0" fill="hold" nodeType="with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500"/>
                                        <p:tgtEl>
                                          <p:spTgt spid="18"/>
                                        </p:tgtEl>
                                      </p:cBhvr>
                                    </p:animEffect>
                                  </p:childTnLst>
                                </p:cTn>
                              </p:par>
                              <p:par>
                                <p:cTn id="81" presetID="1" presetClass="mediacall" presetSubtype="0" fill="hold" nodeType="withEffect">
                                  <p:stCondLst>
                                    <p:cond delay="0"/>
                                  </p:stCondLst>
                                  <p:childTnLst>
                                    <p:cmd type="call" cmd="playFrom(0.0)">
                                      <p:cBhvr>
                                        <p:cTn id="82" dur="6209" fill="hold"/>
                                        <p:tgtEl>
                                          <p:spTgt spid="18"/>
                                        </p:tgtEl>
                                      </p:cBhvr>
                                    </p:cmd>
                                  </p:childTnLst>
                                </p:cTn>
                              </p:par>
                              <p:par>
                                <p:cTn id="83" presetID="10" presetClass="entr" presetSubtype="0" fill="hold" grpId="0" nodeType="withEffect">
                                  <p:stCondLst>
                                    <p:cond delay="0"/>
                                  </p:stCondLst>
                                  <p:childTnLst>
                                    <p:set>
                                      <p:cBhvr>
                                        <p:cTn id="84" dur="1" fill="hold">
                                          <p:stCondLst>
                                            <p:cond delay="0"/>
                                          </p:stCondLst>
                                        </p:cTn>
                                        <p:tgtEl>
                                          <p:spTgt spid="6146"/>
                                        </p:tgtEl>
                                        <p:attrNameLst>
                                          <p:attrName>style.visibility</p:attrName>
                                        </p:attrNameLst>
                                      </p:cBhvr>
                                      <p:to>
                                        <p:strVal val="visible"/>
                                      </p:to>
                                    </p:set>
                                    <p:animEffect transition="in" filter="fade">
                                      <p:cBhvr>
                                        <p:cTn id="8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6" repeatCount="indefinite" fill="hold" display="0">
                  <p:stCondLst>
                    <p:cond delay="indefinite"/>
                  </p:stCondLst>
                </p:cTn>
                <p:tgtEl>
                  <p:spTgt spid="18"/>
                </p:tgtEl>
              </p:cMediaNode>
            </p:video>
          </p:childTnLst>
        </p:cTn>
      </p:par>
    </p:tnLst>
    <p:bldLst>
      <p:bldP spid="7" grpId="0" animBg="1"/>
      <p:bldP spid="8" grpId="0"/>
      <p:bldP spid="9" grpId="0" animBg="1"/>
      <p:bldP spid="10" grpId="0" animBg="1"/>
      <p:bldP spid="11" grpId="0" animBg="1"/>
      <p:bldP spid="12" grpId="0" animBg="1"/>
      <p:bldP spid="13" grpId="0" animBg="1"/>
      <p:bldP spid="16" grpId="0"/>
      <p:bldP spid="17" grpId="0"/>
      <p:bldP spid="19" grpId="0"/>
      <p:bldP spid="6146" grpId="0"/>
      <p:bldP spid="43" grpId="0"/>
      <p:bldP spid="5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CAE5F-C874-0244-06C1-AECA342495C7}"/>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6842B67-D792-3FFB-BAB6-0E4CC8B6890B}"/>
              </a:ext>
            </a:extLst>
          </p:cNvPr>
          <p:cNvSpPr>
            <a:spLocks noGrp="1"/>
          </p:cNvSpPr>
          <p:nvPr>
            <p:ph type="title"/>
          </p:nvPr>
        </p:nvSpPr>
        <p:spPr/>
        <p:txBody>
          <a:bodyPr/>
          <a:lstStyle/>
          <a:p>
            <a:r>
              <a:rPr lang="en-US" altLang="ko-KR" dirty="0"/>
              <a:t>Intensity vs Field Doppler</a:t>
            </a:r>
            <a:endParaRPr lang="ko-KR" altLang="en-US" dirty="0"/>
          </a:p>
        </p:txBody>
      </p:sp>
      <p:sp>
        <p:nvSpPr>
          <p:cNvPr id="4" name="슬라이드 번호 개체 틀 3">
            <a:extLst>
              <a:ext uri="{FF2B5EF4-FFF2-40B4-BE49-F238E27FC236}">
                <a16:creationId xmlns:a16="http://schemas.microsoft.com/office/drawing/2014/main" id="{3EDA6993-EBB4-35DE-36A7-49648C208D23}"/>
              </a:ext>
            </a:extLst>
          </p:cNvPr>
          <p:cNvSpPr>
            <a:spLocks noGrp="1"/>
          </p:cNvSpPr>
          <p:nvPr>
            <p:ph type="sldNum" sz="quarter" idx="12"/>
          </p:nvPr>
        </p:nvSpPr>
        <p:spPr/>
        <p:txBody>
          <a:bodyPr/>
          <a:lstStyle/>
          <a:p>
            <a:fld id="{8DF240CA-39A6-8942-A819-E48F9D8A9D50}" type="slidenum">
              <a:rPr lang="en-KR" smtClean="0"/>
              <a:pPr/>
              <a:t>7</a:t>
            </a:fld>
            <a:endParaRPr lang="en-KR" dirty="0"/>
          </a:p>
        </p:txBody>
      </p:sp>
      <p:cxnSp>
        <p:nvCxnSpPr>
          <p:cNvPr id="5" name="직선 화살표 연결선 4">
            <a:extLst>
              <a:ext uri="{FF2B5EF4-FFF2-40B4-BE49-F238E27FC236}">
                <a16:creationId xmlns:a16="http://schemas.microsoft.com/office/drawing/2014/main" id="{D852DA48-9D95-D84D-5D36-DF33839D225D}"/>
              </a:ext>
            </a:extLst>
          </p:cNvPr>
          <p:cNvCxnSpPr>
            <a:cxnSpLocks/>
          </p:cNvCxnSpPr>
          <p:nvPr/>
        </p:nvCxnSpPr>
        <p:spPr>
          <a:xfrm>
            <a:off x="722965" y="3037590"/>
            <a:ext cx="3103159" cy="0"/>
          </a:xfrm>
          <a:prstGeom prst="straightConnector1">
            <a:avLst/>
          </a:prstGeom>
          <a:noFill/>
          <a:ln w="19050" cap="flat" cmpd="sng" algn="ctr">
            <a:solidFill>
              <a:srgbClr val="4472C4"/>
            </a:solidFill>
            <a:prstDash val="solid"/>
            <a:miter lim="800000"/>
            <a:tailEnd type="triangle"/>
          </a:ln>
          <a:effectLst/>
        </p:spPr>
      </p:cxnSp>
      <p:cxnSp>
        <p:nvCxnSpPr>
          <p:cNvPr id="6" name="직선 화살표 연결선 5">
            <a:extLst>
              <a:ext uri="{FF2B5EF4-FFF2-40B4-BE49-F238E27FC236}">
                <a16:creationId xmlns:a16="http://schemas.microsoft.com/office/drawing/2014/main" id="{183B2C46-D1F8-2328-EAA2-954C63336171}"/>
              </a:ext>
            </a:extLst>
          </p:cNvPr>
          <p:cNvCxnSpPr>
            <a:cxnSpLocks/>
          </p:cNvCxnSpPr>
          <p:nvPr/>
        </p:nvCxnSpPr>
        <p:spPr>
          <a:xfrm flipV="1">
            <a:off x="768464" y="1656517"/>
            <a:ext cx="0" cy="1574606"/>
          </a:xfrm>
          <a:prstGeom prst="straightConnector1">
            <a:avLst/>
          </a:prstGeom>
          <a:noFill/>
          <a:ln w="19050" cap="flat" cmpd="sng" algn="ctr">
            <a:solidFill>
              <a:srgbClr val="4472C4"/>
            </a:solidFill>
            <a:prstDash val="solid"/>
            <a:miter lim="800000"/>
            <a:tailEnd type="triangle"/>
          </a:ln>
          <a:effectLst/>
        </p:spPr>
      </p:cxnSp>
      <p:sp>
        <p:nvSpPr>
          <p:cNvPr id="7" name="Freeform: Shape 118">
            <a:extLst>
              <a:ext uri="{FF2B5EF4-FFF2-40B4-BE49-F238E27FC236}">
                <a16:creationId xmlns:a16="http://schemas.microsoft.com/office/drawing/2014/main" id="{4A434544-ED19-D4B7-48AA-B3A5AFC8F3EC}"/>
              </a:ext>
            </a:extLst>
          </p:cNvPr>
          <p:cNvSpPr/>
          <p:nvPr/>
        </p:nvSpPr>
        <p:spPr>
          <a:xfrm>
            <a:off x="784275" y="2222316"/>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8" name="TextBox 7">
            <a:extLst>
              <a:ext uri="{FF2B5EF4-FFF2-40B4-BE49-F238E27FC236}">
                <a16:creationId xmlns:a16="http://schemas.microsoft.com/office/drawing/2014/main" id="{BF52E657-C77C-34F5-047E-3302D0DD04BA}"/>
              </a:ext>
            </a:extLst>
          </p:cNvPr>
          <p:cNvSpPr txBox="1"/>
          <p:nvPr/>
        </p:nvSpPr>
        <p:spPr>
          <a:xfrm rot="16200000">
            <a:off x="-95333" y="2217271"/>
            <a:ext cx="1047400"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Intensity</a:t>
            </a:r>
            <a:endParaRPr lang="ko-KR" altLang="en-US" dirty="0">
              <a:latin typeface="Arial" panose="020B0604020202020204" pitchFamily="34" charset="0"/>
              <a:cs typeface="Arial" panose="020B0604020202020204" pitchFamily="34" charset="0"/>
            </a:endParaRPr>
          </a:p>
        </p:txBody>
      </p:sp>
      <p:sp>
        <p:nvSpPr>
          <p:cNvPr id="9" name="해 8">
            <a:extLst>
              <a:ext uri="{FF2B5EF4-FFF2-40B4-BE49-F238E27FC236}">
                <a16:creationId xmlns:a16="http://schemas.microsoft.com/office/drawing/2014/main" id="{8536A3EB-0F99-9FE7-2017-7FB1D52F9AEF}"/>
              </a:ext>
            </a:extLst>
          </p:cNvPr>
          <p:cNvSpPr/>
          <p:nvPr/>
        </p:nvSpPr>
        <p:spPr>
          <a:xfrm>
            <a:off x="1257650" y="2236564"/>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0" name="해 9">
            <a:extLst>
              <a:ext uri="{FF2B5EF4-FFF2-40B4-BE49-F238E27FC236}">
                <a16:creationId xmlns:a16="http://schemas.microsoft.com/office/drawing/2014/main" id="{F49E9E10-2E0B-85BC-E8BB-3BDF1FB35314}"/>
              </a:ext>
            </a:extLst>
          </p:cNvPr>
          <p:cNvSpPr/>
          <p:nvPr/>
        </p:nvSpPr>
        <p:spPr>
          <a:xfrm>
            <a:off x="1919914" y="1904164"/>
            <a:ext cx="376026" cy="376026"/>
          </a:xfrm>
          <a:prstGeom prst="sun">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1" name="해 10">
            <a:extLst>
              <a:ext uri="{FF2B5EF4-FFF2-40B4-BE49-F238E27FC236}">
                <a16:creationId xmlns:a16="http://schemas.microsoft.com/office/drawing/2014/main" id="{26E0876D-3B9C-2B87-DC70-677577BB7BB9}"/>
              </a:ext>
            </a:extLst>
          </p:cNvPr>
          <p:cNvSpPr/>
          <p:nvPr/>
        </p:nvSpPr>
        <p:spPr>
          <a:xfrm>
            <a:off x="799301" y="2596243"/>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2" name="해 11">
            <a:extLst>
              <a:ext uri="{FF2B5EF4-FFF2-40B4-BE49-F238E27FC236}">
                <a16:creationId xmlns:a16="http://schemas.microsoft.com/office/drawing/2014/main" id="{503F0B24-BE83-720D-78A1-A90CF9E4C9D2}"/>
              </a:ext>
            </a:extLst>
          </p:cNvPr>
          <p:cNvSpPr/>
          <p:nvPr/>
        </p:nvSpPr>
        <p:spPr>
          <a:xfrm>
            <a:off x="2612964" y="2210986"/>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3" name="해 12">
            <a:extLst>
              <a:ext uri="{FF2B5EF4-FFF2-40B4-BE49-F238E27FC236}">
                <a16:creationId xmlns:a16="http://schemas.microsoft.com/office/drawing/2014/main" id="{C1E4B7B5-0E4A-1D1F-CE3D-69662B8E04E8}"/>
              </a:ext>
            </a:extLst>
          </p:cNvPr>
          <p:cNvSpPr/>
          <p:nvPr/>
        </p:nvSpPr>
        <p:spPr>
          <a:xfrm>
            <a:off x="3155960" y="2581503"/>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pic>
        <p:nvPicPr>
          <p:cNvPr id="15" name="그림 14">
            <a:extLst>
              <a:ext uri="{FF2B5EF4-FFF2-40B4-BE49-F238E27FC236}">
                <a16:creationId xmlns:a16="http://schemas.microsoft.com/office/drawing/2014/main" id="{27E610DC-2F09-EF76-F2F4-8C9226D5302A}"/>
              </a:ext>
            </a:extLst>
          </p:cNvPr>
          <p:cNvPicPr>
            <a:picLocks noChangeAspect="1"/>
          </p:cNvPicPr>
          <p:nvPr/>
        </p:nvPicPr>
        <p:blipFill>
          <a:blip r:embed="rId12"/>
          <a:stretch>
            <a:fillRect/>
          </a:stretch>
        </p:blipFill>
        <p:spPr>
          <a:xfrm flipH="1">
            <a:off x="4504215" y="1618031"/>
            <a:ext cx="2974692" cy="1613092"/>
          </a:xfrm>
          <a:prstGeom prst="rect">
            <a:avLst/>
          </a:prstGeom>
        </p:spPr>
      </p:pic>
      <p:sp>
        <p:nvSpPr>
          <p:cNvPr id="16" name="TextBox 15">
            <a:extLst>
              <a:ext uri="{FF2B5EF4-FFF2-40B4-BE49-F238E27FC236}">
                <a16:creationId xmlns:a16="http://schemas.microsoft.com/office/drawing/2014/main" id="{F17DA735-2AA1-BEC7-887E-5434DA6727F9}"/>
              </a:ext>
            </a:extLst>
          </p:cNvPr>
          <p:cNvSpPr txBox="1"/>
          <p:nvPr/>
        </p:nvSpPr>
        <p:spPr>
          <a:xfrm>
            <a:off x="4874794" y="3385600"/>
            <a:ext cx="2233533"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[Heide et al. 2015]</a:t>
            </a:r>
            <a:endParaRPr lang="ko-KR" altLang="en-US"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23D9A41-F1EA-D3CA-785B-BC557CD0C843}"/>
              </a:ext>
            </a:extLst>
          </p:cNvPr>
          <p:cNvSpPr txBox="1"/>
          <p:nvPr/>
        </p:nvSpPr>
        <p:spPr>
          <a:xfrm>
            <a:off x="8744942" y="3385600"/>
            <a:ext cx="3054286"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[Kim et al. 2023] (Also ours)</a:t>
            </a:r>
          </a:p>
        </p:txBody>
      </p:sp>
      <p:pic>
        <p:nvPicPr>
          <p:cNvPr id="18" name="merged_video">
            <a:hlinkClick r:id="" action="ppaction://media"/>
            <a:extLst>
              <a:ext uri="{FF2B5EF4-FFF2-40B4-BE49-F238E27FC236}">
                <a16:creationId xmlns:a16="http://schemas.microsoft.com/office/drawing/2014/main" id="{0C21E67D-A66B-FD36-2C36-43BF2BF886A0}"/>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13"/>
          <a:srcRect l="50109"/>
          <a:stretch>
            <a:fillRect/>
          </a:stretch>
        </p:blipFill>
        <p:spPr>
          <a:xfrm>
            <a:off x="8744941" y="1613910"/>
            <a:ext cx="2845761" cy="1604384"/>
          </a:xfrm>
        </p:spPr>
      </p:pic>
      <p:sp>
        <p:nvSpPr>
          <p:cNvPr id="19" name="TextBox 18">
            <a:extLst>
              <a:ext uri="{FF2B5EF4-FFF2-40B4-BE49-F238E27FC236}">
                <a16:creationId xmlns:a16="http://schemas.microsoft.com/office/drawing/2014/main" id="{D57501AF-3B5A-D9FC-C4DB-4488D0F8941F}"/>
              </a:ext>
            </a:extLst>
          </p:cNvPr>
          <p:cNvSpPr txBox="1"/>
          <p:nvPr/>
        </p:nvSpPr>
        <p:spPr>
          <a:xfrm>
            <a:off x="4802632" y="1330854"/>
            <a:ext cx="3006962" cy="276999"/>
          </a:xfrm>
          <a:prstGeom prst="rect">
            <a:avLst/>
          </a:prstGeom>
          <a:noFill/>
        </p:spPr>
        <p:txBody>
          <a:bodyPr wrap="square" lIns="0" tIns="0" rIns="0" bIns="0" rtlCol="0">
            <a:spAutoFit/>
          </a:bodyPr>
          <a:lstStyle/>
          <a:p>
            <a:pPr algn="ctr"/>
            <a:r>
              <a:rPr lang="en-US" altLang="ko-KR" dirty="0">
                <a:solidFill>
                  <a:schemeClr val="accent4"/>
                </a:solidFill>
                <a:latin typeface="Arial" panose="020B0604020202020204" pitchFamily="34" charset="0"/>
                <a:ea typeface="Linux Biolinum" panose="02000503000000000000" pitchFamily="2" charset="0"/>
                <a:cs typeface="Arial" panose="020B0604020202020204" pitchFamily="34" charset="0"/>
              </a:rPr>
              <a:t>Doppler ToF (</a:t>
            </a:r>
            <a:r>
              <a:rPr lang="en-US" altLang="ko-KR" dirty="0" err="1">
                <a:solidFill>
                  <a:schemeClr val="accent4"/>
                </a:solidFill>
                <a:latin typeface="Arial" panose="020B0604020202020204" pitchFamily="34" charset="0"/>
                <a:ea typeface="Linux Biolinum" panose="02000503000000000000" pitchFamily="2" charset="0"/>
                <a:cs typeface="Arial" panose="020B0604020202020204" pitchFamily="34" charset="0"/>
              </a:rPr>
              <a:t>DToF</a:t>
            </a:r>
            <a:r>
              <a:rPr lang="en-US" altLang="ko-KR" dirty="0">
                <a:solidFill>
                  <a:schemeClr val="accent4"/>
                </a:solidFill>
                <a:latin typeface="Arial" panose="020B0604020202020204" pitchFamily="34" charset="0"/>
                <a:ea typeface="Linux Biolinum" panose="02000503000000000000" pitchFamily="2" charset="0"/>
                <a:cs typeface="Arial" panose="020B0604020202020204" pitchFamily="34" charset="0"/>
              </a:rPr>
              <a:t>) Imaging</a:t>
            </a:r>
            <a:endParaRPr lang="ko-KR" altLang="en-US" dirty="0">
              <a:solidFill>
                <a:schemeClr val="accent4"/>
              </a:solidFill>
              <a:latin typeface="Arial" panose="020B0604020202020204" pitchFamily="34" charset="0"/>
              <a:cs typeface="Arial" panose="020B0604020202020204" pitchFamily="34" charset="0"/>
            </a:endParaRPr>
          </a:p>
        </p:txBody>
      </p:sp>
      <p:sp>
        <p:nvSpPr>
          <p:cNvPr id="6146" name="TextBox 6145">
            <a:extLst>
              <a:ext uri="{FF2B5EF4-FFF2-40B4-BE49-F238E27FC236}">
                <a16:creationId xmlns:a16="http://schemas.microsoft.com/office/drawing/2014/main" id="{8DE5C3F0-5779-8C0E-00D1-681C0B7283C8}"/>
              </a:ext>
            </a:extLst>
          </p:cNvPr>
          <p:cNvSpPr txBox="1"/>
          <p:nvPr/>
        </p:nvSpPr>
        <p:spPr>
          <a:xfrm>
            <a:off x="8764380" y="902980"/>
            <a:ext cx="2826322" cy="307777"/>
          </a:xfrm>
          <a:prstGeom prst="rect">
            <a:avLst/>
          </a:prstGeom>
          <a:noFill/>
        </p:spPr>
        <p:txBody>
          <a:bodyPr wrap="square" lIns="0" tIns="0" rIns="0" bIns="0" rtlCol="0">
            <a:spAutoFit/>
          </a:bodyPr>
          <a:lstStyle/>
          <a:p>
            <a:pPr algn="ctr"/>
            <a:r>
              <a:rPr lang="en-US" altLang="ko-KR" sz="2000" dirty="0">
                <a:latin typeface="Arial" panose="020B0604020202020204" pitchFamily="34" charset="0"/>
                <a:ea typeface="Linux Biolinum" panose="02000503000000000000" pitchFamily="2" charset="0"/>
                <a:cs typeface="Arial" panose="020B0604020202020204" pitchFamily="34" charset="0"/>
              </a:rPr>
              <a:t>Renderer</a:t>
            </a:r>
            <a:endParaRPr lang="ko-KR" altLang="en-US" sz="2000"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12F26D7F-3A85-6635-6349-CF20A578990C}"/>
              </a:ext>
            </a:extLst>
          </p:cNvPr>
          <p:cNvSpPr txBox="1"/>
          <p:nvPr/>
        </p:nvSpPr>
        <p:spPr>
          <a:xfrm>
            <a:off x="1153242" y="3166469"/>
            <a:ext cx="2002718"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time (or distance)</a:t>
            </a:r>
            <a:endParaRPr lang="ko-KR" altLang="en-US" dirty="0">
              <a:latin typeface="Arial" panose="020B0604020202020204" pitchFamily="34" charset="0"/>
              <a:cs typeface="Arial" panose="020B0604020202020204" pitchFamily="34" charset="0"/>
            </a:endParaRPr>
          </a:p>
        </p:txBody>
      </p:sp>
      <p:grpSp>
        <p:nvGrpSpPr>
          <p:cNvPr id="25" name="그룹 24">
            <a:extLst>
              <a:ext uri="{FF2B5EF4-FFF2-40B4-BE49-F238E27FC236}">
                <a16:creationId xmlns:a16="http://schemas.microsoft.com/office/drawing/2014/main" id="{417B7644-2748-2192-835F-F52CE9B91DFD}"/>
              </a:ext>
            </a:extLst>
          </p:cNvPr>
          <p:cNvGrpSpPr/>
          <p:nvPr/>
        </p:nvGrpSpPr>
        <p:grpSpPr>
          <a:xfrm rot="10074380">
            <a:off x="5260601" y="2703691"/>
            <a:ext cx="1461920" cy="240816"/>
            <a:chOff x="4504215" y="423042"/>
            <a:chExt cx="2358865" cy="761869"/>
          </a:xfrm>
        </p:grpSpPr>
        <p:grpSp>
          <p:nvGrpSpPr>
            <p:cNvPr id="21" name="그룹 20">
              <a:extLst>
                <a:ext uri="{FF2B5EF4-FFF2-40B4-BE49-F238E27FC236}">
                  <a16:creationId xmlns:a16="http://schemas.microsoft.com/office/drawing/2014/main" id="{A9238056-EB7C-66E0-DD0A-36FA081E464A}"/>
                </a:ext>
              </a:extLst>
            </p:cNvPr>
            <p:cNvGrpSpPr/>
            <p:nvPr/>
          </p:nvGrpSpPr>
          <p:grpSpPr>
            <a:xfrm>
              <a:off x="4504215" y="423042"/>
              <a:ext cx="1236185" cy="756789"/>
              <a:chOff x="4504215" y="423042"/>
              <a:chExt cx="5023556" cy="756789"/>
            </a:xfrm>
          </p:grpSpPr>
          <p:sp>
            <p:nvSpPr>
              <p:cNvPr id="14" name="Freeform: Shape 118">
                <a:extLst>
                  <a:ext uri="{FF2B5EF4-FFF2-40B4-BE49-F238E27FC236}">
                    <a16:creationId xmlns:a16="http://schemas.microsoft.com/office/drawing/2014/main" id="{4D18F018-8EA3-8C9D-02EB-D4C2B9AD334B}"/>
                  </a:ext>
                </a:extLst>
              </p:cNvPr>
              <p:cNvSpPr/>
              <p:nvPr/>
            </p:nvSpPr>
            <p:spPr>
              <a:xfrm>
                <a:off x="4504215" y="42304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20" name="Freeform: Shape 118">
                <a:extLst>
                  <a:ext uri="{FF2B5EF4-FFF2-40B4-BE49-F238E27FC236}">
                    <a16:creationId xmlns:a16="http://schemas.microsoft.com/office/drawing/2014/main" id="{B8278AD6-3C11-F720-1F10-15D69FDA3DF7}"/>
                  </a:ext>
                </a:extLst>
              </p:cNvPr>
              <p:cNvSpPr/>
              <p:nvPr/>
            </p:nvSpPr>
            <p:spPr>
              <a:xfrm>
                <a:off x="6787119" y="42812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grpSp>
        <p:grpSp>
          <p:nvGrpSpPr>
            <p:cNvPr id="22" name="그룹 21">
              <a:extLst>
                <a:ext uri="{FF2B5EF4-FFF2-40B4-BE49-F238E27FC236}">
                  <a16:creationId xmlns:a16="http://schemas.microsoft.com/office/drawing/2014/main" id="{DB95EF9F-FFBE-9738-5E20-CAFD41329717}"/>
                </a:ext>
              </a:extLst>
            </p:cNvPr>
            <p:cNvGrpSpPr/>
            <p:nvPr/>
          </p:nvGrpSpPr>
          <p:grpSpPr>
            <a:xfrm>
              <a:off x="5626895" y="428122"/>
              <a:ext cx="1236185" cy="756789"/>
              <a:chOff x="4504215" y="423042"/>
              <a:chExt cx="5023556" cy="756789"/>
            </a:xfrm>
          </p:grpSpPr>
          <p:sp>
            <p:nvSpPr>
              <p:cNvPr id="23" name="Freeform: Shape 118">
                <a:extLst>
                  <a:ext uri="{FF2B5EF4-FFF2-40B4-BE49-F238E27FC236}">
                    <a16:creationId xmlns:a16="http://schemas.microsoft.com/office/drawing/2014/main" id="{8F36A279-B3AF-6D24-DBC7-8FFFECF915AD}"/>
                  </a:ext>
                </a:extLst>
              </p:cNvPr>
              <p:cNvSpPr/>
              <p:nvPr/>
            </p:nvSpPr>
            <p:spPr>
              <a:xfrm>
                <a:off x="4504215" y="42304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24" name="Freeform: Shape 118">
                <a:extLst>
                  <a:ext uri="{FF2B5EF4-FFF2-40B4-BE49-F238E27FC236}">
                    <a16:creationId xmlns:a16="http://schemas.microsoft.com/office/drawing/2014/main" id="{07FE039B-E0D7-7588-21F5-13C93177F149}"/>
                  </a:ext>
                </a:extLst>
              </p:cNvPr>
              <p:cNvSpPr/>
              <p:nvPr/>
            </p:nvSpPr>
            <p:spPr>
              <a:xfrm>
                <a:off x="6787119" y="42812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grpSp>
      </p:grpSp>
      <p:grpSp>
        <p:nvGrpSpPr>
          <p:cNvPr id="27" name="그룹 26">
            <a:extLst>
              <a:ext uri="{FF2B5EF4-FFF2-40B4-BE49-F238E27FC236}">
                <a16:creationId xmlns:a16="http://schemas.microsoft.com/office/drawing/2014/main" id="{2059F0D0-D646-EFFB-A1D0-1D668A0FFD21}"/>
              </a:ext>
            </a:extLst>
          </p:cNvPr>
          <p:cNvGrpSpPr/>
          <p:nvPr/>
        </p:nvGrpSpPr>
        <p:grpSpPr>
          <a:xfrm rot="11493226">
            <a:off x="5346533" y="1814687"/>
            <a:ext cx="1239909" cy="239210"/>
            <a:chOff x="4504215" y="423042"/>
            <a:chExt cx="5023556" cy="756789"/>
          </a:xfrm>
        </p:grpSpPr>
        <p:sp>
          <p:nvSpPr>
            <p:cNvPr id="31" name="Freeform: Shape 118">
              <a:extLst>
                <a:ext uri="{FF2B5EF4-FFF2-40B4-BE49-F238E27FC236}">
                  <a16:creationId xmlns:a16="http://schemas.microsoft.com/office/drawing/2014/main" id="{4B34F8FF-5349-0B5D-F2C3-41982961845A}"/>
                </a:ext>
              </a:extLst>
            </p:cNvPr>
            <p:cNvSpPr/>
            <p:nvPr/>
          </p:nvSpPr>
          <p:spPr>
            <a:xfrm>
              <a:off x="4504215" y="42304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32" name="Freeform: Shape 118">
              <a:extLst>
                <a:ext uri="{FF2B5EF4-FFF2-40B4-BE49-F238E27FC236}">
                  <a16:creationId xmlns:a16="http://schemas.microsoft.com/office/drawing/2014/main" id="{307B221B-AC5A-F393-2629-EBD652EBCB4E}"/>
                </a:ext>
              </a:extLst>
            </p:cNvPr>
            <p:cNvSpPr/>
            <p:nvPr/>
          </p:nvSpPr>
          <p:spPr>
            <a:xfrm>
              <a:off x="6787119" y="428122"/>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Arial" panose="020B0604020202020204" pitchFamily="34" charset="0"/>
                <a:ea typeface="맑은 고딕"/>
                <a:cs typeface="Arial" panose="020B0604020202020204" pitchFamily="34" charset="0"/>
              </a:endParaRPr>
            </a:p>
          </p:txBody>
        </p:sp>
      </p:grpSp>
      <p:cxnSp>
        <p:nvCxnSpPr>
          <p:cNvPr id="39" name="직선 화살표 연결선 38">
            <a:extLst>
              <a:ext uri="{FF2B5EF4-FFF2-40B4-BE49-F238E27FC236}">
                <a16:creationId xmlns:a16="http://schemas.microsoft.com/office/drawing/2014/main" id="{E57BCE6C-57B6-55D9-2F79-80304998F726}"/>
              </a:ext>
            </a:extLst>
          </p:cNvPr>
          <p:cNvCxnSpPr>
            <a:cxnSpLocks/>
          </p:cNvCxnSpPr>
          <p:nvPr/>
        </p:nvCxnSpPr>
        <p:spPr>
          <a:xfrm>
            <a:off x="5234654" y="1955892"/>
            <a:ext cx="1490086" cy="319962"/>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1" name="직선 화살표 연결선 40">
            <a:extLst>
              <a:ext uri="{FF2B5EF4-FFF2-40B4-BE49-F238E27FC236}">
                <a16:creationId xmlns:a16="http://schemas.microsoft.com/office/drawing/2014/main" id="{A00969E9-D707-ABEA-3C91-A89D4E6C08B5}"/>
              </a:ext>
            </a:extLst>
          </p:cNvPr>
          <p:cNvCxnSpPr>
            <a:cxnSpLocks/>
          </p:cNvCxnSpPr>
          <p:nvPr/>
        </p:nvCxnSpPr>
        <p:spPr>
          <a:xfrm flipH="1">
            <a:off x="5077769" y="2419306"/>
            <a:ext cx="1713051" cy="336918"/>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F3E25E8-D255-1F34-D378-8B903E6F73AE}"/>
              </a:ext>
            </a:extLst>
          </p:cNvPr>
          <p:cNvSpPr txBox="1"/>
          <p:nvPr/>
        </p:nvSpPr>
        <p:spPr>
          <a:xfrm>
            <a:off x="4302086" y="2844344"/>
            <a:ext cx="476137" cy="323165"/>
          </a:xfrm>
          <a:prstGeom prst="rect">
            <a:avLst/>
          </a:prstGeom>
          <a:noFill/>
        </p:spPr>
        <p:txBody>
          <a:bodyPr wrap="square" lIns="0" tIns="0" rIns="0" bIns="0" rtlCol="0">
            <a:spAutoFit/>
          </a:bodyPr>
          <a:lstStyle/>
          <a:p>
            <a:pPr algn="ctr"/>
            <a:r>
              <a:rPr lang="en-US" altLang="ko-KR" sz="1050" dirty="0">
                <a:latin typeface="Arial" panose="020B0604020202020204" pitchFamily="34" charset="0"/>
                <a:ea typeface="Linux Biolinum" panose="02000503000000000000" pitchFamily="2" charset="0"/>
                <a:cs typeface="Arial" panose="020B0604020202020204" pitchFamily="34" charset="0"/>
              </a:rPr>
              <a:t>What we see</a:t>
            </a:r>
            <a:endParaRPr lang="ko-KR" altLang="en-US" sz="1050" dirty="0">
              <a:latin typeface="Arial" panose="020B0604020202020204" pitchFamily="34" charset="0"/>
              <a:cs typeface="Arial" panose="020B0604020202020204" pitchFamily="34" charset="0"/>
            </a:endParaRPr>
          </a:p>
        </p:txBody>
      </p:sp>
      <p:pic>
        <p:nvPicPr>
          <p:cNvPr id="3" name="내용 개체 틀 5" descr="램프, 등, 실내, 바닥이(가) 표시된 사진&#10;&#10;AI 생성 콘텐츠는 정확하지 않을 수 있습니다.">
            <a:extLst>
              <a:ext uri="{FF2B5EF4-FFF2-40B4-BE49-F238E27FC236}">
                <a16:creationId xmlns:a16="http://schemas.microsoft.com/office/drawing/2014/main" id="{E0995591-AA6F-9555-BFE7-F12B72422B67}"/>
              </a:ext>
            </a:extLst>
          </p:cNvPr>
          <p:cNvPicPr>
            <a:picLocks noChangeAspect="1"/>
          </p:cNvPicPr>
          <p:nvPr/>
        </p:nvPicPr>
        <p:blipFill>
          <a:blip r:embed="rId14"/>
          <a:srcRect l="34208" t="45410" r="44042" b="11257"/>
          <a:stretch>
            <a:fillRect/>
          </a:stretch>
        </p:blipFill>
        <p:spPr>
          <a:xfrm>
            <a:off x="3096553" y="1605925"/>
            <a:ext cx="584339" cy="654861"/>
          </a:xfrm>
          <a:prstGeom prst="rect">
            <a:avLst/>
          </a:prstGeom>
        </p:spPr>
      </p:pic>
      <p:pic>
        <p:nvPicPr>
          <p:cNvPr id="26" name="내용 개체 틀 5" descr="램프, 등, 실내, 바닥이(가) 표시된 사진&#10;&#10;AI 생성 콘텐츠는 정확하지 않을 수 있습니다.">
            <a:extLst>
              <a:ext uri="{FF2B5EF4-FFF2-40B4-BE49-F238E27FC236}">
                <a16:creationId xmlns:a16="http://schemas.microsoft.com/office/drawing/2014/main" id="{C9201FD3-2843-6E42-A450-7F8A17105261}"/>
              </a:ext>
            </a:extLst>
          </p:cNvPr>
          <p:cNvPicPr>
            <a:picLocks noChangeAspect="1"/>
          </p:cNvPicPr>
          <p:nvPr/>
        </p:nvPicPr>
        <p:blipFill>
          <a:blip r:embed="rId14"/>
          <a:srcRect l="34208" t="45410" r="44042" b="11257"/>
          <a:stretch>
            <a:fillRect/>
          </a:stretch>
        </p:blipFill>
        <p:spPr>
          <a:xfrm>
            <a:off x="4834901" y="1706518"/>
            <a:ext cx="385478" cy="432000"/>
          </a:xfrm>
          <a:prstGeom prst="rect">
            <a:avLst/>
          </a:prstGeom>
        </p:spPr>
      </p:pic>
      <p:pic>
        <p:nvPicPr>
          <p:cNvPr id="28" name="그림 27" descr="램프, 등, 실내, 바닥이(가) 표시된 사진&#10;&#10;AI 생성 콘텐츠는 정확하지 않을 수 있습니다.">
            <a:extLst>
              <a:ext uri="{FF2B5EF4-FFF2-40B4-BE49-F238E27FC236}">
                <a16:creationId xmlns:a16="http://schemas.microsoft.com/office/drawing/2014/main" id="{237AD6B2-F4A5-E0AD-C1DB-07BD5529CABB}"/>
              </a:ext>
            </a:extLst>
          </p:cNvPr>
          <p:cNvPicPr>
            <a:picLocks noChangeAspect="1"/>
          </p:cNvPicPr>
          <p:nvPr/>
        </p:nvPicPr>
        <p:blipFill>
          <a:blip r:embed="rId15"/>
          <a:srcRect l="34000" t="45410" r="44250" b="11257"/>
          <a:stretch>
            <a:fillRect/>
          </a:stretch>
        </p:blipFill>
        <p:spPr>
          <a:xfrm>
            <a:off x="4803841" y="2698378"/>
            <a:ext cx="385478" cy="432000"/>
          </a:xfrm>
          <a:prstGeom prst="rect">
            <a:avLst/>
          </a:prstGeom>
        </p:spPr>
      </p:pic>
      <p:pic>
        <p:nvPicPr>
          <p:cNvPr id="29" name="Picture 4" descr="Cosmic Redshift | NOIRLab">
            <a:extLst>
              <a:ext uri="{FF2B5EF4-FFF2-40B4-BE49-F238E27FC236}">
                <a16:creationId xmlns:a16="http://schemas.microsoft.com/office/drawing/2014/main" id="{C6CDF022-7F8E-0FE7-9429-DCE6A5B4760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48272" y="4066295"/>
            <a:ext cx="3624020" cy="2038511"/>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직선 화살표 연결선 29">
            <a:extLst>
              <a:ext uri="{FF2B5EF4-FFF2-40B4-BE49-F238E27FC236}">
                <a16:creationId xmlns:a16="http://schemas.microsoft.com/office/drawing/2014/main" id="{8BEBC723-79D4-E4B5-B91C-862F5BA6A75E}"/>
              </a:ext>
            </a:extLst>
          </p:cNvPr>
          <p:cNvCxnSpPr>
            <a:cxnSpLocks/>
          </p:cNvCxnSpPr>
          <p:nvPr/>
        </p:nvCxnSpPr>
        <p:spPr>
          <a:xfrm>
            <a:off x="768464" y="5106861"/>
            <a:ext cx="3108635" cy="0"/>
          </a:xfrm>
          <a:prstGeom prst="straightConnector1">
            <a:avLst/>
          </a:prstGeom>
          <a:noFill/>
          <a:ln w="19050" cap="flat" cmpd="sng" algn="ctr">
            <a:solidFill>
              <a:srgbClr val="4472C4"/>
            </a:solidFill>
            <a:prstDash val="solid"/>
            <a:miter lim="800000"/>
            <a:tailEnd type="triangle"/>
          </a:ln>
          <a:effectLst/>
        </p:spPr>
      </p:cxnSp>
      <p:grpSp>
        <p:nvGrpSpPr>
          <p:cNvPr id="33" name="그룹 32">
            <a:extLst>
              <a:ext uri="{FF2B5EF4-FFF2-40B4-BE49-F238E27FC236}">
                <a16:creationId xmlns:a16="http://schemas.microsoft.com/office/drawing/2014/main" id="{38D7C2B0-54CF-87B9-A036-10888E55BC76}"/>
              </a:ext>
            </a:extLst>
          </p:cNvPr>
          <p:cNvGrpSpPr/>
          <p:nvPr/>
        </p:nvGrpSpPr>
        <p:grpSpPr>
          <a:xfrm>
            <a:off x="819434" y="4716670"/>
            <a:ext cx="2786518" cy="796918"/>
            <a:chOff x="6116317" y="2415116"/>
            <a:chExt cx="3704788" cy="566544"/>
          </a:xfrm>
        </p:grpSpPr>
        <p:grpSp>
          <p:nvGrpSpPr>
            <p:cNvPr id="34" name="Group 116">
              <a:extLst>
                <a:ext uri="{FF2B5EF4-FFF2-40B4-BE49-F238E27FC236}">
                  <a16:creationId xmlns:a16="http://schemas.microsoft.com/office/drawing/2014/main" id="{F456AA43-E678-F7C5-098E-F1327DCA32C2}"/>
                </a:ext>
              </a:extLst>
            </p:cNvPr>
            <p:cNvGrpSpPr/>
            <p:nvPr/>
          </p:nvGrpSpPr>
          <p:grpSpPr>
            <a:xfrm>
              <a:off x="6116317" y="2415116"/>
              <a:ext cx="1897381" cy="546374"/>
              <a:chOff x="-1206500" y="2511423"/>
              <a:chExt cx="19191516" cy="2049681"/>
            </a:xfrm>
          </p:grpSpPr>
          <p:sp>
            <p:nvSpPr>
              <p:cNvPr id="42" name="Freeform: Shape 117">
                <a:extLst>
                  <a:ext uri="{FF2B5EF4-FFF2-40B4-BE49-F238E27FC236}">
                    <a16:creationId xmlns:a16="http://schemas.microsoft.com/office/drawing/2014/main" id="{388E8F62-E22B-BA84-B65F-4357CB96503C}"/>
                  </a:ext>
                </a:extLst>
              </p:cNvPr>
              <p:cNvSpPr/>
              <p:nvPr/>
            </p:nvSpPr>
            <p:spPr>
              <a:xfrm>
                <a:off x="3365500" y="2527298"/>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4" name="Freeform: Shape 118">
                <a:extLst>
                  <a:ext uri="{FF2B5EF4-FFF2-40B4-BE49-F238E27FC236}">
                    <a16:creationId xmlns:a16="http://schemas.microsoft.com/office/drawing/2014/main" id="{0D54DBDB-D83A-784C-67B3-7CCABCFEB409}"/>
                  </a:ext>
                </a:extLst>
              </p:cNvPr>
              <p:cNvSpPr/>
              <p:nvPr/>
            </p:nvSpPr>
            <p:spPr>
              <a:xfrm>
                <a:off x="-1206500" y="2511423"/>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5" name="Freeform: Shape 119">
                <a:extLst>
                  <a:ext uri="{FF2B5EF4-FFF2-40B4-BE49-F238E27FC236}">
                    <a16:creationId xmlns:a16="http://schemas.microsoft.com/office/drawing/2014/main" id="{2836D08A-AEDA-5F7E-47C2-F0B30757AFD6}"/>
                  </a:ext>
                </a:extLst>
              </p:cNvPr>
              <p:cNvSpPr/>
              <p:nvPr/>
            </p:nvSpPr>
            <p:spPr>
              <a:xfrm>
                <a:off x="12498616" y="2556326"/>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6" name="Freeform: Shape 120">
                <a:extLst>
                  <a:ext uri="{FF2B5EF4-FFF2-40B4-BE49-F238E27FC236}">
                    <a16:creationId xmlns:a16="http://schemas.microsoft.com/office/drawing/2014/main" id="{1ED73D68-DCD2-6FB4-F857-DB591ABDB6AA}"/>
                  </a:ext>
                </a:extLst>
              </p:cNvPr>
              <p:cNvSpPr/>
              <p:nvPr/>
            </p:nvSpPr>
            <p:spPr>
              <a:xfrm>
                <a:off x="7926616" y="2540451"/>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grpSp>
        <p:grpSp>
          <p:nvGrpSpPr>
            <p:cNvPr id="35" name="Group 129">
              <a:extLst>
                <a:ext uri="{FF2B5EF4-FFF2-40B4-BE49-F238E27FC236}">
                  <a16:creationId xmlns:a16="http://schemas.microsoft.com/office/drawing/2014/main" id="{1EBE2E30-8E51-65D7-C14F-F8ACF74518D9}"/>
                </a:ext>
              </a:extLst>
            </p:cNvPr>
            <p:cNvGrpSpPr/>
            <p:nvPr/>
          </p:nvGrpSpPr>
          <p:grpSpPr>
            <a:xfrm>
              <a:off x="7923724" y="2435286"/>
              <a:ext cx="1897381" cy="546374"/>
              <a:chOff x="-1206500" y="2511423"/>
              <a:chExt cx="19191516" cy="2049681"/>
            </a:xfrm>
          </p:grpSpPr>
          <p:sp>
            <p:nvSpPr>
              <p:cNvPr id="36" name="Freeform: Shape 130">
                <a:extLst>
                  <a:ext uri="{FF2B5EF4-FFF2-40B4-BE49-F238E27FC236}">
                    <a16:creationId xmlns:a16="http://schemas.microsoft.com/office/drawing/2014/main" id="{CFECC900-F118-C6AD-D4E1-3C1D1DBF51FF}"/>
                  </a:ext>
                </a:extLst>
              </p:cNvPr>
              <p:cNvSpPr/>
              <p:nvPr/>
            </p:nvSpPr>
            <p:spPr>
              <a:xfrm>
                <a:off x="3365500" y="2527298"/>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37" name="Freeform: Shape 131">
                <a:extLst>
                  <a:ext uri="{FF2B5EF4-FFF2-40B4-BE49-F238E27FC236}">
                    <a16:creationId xmlns:a16="http://schemas.microsoft.com/office/drawing/2014/main" id="{E0A3B79A-0FDE-EA7D-600B-9D4F05225340}"/>
                  </a:ext>
                </a:extLst>
              </p:cNvPr>
              <p:cNvSpPr/>
              <p:nvPr/>
            </p:nvSpPr>
            <p:spPr>
              <a:xfrm>
                <a:off x="-1206500" y="2511423"/>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38" name="Freeform: Shape 132">
                <a:extLst>
                  <a:ext uri="{FF2B5EF4-FFF2-40B4-BE49-F238E27FC236}">
                    <a16:creationId xmlns:a16="http://schemas.microsoft.com/office/drawing/2014/main" id="{A3EC07A6-D805-BACE-5400-EF306E4E1C2F}"/>
                  </a:ext>
                </a:extLst>
              </p:cNvPr>
              <p:cNvSpPr/>
              <p:nvPr/>
            </p:nvSpPr>
            <p:spPr>
              <a:xfrm>
                <a:off x="12498616" y="2556326"/>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0" name="Freeform: Shape 133">
                <a:extLst>
                  <a:ext uri="{FF2B5EF4-FFF2-40B4-BE49-F238E27FC236}">
                    <a16:creationId xmlns:a16="http://schemas.microsoft.com/office/drawing/2014/main" id="{B540A290-99A7-DE1C-395B-175CBCCC21CA}"/>
                  </a:ext>
                </a:extLst>
              </p:cNvPr>
              <p:cNvSpPr/>
              <p:nvPr/>
            </p:nvSpPr>
            <p:spPr>
              <a:xfrm>
                <a:off x="7926616" y="2540451"/>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grpSp>
      </p:grpSp>
      <p:sp>
        <p:nvSpPr>
          <p:cNvPr id="47" name="TextBox 46">
            <a:extLst>
              <a:ext uri="{FF2B5EF4-FFF2-40B4-BE49-F238E27FC236}">
                <a16:creationId xmlns:a16="http://schemas.microsoft.com/office/drawing/2014/main" id="{BFEDED31-E02F-BDB4-1C15-EFD6451AE3B5}"/>
              </a:ext>
            </a:extLst>
          </p:cNvPr>
          <p:cNvSpPr txBox="1"/>
          <p:nvPr/>
        </p:nvSpPr>
        <p:spPr>
          <a:xfrm rot="16200000">
            <a:off x="-366034" y="4947496"/>
            <a:ext cx="1760622" cy="276999"/>
          </a:xfrm>
          <a:prstGeom prst="rect">
            <a:avLst/>
          </a:prstGeom>
          <a:noFill/>
        </p:spPr>
        <p:txBody>
          <a:bodyPr wrap="square" lIns="0" tIns="0" rIns="0" bIns="0" rtlCol="0">
            <a:spAutoFit/>
          </a:bodyPr>
          <a:lstStyle/>
          <a:p>
            <a:pPr algn="ctr"/>
            <a:r>
              <a:rPr lang="en-US" altLang="ko-KR" dirty="0">
                <a:latin typeface="+mj-lt"/>
                <a:ea typeface="Linux Biolinum" panose="02000503000000000000" pitchFamily="2" charset="0"/>
                <a:cs typeface="Arial" panose="020B0604020202020204" pitchFamily="34" charset="0"/>
              </a:rPr>
              <a:t>Field Amplitude</a:t>
            </a:r>
            <a:endParaRPr lang="ko-KR" altLang="en-US" dirty="0">
              <a:latin typeface="+mj-lt"/>
              <a:cs typeface="Arial" panose="020B0604020202020204" pitchFamily="34" charset="0"/>
            </a:endParaRPr>
          </a:p>
        </p:txBody>
      </p:sp>
      <p:pic>
        <p:nvPicPr>
          <p:cNvPr id="48" name="Picture 6" descr="Electromagnetic Waves - Definition, Characteristic, Equation and Spectrum -  Physics - Aakash | AESL">
            <a:extLst>
              <a:ext uri="{FF2B5EF4-FFF2-40B4-BE49-F238E27FC236}">
                <a16:creationId xmlns:a16="http://schemas.microsoft.com/office/drawing/2014/main" id="{2C92E589-589D-88D1-C592-1CD6C85E8433}"/>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3042" t="22908" r="17811" b="1632"/>
          <a:stretch>
            <a:fillRect/>
          </a:stretch>
        </p:blipFill>
        <p:spPr bwMode="auto">
          <a:xfrm>
            <a:off x="2189734" y="4155929"/>
            <a:ext cx="1667865" cy="656938"/>
          </a:xfrm>
          <a:prstGeom prst="rect">
            <a:avLst/>
          </a:prstGeom>
          <a:noFill/>
          <a:extLst>
            <a:ext uri="{909E8E84-426E-40DD-AFC4-6F175D3DCCD1}">
              <a14:hiddenFill xmlns:a14="http://schemas.microsoft.com/office/drawing/2010/main">
                <a:solidFill>
                  <a:srgbClr val="FFFFFF"/>
                </a:solidFill>
              </a14:hiddenFill>
            </a:ext>
          </a:extLst>
        </p:spPr>
      </p:pic>
      <p:pic>
        <p:nvPicPr>
          <p:cNvPr id="49" name="녹음 2025-07-03 200745">
            <a:hlinkClick r:id="" action="ppaction://media"/>
            <a:extLst>
              <a:ext uri="{FF2B5EF4-FFF2-40B4-BE49-F238E27FC236}">
                <a16:creationId xmlns:a16="http://schemas.microsoft.com/office/drawing/2014/main" id="{C798E2CB-F8D6-3136-CD9B-6228DF21FD5C}"/>
              </a:ext>
            </a:extLst>
          </p:cNvPr>
          <p:cNvPicPr>
            <a:picLocks noChangeAspect="1"/>
          </p:cNvPicPr>
          <p:nvPr>
            <a:videoFile r:link="rId5"/>
            <p:extLst>
              <p:ext uri="{DAA4B4D4-6D71-4841-9C94-3DE7FCFB9230}">
                <p14:media xmlns:p14="http://schemas.microsoft.com/office/powerpoint/2010/main" r:embed="rId4"/>
              </p:ext>
            </p:extLst>
          </p:nvPr>
        </p:nvPicPr>
        <p:blipFill>
          <a:blip r:embed="rId18"/>
          <a:srcRect l="26199" t="1" r="30807" b="9549"/>
          <a:stretch>
            <a:fillRect/>
          </a:stretch>
        </p:blipFill>
        <p:spPr>
          <a:xfrm>
            <a:off x="4167772" y="4557376"/>
            <a:ext cx="1500082" cy="1506939"/>
          </a:xfrm>
          <a:prstGeom prst="rect">
            <a:avLst/>
          </a:prstGeom>
          <a:noFill/>
        </p:spPr>
      </p:pic>
      <p:pic>
        <p:nvPicPr>
          <p:cNvPr id="51" name="20250703-1237-35.3563657">
            <a:hlinkClick r:id="" action="ppaction://media"/>
            <a:extLst>
              <a:ext uri="{FF2B5EF4-FFF2-40B4-BE49-F238E27FC236}">
                <a16:creationId xmlns:a16="http://schemas.microsoft.com/office/drawing/2014/main" id="{579446F5-8429-D158-F8C8-26958ECDE4FF}"/>
              </a:ext>
            </a:extLst>
          </p:cNvPr>
          <p:cNvPicPr>
            <a:picLocks noChangeAspect="1"/>
          </p:cNvPicPr>
          <p:nvPr>
            <a:videoFile r:link="rId7"/>
            <p:extLst>
              <p:ext uri="{DAA4B4D4-6D71-4841-9C94-3DE7FCFB9230}">
                <p14:media xmlns:p14="http://schemas.microsoft.com/office/powerpoint/2010/main" r:embed="rId6"/>
              </p:ext>
            </p:extLst>
          </p:nvPr>
        </p:nvPicPr>
        <p:blipFill>
          <a:blip r:embed="rId19"/>
          <a:srcRect l="5240" t="21918" r="70821" b="21918"/>
          <a:stretch>
            <a:fillRect/>
          </a:stretch>
        </p:blipFill>
        <p:spPr>
          <a:xfrm>
            <a:off x="5753202" y="4550312"/>
            <a:ext cx="1136118" cy="1472453"/>
          </a:xfrm>
          <a:prstGeom prst="rect">
            <a:avLst/>
          </a:prstGeom>
        </p:spPr>
      </p:pic>
      <p:sp>
        <p:nvSpPr>
          <p:cNvPr id="52" name="TextBox 51">
            <a:extLst>
              <a:ext uri="{FF2B5EF4-FFF2-40B4-BE49-F238E27FC236}">
                <a16:creationId xmlns:a16="http://schemas.microsoft.com/office/drawing/2014/main" id="{53D035F8-56BA-0996-1939-56F9E1EC20F3}"/>
              </a:ext>
            </a:extLst>
          </p:cNvPr>
          <p:cNvSpPr txBox="1"/>
          <p:nvPr/>
        </p:nvSpPr>
        <p:spPr>
          <a:xfrm>
            <a:off x="4188813" y="6115097"/>
            <a:ext cx="1632842" cy="369332"/>
          </a:xfrm>
          <a:prstGeom prst="rect">
            <a:avLst/>
          </a:prstGeom>
          <a:noFill/>
        </p:spPr>
        <p:txBody>
          <a:bodyPr wrap="square">
            <a:spAutoFit/>
          </a:bodyPr>
          <a:lstStyle/>
          <a:p>
            <a:pPr algn="ctr"/>
            <a:r>
              <a:rPr lang="en-US" altLang="ko-KR" dirty="0">
                <a:latin typeface="+mj-lt"/>
              </a:rPr>
              <a:t>Doppler Lidar</a:t>
            </a:r>
            <a:endParaRPr lang="ko-KR" altLang="en-US" dirty="0">
              <a:latin typeface="+mj-lt"/>
            </a:endParaRPr>
          </a:p>
        </p:txBody>
      </p:sp>
      <p:sp>
        <p:nvSpPr>
          <p:cNvPr id="53" name="TextBox 52">
            <a:extLst>
              <a:ext uri="{FF2B5EF4-FFF2-40B4-BE49-F238E27FC236}">
                <a16:creationId xmlns:a16="http://schemas.microsoft.com/office/drawing/2014/main" id="{73375705-55E2-74D9-F715-4A6329ACC624}"/>
              </a:ext>
            </a:extLst>
          </p:cNvPr>
          <p:cNvSpPr txBox="1"/>
          <p:nvPr/>
        </p:nvSpPr>
        <p:spPr>
          <a:xfrm>
            <a:off x="5611746" y="6115097"/>
            <a:ext cx="1517202" cy="369332"/>
          </a:xfrm>
          <a:prstGeom prst="rect">
            <a:avLst/>
          </a:prstGeom>
          <a:noFill/>
        </p:spPr>
        <p:txBody>
          <a:bodyPr wrap="square">
            <a:spAutoFit/>
          </a:bodyPr>
          <a:lstStyle/>
          <a:p>
            <a:pPr algn="ctr"/>
            <a:r>
              <a:rPr lang="en-US" altLang="ko-KR" dirty="0">
                <a:latin typeface="+mj-lt"/>
              </a:rPr>
              <a:t>Blood Flow</a:t>
            </a:r>
            <a:endParaRPr lang="ko-KR" altLang="en-US" dirty="0">
              <a:latin typeface="+mj-lt"/>
            </a:endParaRPr>
          </a:p>
        </p:txBody>
      </p:sp>
      <p:sp>
        <p:nvSpPr>
          <p:cNvPr id="54" name="TextBox 53">
            <a:extLst>
              <a:ext uri="{FF2B5EF4-FFF2-40B4-BE49-F238E27FC236}">
                <a16:creationId xmlns:a16="http://schemas.microsoft.com/office/drawing/2014/main" id="{1764A3D9-2186-2C80-1EA9-7B60A878A5D8}"/>
              </a:ext>
            </a:extLst>
          </p:cNvPr>
          <p:cNvSpPr txBox="1"/>
          <p:nvPr/>
        </p:nvSpPr>
        <p:spPr>
          <a:xfrm>
            <a:off x="9014663" y="5966307"/>
            <a:ext cx="2233533" cy="307777"/>
          </a:xfrm>
          <a:prstGeom prst="rect">
            <a:avLst/>
          </a:prstGeom>
          <a:noFill/>
        </p:spPr>
        <p:txBody>
          <a:bodyPr wrap="square" lIns="0" tIns="0" rIns="0" bIns="0" rtlCol="0">
            <a:spAutoFit/>
          </a:bodyPr>
          <a:lstStyle/>
          <a:p>
            <a:pPr algn="ctr"/>
            <a:r>
              <a:rPr lang="en-US" altLang="ko-KR" sz="2000" i="1" dirty="0">
                <a:latin typeface="+mj-lt"/>
                <a:ea typeface="Linux Biolinum" panose="02000503000000000000" pitchFamily="2" charset="0"/>
                <a:cs typeface="Arial" panose="020B0604020202020204" pitchFamily="34" charset="0"/>
              </a:rPr>
              <a:t>This work</a:t>
            </a:r>
            <a:endParaRPr lang="ko-KR" altLang="en-US" sz="2000" i="1" dirty="0">
              <a:latin typeface="+mj-lt"/>
              <a:cs typeface="Arial" panose="020B0604020202020204" pitchFamily="34" charset="0"/>
            </a:endParaRPr>
          </a:p>
        </p:txBody>
      </p:sp>
      <p:cxnSp>
        <p:nvCxnSpPr>
          <p:cNvPr id="55" name="직선 화살표 연결선 54">
            <a:extLst>
              <a:ext uri="{FF2B5EF4-FFF2-40B4-BE49-F238E27FC236}">
                <a16:creationId xmlns:a16="http://schemas.microsoft.com/office/drawing/2014/main" id="{6C86465D-DA35-1513-B9ED-34AF90C89EAD}"/>
              </a:ext>
            </a:extLst>
          </p:cNvPr>
          <p:cNvCxnSpPr>
            <a:cxnSpLocks/>
          </p:cNvCxnSpPr>
          <p:nvPr/>
        </p:nvCxnSpPr>
        <p:spPr>
          <a:xfrm flipV="1">
            <a:off x="768464" y="4253201"/>
            <a:ext cx="0" cy="1574606"/>
          </a:xfrm>
          <a:prstGeom prst="straightConnector1">
            <a:avLst/>
          </a:prstGeom>
          <a:noFill/>
          <a:ln w="19050" cap="flat" cmpd="sng" algn="ctr">
            <a:solidFill>
              <a:srgbClr val="4472C4"/>
            </a:solidFill>
            <a:prstDash val="solid"/>
            <a:miter lim="800000"/>
            <a:tailEnd type="triangle"/>
          </a:ln>
          <a:effectLst/>
        </p:spPr>
      </p:cxnSp>
      <p:sp>
        <p:nvSpPr>
          <p:cNvPr id="58" name="TextBox 57">
            <a:extLst>
              <a:ext uri="{FF2B5EF4-FFF2-40B4-BE49-F238E27FC236}">
                <a16:creationId xmlns:a16="http://schemas.microsoft.com/office/drawing/2014/main" id="{EDFADDFE-FDB2-B13D-8920-2994FB462D2B}"/>
              </a:ext>
            </a:extLst>
          </p:cNvPr>
          <p:cNvSpPr txBox="1"/>
          <p:nvPr/>
        </p:nvSpPr>
        <p:spPr>
          <a:xfrm>
            <a:off x="4326865" y="4217614"/>
            <a:ext cx="3776632" cy="276999"/>
          </a:xfrm>
          <a:prstGeom prst="rect">
            <a:avLst/>
          </a:prstGeom>
          <a:noFill/>
        </p:spPr>
        <p:txBody>
          <a:bodyPr wrap="square" lIns="0" tIns="0" rIns="0" bIns="0" rtlCol="0">
            <a:spAutoFit/>
          </a:bodyPr>
          <a:lstStyle/>
          <a:p>
            <a:pPr algn="ctr"/>
            <a:r>
              <a:rPr lang="en-US" altLang="ko-KR" dirty="0">
                <a:solidFill>
                  <a:schemeClr val="accent4"/>
                </a:solidFill>
                <a:latin typeface="+mj-lt"/>
                <a:ea typeface="Linux Biolinum" panose="02000503000000000000" pitchFamily="2" charset="0"/>
                <a:cs typeface="Arial" panose="020B0604020202020204" pitchFamily="34" charset="0"/>
              </a:rPr>
              <a:t>Optical Heterodyne Detection (OHD)</a:t>
            </a:r>
            <a:endParaRPr lang="ko-KR" altLang="en-US" dirty="0">
              <a:solidFill>
                <a:schemeClr val="accent4"/>
              </a:solidFill>
              <a:latin typeface="+mj-lt"/>
              <a:cs typeface="Arial" panose="020B0604020202020204" pitchFamily="34" charset="0"/>
            </a:endParaRPr>
          </a:p>
        </p:txBody>
      </p:sp>
      <p:pic>
        <p:nvPicPr>
          <p:cNvPr id="59" name="20250703-1323-09.1683610">
            <a:hlinkClick r:id="" action="ppaction://media"/>
            <a:extLst>
              <a:ext uri="{FF2B5EF4-FFF2-40B4-BE49-F238E27FC236}">
                <a16:creationId xmlns:a16="http://schemas.microsoft.com/office/drawing/2014/main" id="{A7F534BC-310F-B4D8-3DE6-183493D7A395}"/>
              </a:ext>
            </a:extLst>
          </p:cNvPr>
          <p:cNvPicPr>
            <a:picLocks noChangeAspect="1"/>
          </p:cNvPicPr>
          <p:nvPr>
            <a:videoFile r:link="rId9"/>
            <p:extLst>
              <p:ext uri="{DAA4B4D4-6D71-4841-9C94-3DE7FCFB9230}">
                <p14:media xmlns:p14="http://schemas.microsoft.com/office/powerpoint/2010/main" r:embed="rId8"/>
              </p:ext>
            </p:extLst>
          </p:nvPr>
        </p:nvPicPr>
        <p:blipFill>
          <a:blip r:embed="rId20"/>
          <a:srcRect l="35518" r="23650"/>
          <a:stretch>
            <a:fillRect/>
          </a:stretch>
        </p:blipFill>
        <p:spPr>
          <a:xfrm>
            <a:off x="7062560" y="4555551"/>
            <a:ext cx="1065069" cy="1467214"/>
          </a:xfrm>
          <a:prstGeom prst="rect">
            <a:avLst/>
          </a:prstGeom>
        </p:spPr>
      </p:pic>
      <p:sp>
        <p:nvSpPr>
          <p:cNvPr id="60" name="TextBox 59">
            <a:extLst>
              <a:ext uri="{FF2B5EF4-FFF2-40B4-BE49-F238E27FC236}">
                <a16:creationId xmlns:a16="http://schemas.microsoft.com/office/drawing/2014/main" id="{83660D54-FA81-DEFC-C431-6B856C88FF26}"/>
              </a:ext>
            </a:extLst>
          </p:cNvPr>
          <p:cNvSpPr txBox="1"/>
          <p:nvPr/>
        </p:nvSpPr>
        <p:spPr>
          <a:xfrm>
            <a:off x="6996051" y="6115097"/>
            <a:ext cx="1198086" cy="369332"/>
          </a:xfrm>
          <a:prstGeom prst="rect">
            <a:avLst/>
          </a:prstGeom>
          <a:noFill/>
        </p:spPr>
        <p:txBody>
          <a:bodyPr wrap="square">
            <a:spAutoFit/>
          </a:bodyPr>
          <a:lstStyle/>
          <a:p>
            <a:pPr algn="ctr"/>
            <a:r>
              <a:rPr lang="en-US" altLang="ko-KR" dirty="0">
                <a:latin typeface="+mj-lt"/>
              </a:rPr>
              <a:t>Wind</a:t>
            </a:r>
            <a:endParaRPr lang="ko-KR" altLang="en-US" dirty="0">
              <a:latin typeface="+mj-lt"/>
            </a:endParaRPr>
          </a:p>
        </p:txBody>
      </p:sp>
      <p:pic>
        <p:nvPicPr>
          <p:cNvPr id="61" name="그림 60">
            <a:extLst>
              <a:ext uri="{FF2B5EF4-FFF2-40B4-BE49-F238E27FC236}">
                <a16:creationId xmlns:a16="http://schemas.microsoft.com/office/drawing/2014/main" id="{368318AF-18CE-CBF4-3EC6-022339927B16}"/>
              </a:ext>
            </a:extLst>
          </p:cNvPr>
          <p:cNvPicPr>
            <a:picLocks noChangeAspect="1"/>
          </p:cNvPicPr>
          <p:nvPr/>
        </p:nvPicPr>
        <p:blipFill>
          <a:blip r:embed="rId21"/>
          <a:srcRect t="826" b="22616"/>
          <a:stretch>
            <a:fillRect/>
          </a:stretch>
        </p:blipFill>
        <p:spPr>
          <a:xfrm>
            <a:off x="8443450" y="4205684"/>
            <a:ext cx="3626607" cy="1539309"/>
          </a:xfrm>
          <a:prstGeom prst="rect">
            <a:avLst/>
          </a:prstGeom>
        </p:spPr>
      </p:pic>
      <p:sp>
        <p:nvSpPr>
          <p:cNvPr id="62" name="사각형: 둥근 모서리 61">
            <a:extLst>
              <a:ext uri="{FF2B5EF4-FFF2-40B4-BE49-F238E27FC236}">
                <a16:creationId xmlns:a16="http://schemas.microsoft.com/office/drawing/2014/main" id="{FEF2C0F2-6483-8EE8-EAEB-25D2503AF2AD}"/>
              </a:ext>
            </a:extLst>
          </p:cNvPr>
          <p:cNvSpPr/>
          <p:nvPr/>
        </p:nvSpPr>
        <p:spPr>
          <a:xfrm>
            <a:off x="8276737" y="4066296"/>
            <a:ext cx="3793320" cy="2278463"/>
          </a:xfrm>
          <a:prstGeom prst="roundRect">
            <a:avLst>
              <a:gd name="adj" fmla="val 12952"/>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TextBox 62">
            <a:extLst>
              <a:ext uri="{FF2B5EF4-FFF2-40B4-BE49-F238E27FC236}">
                <a16:creationId xmlns:a16="http://schemas.microsoft.com/office/drawing/2014/main" id="{54D03EE5-09C2-394A-04FE-79384FF0A3DC}"/>
              </a:ext>
            </a:extLst>
          </p:cNvPr>
          <p:cNvSpPr txBox="1"/>
          <p:nvPr/>
        </p:nvSpPr>
        <p:spPr>
          <a:xfrm>
            <a:off x="1226119" y="5725002"/>
            <a:ext cx="1856964"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time (or distance)</a:t>
            </a:r>
            <a:endParaRPr lang="ko-KR" altLang="en-US" dirty="0">
              <a:latin typeface="Arial" panose="020B0604020202020204" pitchFamily="34" charset="0"/>
              <a:cs typeface="Arial" panose="020B0604020202020204" pitchFamily="34" charset="0"/>
            </a:endParaRPr>
          </a:p>
        </p:txBody>
      </p:sp>
      <p:cxnSp>
        <p:nvCxnSpPr>
          <p:cNvPr id="6145" name="직선 연결선 6144">
            <a:extLst>
              <a:ext uri="{FF2B5EF4-FFF2-40B4-BE49-F238E27FC236}">
                <a16:creationId xmlns:a16="http://schemas.microsoft.com/office/drawing/2014/main" id="{DF38B6F3-F3D0-950B-6695-4F97837F2557}"/>
              </a:ext>
            </a:extLst>
          </p:cNvPr>
          <p:cNvCxnSpPr>
            <a:cxnSpLocks/>
          </p:cNvCxnSpPr>
          <p:nvPr/>
        </p:nvCxnSpPr>
        <p:spPr>
          <a:xfrm>
            <a:off x="10163" y="3949776"/>
            <a:ext cx="121818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73507261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09"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par>
                                <p:cTn id="12" presetID="10" presetClass="entr" presetSubtype="0" fill="hold"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par>
                                <p:cTn id="18" presetID="10" presetClass="entr" presetSubtype="0"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childTnLst>
                                </p:cTn>
                              </p:par>
                              <p:par>
                                <p:cTn id="21" presetID="10" presetClass="entr" presetSubtype="0" fill="hold" nodeType="with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fade">
                                      <p:cBhvr>
                                        <p:cTn id="23" dur="500"/>
                                        <p:tgtEl>
                                          <p:spTgt spid="5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500"/>
                                        <p:tgtEl>
                                          <p:spTgt spid="6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29"/>
                                        </p:tgtEl>
                                        <p:attrNameLst>
                                          <p:attrName>style.visibility</p:attrName>
                                        </p:attrNameLst>
                                      </p:cBhvr>
                                      <p:to>
                                        <p:strVal val="hidden"/>
                                      </p:to>
                                    </p:set>
                                  </p:childTnLst>
                                </p:cTn>
                              </p:par>
                            </p:childTnLst>
                          </p:cTn>
                        </p:par>
                        <p:par>
                          <p:cTn id="36" fill="hold">
                            <p:stCondLst>
                              <p:cond delay="0"/>
                            </p:stCondLst>
                            <p:childTnLst>
                              <p:par>
                                <p:cTn id="37" presetID="10" presetClass="entr" presetSubtype="0" fill="hold" grpId="0" nodeType="after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500"/>
                                        <p:tgtEl>
                                          <p:spTgt spid="52"/>
                                        </p:tgtEl>
                                      </p:cBhvr>
                                    </p:animEffect>
                                  </p:childTnLst>
                                </p:cTn>
                              </p:par>
                              <p:par>
                                <p:cTn id="40" presetID="10" presetClass="entr" presetSubtype="0" fill="hold" nodeType="with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par>
                                <p:cTn id="43" presetID="1" presetClass="mediacall" presetSubtype="0" fill="hold" nodeType="withEffect">
                                  <p:stCondLst>
                                    <p:cond delay="0"/>
                                  </p:stCondLst>
                                  <p:childTnLst>
                                    <p:cmd type="call" cmd="playFrom(0.0)">
                                      <p:cBhvr>
                                        <p:cTn id="44" dur="3413" fill="hold"/>
                                        <p:tgtEl>
                                          <p:spTgt spid="49"/>
                                        </p:tgtEl>
                                      </p:cBhvr>
                                    </p:cmd>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500"/>
                                        <p:tgtEl>
                                          <p:spTgt spid="53"/>
                                        </p:tgtEl>
                                      </p:cBhvr>
                                    </p:animEffect>
                                  </p:childTnLst>
                                </p:cTn>
                              </p:par>
                              <p:par>
                                <p:cTn id="50" presetID="10" presetClass="entr" presetSubtype="0" fill="hold" nodeType="with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par>
                                <p:cTn id="53" presetID="1" presetClass="mediacall" presetSubtype="0" fill="hold" nodeType="withEffect">
                                  <p:stCondLst>
                                    <p:cond delay="0"/>
                                  </p:stCondLst>
                                  <p:childTnLst>
                                    <p:cmd type="call" cmd="playFrom(0.0)">
                                      <p:cBhvr>
                                        <p:cTn id="54" dur="3626" fill="hold"/>
                                        <p:tgtEl>
                                          <p:spTgt spid="51"/>
                                        </p:tgtEl>
                                      </p:cBhvr>
                                    </p:cmd>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Effect transition="in" filter="fade">
                                      <p:cBhvr>
                                        <p:cTn id="59" dur="500"/>
                                        <p:tgtEl>
                                          <p:spTgt spid="60"/>
                                        </p:tgtEl>
                                      </p:cBhvr>
                                    </p:animEffect>
                                  </p:childTnLst>
                                </p:cTn>
                              </p:par>
                              <p:par>
                                <p:cTn id="60" presetID="10" presetClass="entr" presetSubtype="0" fill="hold" nodeType="with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par>
                                <p:cTn id="63" presetID="1" presetClass="mediacall" presetSubtype="0" fill="hold" nodeType="withEffect">
                                  <p:stCondLst>
                                    <p:cond delay="0"/>
                                  </p:stCondLst>
                                  <p:childTnLst>
                                    <p:cmd type="call" cmd="playFrom(0.0)">
                                      <p:cBhvr>
                                        <p:cTn id="64" dur="6527" fill="hold"/>
                                        <p:tgtEl>
                                          <p:spTgt spid="59"/>
                                        </p:tgtEl>
                                      </p:cBhvr>
                                    </p:cmd>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8"/>
                                        </p:tgtEl>
                                        <p:attrNameLst>
                                          <p:attrName>style.visibility</p:attrName>
                                        </p:attrNameLst>
                                      </p:cBhvr>
                                      <p:to>
                                        <p:strVal val="visible"/>
                                      </p:to>
                                    </p:set>
                                    <p:animEffect transition="in" filter="fade">
                                      <p:cBhvr>
                                        <p:cTn id="69" dur="500"/>
                                        <p:tgtEl>
                                          <p:spTgt spid="5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fade">
                                      <p:cBhvr>
                                        <p:cTn id="74" dur="500"/>
                                        <p:tgtEl>
                                          <p:spTgt spid="54"/>
                                        </p:tgtEl>
                                      </p:cBhvr>
                                    </p:animEffect>
                                  </p:childTnLst>
                                </p:cTn>
                              </p:par>
                              <p:par>
                                <p:cTn id="75" presetID="10" presetClass="entr" presetSubtype="0" fill="hold" nodeType="withEffect">
                                  <p:stCondLst>
                                    <p:cond delay="0"/>
                                  </p:stCondLst>
                                  <p:childTnLst>
                                    <p:set>
                                      <p:cBhvr>
                                        <p:cTn id="76" dur="1" fill="hold">
                                          <p:stCondLst>
                                            <p:cond delay="0"/>
                                          </p:stCondLst>
                                        </p:cTn>
                                        <p:tgtEl>
                                          <p:spTgt spid="61"/>
                                        </p:tgtEl>
                                        <p:attrNameLst>
                                          <p:attrName>style.visibility</p:attrName>
                                        </p:attrNameLst>
                                      </p:cBhvr>
                                      <p:to>
                                        <p:strVal val="visible"/>
                                      </p:to>
                                    </p:set>
                                    <p:animEffect transition="in" filter="fade">
                                      <p:cBhvr>
                                        <p:cTn id="77" dur="500"/>
                                        <p:tgtEl>
                                          <p:spTgt spid="61"/>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62"/>
                                        </p:tgtEl>
                                        <p:attrNameLst>
                                          <p:attrName>style.visibility</p:attrName>
                                        </p:attrNameLst>
                                      </p:cBhvr>
                                      <p:to>
                                        <p:strVal val="visible"/>
                                      </p:to>
                                    </p:set>
                                    <p:animEffect transition="in" filter="fade">
                                      <p:cBhvr>
                                        <p:cTn id="80"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1" repeatCount="indefinite" fill="hold" display="0">
                  <p:stCondLst>
                    <p:cond delay="indefinite"/>
                  </p:stCondLst>
                </p:cTn>
                <p:tgtEl>
                  <p:spTgt spid="18"/>
                </p:tgtEl>
              </p:cMediaNode>
            </p:video>
            <p:video>
              <p:cMediaNode vol="80000">
                <p:cTn id="82" repeatCount="indefinite" fill="hold" display="0">
                  <p:stCondLst>
                    <p:cond delay="indefinite"/>
                  </p:stCondLst>
                </p:cTn>
                <p:tgtEl>
                  <p:spTgt spid="49"/>
                </p:tgtEl>
              </p:cMediaNode>
            </p:video>
            <p:video>
              <p:cMediaNode vol="80000">
                <p:cTn id="83" repeatCount="indefinite" fill="hold" display="0">
                  <p:stCondLst>
                    <p:cond delay="indefinite"/>
                  </p:stCondLst>
                </p:cTn>
                <p:tgtEl>
                  <p:spTgt spid="51"/>
                </p:tgtEl>
              </p:cMediaNode>
            </p:video>
            <p:video>
              <p:cMediaNode vol="80000">
                <p:cTn id="84" fill="hold" display="0">
                  <p:stCondLst>
                    <p:cond delay="indefinite"/>
                  </p:stCondLst>
                </p:cTn>
                <p:tgtEl>
                  <p:spTgt spid="59"/>
                </p:tgtEl>
              </p:cMediaNode>
            </p:video>
          </p:childTnLst>
        </p:cTn>
      </p:par>
    </p:tnLst>
    <p:bldLst>
      <p:bldP spid="47" grpId="0"/>
      <p:bldP spid="52" grpId="0"/>
      <p:bldP spid="53" grpId="0"/>
      <p:bldP spid="54" grpId="0"/>
      <p:bldP spid="58" grpId="0"/>
      <p:bldP spid="60" grpId="0"/>
      <p:bldP spid="62" grpId="0" animBg="1"/>
      <p:bldP spid="6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EEC98-5B94-1687-B2C5-E33E47F096C8}"/>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0A4CB62C-7A86-118C-EA70-87F23037F537}"/>
              </a:ext>
            </a:extLst>
          </p:cNvPr>
          <p:cNvSpPr>
            <a:spLocks noGrp="1"/>
          </p:cNvSpPr>
          <p:nvPr>
            <p:ph type="title"/>
          </p:nvPr>
        </p:nvSpPr>
        <p:spPr/>
        <p:txBody>
          <a:bodyPr/>
          <a:lstStyle/>
          <a:p>
            <a:r>
              <a:rPr lang="en-US" altLang="ko-KR" dirty="0"/>
              <a:t>Intensity vs Field Doppler Simulation</a:t>
            </a:r>
            <a:endParaRPr lang="ko-KR" altLang="en-US" dirty="0"/>
          </a:p>
        </p:txBody>
      </p:sp>
      <p:sp>
        <p:nvSpPr>
          <p:cNvPr id="4" name="슬라이드 번호 개체 틀 3">
            <a:extLst>
              <a:ext uri="{FF2B5EF4-FFF2-40B4-BE49-F238E27FC236}">
                <a16:creationId xmlns:a16="http://schemas.microsoft.com/office/drawing/2014/main" id="{42A98E0C-A9D7-9A4E-D7DE-C8EB9E41A533}"/>
              </a:ext>
            </a:extLst>
          </p:cNvPr>
          <p:cNvSpPr>
            <a:spLocks noGrp="1"/>
          </p:cNvSpPr>
          <p:nvPr>
            <p:ph type="sldNum" sz="quarter" idx="12"/>
          </p:nvPr>
        </p:nvSpPr>
        <p:spPr/>
        <p:txBody>
          <a:bodyPr/>
          <a:lstStyle/>
          <a:p>
            <a:fld id="{8DF240CA-39A6-8942-A819-E48F9D8A9D50}" type="slidenum">
              <a:rPr lang="en-KR" smtClean="0"/>
              <a:pPr/>
              <a:t>8</a:t>
            </a:fld>
            <a:endParaRPr lang="en-KR" dirty="0"/>
          </a:p>
        </p:txBody>
      </p:sp>
      <p:cxnSp>
        <p:nvCxnSpPr>
          <p:cNvPr id="5" name="직선 화살표 연결선 4">
            <a:extLst>
              <a:ext uri="{FF2B5EF4-FFF2-40B4-BE49-F238E27FC236}">
                <a16:creationId xmlns:a16="http://schemas.microsoft.com/office/drawing/2014/main" id="{DBB5DEA5-F6B5-E83F-7F75-C98FA2C0557D}"/>
              </a:ext>
            </a:extLst>
          </p:cNvPr>
          <p:cNvCxnSpPr>
            <a:cxnSpLocks/>
          </p:cNvCxnSpPr>
          <p:nvPr/>
        </p:nvCxnSpPr>
        <p:spPr>
          <a:xfrm>
            <a:off x="722965" y="3037590"/>
            <a:ext cx="3103159" cy="0"/>
          </a:xfrm>
          <a:prstGeom prst="straightConnector1">
            <a:avLst/>
          </a:prstGeom>
          <a:noFill/>
          <a:ln w="19050" cap="flat" cmpd="sng" algn="ctr">
            <a:solidFill>
              <a:srgbClr val="4472C4"/>
            </a:solidFill>
            <a:prstDash val="solid"/>
            <a:miter lim="800000"/>
            <a:tailEnd type="triangle"/>
          </a:ln>
          <a:effectLst/>
        </p:spPr>
      </p:cxnSp>
      <p:cxnSp>
        <p:nvCxnSpPr>
          <p:cNvPr id="6" name="직선 화살표 연결선 5">
            <a:extLst>
              <a:ext uri="{FF2B5EF4-FFF2-40B4-BE49-F238E27FC236}">
                <a16:creationId xmlns:a16="http://schemas.microsoft.com/office/drawing/2014/main" id="{FB94921E-7147-171D-FB1A-314F668675E0}"/>
              </a:ext>
            </a:extLst>
          </p:cNvPr>
          <p:cNvCxnSpPr>
            <a:cxnSpLocks/>
          </p:cNvCxnSpPr>
          <p:nvPr/>
        </p:nvCxnSpPr>
        <p:spPr>
          <a:xfrm flipV="1">
            <a:off x="768464" y="1656517"/>
            <a:ext cx="0" cy="1574606"/>
          </a:xfrm>
          <a:prstGeom prst="straightConnector1">
            <a:avLst/>
          </a:prstGeom>
          <a:noFill/>
          <a:ln w="19050" cap="flat" cmpd="sng" algn="ctr">
            <a:solidFill>
              <a:srgbClr val="4472C4"/>
            </a:solidFill>
            <a:prstDash val="solid"/>
            <a:miter lim="800000"/>
            <a:tailEnd type="triangle"/>
          </a:ln>
          <a:effectLst/>
        </p:spPr>
      </p:cxnSp>
      <p:sp>
        <p:nvSpPr>
          <p:cNvPr id="7" name="Freeform: Shape 118">
            <a:extLst>
              <a:ext uri="{FF2B5EF4-FFF2-40B4-BE49-F238E27FC236}">
                <a16:creationId xmlns:a16="http://schemas.microsoft.com/office/drawing/2014/main" id="{B52555D2-8BA2-AEEF-BD74-D6B41399868F}"/>
              </a:ext>
            </a:extLst>
          </p:cNvPr>
          <p:cNvSpPr/>
          <p:nvPr/>
        </p:nvSpPr>
        <p:spPr>
          <a:xfrm>
            <a:off x="784275" y="2222316"/>
            <a:ext cx="2740652" cy="751709"/>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panose="020B0604020202020204" pitchFamily="34" charset="0"/>
              <a:ea typeface="맑은 고딕"/>
              <a:cs typeface="Arial" panose="020B0604020202020204" pitchFamily="34" charset="0"/>
            </a:endParaRPr>
          </a:p>
        </p:txBody>
      </p:sp>
      <p:sp>
        <p:nvSpPr>
          <p:cNvPr id="8" name="TextBox 7">
            <a:extLst>
              <a:ext uri="{FF2B5EF4-FFF2-40B4-BE49-F238E27FC236}">
                <a16:creationId xmlns:a16="http://schemas.microsoft.com/office/drawing/2014/main" id="{9ACA12C4-C7FF-D278-8ADD-072D4A8E0D8B}"/>
              </a:ext>
            </a:extLst>
          </p:cNvPr>
          <p:cNvSpPr txBox="1"/>
          <p:nvPr/>
        </p:nvSpPr>
        <p:spPr>
          <a:xfrm rot="16200000">
            <a:off x="-95333" y="2217271"/>
            <a:ext cx="1047400"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Intensity</a:t>
            </a:r>
            <a:endParaRPr lang="ko-KR" altLang="en-US" dirty="0">
              <a:latin typeface="Arial" panose="020B0604020202020204" pitchFamily="34" charset="0"/>
              <a:cs typeface="Arial" panose="020B0604020202020204" pitchFamily="34" charset="0"/>
            </a:endParaRPr>
          </a:p>
        </p:txBody>
      </p:sp>
      <p:sp>
        <p:nvSpPr>
          <p:cNvPr id="9" name="해 8">
            <a:extLst>
              <a:ext uri="{FF2B5EF4-FFF2-40B4-BE49-F238E27FC236}">
                <a16:creationId xmlns:a16="http://schemas.microsoft.com/office/drawing/2014/main" id="{5A6707F8-CBD8-04C9-35DC-BCC54B02D232}"/>
              </a:ext>
            </a:extLst>
          </p:cNvPr>
          <p:cNvSpPr/>
          <p:nvPr/>
        </p:nvSpPr>
        <p:spPr>
          <a:xfrm>
            <a:off x="1257650" y="2236564"/>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0" name="해 9">
            <a:extLst>
              <a:ext uri="{FF2B5EF4-FFF2-40B4-BE49-F238E27FC236}">
                <a16:creationId xmlns:a16="http://schemas.microsoft.com/office/drawing/2014/main" id="{43696284-CE3B-F8D0-A160-9E83932D8DD3}"/>
              </a:ext>
            </a:extLst>
          </p:cNvPr>
          <p:cNvSpPr/>
          <p:nvPr/>
        </p:nvSpPr>
        <p:spPr>
          <a:xfrm>
            <a:off x="1919914" y="1904164"/>
            <a:ext cx="376026" cy="376026"/>
          </a:xfrm>
          <a:prstGeom prst="sun">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1" name="해 10">
            <a:extLst>
              <a:ext uri="{FF2B5EF4-FFF2-40B4-BE49-F238E27FC236}">
                <a16:creationId xmlns:a16="http://schemas.microsoft.com/office/drawing/2014/main" id="{F7F4342F-13AF-40BF-BF62-60AA6E1B6CB5}"/>
              </a:ext>
            </a:extLst>
          </p:cNvPr>
          <p:cNvSpPr/>
          <p:nvPr/>
        </p:nvSpPr>
        <p:spPr>
          <a:xfrm>
            <a:off x="799301" y="2596243"/>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2" name="해 11">
            <a:extLst>
              <a:ext uri="{FF2B5EF4-FFF2-40B4-BE49-F238E27FC236}">
                <a16:creationId xmlns:a16="http://schemas.microsoft.com/office/drawing/2014/main" id="{4FF77210-2655-4FC9-0FA1-FE8930575A15}"/>
              </a:ext>
            </a:extLst>
          </p:cNvPr>
          <p:cNvSpPr/>
          <p:nvPr/>
        </p:nvSpPr>
        <p:spPr>
          <a:xfrm>
            <a:off x="2612964" y="2210986"/>
            <a:ext cx="376026" cy="376026"/>
          </a:xfrm>
          <a:prstGeom prst="sun">
            <a:avLst/>
          </a:prstGeom>
          <a:solidFill>
            <a:srgbClr val="FFFF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13" name="해 12">
            <a:extLst>
              <a:ext uri="{FF2B5EF4-FFF2-40B4-BE49-F238E27FC236}">
                <a16:creationId xmlns:a16="http://schemas.microsoft.com/office/drawing/2014/main" id="{CCA71CA5-A461-6B09-520E-FD0FA5C25F04}"/>
              </a:ext>
            </a:extLst>
          </p:cNvPr>
          <p:cNvSpPr/>
          <p:nvPr/>
        </p:nvSpPr>
        <p:spPr>
          <a:xfrm>
            <a:off x="3155960" y="2581503"/>
            <a:ext cx="376026" cy="376026"/>
          </a:xfrm>
          <a:prstGeom prst="sun">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C8579A83-0720-8222-8A6B-92DBF32F10C4}"/>
              </a:ext>
            </a:extLst>
          </p:cNvPr>
          <p:cNvSpPr txBox="1"/>
          <p:nvPr/>
        </p:nvSpPr>
        <p:spPr>
          <a:xfrm>
            <a:off x="1153242" y="3166469"/>
            <a:ext cx="2002718"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time (or distance)</a:t>
            </a:r>
            <a:endParaRPr lang="ko-KR" altLang="en-US" dirty="0">
              <a:latin typeface="Arial" panose="020B0604020202020204" pitchFamily="34" charset="0"/>
              <a:cs typeface="Arial" panose="020B0604020202020204" pitchFamily="34" charset="0"/>
            </a:endParaRPr>
          </a:p>
        </p:txBody>
      </p:sp>
      <p:pic>
        <p:nvPicPr>
          <p:cNvPr id="3" name="내용 개체 틀 5" descr="램프, 등, 실내, 바닥이(가) 표시된 사진&#10;&#10;AI 생성 콘텐츠는 정확하지 않을 수 있습니다.">
            <a:extLst>
              <a:ext uri="{FF2B5EF4-FFF2-40B4-BE49-F238E27FC236}">
                <a16:creationId xmlns:a16="http://schemas.microsoft.com/office/drawing/2014/main" id="{127C106F-BC7F-6E61-C09F-299C74040DBF}"/>
              </a:ext>
            </a:extLst>
          </p:cNvPr>
          <p:cNvPicPr>
            <a:picLocks noChangeAspect="1"/>
          </p:cNvPicPr>
          <p:nvPr/>
        </p:nvPicPr>
        <p:blipFill>
          <a:blip r:embed="rId6"/>
          <a:srcRect l="34208" t="45410" r="44042" b="11257"/>
          <a:stretch>
            <a:fillRect/>
          </a:stretch>
        </p:blipFill>
        <p:spPr>
          <a:xfrm>
            <a:off x="3096553" y="1605925"/>
            <a:ext cx="584339" cy="654861"/>
          </a:xfrm>
          <a:prstGeom prst="rect">
            <a:avLst/>
          </a:prstGeom>
        </p:spPr>
      </p:pic>
      <p:cxnSp>
        <p:nvCxnSpPr>
          <p:cNvPr id="30" name="직선 화살표 연결선 29">
            <a:extLst>
              <a:ext uri="{FF2B5EF4-FFF2-40B4-BE49-F238E27FC236}">
                <a16:creationId xmlns:a16="http://schemas.microsoft.com/office/drawing/2014/main" id="{EABDB4EC-2535-29F0-74A3-469BFDFB31AB}"/>
              </a:ext>
            </a:extLst>
          </p:cNvPr>
          <p:cNvCxnSpPr>
            <a:cxnSpLocks/>
          </p:cNvCxnSpPr>
          <p:nvPr/>
        </p:nvCxnSpPr>
        <p:spPr>
          <a:xfrm>
            <a:off x="768464" y="5106861"/>
            <a:ext cx="3108635" cy="0"/>
          </a:xfrm>
          <a:prstGeom prst="straightConnector1">
            <a:avLst/>
          </a:prstGeom>
          <a:noFill/>
          <a:ln w="19050" cap="flat" cmpd="sng" algn="ctr">
            <a:solidFill>
              <a:srgbClr val="4472C4"/>
            </a:solidFill>
            <a:prstDash val="solid"/>
            <a:miter lim="800000"/>
            <a:tailEnd type="triangle"/>
          </a:ln>
          <a:effectLst/>
        </p:spPr>
      </p:cxnSp>
      <p:grpSp>
        <p:nvGrpSpPr>
          <p:cNvPr id="33" name="그룹 32">
            <a:extLst>
              <a:ext uri="{FF2B5EF4-FFF2-40B4-BE49-F238E27FC236}">
                <a16:creationId xmlns:a16="http://schemas.microsoft.com/office/drawing/2014/main" id="{1F58F3D3-7291-75DD-3E3D-DFA98088E522}"/>
              </a:ext>
            </a:extLst>
          </p:cNvPr>
          <p:cNvGrpSpPr/>
          <p:nvPr/>
        </p:nvGrpSpPr>
        <p:grpSpPr>
          <a:xfrm>
            <a:off x="819434" y="4716670"/>
            <a:ext cx="2786518" cy="796918"/>
            <a:chOff x="6116317" y="2415116"/>
            <a:chExt cx="3704788" cy="566544"/>
          </a:xfrm>
        </p:grpSpPr>
        <p:grpSp>
          <p:nvGrpSpPr>
            <p:cNvPr id="34" name="Group 116">
              <a:extLst>
                <a:ext uri="{FF2B5EF4-FFF2-40B4-BE49-F238E27FC236}">
                  <a16:creationId xmlns:a16="http://schemas.microsoft.com/office/drawing/2014/main" id="{5B08CEE5-2E11-7F57-F51C-D64BBDA131CB}"/>
                </a:ext>
              </a:extLst>
            </p:cNvPr>
            <p:cNvGrpSpPr/>
            <p:nvPr/>
          </p:nvGrpSpPr>
          <p:grpSpPr>
            <a:xfrm>
              <a:off x="6116317" y="2415116"/>
              <a:ext cx="1897381" cy="546374"/>
              <a:chOff x="-1206500" y="2511423"/>
              <a:chExt cx="19191516" cy="2049681"/>
            </a:xfrm>
          </p:grpSpPr>
          <p:sp>
            <p:nvSpPr>
              <p:cNvPr id="42" name="Freeform: Shape 117">
                <a:extLst>
                  <a:ext uri="{FF2B5EF4-FFF2-40B4-BE49-F238E27FC236}">
                    <a16:creationId xmlns:a16="http://schemas.microsoft.com/office/drawing/2014/main" id="{532F8254-ECD1-487D-8408-0309B8ADAAC1}"/>
                  </a:ext>
                </a:extLst>
              </p:cNvPr>
              <p:cNvSpPr/>
              <p:nvPr/>
            </p:nvSpPr>
            <p:spPr>
              <a:xfrm>
                <a:off x="3365500" y="2527298"/>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4" name="Freeform: Shape 118">
                <a:extLst>
                  <a:ext uri="{FF2B5EF4-FFF2-40B4-BE49-F238E27FC236}">
                    <a16:creationId xmlns:a16="http://schemas.microsoft.com/office/drawing/2014/main" id="{9312FCED-B373-8C2C-F5B0-E13CAE57FB0F}"/>
                  </a:ext>
                </a:extLst>
              </p:cNvPr>
              <p:cNvSpPr/>
              <p:nvPr/>
            </p:nvSpPr>
            <p:spPr>
              <a:xfrm>
                <a:off x="-1206500" y="2511423"/>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5" name="Freeform: Shape 119">
                <a:extLst>
                  <a:ext uri="{FF2B5EF4-FFF2-40B4-BE49-F238E27FC236}">
                    <a16:creationId xmlns:a16="http://schemas.microsoft.com/office/drawing/2014/main" id="{99DD74BF-6AA0-E926-103E-22945488FBC4}"/>
                  </a:ext>
                </a:extLst>
              </p:cNvPr>
              <p:cNvSpPr/>
              <p:nvPr/>
            </p:nvSpPr>
            <p:spPr>
              <a:xfrm>
                <a:off x="12498616" y="2556326"/>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6" name="Freeform: Shape 120">
                <a:extLst>
                  <a:ext uri="{FF2B5EF4-FFF2-40B4-BE49-F238E27FC236}">
                    <a16:creationId xmlns:a16="http://schemas.microsoft.com/office/drawing/2014/main" id="{121B45EC-3FED-2EF5-2AA2-CB6A4D437791}"/>
                  </a:ext>
                </a:extLst>
              </p:cNvPr>
              <p:cNvSpPr/>
              <p:nvPr/>
            </p:nvSpPr>
            <p:spPr>
              <a:xfrm>
                <a:off x="7926616" y="2540451"/>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grpSp>
        <p:grpSp>
          <p:nvGrpSpPr>
            <p:cNvPr id="35" name="Group 129">
              <a:extLst>
                <a:ext uri="{FF2B5EF4-FFF2-40B4-BE49-F238E27FC236}">
                  <a16:creationId xmlns:a16="http://schemas.microsoft.com/office/drawing/2014/main" id="{D564D782-64D0-139D-E76D-8B5BE9654F0B}"/>
                </a:ext>
              </a:extLst>
            </p:cNvPr>
            <p:cNvGrpSpPr/>
            <p:nvPr/>
          </p:nvGrpSpPr>
          <p:grpSpPr>
            <a:xfrm>
              <a:off x="7923724" y="2435286"/>
              <a:ext cx="1897381" cy="546374"/>
              <a:chOff x="-1206500" y="2511423"/>
              <a:chExt cx="19191516" cy="2049681"/>
            </a:xfrm>
          </p:grpSpPr>
          <p:sp>
            <p:nvSpPr>
              <p:cNvPr id="36" name="Freeform: Shape 130">
                <a:extLst>
                  <a:ext uri="{FF2B5EF4-FFF2-40B4-BE49-F238E27FC236}">
                    <a16:creationId xmlns:a16="http://schemas.microsoft.com/office/drawing/2014/main" id="{C5BF7629-5EC6-B010-C041-5C5EDF68EC88}"/>
                  </a:ext>
                </a:extLst>
              </p:cNvPr>
              <p:cNvSpPr/>
              <p:nvPr/>
            </p:nvSpPr>
            <p:spPr>
              <a:xfrm>
                <a:off x="3365500" y="2527298"/>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37" name="Freeform: Shape 131">
                <a:extLst>
                  <a:ext uri="{FF2B5EF4-FFF2-40B4-BE49-F238E27FC236}">
                    <a16:creationId xmlns:a16="http://schemas.microsoft.com/office/drawing/2014/main" id="{7FD0EBE6-956C-CD68-1FAB-09B36BBD2547}"/>
                  </a:ext>
                </a:extLst>
              </p:cNvPr>
              <p:cNvSpPr/>
              <p:nvPr/>
            </p:nvSpPr>
            <p:spPr>
              <a:xfrm>
                <a:off x="-1206500" y="2511423"/>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38" name="Freeform: Shape 132">
                <a:extLst>
                  <a:ext uri="{FF2B5EF4-FFF2-40B4-BE49-F238E27FC236}">
                    <a16:creationId xmlns:a16="http://schemas.microsoft.com/office/drawing/2014/main" id="{0677F03B-C076-C869-FFEE-9BFD1B8FE1BC}"/>
                  </a:ext>
                </a:extLst>
              </p:cNvPr>
              <p:cNvSpPr/>
              <p:nvPr/>
            </p:nvSpPr>
            <p:spPr>
              <a:xfrm>
                <a:off x="12498616" y="2556326"/>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sp>
            <p:nvSpPr>
              <p:cNvPr id="40" name="Freeform: Shape 133">
                <a:extLst>
                  <a:ext uri="{FF2B5EF4-FFF2-40B4-BE49-F238E27FC236}">
                    <a16:creationId xmlns:a16="http://schemas.microsoft.com/office/drawing/2014/main" id="{40BDE0F0-06B5-6342-D87C-C6786A36A95C}"/>
                  </a:ext>
                </a:extLst>
              </p:cNvPr>
              <p:cNvSpPr/>
              <p:nvPr/>
            </p:nvSpPr>
            <p:spPr>
              <a:xfrm>
                <a:off x="7926616" y="2540451"/>
                <a:ext cx="5486400" cy="2004778"/>
              </a:xfrm>
              <a:custGeom>
                <a:avLst/>
                <a:gdLst>
                  <a:gd name="connsiteX0" fmla="*/ 0 w 5486400"/>
                  <a:gd name="connsiteY0" fmla="*/ 1803402 h 2004778"/>
                  <a:gd name="connsiteX1" fmla="*/ 914400 w 5486400"/>
                  <a:gd name="connsiteY1" fmla="*/ 1816102 h 2004778"/>
                  <a:gd name="connsiteX2" fmla="*/ 2743200 w 5486400"/>
                  <a:gd name="connsiteY2" fmla="*/ 2 h 2004778"/>
                  <a:gd name="connsiteX3" fmla="*/ 4584700 w 5486400"/>
                  <a:gd name="connsiteY3" fmla="*/ 1828802 h 2004778"/>
                  <a:gd name="connsiteX4" fmla="*/ 5486400 w 5486400"/>
                  <a:gd name="connsiteY4" fmla="*/ 1828802 h 200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2004778">
                    <a:moveTo>
                      <a:pt x="0" y="1803402"/>
                    </a:moveTo>
                    <a:cubicBezTo>
                      <a:pt x="228600" y="1960035"/>
                      <a:pt x="457200" y="2116669"/>
                      <a:pt x="914400" y="1816102"/>
                    </a:cubicBezTo>
                    <a:cubicBezTo>
                      <a:pt x="1371600" y="1515535"/>
                      <a:pt x="2131483" y="-2115"/>
                      <a:pt x="2743200" y="2"/>
                    </a:cubicBezTo>
                    <a:cubicBezTo>
                      <a:pt x="3354917" y="2119"/>
                      <a:pt x="4127500" y="1524002"/>
                      <a:pt x="4584700" y="1828802"/>
                    </a:cubicBezTo>
                    <a:cubicBezTo>
                      <a:pt x="5041900" y="2133602"/>
                      <a:pt x="5264150" y="1981202"/>
                      <a:pt x="5486400" y="1828802"/>
                    </a:cubicBezTo>
                  </a:path>
                </a:pathLst>
              </a:custGeom>
              <a:noFill/>
              <a:ln w="3810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mj-lt"/>
                  <a:ea typeface="맑은 고딕"/>
                  <a:cs typeface="Arial" panose="020B0604020202020204" pitchFamily="34" charset="0"/>
                </a:endParaRPr>
              </a:p>
            </p:txBody>
          </p:sp>
        </p:grpSp>
      </p:grpSp>
      <p:sp>
        <p:nvSpPr>
          <p:cNvPr id="47" name="TextBox 46">
            <a:extLst>
              <a:ext uri="{FF2B5EF4-FFF2-40B4-BE49-F238E27FC236}">
                <a16:creationId xmlns:a16="http://schemas.microsoft.com/office/drawing/2014/main" id="{5FC002E7-6588-BAA2-0DA3-51564AAE0A28}"/>
              </a:ext>
            </a:extLst>
          </p:cNvPr>
          <p:cNvSpPr txBox="1"/>
          <p:nvPr/>
        </p:nvSpPr>
        <p:spPr>
          <a:xfrm rot="16200000">
            <a:off x="-366034" y="4947496"/>
            <a:ext cx="1760622" cy="276999"/>
          </a:xfrm>
          <a:prstGeom prst="rect">
            <a:avLst/>
          </a:prstGeom>
          <a:noFill/>
        </p:spPr>
        <p:txBody>
          <a:bodyPr wrap="square" lIns="0" tIns="0" rIns="0" bIns="0" rtlCol="0">
            <a:spAutoFit/>
          </a:bodyPr>
          <a:lstStyle/>
          <a:p>
            <a:pPr algn="ctr"/>
            <a:r>
              <a:rPr lang="en-US" altLang="ko-KR" dirty="0">
                <a:latin typeface="+mj-lt"/>
                <a:ea typeface="Linux Biolinum" panose="02000503000000000000" pitchFamily="2" charset="0"/>
                <a:cs typeface="Arial" panose="020B0604020202020204" pitchFamily="34" charset="0"/>
              </a:rPr>
              <a:t>Field Amplitude</a:t>
            </a:r>
            <a:endParaRPr lang="ko-KR" altLang="en-US" dirty="0">
              <a:latin typeface="+mj-lt"/>
              <a:cs typeface="Arial" panose="020B0604020202020204" pitchFamily="34" charset="0"/>
            </a:endParaRPr>
          </a:p>
        </p:txBody>
      </p:sp>
      <p:pic>
        <p:nvPicPr>
          <p:cNvPr id="48" name="Picture 6" descr="Electromagnetic Waves - Definition, Characteristic, Equation and Spectrum -  Physics - Aakash | AESL">
            <a:extLst>
              <a:ext uri="{FF2B5EF4-FFF2-40B4-BE49-F238E27FC236}">
                <a16:creationId xmlns:a16="http://schemas.microsoft.com/office/drawing/2014/main" id="{F303AEFE-E96A-7363-28CE-956D0577FF2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042" t="22908" r="17811" b="1632"/>
          <a:stretch>
            <a:fillRect/>
          </a:stretch>
        </p:blipFill>
        <p:spPr bwMode="auto">
          <a:xfrm>
            <a:off x="2189734" y="4155929"/>
            <a:ext cx="1667865" cy="656938"/>
          </a:xfrm>
          <a:prstGeom prst="rect">
            <a:avLst/>
          </a:prstGeom>
          <a:noFill/>
          <a:extLst>
            <a:ext uri="{909E8E84-426E-40DD-AFC4-6F175D3DCCD1}">
              <a14:hiddenFill xmlns:a14="http://schemas.microsoft.com/office/drawing/2010/main">
                <a:solidFill>
                  <a:srgbClr val="FFFFFF"/>
                </a:solidFill>
              </a14:hiddenFill>
            </a:ext>
          </a:extLst>
        </p:spPr>
      </p:pic>
      <p:cxnSp>
        <p:nvCxnSpPr>
          <p:cNvPr id="55" name="직선 화살표 연결선 54">
            <a:extLst>
              <a:ext uri="{FF2B5EF4-FFF2-40B4-BE49-F238E27FC236}">
                <a16:creationId xmlns:a16="http://schemas.microsoft.com/office/drawing/2014/main" id="{8C7FFFF6-5775-C00F-958F-31AE522A1DDD}"/>
              </a:ext>
            </a:extLst>
          </p:cNvPr>
          <p:cNvCxnSpPr>
            <a:cxnSpLocks/>
          </p:cNvCxnSpPr>
          <p:nvPr/>
        </p:nvCxnSpPr>
        <p:spPr>
          <a:xfrm flipV="1">
            <a:off x="768464" y="4253201"/>
            <a:ext cx="0" cy="1574606"/>
          </a:xfrm>
          <a:prstGeom prst="straightConnector1">
            <a:avLst/>
          </a:prstGeom>
          <a:noFill/>
          <a:ln w="19050" cap="flat" cmpd="sng" algn="ctr">
            <a:solidFill>
              <a:srgbClr val="4472C4"/>
            </a:solidFill>
            <a:prstDash val="solid"/>
            <a:miter lim="800000"/>
            <a:tailEnd type="triangle"/>
          </a:ln>
          <a:effectLst/>
        </p:spPr>
      </p:cxnSp>
      <p:sp>
        <p:nvSpPr>
          <p:cNvPr id="63" name="TextBox 62">
            <a:extLst>
              <a:ext uri="{FF2B5EF4-FFF2-40B4-BE49-F238E27FC236}">
                <a16:creationId xmlns:a16="http://schemas.microsoft.com/office/drawing/2014/main" id="{B8F8FB5B-9F71-4395-E4E1-17F761AFEC28}"/>
              </a:ext>
            </a:extLst>
          </p:cNvPr>
          <p:cNvSpPr txBox="1"/>
          <p:nvPr/>
        </p:nvSpPr>
        <p:spPr>
          <a:xfrm>
            <a:off x="1226119" y="5725002"/>
            <a:ext cx="1856964" cy="276999"/>
          </a:xfrm>
          <a:prstGeom prst="rect">
            <a:avLst/>
          </a:prstGeom>
          <a:noFill/>
        </p:spPr>
        <p:txBody>
          <a:bodyPr wrap="square" lIns="0" tIns="0" rIns="0" bIns="0" rtlCol="0">
            <a:spAutoFit/>
          </a:bodyPr>
          <a:lstStyle/>
          <a:p>
            <a:pPr algn="ctr"/>
            <a:r>
              <a:rPr lang="en-US" altLang="ko-KR" dirty="0">
                <a:latin typeface="Arial" panose="020B0604020202020204" pitchFamily="34" charset="0"/>
                <a:ea typeface="Linux Biolinum" panose="02000503000000000000" pitchFamily="2" charset="0"/>
                <a:cs typeface="Arial" panose="020B0604020202020204" pitchFamily="34" charset="0"/>
              </a:rPr>
              <a:t>time (or distance)</a:t>
            </a:r>
            <a:endParaRPr lang="ko-KR" altLang="en-US" dirty="0">
              <a:latin typeface="Arial" panose="020B0604020202020204" pitchFamily="34" charset="0"/>
              <a:cs typeface="Arial" panose="020B0604020202020204" pitchFamily="34" charset="0"/>
            </a:endParaRPr>
          </a:p>
        </p:txBody>
      </p:sp>
      <p:cxnSp>
        <p:nvCxnSpPr>
          <p:cNvPr id="6145" name="직선 연결선 6144">
            <a:extLst>
              <a:ext uri="{FF2B5EF4-FFF2-40B4-BE49-F238E27FC236}">
                <a16:creationId xmlns:a16="http://schemas.microsoft.com/office/drawing/2014/main" id="{77461B91-672A-EA1A-3F6C-C3623691EA47}"/>
              </a:ext>
            </a:extLst>
          </p:cNvPr>
          <p:cNvCxnSpPr>
            <a:cxnSpLocks/>
          </p:cNvCxnSpPr>
          <p:nvPr/>
        </p:nvCxnSpPr>
        <p:spPr>
          <a:xfrm>
            <a:off x="10163" y="3949776"/>
            <a:ext cx="121818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52" name="직사각형 6151">
            <a:extLst>
              <a:ext uri="{FF2B5EF4-FFF2-40B4-BE49-F238E27FC236}">
                <a16:creationId xmlns:a16="http://schemas.microsoft.com/office/drawing/2014/main" id="{6F70D8B9-4655-A2F2-AE73-D02E764ADFD4}"/>
              </a:ext>
            </a:extLst>
          </p:cNvPr>
          <p:cNvSpPr/>
          <p:nvPr/>
        </p:nvSpPr>
        <p:spPr>
          <a:xfrm>
            <a:off x="5270012" y="1948064"/>
            <a:ext cx="2361076" cy="443918"/>
          </a:xfrm>
          <a:prstGeom prst="rect">
            <a:avLst/>
          </a:prstGeom>
          <a:solidFill>
            <a:schemeClr val="tx1">
              <a:lumMod val="50000"/>
            </a:schemeClr>
          </a:solidFill>
          <a:ln w="381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53" name="평행 사변형 6152">
            <a:extLst>
              <a:ext uri="{FF2B5EF4-FFF2-40B4-BE49-F238E27FC236}">
                <a16:creationId xmlns:a16="http://schemas.microsoft.com/office/drawing/2014/main" id="{3B9EA622-68C9-10C9-C940-42C0C4EB813C}"/>
              </a:ext>
            </a:extLst>
          </p:cNvPr>
          <p:cNvSpPr/>
          <p:nvPr/>
        </p:nvSpPr>
        <p:spPr>
          <a:xfrm rot="10800000" flipH="1">
            <a:off x="4962205" y="1264691"/>
            <a:ext cx="2594809" cy="2037563"/>
          </a:xfrm>
          <a:prstGeom prst="parallelogram">
            <a:avLst>
              <a:gd name="adj" fmla="val 43810"/>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54" name="직사각형 6153">
            <a:extLst>
              <a:ext uri="{FF2B5EF4-FFF2-40B4-BE49-F238E27FC236}">
                <a16:creationId xmlns:a16="http://schemas.microsoft.com/office/drawing/2014/main" id="{FA53AE86-8186-6DF3-3A25-8545CA98AA05}"/>
              </a:ext>
            </a:extLst>
          </p:cNvPr>
          <p:cNvSpPr/>
          <p:nvPr/>
        </p:nvSpPr>
        <p:spPr>
          <a:xfrm>
            <a:off x="5270012" y="3206007"/>
            <a:ext cx="2361076" cy="443918"/>
          </a:xfrm>
          <a:prstGeom prst="rect">
            <a:avLst/>
          </a:prstGeom>
          <a:solidFill>
            <a:srgbClr val="E7E6E6"/>
          </a:solidFill>
          <a:ln w="38100">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6155" name="직선 화살표 연결선 6154">
            <a:extLst>
              <a:ext uri="{FF2B5EF4-FFF2-40B4-BE49-F238E27FC236}">
                <a16:creationId xmlns:a16="http://schemas.microsoft.com/office/drawing/2014/main" id="{8E1AB72F-2A30-0C13-1E12-1A381852F383}"/>
              </a:ext>
            </a:extLst>
          </p:cNvPr>
          <p:cNvCxnSpPr>
            <a:cxnSpLocks/>
          </p:cNvCxnSpPr>
          <p:nvPr/>
        </p:nvCxnSpPr>
        <p:spPr>
          <a:xfrm>
            <a:off x="5008855" y="2148590"/>
            <a:ext cx="0" cy="1258338"/>
          </a:xfrm>
          <a:prstGeom prst="straightConnector1">
            <a:avLst/>
          </a:prstGeom>
          <a:ln w="57150">
            <a:solidFill>
              <a:schemeClr val="accent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156" name="직선 화살표 연결선 6155">
            <a:extLst>
              <a:ext uri="{FF2B5EF4-FFF2-40B4-BE49-F238E27FC236}">
                <a16:creationId xmlns:a16="http://schemas.microsoft.com/office/drawing/2014/main" id="{BE800FB0-AB7B-B9E4-0C18-4D29B46F685A}"/>
              </a:ext>
            </a:extLst>
          </p:cNvPr>
          <p:cNvCxnSpPr>
            <a:cxnSpLocks/>
          </p:cNvCxnSpPr>
          <p:nvPr/>
        </p:nvCxnSpPr>
        <p:spPr>
          <a:xfrm>
            <a:off x="5695190" y="1948064"/>
            <a:ext cx="461364" cy="1226134"/>
          </a:xfrm>
          <a:prstGeom prst="straightConnector1">
            <a:avLst/>
          </a:prstGeom>
          <a:ln w="38100">
            <a:solidFill>
              <a:schemeClr val="accent1">
                <a:lumMod val="60000"/>
                <a:lumOff val="40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6157" name="직선 화살표 연결선 6156">
            <a:extLst>
              <a:ext uri="{FF2B5EF4-FFF2-40B4-BE49-F238E27FC236}">
                <a16:creationId xmlns:a16="http://schemas.microsoft.com/office/drawing/2014/main" id="{C1B59F28-34CD-D292-130A-172ED765009D}"/>
              </a:ext>
            </a:extLst>
          </p:cNvPr>
          <p:cNvCxnSpPr>
            <a:cxnSpLocks/>
          </p:cNvCxnSpPr>
          <p:nvPr/>
        </p:nvCxnSpPr>
        <p:spPr>
          <a:xfrm>
            <a:off x="6156554" y="1948064"/>
            <a:ext cx="461364" cy="1226134"/>
          </a:xfrm>
          <a:prstGeom prst="straightConnector1">
            <a:avLst/>
          </a:prstGeom>
          <a:ln w="38100">
            <a:solidFill>
              <a:schemeClr val="accent1">
                <a:lumMod val="60000"/>
                <a:lumOff val="40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6158" name="직선 화살표 연결선 6157">
            <a:extLst>
              <a:ext uri="{FF2B5EF4-FFF2-40B4-BE49-F238E27FC236}">
                <a16:creationId xmlns:a16="http://schemas.microsoft.com/office/drawing/2014/main" id="{73A23F99-A027-6047-AABC-0093BF83B86A}"/>
              </a:ext>
            </a:extLst>
          </p:cNvPr>
          <p:cNvCxnSpPr>
            <a:cxnSpLocks/>
          </p:cNvCxnSpPr>
          <p:nvPr/>
        </p:nvCxnSpPr>
        <p:spPr>
          <a:xfrm>
            <a:off x="6612813" y="1948064"/>
            <a:ext cx="461364" cy="1226134"/>
          </a:xfrm>
          <a:prstGeom prst="straightConnector1">
            <a:avLst/>
          </a:prstGeom>
          <a:ln w="38100">
            <a:solidFill>
              <a:schemeClr val="accent1">
                <a:lumMod val="60000"/>
                <a:lumOff val="40000"/>
              </a:schemeClr>
            </a:solidFill>
            <a:prstDash val="dash"/>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159" name="TextBox 6158">
                <a:extLst>
                  <a:ext uri="{FF2B5EF4-FFF2-40B4-BE49-F238E27FC236}">
                    <a16:creationId xmlns:a16="http://schemas.microsoft.com/office/drawing/2014/main" id="{973BFA28-1490-306B-0ADD-216C5C5381E6}"/>
                  </a:ext>
                </a:extLst>
              </p:cNvPr>
              <p:cNvSpPr txBox="1"/>
              <p:nvPr/>
            </p:nvSpPr>
            <p:spPr>
              <a:xfrm>
                <a:off x="6993959" y="906087"/>
                <a:ext cx="1844368" cy="923330"/>
              </a:xfrm>
              <a:prstGeom prst="rect">
                <a:avLst/>
              </a:prstGeom>
              <a:noFill/>
            </p:spPr>
            <p:txBody>
              <a:bodyPr wrap="square">
                <a:spAutoFit/>
              </a:bodyPr>
              <a:lstStyle/>
              <a:p>
                <a:pPr algn="ctr"/>
                <a:r>
                  <a:rPr lang="en-US" altLang="ko-KR" sz="1800" dirty="0"/>
                  <a:t>Microscopic geometry relative to </a:t>
                </a:r>
                <a14:m>
                  <m:oMath xmlns:m="http://schemas.openxmlformats.org/officeDocument/2006/math">
                    <m:r>
                      <a:rPr lang="en-US" altLang="ko-KR" sz="1800" i="1" smtClean="0">
                        <a:solidFill>
                          <a:schemeClr val="tx1"/>
                        </a:solidFill>
                        <a:latin typeface="Cambria Math" panose="02040503050406030204" pitchFamily="18" charset="0"/>
                      </a:rPr>
                      <m:t>𝜆</m:t>
                    </m:r>
                  </m:oMath>
                </a14:m>
                <a:r>
                  <a:rPr lang="en-US" altLang="ko-KR" sz="1800" dirty="0"/>
                  <a:t> </a:t>
                </a:r>
                <a:endParaRPr lang="ko-KR" altLang="en-US" dirty="0"/>
              </a:p>
            </p:txBody>
          </p:sp>
        </mc:Choice>
        <mc:Fallback xmlns="">
          <p:sp>
            <p:nvSpPr>
              <p:cNvPr id="6159" name="TextBox 6158">
                <a:extLst>
                  <a:ext uri="{FF2B5EF4-FFF2-40B4-BE49-F238E27FC236}">
                    <a16:creationId xmlns:a16="http://schemas.microsoft.com/office/drawing/2014/main" id="{973BFA28-1490-306B-0ADD-216C5C5381E6}"/>
                  </a:ext>
                </a:extLst>
              </p:cNvPr>
              <p:cNvSpPr txBox="1">
                <a:spLocks noRot="1" noChangeAspect="1" noMove="1" noResize="1" noEditPoints="1" noAdjustHandles="1" noChangeArrowheads="1" noChangeShapeType="1" noTextEdit="1"/>
              </p:cNvSpPr>
              <p:nvPr/>
            </p:nvSpPr>
            <p:spPr>
              <a:xfrm>
                <a:off x="6993959" y="906087"/>
                <a:ext cx="1844368" cy="923330"/>
              </a:xfrm>
              <a:prstGeom prst="rect">
                <a:avLst/>
              </a:prstGeom>
              <a:blipFill>
                <a:blip r:embed="rId10"/>
                <a:stretch>
                  <a:fillRect t="-3974" b="-9934"/>
                </a:stretch>
              </a:blipFill>
            </p:spPr>
            <p:txBody>
              <a:bodyPr/>
              <a:lstStyle/>
              <a:p>
                <a:r>
                  <a:rPr lang="ko-KR" altLang="en-US">
                    <a:noFill/>
                  </a:rPr>
                  <a:t> </a:t>
                </a:r>
              </a:p>
            </p:txBody>
          </p:sp>
        </mc:Fallback>
      </mc:AlternateContent>
      <p:sp>
        <p:nvSpPr>
          <p:cNvPr id="6160" name="TextBox 6159">
            <a:extLst>
              <a:ext uri="{FF2B5EF4-FFF2-40B4-BE49-F238E27FC236}">
                <a16:creationId xmlns:a16="http://schemas.microsoft.com/office/drawing/2014/main" id="{1E894F88-3C77-C5CD-2458-818DF0A378A4}"/>
              </a:ext>
            </a:extLst>
          </p:cNvPr>
          <p:cNvSpPr txBox="1"/>
          <p:nvPr/>
        </p:nvSpPr>
        <p:spPr>
          <a:xfrm>
            <a:off x="4785341" y="1234083"/>
            <a:ext cx="2498642" cy="461665"/>
          </a:xfrm>
          <a:prstGeom prst="rect">
            <a:avLst/>
          </a:prstGeom>
          <a:noFill/>
        </p:spPr>
        <p:txBody>
          <a:bodyPr wrap="square">
            <a:spAutoFit/>
          </a:bodyPr>
          <a:lstStyle/>
          <a:p>
            <a:pPr algn="ctr"/>
            <a:r>
              <a:rPr lang="en-US" altLang="ko-KR" sz="2400" b="1" dirty="0">
                <a:solidFill>
                  <a:schemeClr val="accent2"/>
                </a:solidFill>
              </a:rPr>
              <a:t>Macroscopic</a:t>
            </a:r>
            <a:r>
              <a:rPr lang="en-US" altLang="ko-KR" sz="1800" dirty="0">
                <a:solidFill>
                  <a:schemeClr val="accent2"/>
                </a:solidFill>
              </a:rPr>
              <a:t> </a:t>
            </a:r>
          </a:p>
        </p:txBody>
      </p:sp>
      <p:sp>
        <p:nvSpPr>
          <p:cNvPr id="6161" name="자유형: 도형 6160">
            <a:extLst>
              <a:ext uri="{FF2B5EF4-FFF2-40B4-BE49-F238E27FC236}">
                <a16:creationId xmlns:a16="http://schemas.microsoft.com/office/drawing/2014/main" id="{31768C3F-AABD-B103-4556-F646BCF5958B}"/>
              </a:ext>
            </a:extLst>
          </p:cNvPr>
          <p:cNvSpPr/>
          <p:nvPr/>
        </p:nvSpPr>
        <p:spPr>
          <a:xfrm>
            <a:off x="5320867" y="4399707"/>
            <a:ext cx="2631945" cy="910176"/>
          </a:xfrm>
          <a:custGeom>
            <a:avLst/>
            <a:gdLst>
              <a:gd name="connsiteX0" fmla="*/ 6096 w 4431792"/>
              <a:gd name="connsiteY0" fmla="*/ 1213104 h 1578864"/>
              <a:gd name="connsiteX1" fmla="*/ 91440 w 4431792"/>
              <a:gd name="connsiteY1" fmla="*/ 1353312 h 1578864"/>
              <a:gd name="connsiteX2" fmla="*/ 316992 w 4431792"/>
              <a:gd name="connsiteY2" fmla="*/ 554736 h 1578864"/>
              <a:gd name="connsiteX3" fmla="*/ 701040 w 4431792"/>
              <a:gd name="connsiteY3" fmla="*/ 42672 h 1578864"/>
              <a:gd name="connsiteX4" fmla="*/ 1072896 w 4431792"/>
              <a:gd name="connsiteY4" fmla="*/ 505968 h 1578864"/>
              <a:gd name="connsiteX5" fmla="*/ 1335024 w 4431792"/>
              <a:gd name="connsiteY5" fmla="*/ 377952 h 1578864"/>
              <a:gd name="connsiteX6" fmla="*/ 1450848 w 4431792"/>
              <a:gd name="connsiteY6" fmla="*/ 249936 h 1578864"/>
              <a:gd name="connsiteX7" fmla="*/ 1609344 w 4431792"/>
              <a:gd name="connsiteY7" fmla="*/ 323088 h 1578864"/>
              <a:gd name="connsiteX8" fmla="*/ 1773936 w 4431792"/>
              <a:gd name="connsiteY8" fmla="*/ 182880 h 1578864"/>
              <a:gd name="connsiteX9" fmla="*/ 2029968 w 4431792"/>
              <a:gd name="connsiteY9" fmla="*/ 286512 h 1578864"/>
              <a:gd name="connsiteX10" fmla="*/ 2218944 w 4431792"/>
              <a:gd name="connsiteY10" fmla="*/ 396240 h 1578864"/>
              <a:gd name="connsiteX11" fmla="*/ 2426208 w 4431792"/>
              <a:gd name="connsiteY11" fmla="*/ 188976 h 1578864"/>
              <a:gd name="connsiteX12" fmla="*/ 2688336 w 4431792"/>
              <a:gd name="connsiteY12" fmla="*/ 0 h 1578864"/>
              <a:gd name="connsiteX13" fmla="*/ 2834640 w 4431792"/>
              <a:gd name="connsiteY13" fmla="*/ 103632 h 1578864"/>
              <a:gd name="connsiteX14" fmla="*/ 2913888 w 4431792"/>
              <a:gd name="connsiteY14" fmla="*/ 420624 h 1578864"/>
              <a:gd name="connsiteX15" fmla="*/ 3017520 w 4431792"/>
              <a:gd name="connsiteY15" fmla="*/ 518160 h 1578864"/>
              <a:gd name="connsiteX16" fmla="*/ 3127248 w 4431792"/>
              <a:gd name="connsiteY16" fmla="*/ 1066800 h 1578864"/>
              <a:gd name="connsiteX17" fmla="*/ 3243072 w 4431792"/>
              <a:gd name="connsiteY17" fmla="*/ 1158240 h 1578864"/>
              <a:gd name="connsiteX18" fmla="*/ 3499104 w 4431792"/>
              <a:gd name="connsiteY18" fmla="*/ 1005840 h 1578864"/>
              <a:gd name="connsiteX19" fmla="*/ 3608832 w 4431792"/>
              <a:gd name="connsiteY19" fmla="*/ 835152 h 1578864"/>
              <a:gd name="connsiteX20" fmla="*/ 3718560 w 4431792"/>
              <a:gd name="connsiteY20" fmla="*/ 518160 h 1578864"/>
              <a:gd name="connsiteX21" fmla="*/ 3919728 w 4431792"/>
              <a:gd name="connsiteY21" fmla="*/ 542544 h 1578864"/>
              <a:gd name="connsiteX22" fmla="*/ 4017264 w 4431792"/>
              <a:gd name="connsiteY22" fmla="*/ 835152 h 1578864"/>
              <a:gd name="connsiteX23" fmla="*/ 4145280 w 4431792"/>
              <a:gd name="connsiteY23" fmla="*/ 1097280 h 1578864"/>
              <a:gd name="connsiteX24" fmla="*/ 4328160 w 4431792"/>
              <a:gd name="connsiteY24" fmla="*/ 938784 h 1578864"/>
              <a:gd name="connsiteX25" fmla="*/ 4413504 w 4431792"/>
              <a:gd name="connsiteY25" fmla="*/ 774192 h 1578864"/>
              <a:gd name="connsiteX26" fmla="*/ 4431792 w 4431792"/>
              <a:gd name="connsiteY26" fmla="*/ 1554480 h 1578864"/>
              <a:gd name="connsiteX27" fmla="*/ 128016 w 4431792"/>
              <a:gd name="connsiteY27" fmla="*/ 1578864 h 1578864"/>
              <a:gd name="connsiteX28" fmla="*/ 0 w 4431792"/>
              <a:gd name="connsiteY28" fmla="*/ 1572768 h 1578864"/>
              <a:gd name="connsiteX29" fmla="*/ 6096 w 4431792"/>
              <a:gd name="connsiteY29" fmla="*/ 1213104 h 157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431792" h="1578864">
                <a:moveTo>
                  <a:pt x="6096" y="1213104"/>
                </a:moveTo>
                <a:lnTo>
                  <a:pt x="91440" y="1353312"/>
                </a:lnTo>
                <a:lnTo>
                  <a:pt x="316992" y="554736"/>
                </a:lnTo>
                <a:lnTo>
                  <a:pt x="701040" y="42672"/>
                </a:lnTo>
                <a:lnTo>
                  <a:pt x="1072896" y="505968"/>
                </a:lnTo>
                <a:lnTo>
                  <a:pt x="1335024" y="377952"/>
                </a:lnTo>
                <a:lnTo>
                  <a:pt x="1450848" y="249936"/>
                </a:lnTo>
                <a:lnTo>
                  <a:pt x="1609344" y="323088"/>
                </a:lnTo>
                <a:lnTo>
                  <a:pt x="1773936" y="182880"/>
                </a:lnTo>
                <a:lnTo>
                  <a:pt x="2029968" y="286512"/>
                </a:lnTo>
                <a:lnTo>
                  <a:pt x="2218944" y="396240"/>
                </a:lnTo>
                <a:lnTo>
                  <a:pt x="2426208" y="188976"/>
                </a:lnTo>
                <a:lnTo>
                  <a:pt x="2688336" y="0"/>
                </a:lnTo>
                <a:lnTo>
                  <a:pt x="2834640" y="103632"/>
                </a:lnTo>
                <a:lnTo>
                  <a:pt x="2913888" y="420624"/>
                </a:lnTo>
                <a:lnTo>
                  <a:pt x="3017520" y="518160"/>
                </a:lnTo>
                <a:lnTo>
                  <a:pt x="3127248" y="1066800"/>
                </a:lnTo>
                <a:lnTo>
                  <a:pt x="3243072" y="1158240"/>
                </a:lnTo>
                <a:lnTo>
                  <a:pt x="3499104" y="1005840"/>
                </a:lnTo>
                <a:lnTo>
                  <a:pt x="3608832" y="835152"/>
                </a:lnTo>
                <a:lnTo>
                  <a:pt x="3718560" y="518160"/>
                </a:lnTo>
                <a:lnTo>
                  <a:pt x="3919728" y="542544"/>
                </a:lnTo>
                <a:lnTo>
                  <a:pt x="4017264" y="835152"/>
                </a:lnTo>
                <a:lnTo>
                  <a:pt x="4145280" y="1097280"/>
                </a:lnTo>
                <a:lnTo>
                  <a:pt x="4328160" y="938784"/>
                </a:lnTo>
                <a:lnTo>
                  <a:pt x="4413504" y="774192"/>
                </a:lnTo>
                <a:lnTo>
                  <a:pt x="4431792" y="1554480"/>
                </a:lnTo>
                <a:lnTo>
                  <a:pt x="128016" y="1578864"/>
                </a:lnTo>
                <a:lnTo>
                  <a:pt x="0" y="1572768"/>
                </a:lnTo>
                <a:lnTo>
                  <a:pt x="6096" y="1213104"/>
                </a:lnTo>
                <a:close/>
              </a:path>
            </a:pathLst>
          </a:custGeom>
          <a:solidFill>
            <a:schemeClr val="tx1">
              <a:lumMod val="50000"/>
            </a:schemeClr>
          </a:solidFill>
          <a:ln w="38100" cap="flat" cmpd="sng" algn="ctr">
            <a:solidFill>
              <a:schemeClr val="bg2">
                <a:lumMod val="7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b="0" i="0" u="none" strike="noStrike" kern="0" cap="none" spc="0" normalizeH="0" baseline="0" noProof="0">
              <a:ln>
                <a:noFill/>
              </a:ln>
              <a:solidFill>
                <a:prstClr val="white"/>
              </a:solidFill>
              <a:effectLst/>
              <a:uLnTx/>
              <a:uFillTx/>
              <a:latin typeface="Arial"/>
              <a:ea typeface="맑은 고딕"/>
              <a:cs typeface="+mn-cs"/>
            </a:endParaRPr>
          </a:p>
        </p:txBody>
      </p:sp>
      <p:sp>
        <p:nvSpPr>
          <p:cNvPr id="6162" name="평행 사변형 6161">
            <a:extLst>
              <a:ext uri="{FF2B5EF4-FFF2-40B4-BE49-F238E27FC236}">
                <a16:creationId xmlns:a16="http://schemas.microsoft.com/office/drawing/2014/main" id="{282CCE54-519A-5BB0-9ACC-9973E7877916}"/>
              </a:ext>
            </a:extLst>
          </p:cNvPr>
          <p:cNvSpPr/>
          <p:nvPr/>
        </p:nvSpPr>
        <p:spPr>
          <a:xfrm rot="10800000" flipH="1">
            <a:off x="5108368" y="4086461"/>
            <a:ext cx="2594809" cy="2129244"/>
          </a:xfrm>
          <a:prstGeom prst="parallelogram">
            <a:avLst>
              <a:gd name="adj" fmla="val 43810"/>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6163" name="직선 화살표 연결선 6162">
            <a:extLst>
              <a:ext uri="{FF2B5EF4-FFF2-40B4-BE49-F238E27FC236}">
                <a16:creationId xmlns:a16="http://schemas.microsoft.com/office/drawing/2014/main" id="{662875F1-4D70-F62B-43D9-963FB941C493}"/>
              </a:ext>
            </a:extLst>
          </p:cNvPr>
          <p:cNvCxnSpPr>
            <a:cxnSpLocks/>
          </p:cNvCxnSpPr>
          <p:nvPr/>
        </p:nvCxnSpPr>
        <p:spPr>
          <a:xfrm>
            <a:off x="5023841" y="5062040"/>
            <a:ext cx="0" cy="1258338"/>
          </a:xfrm>
          <a:prstGeom prst="straightConnector1">
            <a:avLst/>
          </a:prstGeom>
          <a:ln w="57150">
            <a:solidFill>
              <a:schemeClr val="accent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6164" name="자유형: 도형 6163">
            <a:extLst>
              <a:ext uri="{FF2B5EF4-FFF2-40B4-BE49-F238E27FC236}">
                <a16:creationId xmlns:a16="http://schemas.microsoft.com/office/drawing/2014/main" id="{E5DA13D5-6C62-47BE-DBEE-8BEB08B0CAEA}"/>
              </a:ext>
            </a:extLst>
          </p:cNvPr>
          <p:cNvSpPr/>
          <p:nvPr/>
        </p:nvSpPr>
        <p:spPr>
          <a:xfrm>
            <a:off x="5328213" y="5630275"/>
            <a:ext cx="2631945" cy="910176"/>
          </a:xfrm>
          <a:custGeom>
            <a:avLst/>
            <a:gdLst>
              <a:gd name="connsiteX0" fmla="*/ 6096 w 4431792"/>
              <a:gd name="connsiteY0" fmla="*/ 1213104 h 1578864"/>
              <a:gd name="connsiteX1" fmla="*/ 91440 w 4431792"/>
              <a:gd name="connsiteY1" fmla="*/ 1353312 h 1578864"/>
              <a:gd name="connsiteX2" fmla="*/ 316992 w 4431792"/>
              <a:gd name="connsiteY2" fmla="*/ 554736 h 1578864"/>
              <a:gd name="connsiteX3" fmla="*/ 701040 w 4431792"/>
              <a:gd name="connsiteY3" fmla="*/ 42672 h 1578864"/>
              <a:gd name="connsiteX4" fmla="*/ 1072896 w 4431792"/>
              <a:gd name="connsiteY4" fmla="*/ 505968 h 1578864"/>
              <a:gd name="connsiteX5" fmla="*/ 1335024 w 4431792"/>
              <a:gd name="connsiteY5" fmla="*/ 377952 h 1578864"/>
              <a:gd name="connsiteX6" fmla="*/ 1450848 w 4431792"/>
              <a:gd name="connsiteY6" fmla="*/ 249936 h 1578864"/>
              <a:gd name="connsiteX7" fmla="*/ 1609344 w 4431792"/>
              <a:gd name="connsiteY7" fmla="*/ 323088 h 1578864"/>
              <a:gd name="connsiteX8" fmla="*/ 1773936 w 4431792"/>
              <a:gd name="connsiteY8" fmla="*/ 182880 h 1578864"/>
              <a:gd name="connsiteX9" fmla="*/ 2029968 w 4431792"/>
              <a:gd name="connsiteY9" fmla="*/ 286512 h 1578864"/>
              <a:gd name="connsiteX10" fmla="*/ 2218944 w 4431792"/>
              <a:gd name="connsiteY10" fmla="*/ 396240 h 1578864"/>
              <a:gd name="connsiteX11" fmla="*/ 2426208 w 4431792"/>
              <a:gd name="connsiteY11" fmla="*/ 188976 h 1578864"/>
              <a:gd name="connsiteX12" fmla="*/ 2688336 w 4431792"/>
              <a:gd name="connsiteY12" fmla="*/ 0 h 1578864"/>
              <a:gd name="connsiteX13" fmla="*/ 2834640 w 4431792"/>
              <a:gd name="connsiteY13" fmla="*/ 103632 h 1578864"/>
              <a:gd name="connsiteX14" fmla="*/ 2913888 w 4431792"/>
              <a:gd name="connsiteY14" fmla="*/ 420624 h 1578864"/>
              <a:gd name="connsiteX15" fmla="*/ 3017520 w 4431792"/>
              <a:gd name="connsiteY15" fmla="*/ 518160 h 1578864"/>
              <a:gd name="connsiteX16" fmla="*/ 3127248 w 4431792"/>
              <a:gd name="connsiteY16" fmla="*/ 1066800 h 1578864"/>
              <a:gd name="connsiteX17" fmla="*/ 3243072 w 4431792"/>
              <a:gd name="connsiteY17" fmla="*/ 1158240 h 1578864"/>
              <a:gd name="connsiteX18" fmla="*/ 3499104 w 4431792"/>
              <a:gd name="connsiteY18" fmla="*/ 1005840 h 1578864"/>
              <a:gd name="connsiteX19" fmla="*/ 3608832 w 4431792"/>
              <a:gd name="connsiteY19" fmla="*/ 835152 h 1578864"/>
              <a:gd name="connsiteX20" fmla="*/ 3718560 w 4431792"/>
              <a:gd name="connsiteY20" fmla="*/ 518160 h 1578864"/>
              <a:gd name="connsiteX21" fmla="*/ 3919728 w 4431792"/>
              <a:gd name="connsiteY21" fmla="*/ 542544 h 1578864"/>
              <a:gd name="connsiteX22" fmla="*/ 4017264 w 4431792"/>
              <a:gd name="connsiteY22" fmla="*/ 835152 h 1578864"/>
              <a:gd name="connsiteX23" fmla="*/ 4145280 w 4431792"/>
              <a:gd name="connsiteY23" fmla="*/ 1097280 h 1578864"/>
              <a:gd name="connsiteX24" fmla="*/ 4328160 w 4431792"/>
              <a:gd name="connsiteY24" fmla="*/ 938784 h 1578864"/>
              <a:gd name="connsiteX25" fmla="*/ 4413504 w 4431792"/>
              <a:gd name="connsiteY25" fmla="*/ 774192 h 1578864"/>
              <a:gd name="connsiteX26" fmla="*/ 4431792 w 4431792"/>
              <a:gd name="connsiteY26" fmla="*/ 1554480 h 1578864"/>
              <a:gd name="connsiteX27" fmla="*/ 128016 w 4431792"/>
              <a:gd name="connsiteY27" fmla="*/ 1578864 h 1578864"/>
              <a:gd name="connsiteX28" fmla="*/ 0 w 4431792"/>
              <a:gd name="connsiteY28" fmla="*/ 1572768 h 1578864"/>
              <a:gd name="connsiteX29" fmla="*/ 6096 w 4431792"/>
              <a:gd name="connsiteY29" fmla="*/ 1213104 h 157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431792" h="1578864">
                <a:moveTo>
                  <a:pt x="6096" y="1213104"/>
                </a:moveTo>
                <a:lnTo>
                  <a:pt x="91440" y="1353312"/>
                </a:lnTo>
                <a:lnTo>
                  <a:pt x="316992" y="554736"/>
                </a:lnTo>
                <a:lnTo>
                  <a:pt x="701040" y="42672"/>
                </a:lnTo>
                <a:lnTo>
                  <a:pt x="1072896" y="505968"/>
                </a:lnTo>
                <a:lnTo>
                  <a:pt x="1335024" y="377952"/>
                </a:lnTo>
                <a:lnTo>
                  <a:pt x="1450848" y="249936"/>
                </a:lnTo>
                <a:lnTo>
                  <a:pt x="1609344" y="323088"/>
                </a:lnTo>
                <a:lnTo>
                  <a:pt x="1773936" y="182880"/>
                </a:lnTo>
                <a:lnTo>
                  <a:pt x="2029968" y="286512"/>
                </a:lnTo>
                <a:lnTo>
                  <a:pt x="2218944" y="396240"/>
                </a:lnTo>
                <a:lnTo>
                  <a:pt x="2426208" y="188976"/>
                </a:lnTo>
                <a:lnTo>
                  <a:pt x="2688336" y="0"/>
                </a:lnTo>
                <a:lnTo>
                  <a:pt x="2834640" y="103632"/>
                </a:lnTo>
                <a:lnTo>
                  <a:pt x="2913888" y="420624"/>
                </a:lnTo>
                <a:lnTo>
                  <a:pt x="3017520" y="518160"/>
                </a:lnTo>
                <a:lnTo>
                  <a:pt x="3127248" y="1066800"/>
                </a:lnTo>
                <a:lnTo>
                  <a:pt x="3243072" y="1158240"/>
                </a:lnTo>
                <a:lnTo>
                  <a:pt x="3499104" y="1005840"/>
                </a:lnTo>
                <a:lnTo>
                  <a:pt x="3608832" y="835152"/>
                </a:lnTo>
                <a:lnTo>
                  <a:pt x="3718560" y="518160"/>
                </a:lnTo>
                <a:lnTo>
                  <a:pt x="3919728" y="542544"/>
                </a:lnTo>
                <a:lnTo>
                  <a:pt x="4017264" y="835152"/>
                </a:lnTo>
                <a:lnTo>
                  <a:pt x="4145280" y="1097280"/>
                </a:lnTo>
                <a:lnTo>
                  <a:pt x="4328160" y="938784"/>
                </a:lnTo>
                <a:lnTo>
                  <a:pt x="4413504" y="774192"/>
                </a:lnTo>
                <a:lnTo>
                  <a:pt x="4431792" y="1554480"/>
                </a:lnTo>
                <a:lnTo>
                  <a:pt x="128016" y="1578864"/>
                </a:lnTo>
                <a:lnTo>
                  <a:pt x="0" y="1572768"/>
                </a:lnTo>
                <a:lnTo>
                  <a:pt x="6096" y="1213104"/>
                </a:lnTo>
                <a:close/>
              </a:path>
            </a:pathLst>
          </a:custGeom>
          <a:solidFill>
            <a:srgbClr val="E7E6E6"/>
          </a:solidFill>
          <a:ln w="38100" cap="flat" cmpd="sng" algn="ctr">
            <a:solidFill>
              <a:schemeClr val="tx1">
                <a:lumMod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b="0" i="0" u="none" strike="noStrike" kern="0" cap="none" spc="0" normalizeH="0" baseline="0" noProof="0">
              <a:ln>
                <a:noFill/>
              </a:ln>
              <a:solidFill>
                <a:prstClr val="white"/>
              </a:solidFill>
              <a:effectLst/>
              <a:uLnTx/>
              <a:uFillTx/>
              <a:latin typeface="Arial"/>
              <a:ea typeface="맑은 고딕"/>
              <a:cs typeface="+mn-cs"/>
            </a:endParaRPr>
          </a:p>
        </p:txBody>
      </p:sp>
      <p:cxnSp>
        <p:nvCxnSpPr>
          <p:cNvPr id="6165" name="직선 화살표 연결선 6164">
            <a:extLst>
              <a:ext uri="{FF2B5EF4-FFF2-40B4-BE49-F238E27FC236}">
                <a16:creationId xmlns:a16="http://schemas.microsoft.com/office/drawing/2014/main" id="{C33FBDE0-67AD-6A08-801A-6B8FBAD23E0D}"/>
              </a:ext>
            </a:extLst>
          </p:cNvPr>
          <p:cNvCxnSpPr>
            <a:cxnSpLocks/>
          </p:cNvCxnSpPr>
          <p:nvPr/>
        </p:nvCxnSpPr>
        <p:spPr>
          <a:xfrm>
            <a:off x="6750838" y="4553926"/>
            <a:ext cx="25773" cy="1228220"/>
          </a:xfrm>
          <a:prstGeom prst="straightConnector1">
            <a:avLst/>
          </a:prstGeom>
          <a:ln w="38100">
            <a:solidFill>
              <a:schemeClr val="accent1">
                <a:lumMod val="60000"/>
                <a:lumOff val="40000"/>
              </a:schemeClr>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6166" name="직선 화살표 연결선 6165">
            <a:extLst>
              <a:ext uri="{FF2B5EF4-FFF2-40B4-BE49-F238E27FC236}">
                <a16:creationId xmlns:a16="http://schemas.microsoft.com/office/drawing/2014/main" id="{010F11F6-423B-2ABD-370A-568F05996994}"/>
              </a:ext>
            </a:extLst>
          </p:cNvPr>
          <p:cNvCxnSpPr>
            <a:cxnSpLocks/>
          </p:cNvCxnSpPr>
          <p:nvPr/>
        </p:nvCxnSpPr>
        <p:spPr>
          <a:xfrm>
            <a:off x="6297361" y="4633063"/>
            <a:ext cx="25773" cy="1228220"/>
          </a:xfrm>
          <a:prstGeom prst="straightConnector1">
            <a:avLst/>
          </a:prstGeom>
          <a:ln w="38100">
            <a:solidFill>
              <a:schemeClr val="accent1">
                <a:lumMod val="60000"/>
                <a:lumOff val="40000"/>
              </a:schemeClr>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6167" name="직선 화살표 연결선 6166">
            <a:extLst>
              <a:ext uri="{FF2B5EF4-FFF2-40B4-BE49-F238E27FC236}">
                <a16:creationId xmlns:a16="http://schemas.microsoft.com/office/drawing/2014/main" id="{ED23B279-2121-4A35-5C5B-EE2E3261761E}"/>
              </a:ext>
            </a:extLst>
          </p:cNvPr>
          <p:cNvCxnSpPr>
            <a:cxnSpLocks/>
          </p:cNvCxnSpPr>
          <p:nvPr/>
        </p:nvCxnSpPr>
        <p:spPr>
          <a:xfrm>
            <a:off x="5791865" y="4544610"/>
            <a:ext cx="25773" cy="1228220"/>
          </a:xfrm>
          <a:prstGeom prst="straightConnector1">
            <a:avLst/>
          </a:prstGeom>
          <a:ln w="38100">
            <a:solidFill>
              <a:schemeClr val="accent1">
                <a:lumMod val="60000"/>
                <a:lumOff val="40000"/>
              </a:schemeClr>
            </a:solidFill>
            <a:prstDash val="solid"/>
            <a:tailEnd type="triangle"/>
          </a:ln>
        </p:spPr>
        <p:style>
          <a:lnRef idx="2">
            <a:schemeClr val="accent1"/>
          </a:lnRef>
          <a:fillRef idx="0">
            <a:schemeClr val="accent1"/>
          </a:fillRef>
          <a:effectRef idx="1">
            <a:schemeClr val="accent1"/>
          </a:effectRef>
          <a:fontRef idx="minor">
            <a:schemeClr val="tx1"/>
          </a:fontRef>
        </p:style>
      </p:cxnSp>
      <p:sp>
        <p:nvSpPr>
          <p:cNvPr id="6168" name="TextBox 6167">
            <a:extLst>
              <a:ext uri="{FF2B5EF4-FFF2-40B4-BE49-F238E27FC236}">
                <a16:creationId xmlns:a16="http://schemas.microsoft.com/office/drawing/2014/main" id="{83D50635-5AC7-0DD4-E906-4FDC4A76E324}"/>
              </a:ext>
            </a:extLst>
          </p:cNvPr>
          <p:cNvSpPr txBox="1"/>
          <p:nvPr/>
        </p:nvSpPr>
        <p:spPr>
          <a:xfrm>
            <a:off x="4788971" y="4078778"/>
            <a:ext cx="2743199" cy="461665"/>
          </a:xfrm>
          <a:prstGeom prst="rect">
            <a:avLst/>
          </a:prstGeom>
          <a:noFill/>
        </p:spPr>
        <p:txBody>
          <a:bodyPr wrap="square">
            <a:spAutoFit/>
          </a:bodyPr>
          <a:lstStyle/>
          <a:p>
            <a:pPr algn="ctr"/>
            <a:r>
              <a:rPr lang="en-US" altLang="ko-KR" sz="2400" b="1" dirty="0">
                <a:solidFill>
                  <a:schemeClr val="accent2"/>
                </a:solidFill>
              </a:rPr>
              <a:t>Microscopic</a:t>
            </a:r>
            <a:endParaRPr lang="ko-KR" altLang="en-US" dirty="0">
              <a:solidFill>
                <a:schemeClr val="accent2"/>
              </a:solidFill>
            </a:endParaRPr>
          </a:p>
        </p:txBody>
      </p:sp>
      <p:pic>
        <p:nvPicPr>
          <p:cNvPr id="6169" name="그래픽 6168">
            <a:extLst>
              <a:ext uri="{FF2B5EF4-FFF2-40B4-BE49-F238E27FC236}">
                <a16:creationId xmlns:a16="http://schemas.microsoft.com/office/drawing/2014/main" id="{B0CFE662-1404-D3D7-ACE9-0370D5B16DD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92966" y="1969012"/>
            <a:ext cx="475819" cy="544777"/>
          </a:xfrm>
          <a:prstGeom prst="rect">
            <a:avLst/>
          </a:prstGeom>
        </p:spPr>
      </p:pic>
      <p:cxnSp>
        <p:nvCxnSpPr>
          <p:cNvPr id="6170" name="직선 연결선 6169">
            <a:extLst>
              <a:ext uri="{FF2B5EF4-FFF2-40B4-BE49-F238E27FC236}">
                <a16:creationId xmlns:a16="http://schemas.microsoft.com/office/drawing/2014/main" id="{BD8F2A89-9B7C-F2DD-70FD-1D8F1E1156ED}"/>
              </a:ext>
            </a:extLst>
          </p:cNvPr>
          <p:cNvCxnSpPr/>
          <p:nvPr/>
        </p:nvCxnSpPr>
        <p:spPr>
          <a:xfrm flipH="1">
            <a:off x="8856466" y="1734144"/>
            <a:ext cx="1229360" cy="1407526"/>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6171" name="직선 화살표 연결선 6170">
            <a:extLst>
              <a:ext uri="{FF2B5EF4-FFF2-40B4-BE49-F238E27FC236}">
                <a16:creationId xmlns:a16="http://schemas.microsoft.com/office/drawing/2014/main" id="{7E8247FD-FD76-B600-F2EB-0DEC9B2FBCA7}"/>
              </a:ext>
            </a:extLst>
          </p:cNvPr>
          <p:cNvCxnSpPr>
            <a:cxnSpLocks/>
          </p:cNvCxnSpPr>
          <p:nvPr/>
        </p:nvCxnSpPr>
        <p:spPr>
          <a:xfrm>
            <a:off x="9209130" y="2727248"/>
            <a:ext cx="0" cy="267706"/>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172" name="그룹 6171">
            <a:extLst>
              <a:ext uri="{FF2B5EF4-FFF2-40B4-BE49-F238E27FC236}">
                <a16:creationId xmlns:a16="http://schemas.microsoft.com/office/drawing/2014/main" id="{46BF36E2-A3CF-0056-DBF0-D00D44D5AEF6}"/>
              </a:ext>
            </a:extLst>
          </p:cNvPr>
          <p:cNvGrpSpPr/>
          <p:nvPr/>
        </p:nvGrpSpPr>
        <p:grpSpPr>
          <a:xfrm>
            <a:off x="9566937" y="1894511"/>
            <a:ext cx="1697667" cy="950031"/>
            <a:chOff x="7713980" y="2576353"/>
            <a:chExt cx="1697667" cy="829775"/>
          </a:xfrm>
        </p:grpSpPr>
        <p:pic>
          <p:nvPicPr>
            <p:cNvPr id="6173" name="Picture 2" descr="Download Laser, Optics, Science. Royalty-Free Vector Graphic - Pixabay">
              <a:extLst>
                <a:ext uri="{FF2B5EF4-FFF2-40B4-BE49-F238E27FC236}">
                  <a16:creationId xmlns:a16="http://schemas.microsoft.com/office/drawing/2014/main" id="{A58FAF73-B542-E0C3-3963-D1E32B717285}"/>
                </a:ext>
              </a:extLst>
            </p:cNvPr>
            <p:cNvPicPr>
              <a:picLocks noChangeAspect="1" noChangeArrowheads="1"/>
            </p:cNvPicPr>
            <p:nvPr/>
          </p:nvPicPr>
          <p:blipFill>
            <a:blip r:embed="rId1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9607446">
              <a:off x="7752097" y="2576353"/>
              <a:ext cx="1659550" cy="829775"/>
            </a:xfrm>
            <a:prstGeom prst="rect">
              <a:avLst/>
            </a:prstGeom>
            <a:noFill/>
            <a:extLst>
              <a:ext uri="{909E8E84-426E-40DD-AFC4-6F175D3DCCD1}">
                <a14:hiddenFill xmlns:a14="http://schemas.microsoft.com/office/drawing/2010/main">
                  <a:solidFill>
                    <a:srgbClr val="FFFFFF"/>
                  </a:solidFill>
                </a14:hiddenFill>
              </a:ext>
            </a:extLst>
          </p:spPr>
        </p:pic>
        <p:cxnSp>
          <p:nvCxnSpPr>
            <p:cNvPr id="6174" name="직선 연결선 6173">
              <a:extLst>
                <a:ext uri="{FF2B5EF4-FFF2-40B4-BE49-F238E27FC236}">
                  <a16:creationId xmlns:a16="http://schemas.microsoft.com/office/drawing/2014/main" id="{F597D01F-8971-849C-A116-00224E9BA9EE}"/>
                </a:ext>
              </a:extLst>
            </p:cNvPr>
            <p:cNvCxnSpPr/>
            <p:nvPr/>
          </p:nvCxnSpPr>
          <p:spPr>
            <a:xfrm flipH="1">
              <a:off x="7713980" y="2964498"/>
              <a:ext cx="1290320" cy="0"/>
            </a:xfrm>
            <a:prstGeom prst="line">
              <a:avLst/>
            </a:prstGeom>
            <a:ln w="28575">
              <a:solidFill>
                <a:srgbClr val="FF5050"/>
              </a:solidFill>
            </a:ln>
          </p:spPr>
          <p:style>
            <a:lnRef idx="1">
              <a:schemeClr val="accent1"/>
            </a:lnRef>
            <a:fillRef idx="0">
              <a:schemeClr val="accent1"/>
            </a:fillRef>
            <a:effectRef idx="0">
              <a:schemeClr val="accent1"/>
            </a:effectRef>
            <a:fontRef idx="minor">
              <a:schemeClr val="tx1"/>
            </a:fontRef>
          </p:style>
        </p:cxnSp>
      </p:grpSp>
      <p:sp>
        <p:nvSpPr>
          <p:cNvPr id="6175" name="타원 6174">
            <a:extLst>
              <a:ext uri="{FF2B5EF4-FFF2-40B4-BE49-F238E27FC236}">
                <a16:creationId xmlns:a16="http://schemas.microsoft.com/office/drawing/2014/main" id="{A7AD9F0E-E2BE-7757-878B-1F9646243255}"/>
              </a:ext>
            </a:extLst>
          </p:cNvPr>
          <p:cNvSpPr/>
          <p:nvPr/>
        </p:nvSpPr>
        <p:spPr>
          <a:xfrm>
            <a:off x="9533474" y="2267462"/>
            <a:ext cx="103278" cy="121151"/>
          </a:xfrm>
          <a:prstGeom prst="ellipse">
            <a:avLst/>
          </a:prstGeom>
          <a:solidFill>
            <a:srgbClr val="00B050"/>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Arial" panose="020B0604020202020204" pitchFamily="34" charset="0"/>
              <a:ea typeface="맑은 고딕"/>
              <a:cs typeface="Arial" panose="020B0604020202020204" pitchFamily="34" charset="0"/>
            </a:endParaRPr>
          </a:p>
        </p:txBody>
      </p:sp>
      <p:cxnSp>
        <p:nvCxnSpPr>
          <p:cNvPr id="6176" name="직선 연결선 6175">
            <a:extLst>
              <a:ext uri="{FF2B5EF4-FFF2-40B4-BE49-F238E27FC236}">
                <a16:creationId xmlns:a16="http://schemas.microsoft.com/office/drawing/2014/main" id="{74E04A68-95DC-0C4F-2BE8-1504F841B31F}"/>
              </a:ext>
            </a:extLst>
          </p:cNvPr>
          <p:cNvCxnSpPr/>
          <p:nvPr/>
        </p:nvCxnSpPr>
        <p:spPr>
          <a:xfrm flipH="1">
            <a:off x="8856466" y="2005942"/>
            <a:ext cx="1229360" cy="140752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177" name="타원 6176">
            <a:extLst>
              <a:ext uri="{FF2B5EF4-FFF2-40B4-BE49-F238E27FC236}">
                <a16:creationId xmlns:a16="http://schemas.microsoft.com/office/drawing/2014/main" id="{B674ED2B-B840-6628-5FE8-A102D760AC3B}"/>
              </a:ext>
            </a:extLst>
          </p:cNvPr>
          <p:cNvSpPr/>
          <p:nvPr/>
        </p:nvSpPr>
        <p:spPr>
          <a:xfrm>
            <a:off x="9763355" y="2248143"/>
            <a:ext cx="103278" cy="121151"/>
          </a:xfrm>
          <a:prstGeom prst="ellipse">
            <a:avLst/>
          </a:prstGeom>
          <a:solidFill>
            <a:srgbClr val="00B050"/>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Arial" panose="020B0604020202020204" pitchFamily="34" charset="0"/>
              <a:ea typeface="맑은 고딕"/>
              <a:cs typeface="Arial" panose="020B0604020202020204" pitchFamily="34" charset="0"/>
            </a:endParaRPr>
          </a:p>
        </p:txBody>
      </p:sp>
      <p:sp>
        <p:nvSpPr>
          <p:cNvPr id="6178" name="TextBox 6177">
            <a:extLst>
              <a:ext uri="{FF2B5EF4-FFF2-40B4-BE49-F238E27FC236}">
                <a16:creationId xmlns:a16="http://schemas.microsoft.com/office/drawing/2014/main" id="{659FB232-A7C2-AD87-A5BD-EA7B1F9A68D4}"/>
              </a:ext>
            </a:extLst>
          </p:cNvPr>
          <p:cNvSpPr txBox="1"/>
          <p:nvPr/>
        </p:nvSpPr>
        <p:spPr>
          <a:xfrm>
            <a:off x="9454697" y="2624598"/>
            <a:ext cx="2092167" cy="923330"/>
          </a:xfrm>
          <a:prstGeom prst="rect">
            <a:avLst/>
          </a:prstGeom>
          <a:noFill/>
        </p:spPr>
        <p:txBody>
          <a:bodyPr wrap="square" rtlCol="0">
            <a:spAutoFit/>
          </a:bodyPr>
          <a:lstStyle/>
          <a:p>
            <a:pPr algn="ctr"/>
            <a:r>
              <a:rPr lang="en-US" altLang="ko-KR" dirty="0">
                <a:latin typeface="Arial" panose="020B0604020202020204" pitchFamily="34" charset="0"/>
                <a:cs typeface="Arial" panose="020B0604020202020204" pitchFamily="34" charset="0"/>
              </a:rPr>
              <a:t>Explicit Move + Shift mapping</a:t>
            </a:r>
          </a:p>
          <a:p>
            <a:pPr algn="ctr"/>
            <a:r>
              <a:rPr lang="en-US" altLang="ko-KR" dirty="0">
                <a:latin typeface="Arial" panose="020B0604020202020204" pitchFamily="34" charset="0"/>
                <a:cs typeface="Arial" panose="020B0604020202020204" pitchFamily="34" charset="0"/>
              </a:rPr>
              <a:t>[Kim et al. 2023]</a:t>
            </a:r>
            <a:endParaRPr lang="ko-KR" altLang="en-US" dirty="0">
              <a:latin typeface="Arial" panose="020B0604020202020204" pitchFamily="34" charset="0"/>
              <a:cs typeface="Arial" panose="020B0604020202020204" pitchFamily="34" charset="0"/>
            </a:endParaRPr>
          </a:p>
        </p:txBody>
      </p:sp>
      <p:pic>
        <p:nvPicPr>
          <p:cNvPr id="6179" name="그래픽 6178">
            <a:extLst>
              <a:ext uri="{FF2B5EF4-FFF2-40B4-BE49-F238E27FC236}">
                <a16:creationId xmlns:a16="http://schemas.microsoft.com/office/drawing/2014/main" id="{B0617E48-1DAE-4033-862D-3B18DEB7122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001865" y="4733129"/>
            <a:ext cx="475819" cy="544777"/>
          </a:xfrm>
          <a:prstGeom prst="rect">
            <a:avLst/>
          </a:prstGeom>
        </p:spPr>
      </p:pic>
      <p:cxnSp>
        <p:nvCxnSpPr>
          <p:cNvPr id="6180" name="직선 연결선 6179">
            <a:extLst>
              <a:ext uri="{FF2B5EF4-FFF2-40B4-BE49-F238E27FC236}">
                <a16:creationId xmlns:a16="http://schemas.microsoft.com/office/drawing/2014/main" id="{08BEBF9E-2075-B303-0C30-AEDE70F37556}"/>
              </a:ext>
            </a:extLst>
          </p:cNvPr>
          <p:cNvCxnSpPr/>
          <p:nvPr/>
        </p:nvCxnSpPr>
        <p:spPr>
          <a:xfrm flipH="1">
            <a:off x="8865799" y="4556581"/>
            <a:ext cx="1229360" cy="1407526"/>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6181" name="그룹 6180">
            <a:extLst>
              <a:ext uri="{FF2B5EF4-FFF2-40B4-BE49-F238E27FC236}">
                <a16:creationId xmlns:a16="http://schemas.microsoft.com/office/drawing/2014/main" id="{00BF1737-6796-E69E-A16D-9190C58F8FC3}"/>
              </a:ext>
            </a:extLst>
          </p:cNvPr>
          <p:cNvGrpSpPr/>
          <p:nvPr/>
        </p:nvGrpSpPr>
        <p:grpSpPr>
          <a:xfrm>
            <a:off x="9593390" y="4689014"/>
            <a:ext cx="1697667" cy="950031"/>
            <a:chOff x="7713980" y="2576353"/>
            <a:chExt cx="1697667" cy="829775"/>
          </a:xfrm>
        </p:grpSpPr>
        <p:pic>
          <p:nvPicPr>
            <p:cNvPr id="6182" name="Picture 2" descr="Download Laser, Optics, Science. Royalty-Free Vector Graphic - Pixabay">
              <a:extLst>
                <a:ext uri="{FF2B5EF4-FFF2-40B4-BE49-F238E27FC236}">
                  <a16:creationId xmlns:a16="http://schemas.microsoft.com/office/drawing/2014/main" id="{2B2F3935-59A5-CF46-62DE-8FF401EBC1EF}"/>
                </a:ext>
              </a:extLst>
            </p:cNvPr>
            <p:cNvPicPr>
              <a:picLocks noChangeAspect="1" noChangeArrowheads="1"/>
            </p:cNvPicPr>
            <p:nvPr/>
          </p:nvPicPr>
          <p:blipFill>
            <a:blip r:embed="rId1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9607446">
              <a:off x="7752097" y="2576353"/>
              <a:ext cx="1659550" cy="829775"/>
            </a:xfrm>
            <a:prstGeom prst="rect">
              <a:avLst/>
            </a:prstGeom>
            <a:noFill/>
            <a:extLst>
              <a:ext uri="{909E8E84-426E-40DD-AFC4-6F175D3DCCD1}">
                <a14:hiddenFill xmlns:a14="http://schemas.microsoft.com/office/drawing/2010/main">
                  <a:solidFill>
                    <a:srgbClr val="FFFFFF"/>
                  </a:solidFill>
                </a14:hiddenFill>
              </a:ext>
            </a:extLst>
          </p:spPr>
        </p:pic>
        <p:cxnSp>
          <p:nvCxnSpPr>
            <p:cNvPr id="6183" name="직선 연결선 6182">
              <a:extLst>
                <a:ext uri="{FF2B5EF4-FFF2-40B4-BE49-F238E27FC236}">
                  <a16:creationId xmlns:a16="http://schemas.microsoft.com/office/drawing/2014/main" id="{186D5204-9646-4CD5-CA6E-7DEEB19B7728}"/>
                </a:ext>
              </a:extLst>
            </p:cNvPr>
            <p:cNvCxnSpPr/>
            <p:nvPr/>
          </p:nvCxnSpPr>
          <p:spPr>
            <a:xfrm flipH="1">
              <a:off x="7713980" y="2964498"/>
              <a:ext cx="1290320" cy="0"/>
            </a:xfrm>
            <a:prstGeom prst="line">
              <a:avLst/>
            </a:prstGeom>
            <a:ln w="28575">
              <a:solidFill>
                <a:srgbClr val="FF5050"/>
              </a:solidFill>
            </a:ln>
          </p:spPr>
          <p:style>
            <a:lnRef idx="1">
              <a:schemeClr val="accent1"/>
            </a:lnRef>
            <a:fillRef idx="0">
              <a:schemeClr val="accent1"/>
            </a:fillRef>
            <a:effectRef idx="0">
              <a:schemeClr val="accent1"/>
            </a:effectRef>
            <a:fontRef idx="minor">
              <a:schemeClr val="tx1"/>
            </a:fontRef>
          </p:style>
        </p:cxnSp>
      </p:grpSp>
      <p:cxnSp>
        <p:nvCxnSpPr>
          <p:cNvPr id="6184" name="직선 화살표 연결선 6183">
            <a:extLst>
              <a:ext uri="{FF2B5EF4-FFF2-40B4-BE49-F238E27FC236}">
                <a16:creationId xmlns:a16="http://schemas.microsoft.com/office/drawing/2014/main" id="{24E13F78-2AB5-BADE-D004-05C0541B8AE6}"/>
              </a:ext>
            </a:extLst>
          </p:cNvPr>
          <p:cNvCxnSpPr/>
          <p:nvPr/>
        </p:nvCxnSpPr>
        <p:spPr>
          <a:xfrm>
            <a:off x="9611566" y="5102341"/>
            <a:ext cx="0" cy="800333"/>
          </a:xfrm>
          <a:prstGeom prst="straightConnector1">
            <a:avLst/>
          </a:prstGeom>
          <a:ln w="28575">
            <a:solidFill>
              <a:srgbClr val="B4C7E7"/>
            </a:solidFill>
            <a:tailEnd type="triangle"/>
          </a:ln>
        </p:spPr>
        <p:style>
          <a:lnRef idx="1">
            <a:schemeClr val="accent1"/>
          </a:lnRef>
          <a:fillRef idx="0">
            <a:schemeClr val="accent1"/>
          </a:fillRef>
          <a:effectRef idx="0">
            <a:schemeClr val="accent1"/>
          </a:effectRef>
          <a:fontRef idx="minor">
            <a:schemeClr val="tx1"/>
          </a:fontRef>
        </p:style>
      </p:cxnSp>
      <p:sp>
        <p:nvSpPr>
          <p:cNvPr id="6185" name="TextBox 6184">
            <a:extLst>
              <a:ext uri="{FF2B5EF4-FFF2-40B4-BE49-F238E27FC236}">
                <a16:creationId xmlns:a16="http://schemas.microsoft.com/office/drawing/2014/main" id="{3F187D64-0716-8FF6-FFEF-EEACA430AD95}"/>
              </a:ext>
            </a:extLst>
          </p:cNvPr>
          <p:cNvSpPr txBox="1"/>
          <p:nvPr/>
        </p:nvSpPr>
        <p:spPr>
          <a:xfrm>
            <a:off x="9669214" y="5810957"/>
            <a:ext cx="1975974" cy="646331"/>
          </a:xfrm>
          <a:prstGeom prst="rect">
            <a:avLst/>
          </a:prstGeom>
          <a:noFill/>
        </p:spPr>
        <p:txBody>
          <a:bodyPr wrap="square" rtlCol="0">
            <a:spAutoFit/>
          </a:bodyPr>
          <a:lstStyle/>
          <a:p>
            <a:pPr algn="ctr"/>
            <a:r>
              <a:rPr lang="en-US" altLang="ko-KR" dirty="0">
                <a:latin typeface="Arial" panose="020B0604020202020204" pitchFamily="34" charset="0"/>
                <a:cs typeface="Arial" panose="020B0604020202020204" pitchFamily="34" charset="0"/>
              </a:rPr>
              <a:t>From Doppler Formula (Ours)</a:t>
            </a:r>
          </a:p>
        </p:txBody>
      </p:sp>
      <mc:AlternateContent xmlns:mc="http://schemas.openxmlformats.org/markup-compatibility/2006" xmlns:a14="http://schemas.microsoft.com/office/drawing/2010/main">
        <mc:Choice Requires="a14">
          <p:sp>
            <p:nvSpPr>
              <p:cNvPr id="6186" name="TextBox 6185">
                <a:extLst>
                  <a:ext uri="{FF2B5EF4-FFF2-40B4-BE49-F238E27FC236}">
                    <a16:creationId xmlns:a16="http://schemas.microsoft.com/office/drawing/2014/main" id="{7071EBC9-7EAF-A682-2451-9416A3D91079}"/>
                  </a:ext>
                </a:extLst>
              </p:cNvPr>
              <p:cNvSpPr txBox="1"/>
              <p:nvPr/>
            </p:nvSpPr>
            <p:spPr>
              <a:xfrm>
                <a:off x="9911751" y="5391974"/>
                <a:ext cx="1537216"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tLang="ko-KR" sz="2000" b="0" i="0" smtClean="0">
                          <a:latin typeface="Cambria Math" panose="02040503050406030204" pitchFamily="18" charset="0"/>
                        </a:rPr>
                        <m:t>Δ</m:t>
                      </m:r>
                      <m:r>
                        <a:rPr lang="en-US" altLang="ko-KR" sz="2000" b="0" i="1" smtClean="0">
                          <a:latin typeface="Cambria Math" panose="02040503050406030204" pitchFamily="18" charset="0"/>
                        </a:rPr>
                        <m:t>𝑓</m:t>
                      </m:r>
                      <m:r>
                        <a:rPr lang="en-US" altLang="ko-KR" sz="2000" b="0" i="1" smtClean="0">
                          <a:latin typeface="Cambria Math" panose="02040503050406030204" pitchFamily="18" charset="0"/>
                        </a:rPr>
                        <m:t>=</m:t>
                      </m:r>
                      <m:sSub>
                        <m:sSubPr>
                          <m:ctrlPr>
                            <a:rPr lang="en-US" altLang="ko-KR" sz="2000" i="1">
                              <a:latin typeface="Cambria Math" panose="02040503050406030204" pitchFamily="18" charset="0"/>
                            </a:rPr>
                          </m:ctrlPr>
                        </m:sSubPr>
                        <m:e>
                          <m:r>
                            <a:rPr lang="en-US" altLang="ko-KR" sz="2000" i="1">
                              <a:latin typeface="Cambria Math" panose="02040503050406030204" pitchFamily="18" charset="0"/>
                            </a:rPr>
                            <m:t>𝑓</m:t>
                          </m:r>
                        </m:e>
                        <m:sub>
                          <m:r>
                            <a:rPr lang="en-US" altLang="ko-KR" sz="2000" i="1">
                              <a:latin typeface="Cambria Math" panose="02040503050406030204" pitchFamily="18" charset="0"/>
                            </a:rPr>
                            <m:t>0</m:t>
                          </m:r>
                        </m:sub>
                      </m:sSub>
                      <m:r>
                        <a:rPr lang="en-US" altLang="ko-KR" sz="2000" b="0" i="1" smtClean="0">
                          <a:latin typeface="Cambria Math" panose="02040503050406030204" pitchFamily="18" charset="0"/>
                        </a:rPr>
                        <m:t>(</m:t>
                      </m:r>
                      <m:r>
                        <a:rPr lang="en-US" altLang="ko-KR" sz="2000" b="0" i="1" smtClean="0">
                          <a:latin typeface="Cambria Math" panose="02040503050406030204" pitchFamily="18" charset="0"/>
                        </a:rPr>
                        <m:t>𝑣</m:t>
                      </m:r>
                      <m:r>
                        <a:rPr lang="en-US" altLang="ko-KR" sz="2000" b="0" i="1" smtClean="0">
                          <a:latin typeface="Cambria Math" panose="02040503050406030204" pitchFamily="18" charset="0"/>
                        </a:rPr>
                        <m:t>/</m:t>
                      </m:r>
                      <m:r>
                        <a:rPr lang="en-US" altLang="ko-KR" sz="2000" b="0" i="1" smtClean="0">
                          <a:latin typeface="Cambria Math" panose="02040503050406030204" pitchFamily="18" charset="0"/>
                        </a:rPr>
                        <m:t>𝑐</m:t>
                      </m:r>
                      <m:r>
                        <a:rPr lang="en-US" altLang="ko-KR" sz="2000" b="0" i="1" smtClean="0">
                          <a:latin typeface="Cambria Math" panose="02040503050406030204" pitchFamily="18" charset="0"/>
                        </a:rPr>
                        <m:t>)</m:t>
                      </m:r>
                    </m:oMath>
                  </m:oMathPara>
                </a14:m>
                <a:endParaRPr lang="ko-KR" altLang="en-US" sz="2000" dirty="0">
                  <a:latin typeface="Arial" panose="020B0604020202020204" pitchFamily="34" charset="0"/>
                  <a:cs typeface="Arial" panose="020B0604020202020204" pitchFamily="34" charset="0"/>
                </a:endParaRPr>
              </a:p>
            </p:txBody>
          </p:sp>
        </mc:Choice>
        <mc:Fallback xmlns="">
          <p:sp>
            <p:nvSpPr>
              <p:cNvPr id="6186" name="TextBox 6185">
                <a:extLst>
                  <a:ext uri="{FF2B5EF4-FFF2-40B4-BE49-F238E27FC236}">
                    <a16:creationId xmlns:a16="http://schemas.microsoft.com/office/drawing/2014/main" id="{7071EBC9-7EAF-A682-2451-9416A3D91079}"/>
                  </a:ext>
                </a:extLst>
              </p:cNvPr>
              <p:cNvSpPr txBox="1">
                <a:spLocks noRot="1" noChangeAspect="1" noMove="1" noResize="1" noEditPoints="1" noAdjustHandles="1" noChangeArrowheads="1" noChangeShapeType="1" noTextEdit="1"/>
              </p:cNvSpPr>
              <p:nvPr/>
            </p:nvSpPr>
            <p:spPr>
              <a:xfrm>
                <a:off x="9911751" y="5391974"/>
                <a:ext cx="1537216" cy="307777"/>
              </a:xfrm>
              <a:prstGeom prst="rect">
                <a:avLst/>
              </a:prstGeom>
              <a:blipFill>
                <a:blip r:embed="rId14"/>
                <a:stretch>
                  <a:fillRect l="-3175" r="-5159" b="-40000"/>
                </a:stretch>
              </a:blipFill>
            </p:spPr>
            <p:txBody>
              <a:bodyPr/>
              <a:lstStyle/>
              <a:p>
                <a:r>
                  <a:rPr lang="ko-KR" altLang="en-US">
                    <a:noFill/>
                  </a:rPr>
                  <a:t> </a:t>
                </a:r>
              </a:p>
            </p:txBody>
          </p:sp>
        </mc:Fallback>
      </mc:AlternateContent>
      <p:sp>
        <p:nvSpPr>
          <p:cNvPr id="6187" name="TextBox 6186">
            <a:extLst>
              <a:ext uri="{FF2B5EF4-FFF2-40B4-BE49-F238E27FC236}">
                <a16:creationId xmlns:a16="http://schemas.microsoft.com/office/drawing/2014/main" id="{1F708B3B-978B-6EF7-9E6A-C626AB9E2926}"/>
              </a:ext>
            </a:extLst>
          </p:cNvPr>
          <p:cNvSpPr txBox="1"/>
          <p:nvPr/>
        </p:nvSpPr>
        <p:spPr>
          <a:xfrm>
            <a:off x="8929448" y="233097"/>
            <a:ext cx="3010762" cy="861774"/>
          </a:xfrm>
          <a:prstGeom prst="rect">
            <a:avLst/>
          </a:prstGeom>
          <a:noFill/>
        </p:spPr>
        <p:txBody>
          <a:bodyPr wrap="square" lIns="0" tIns="0" rIns="0" bIns="0" rtlCol="0">
            <a:spAutoFit/>
          </a:bodyPr>
          <a:lstStyle/>
          <a:p>
            <a:pPr algn="ctr"/>
            <a:r>
              <a:rPr lang="en-US" altLang="ko-KR" dirty="0">
                <a:solidFill>
                  <a:srgbClr val="FFFF00"/>
                </a:solidFill>
              </a:rPr>
              <a:t>They measure different quantities and thus need different simulation</a:t>
            </a:r>
            <a:r>
              <a:rPr lang="en-US" altLang="ko-KR" sz="2000" dirty="0">
                <a:solidFill>
                  <a:srgbClr val="FFFF00"/>
                </a:solidFill>
              </a:rPr>
              <a:t>!</a:t>
            </a:r>
            <a:endParaRPr lang="ko-KR" altLang="en-US" sz="2000" dirty="0">
              <a:solidFill>
                <a:srgbClr val="FFFF00"/>
              </a:solidFill>
            </a:endParaRPr>
          </a:p>
        </p:txBody>
      </p:sp>
      <mc:AlternateContent xmlns:mc="http://schemas.openxmlformats.org/markup-compatibility/2006" xmlns:a14="http://schemas.microsoft.com/office/drawing/2010/main">
        <mc:Choice Requires="a14">
          <p:sp>
            <p:nvSpPr>
              <p:cNvPr id="6188" name="TextBox 6187">
                <a:extLst>
                  <a:ext uri="{FF2B5EF4-FFF2-40B4-BE49-F238E27FC236}">
                    <a16:creationId xmlns:a16="http://schemas.microsoft.com/office/drawing/2014/main" id="{212995FC-E892-B2BB-7A55-B3A0F34D3B28}"/>
                  </a:ext>
                </a:extLst>
              </p:cNvPr>
              <p:cNvSpPr txBox="1"/>
              <p:nvPr/>
            </p:nvSpPr>
            <p:spPr>
              <a:xfrm>
                <a:off x="1276920" y="1284810"/>
                <a:ext cx="1825628" cy="307777"/>
              </a:xfrm>
              <a:prstGeom prst="rect">
                <a:avLst/>
              </a:prstGeom>
              <a:noFill/>
            </p:spPr>
            <p:txBody>
              <a:bodyPr wrap="none" lIns="0" tIns="0" rIns="0" bIns="0" rtlCol="0">
                <a:spAutoFit/>
              </a:bodyPr>
              <a:lstStyle/>
              <a:p>
                <a:pPr latinLnBrk="0"/>
                <a14:m>
                  <m:oMath xmlns:m="http://schemas.openxmlformats.org/officeDocument/2006/math">
                    <m:r>
                      <a:rPr lang="en-US" altLang="ko-KR" sz="2000" i="1" smtClean="0">
                        <a:solidFill>
                          <a:schemeClr val="tx1"/>
                        </a:solidFill>
                        <a:latin typeface="Cambria Math" panose="02040503050406030204" pitchFamily="18" charset="0"/>
                      </a:rPr>
                      <m:t>𝜆</m:t>
                    </m:r>
                    <m:r>
                      <a:rPr lang="en-US" altLang="ko-KR" sz="2000" i="1" smtClean="0">
                        <a:solidFill>
                          <a:schemeClr val="tx1"/>
                        </a:solidFill>
                        <a:latin typeface="Cambria Math" panose="02040503050406030204" pitchFamily="18" charset="0"/>
                      </a:rPr>
                      <m:t>=</m:t>
                    </m:r>
                    <m:r>
                      <a:rPr lang="en-US" altLang="ko-KR" sz="2000" i="1" smtClean="0">
                        <a:solidFill>
                          <a:schemeClr val="tx1"/>
                        </a:solidFill>
                        <a:latin typeface="Cambria Math" panose="02040503050406030204" pitchFamily="18" charset="0"/>
                      </a:rPr>
                      <m:t>10</m:t>
                    </m:r>
                    <m:r>
                      <m:rPr>
                        <m:sty m:val="p"/>
                      </m:rPr>
                      <a:rPr lang="en-US" altLang="ko-KR" sz="2000">
                        <a:solidFill>
                          <a:schemeClr val="tx1"/>
                        </a:solidFill>
                        <a:latin typeface="Cambria Math" panose="02040503050406030204" pitchFamily="18" charset="0"/>
                      </a:rPr>
                      <m:t>m</m:t>
                    </m:r>
                  </m:oMath>
                </a14:m>
                <a:r>
                  <a:rPr lang="ko-KR" altLang="en-US" sz="2000" dirty="0">
                    <a:solidFill>
                      <a:schemeClr val="tx1"/>
                    </a:solidFill>
                    <a:latin typeface="+mj-lt"/>
                  </a:rPr>
                  <a:t> </a:t>
                </a:r>
                <a:r>
                  <a:rPr lang="en-US" altLang="ko-KR" sz="2000" dirty="0">
                    <a:solidFill>
                      <a:schemeClr val="tx1"/>
                    </a:solidFill>
                    <a:latin typeface="+mj-lt"/>
                  </a:rPr>
                  <a:t>(</a:t>
                </a:r>
                <a:r>
                  <a:rPr lang="en-US" altLang="ko-KR" sz="2000" dirty="0" err="1">
                    <a:solidFill>
                      <a:schemeClr val="tx1"/>
                    </a:solidFill>
                    <a:latin typeface="+mj-lt"/>
                  </a:rPr>
                  <a:t>DToF</a:t>
                </a:r>
                <a:r>
                  <a:rPr lang="en-US" altLang="ko-KR" sz="2000" dirty="0">
                    <a:solidFill>
                      <a:schemeClr val="tx1"/>
                    </a:solidFill>
                    <a:latin typeface="+mj-lt"/>
                  </a:rPr>
                  <a:t>)</a:t>
                </a:r>
                <a:endParaRPr lang="ko-KR" altLang="en-US" sz="2000" dirty="0">
                  <a:solidFill>
                    <a:schemeClr val="tx1"/>
                  </a:solidFill>
                  <a:latin typeface="+mj-lt"/>
                </a:endParaRPr>
              </a:p>
            </p:txBody>
          </p:sp>
        </mc:Choice>
        <mc:Fallback xmlns="">
          <p:sp>
            <p:nvSpPr>
              <p:cNvPr id="6188" name="TextBox 6187">
                <a:extLst>
                  <a:ext uri="{FF2B5EF4-FFF2-40B4-BE49-F238E27FC236}">
                    <a16:creationId xmlns:a16="http://schemas.microsoft.com/office/drawing/2014/main" id="{212995FC-E892-B2BB-7A55-B3A0F34D3B28}"/>
                  </a:ext>
                </a:extLst>
              </p:cNvPr>
              <p:cNvSpPr txBox="1">
                <a:spLocks noRot="1" noChangeAspect="1" noMove="1" noResize="1" noEditPoints="1" noAdjustHandles="1" noChangeArrowheads="1" noChangeShapeType="1" noTextEdit="1"/>
              </p:cNvSpPr>
              <p:nvPr/>
            </p:nvSpPr>
            <p:spPr>
              <a:xfrm>
                <a:off x="1276920" y="1284810"/>
                <a:ext cx="1825628" cy="307777"/>
              </a:xfrm>
              <a:prstGeom prst="rect">
                <a:avLst/>
              </a:prstGeom>
              <a:blipFill>
                <a:blip r:embed="rId15"/>
                <a:stretch>
                  <a:fillRect l="-5000" t="-24000" r="-7667" b="-52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6189" name="TextBox 6188">
                <a:extLst>
                  <a:ext uri="{FF2B5EF4-FFF2-40B4-BE49-F238E27FC236}">
                    <a16:creationId xmlns:a16="http://schemas.microsoft.com/office/drawing/2014/main" id="{BB42D0D3-0BEC-17C2-39E6-D42E0CA43282}"/>
                  </a:ext>
                </a:extLst>
              </p:cNvPr>
              <p:cNvSpPr txBox="1"/>
              <p:nvPr/>
            </p:nvSpPr>
            <p:spPr>
              <a:xfrm>
                <a:off x="1051293" y="3985065"/>
                <a:ext cx="2266005" cy="307777"/>
              </a:xfrm>
              <a:prstGeom prst="rect">
                <a:avLst/>
              </a:prstGeom>
              <a:noFill/>
            </p:spPr>
            <p:txBody>
              <a:bodyPr wrap="none" lIns="0" tIns="0" rIns="0" bIns="0" rtlCol="0">
                <a:spAutoFit/>
              </a:bodyPr>
              <a:lstStyle/>
              <a:p>
                <a14:m>
                  <m:oMath xmlns:m="http://schemas.openxmlformats.org/officeDocument/2006/math">
                    <m:r>
                      <a:rPr lang="en-US" altLang="ko-KR" sz="2000" i="1" smtClean="0">
                        <a:solidFill>
                          <a:schemeClr val="tx1"/>
                        </a:solidFill>
                        <a:latin typeface="Cambria Math" panose="02040503050406030204" pitchFamily="18" charset="0"/>
                      </a:rPr>
                      <m:t>𝜆</m:t>
                    </m:r>
                    <m:r>
                      <a:rPr lang="en-US" altLang="ko-KR" sz="2000" i="1" smtClean="0">
                        <a:solidFill>
                          <a:schemeClr val="tx1"/>
                        </a:solidFill>
                        <a:latin typeface="Cambria Math" panose="02040503050406030204" pitchFamily="18" charset="0"/>
                      </a:rPr>
                      <m:t>=</m:t>
                    </m:r>
                    <m:r>
                      <a:rPr lang="en-US" altLang="ko-KR" sz="2000" i="1" smtClean="0">
                        <a:solidFill>
                          <a:schemeClr val="tx1"/>
                        </a:solidFill>
                        <a:latin typeface="Cambria Math" panose="02040503050406030204" pitchFamily="18" charset="0"/>
                      </a:rPr>
                      <m:t>1550</m:t>
                    </m:r>
                    <m:r>
                      <a:rPr lang="en-US" altLang="ko-KR" sz="2000" i="1" smtClean="0">
                        <a:solidFill>
                          <a:schemeClr val="tx1"/>
                        </a:solidFill>
                        <a:latin typeface="Cambria Math" panose="02040503050406030204" pitchFamily="18" charset="0"/>
                      </a:rPr>
                      <m:t> </m:t>
                    </m:r>
                    <m:r>
                      <m:rPr>
                        <m:sty m:val="p"/>
                      </m:rPr>
                      <a:rPr lang="en-US" altLang="ko-KR" sz="2000">
                        <a:solidFill>
                          <a:schemeClr val="tx1"/>
                        </a:solidFill>
                        <a:latin typeface="Cambria Math" panose="02040503050406030204" pitchFamily="18" charset="0"/>
                      </a:rPr>
                      <m:t>nm</m:t>
                    </m:r>
                  </m:oMath>
                </a14:m>
                <a:r>
                  <a:rPr lang="ko-KR" altLang="en-US" sz="2000" dirty="0">
                    <a:solidFill>
                      <a:schemeClr val="tx1"/>
                    </a:solidFill>
                    <a:latin typeface="+mj-lt"/>
                  </a:rPr>
                  <a:t> </a:t>
                </a:r>
                <a:r>
                  <a:rPr lang="en-US" altLang="ko-KR" sz="2000" dirty="0">
                    <a:solidFill>
                      <a:schemeClr val="tx1"/>
                    </a:solidFill>
                    <a:latin typeface="+mj-lt"/>
                  </a:rPr>
                  <a:t>(OHD)</a:t>
                </a:r>
                <a:endParaRPr lang="ko-KR" altLang="en-US" sz="2000" dirty="0">
                  <a:solidFill>
                    <a:schemeClr val="tx1"/>
                  </a:solidFill>
                  <a:latin typeface="+mj-lt"/>
                </a:endParaRPr>
              </a:p>
            </p:txBody>
          </p:sp>
        </mc:Choice>
        <mc:Fallback xmlns="">
          <p:sp>
            <p:nvSpPr>
              <p:cNvPr id="6189" name="TextBox 6188">
                <a:extLst>
                  <a:ext uri="{FF2B5EF4-FFF2-40B4-BE49-F238E27FC236}">
                    <a16:creationId xmlns:a16="http://schemas.microsoft.com/office/drawing/2014/main" id="{BB42D0D3-0BEC-17C2-39E6-D42E0CA43282}"/>
                  </a:ext>
                </a:extLst>
              </p:cNvPr>
              <p:cNvSpPr txBox="1">
                <a:spLocks noRot="1" noChangeAspect="1" noMove="1" noResize="1" noEditPoints="1" noAdjustHandles="1" noChangeArrowheads="1" noChangeShapeType="1" noTextEdit="1"/>
              </p:cNvSpPr>
              <p:nvPr/>
            </p:nvSpPr>
            <p:spPr>
              <a:xfrm>
                <a:off x="1051293" y="3985065"/>
                <a:ext cx="2266005" cy="307777"/>
              </a:xfrm>
              <a:prstGeom prst="rect">
                <a:avLst/>
              </a:prstGeom>
              <a:blipFill>
                <a:blip r:embed="rId16"/>
                <a:stretch>
                  <a:fillRect l="-4032" t="-24000" r="-5914" b="-52000"/>
                </a:stretch>
              </a:blipFill>
            </p:spPr>
            <p:txBody>
              <a:bodyPr/>
              <a:lstStyle/>
              <a:p>
                <a:r>
                  <a:rPr lang="ko-KR" altLang="en-US">
                    <a:noFill/>
                  </a:rPr>
                  <a:t> </a:t>
                </a:r>
              </a:p>
            </p:txBody>
          </p:sp>
        </mc:Fallback>
      </mc:AlternateContent>
      <p:pic>
        <p:nvPicPr>
          <p:cNvPr id="6191" name="그림 6190">
            <a:extLst>
              <a:ext uri="{FF2B5EF4-FFF2-40B4-BE49-F238E27FC236}">
                <a16:creationId xmlns:a16="http://schemas.microsoft.com/office/drawing/2014/main" id="{B474085E-8145-B3AB-7B01-C461A4CEB428}"/>
              </a:ext>
            </a:extLst>
          </p:cNvPr>
          <p:cNvPicPr>
            <a:picLocks noChangeAspect="1"/>
          </p:cNvPicPr>
          <p:nvPr/>
        </p:nvPicPr>
        <p:blipFill>
          <a:blip r:embed="rId17"/>
          <a:srcRect t="826" b="22616"/>
          <a:stretch>
            <a:fillRect/>
          </a:stretch>
        </p:blipFill>
        <p:spPr>
          <a:xfrm>
            <a:off x="10644254" y="4035482"/>
            <a:ext cx="1547746" cy="656939"/>
          </a:xfrm>
          <a:prstGeom prst="rect">
            <a:avLst/>
          </a:prstGeom>
        </p:spPr>
      </p:pic>
      <p:pic>
        <p:nvPicPr>
          <p:cNvPr id="24" name="merged_video">
            <a:hlinkClick r:id="" action="ppaction://media"/>
            <a:extLst>
              <a:ext uri="{FF2B5EF4-FFF2-40B4-BE49-F238E27FC236}">
                <a16:creationId xmlns:a16="http://schemas.microsoft.com/office/drawing/2014/main" id="{ED52C379-8F93-DA71-B94B-0042E3A3C6D5}"/>
              </a:ext>
            </a:extLst>
          </p:cNvPr>
          <p:cNvPicPr>
            <a:picLocks noChangeAspect="1"/>
          </p:cNvPicPr>
          <p:nvPr>
            <a:videoFile r:link="rId3"/>
            <p:extLst>
              <p:ext uri="{DAA4B4D4-6D71-4841-9C94-3DE7FCFB9230}">
                <p14:media xmlns:p14="http://schemas.microsoft.com/office/powerpoint/2010/main" r:embed="rId2"/>
              </p:ext>
            </p:extLst>
          </p:nvPr>
        </p:nvPicPr>
        <p:blipFill>
          <a:blip r:embed="rId18"/>
          <a:srcRect l="50109"/>
          <a:stretch>
            <a:fillRect/>
          </a:stretch>
        </p:blipFill>
        <p:spPr>
          <a:xfrm>
            <a:off x="10778958" y="1217522"/>
            <a:ext cx="1229360" cy="693089"/>
          </a:xfrm>
          <a:prstGeom prst="rect">
            <a:avLst/>
          </a:prstGeom>
        </p:spPr>
      </p:pic>
    </p:spTree>
    <p:custDataLst>
      <p:tags r:id="rId1"/>
    </p:custDataLst>
    <p:extLst>
      <p:ext uri="{BB962C8B-B14F-4D97-AF65-F5344CB8AC3E}">
        <p14:creationId xmlns:p14="http://schemas.microsoft.com/office/powerpoint/2010/main" val="405999270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09" fill="hold"/>
                                        <p:tgtEl>
                                          <p:spTgt spid="2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188"/>
                                        </p:tgtEl>
                                        <p:attrNameLst>
                                          <p:attrName>style.visibility</p:attrName>
                                        </p:attrNameLst>
                                      </p:cBhvr>
                                      <p:to>
                                        <p:strVal val="visible"/>
                                      </p:to>
                                    </p:set>
                                    <p:animEffect transition="in" filter="fade">
                                      <p:cBhvr>
                                        <p:cTn id="11" dur="500"/>
                                        <p:tgtEl>
                                          <p:spTgt spid="618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189"/>
                                        </p:tgtEl>
                                        <p:attrNameLst>
                                          <p:attrName>style.visibility</p:attrName>
                                        </p:attrNameLst>
                                      </p:cBhvr>
                                      <p:to>
                                        <p:strVal val="visible"/>
                                      </p:to>
                                    </p:set>
                                    <p:animEffect transition="in" filter="fade">
                                      <p:cBhvr>
                                        <p:cTn id="14" dur="500"/>
                                        <p:tgtEl>
                                          <p:spTgt spid="618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152"/>
                                        </p:tgtEl>
                                        <p:attrNameLst>
                                          <p:attrName>style.visibility</p:attrName>
                                        </p:attrNameLst>
                                      </p:cBhvr>
                                      <p:to>
                                        <p:strVal val="visible"/>
                                      </p:to>
                                    </p:set>
                                    <p:animEffect transition="in" filter="fade">
                                      <p:cBhvr>
                                        <p:cTn id="19" dur="500"/>
                                        <p:tgtEl>
                                          <p:spTgt spid="615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153"/>
                                        </p:tgtEl>
                                        <p:attrNameLst>
                                          <p:attrName>style.visibility</p:attrName>
                                        </p:attrNameLst>
                                      </p:cBhvr>
                                      <p:to>
                                        <p:strVal val="visible"/>
                                      </p:to>
                                    </p:set>
                                    <p:animEffect transition="in" filter="fade">
                                      <p:cBhvr>
                                        <p:cTn id="22" dur="500"/>
                                        <p:tgtEl>
                                          <p:spTgt spid="615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154"/>
                                        </p:tgtEl>
                                        <p:attrNameLst>
                                          <p:attrName>style.visibility</p:attrName>
                                        </p:attrNameLst>
                                      </p:cBhvr>
                                      <p:to>
                                        <p:strVal val="visible"/>
                                      </p:to>
                                    </p:set>
                                    <p:animEffect transition="in" filter="fade">
                                      <p:cBhvr>
                                        <p:cTn id="25" dur="500"/>
                                        <p:tgtEl>
                                          <p:spTgt spid="6154"/>
                                        </p:tgtEl>
                                      </p:cBhvr>
                                    </p:animEffect>
                                  </p:childTnLst>
                                </p:cTn>
                              </p:par>
                              <p:par>
                                <p:cTn id="26" presetID="10" presetClass="entr" presetSubtype="0" fill="hold" nodeType="withEffect">
                                  <p:stCondLst>
                                    <p:cond delay="0"/>
                                  </p:stCondLst>
                                  <p:childTnLst>
                                    <p:set>
                                      <p:cBhvr>
                                        <p:cTn id="27" dur="1" fill="hold">
                                          <p:stCondLst>
                                            <p:cond delay="0"/>
                                          </p:stCondLst>
                                        </p:cTn>
                                        <p:tgtEl>
                                          <p:spTgt spid="6155"/>
                                        </p:tgtEl>
                                        <p:attrNameLst>
                                          <p:attrName>style.visibility</p:attrName>
                                        </p:attrNameLst>
                                      </p:cBhvr>
                                      <p:to>
                                        <p:strVal val="visible"/>
                                      </p:to>
                                    </p:set>
                                    <p:animEffect transition="in" filter="fade">
                                      <p:cBhvr>
                                        <p:cTn id="28" dur="500"/>
                                        <p:tgtEl>
                                          <p:spTgt spid="615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159"/>
                                        </p:tgtEl>
                                        <p:attrNameLst>
                                          <p:attrName>style.visibility</p:attrName>
                                        </p:attrNameLst>
                                      </p:cBhvr>
                                      <p:to>
                                        <p:strVal val="visible"/>
                                      </p:to>
                                    </p:set>
                                    <p:animEffect transition="in" filter="fade">
                                      <p:cBhvr>
                                        <p:cTn id="31" dur="500"/>
                                        <p:tgtEl>
                                          <p:spTgt spid="6159"/>
                                        </p:tgtEl>
                                      </p:cBhvr>
                                    </p:animEffect>
                                  </p:childTnLst>
                                </p:cTn>
                              </p:par>
                            </p:childTnLst>
                          </p:cTn>
                        </p:par>
                        <p:par>
                          <p:cTn id="32" fill="hold">
                            <p:stCondLst>
                              <p:cond delay="500"/>
                            </p:stCondLst>
                            <p:childTnLst>
                              <p:par>
                                <p:cTn id="33" presetID="22" presetClass="entr" presetSubtype="1" fill="hold" nodeType="afterEffect">
                                  <p:stCondLst>
                                    <p:cond delay="0"/>
                                  </p:stCondLst>
                                  <p:childTnLst>
                                    <p:set>
                                      <p:cBhvr>
                                        <p:cTn id="34" dur="1" fill="hold">
                                          <p:stCondLst>
                                            <p:cond delay="0"/>
                                          </p:stCondLst>
                                        </p:cTn>
                                        <p:tgtEl>
                                          <p:spTgt spid="6156"/>
                                        </p:tgtEl>
                                        <p:attrNameLst>
                                          <p:attrName>style.visibility</p:attrName>
                                        </p:attrNameLst>
                                      </p:cBhvr>
                                      <p:to>
                                        <p:strVal val="visible"/>
                                      </p:to>
                                    </p:set>
                                    <p:animEffect transition="in" filter="wipe(up)">
                                      <p:cBhvr>
                                        <p:cTn id="35" dur="500"/>
                                        <p:tgtEl>
                                          <p:spTgt spid="6156"/>
                                        </p:tgtEl>
                                      </p:cBhvr>
                                    </p:animEffect>
                                  </p:childTnLst>
                                </p:cTn>
                              </p:par>
                              <p:par>
                                <p:cTn id="36" presetID="22" presetClass="entr" presetSubtype="1" fill="hold" nodeType="withEffect">
                                  <p:stCondLst>
                                    <p:cond delay="0"/>
                                  </p:stCondLst>
                                  <p:childTnLst>
                                    <p:set>
                                      <p:cBhvr>
                                        <p:cTn id="37" dur="1" fill="hold">
                                          <p:stCondLst>
                                            <p:cond delay="0"/>
                                          </p:stCondLst>
                                        </p:cTn>
                                        <p:tgtEl>
                                          <p:spTgt spid="6157"/>
                                        </p:tgtEl>
                                        <p:attrNameLst>
                                          <p:attrName>style.visibility</p:attrName>
                                        </p:attrNameLst>
                                      </p:cBhvr>
                                      <p:to>
                                        <p:strVal val="visible"/>
                                      </p:to>
                                    </p:set>
                                    <p:animEffect transition="in" filter="wipe(up)">
                                      <p:cBhvr>
                                        <p:cTn id="38" dur="500"/>
                                        <p:tgtEl>
                                          <p:spTgt spid="6157"/>
                                        </p:tgtEl>
                                      </p:cBhvr>
                                    </p:animEffect>
                                  </p:childTnLst>
                                </p:cTn>
                              </p:par>
                              <p:par>
                                <p:cTn id="39" presetID="22" presetClass="entr" presetSubtype="1" fill="hold" nodeType="withEffect">
                                  <p:stCondLst>
                                    <p:cond delay="0"/>
                                  </p:stCondLst>
                                  <p:childTnLst>
                                    <p:set>
                                      <p:cBhvr>
                                        <p:cTn id="40" dur="1" fill="hold">
                                          <p:stCondLst>
                                            <p:cond delay="0"/>
                                          </p:stCondLst>
                                        </p:cTn>
                                        <p:tgtEl>
                                          <p:spTgt spid="6158"/>
                                        </p:tgtEl>
                                        <p:attrNameLst>
                                          <p:attrName>style.visibility</p:attrName>
                                        </p:attrNameLst>
                                      </p:cBhvr>
                                      <p:to>
                                        <p:strVal val="visible"/>
                                      </p:to>
                                    </p:set>
                                    <p:animEffect transition="in" filter="wipe(up)">
                                      <p:cBhvr>
                                        <p:cTn id="41" dur="500"/>
                                        <p:tgtEl>
                                          <p:spTgt spid="6158"/>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6160"/>
                                        </p:tgtEl>
                                        <p:attrNameLst>
                                          <p:attrName>style.visibility</p:attrName>
                                        </p:attrNameLst>
                                      </p:cBhvr>
                                      <p:to>
                                        <p:strVal val="visible"/>
                                      </p:to>
                                    </p:set>
                                    <p:animEffect transition="in" filter="fade">
                                      <p:cBhvr>
                                        <p:cTn id="45" dur="500"/>
                                        <p:tgtEl>
                                          <p:spTgt spid="616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161"/>
                                        </p:tgtEl>
                                        <p:attrNameLst>
                                          <p:attrName>style.visibility</p:attrName>
                                        </p:attrNameLst>
                                      </p:cBhvr>
                                      <p:to>
                                        <p:strVal val="visible"/>
                                      </p:to>
                                    </p:set>
                                    <p:animEffect transition="in" filter="fade">
                                      <p:cBhvr>
                                        <p:cTn id="50" dur="500"/>
                                        <p:tgtEl>
                                          <p:spTgt spid="616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162"/>
                                        </p:tgtEl>
                                        <p:attrNameLst>
                                          <p:attrName>style.visibility</p:attrName>
                                        </p:attrNameLst>
                                      </p:cBhvr>
                                      <p:to>
                                        <p:strVal val="visible"/>
                                      </p:to>
                                    </p:set>
                                    <p:animEffect transition="in" filter="fade">
                                      <p:cBhvr>
                                        <p:cTn id="53" dur="500"/>
                                        <p:tgtEl>
                                          <p:spTgt spid="6162"/>
                                        </p:tgtEl>
                                      </p:cBhvr>
                                    </p:animEffect>
                                  </p:childTnLst>
                                </p:cTn>
                              </p:par>
                              <p:par>
                                <p:cTn id="54" presetID="10" presetClass="entr" presetSubtype="0" fill="hold" nodeType="withEffect">
                                  <p:stCondLst>
                                    <p:cond delay="0"/>
                                  </p:stCondLst>
                                  <p:childTnLst>
                                    <p:set>
                                      <p:cBhvr>
                                        <p:cTn id="55" dur="1" fill="hold">
                                          <p:stCondLst>
                                            <p:cond delay="0"/>
                                          </p:stCondLst>
                                        </p:cTn>
                                        <p:tgtEl>
                                          <p:spTgt spid="6163"/>
                                        </p:tgtEl>
                                        <p:attrNameLst>
                                          <p:attrName>style.visibility</p:attrName>
                                        </p:attrNameLst>
                                      </p:cBhvr>
                                      <p:to>
                                        <p:strVal val="visible"/>
                                      </p:to>
                                    </p:set>
                                    <p:animEffect transition="in" filter="fade">
                                      <p:cBhvr>
                                        <p:cTn id="56" dur="500"/>
                                        <p:tgtEl>
                                          <p:spTgt spid="616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164"/>
                                        </p:tgtEl>
                                        <p:attrNameLst>
                                          <p:attrName>style.visibility</p:attrName>
                                        </p:attrNameLst>
                                      </p:cBhvr>
                                      <p:to>
                                        <p:strVal val="visible"/>
                                      </p:to>
                                    </p:set>
                                    <p:animEffect transition="in" filter="fade">
                                      <p:cBhvr>
                                        <p:cTn id="59" dur="500"/>
                                        <p:tgtEl>
                                          <p:spTgt spid="6164"/>
                                        </p:tgtEl>
                                      </p:cBhvr>
                                    </p:animEffect>
                                  </p:childTnLst>
                                </p:cTn>
                              </p:par>
                            </p:childTnLst>
                          </p:cTn>
                        </p:par>
                        <p:par>
                          <p:cTn id="60" fill="hold">
                            <p:stCondLst>
                              <p:cond delay="500"/>
                            </p:stCondLst>
                            <p:childTnLst>
                              <p:par>
                                <p:cTn id="61" presetID="22" presetClass="entr" presetSubtype="1" fill="hold" nodeType="afterEffect">
                                  <p:stCondLst>
                                    <p:cond delay="0"/>
                                  </p:stCondLst>
                                  <p:childTnLst>
                                    <p:set>
                                      <p:cBhvr>
                                        <p:cTn id="62" dur="1" fill="hold">
                                          <p:stCondLst>
                                            <p:cond delay="0"/>
                                          </p:stCondLst>
                                        </p:cTn>
                                        <p:tgtEl>
                                          <p:spTgt spid="6165"/>
                                        </p:tgtEl>
                                        <p:attrNameLst>
                                          <p:attrName>style.visibility</p:attrName>
                                        </p:attrNameLst>
                                      </p:cBhvr>
                                      <p:to>
                                        <p:strVal val="visible"/>
                                      </p:to>
                                    </p:set>
                                    <p:animEffect transition="in" filter="wipe(up)">
                                      <p:cBhvr>
                                        <p:cTn id="63" dur="500"/>
                                        <p:tgtEl>
                                          <p:spTgt spid="6165"/>
                                        </p:tgtEl>
                                      </p:cBhvr>
                                    </p:animEffect>
                                  </p:childTnLst>
                                </p:cTn>
                              </p:par>
                              <p:par>
                                <p:cTn id="64" presetID="22" presetClass="entr" presetSubtype="1" fill="hold" nodeType="withEffect">
                                  <p:stCondLst>
                                    <p:cond delay="0"/>
                                  </p:stCondLst>
                                  <p:childTnLst>
                                    <p:set>
                                      <p:cBhvr>
                                        <p:cTn id="65" dur="1" fill="hold">
                                          <p:stCondLst>
                                            <p:cond delay="0"/>
                                          </p:stCondLst>
                                        </p:cTn>
                                        <p:tgtEl>
                                          <p:spTgt spid="6166"/>
                                        </p:tgtEl>
                                        <p:attrNameLst>
                                          <p:attrName>style.visibility</p:attrName>
                                        </p:attrNameLst>
                                      </p:cBhvr>
                                      <p:to>
                                        <p:strVal val="visible"/>
                                      </p:to>
                                    </p:set>
                                    <p:animEffect transition="in" filter="wipe(up)">
                                      <p:cBhvr>
                                        <p:cTn id="66" dur="500"/>
                                        <p:tgtEl>
                                          <p:spTgt spid="6166"/>
                                        </p:tgtEl>
                                      </p:cBhvr>
                                    </p:animEffect>
                                  </p:childTnLst>
                                </p:cTn>
                              </p:par>
                              <p:par>
                                <p:cTn id="67" presetID="22" presetClass="entr" presetSubtype="1" fill="hold" nodeType="withEffect">
                                  <p:stCondLst>
                                    <p:cond delay="0"/>
                                  </p:stCondLst>
                                  <p:childTnLst>
                                    <p:set>
                                      <p:cBhvr>
                                        <p:cTn id="68" dur="1" fill="hold">
                                          <p:stCondLst>
                                            <p:cond delay="0"/>
                                          </p:stCondLst>
                                        </p:cTn>
                                        <p:tgtEl>
                                          <p:spTgt spid="6167"/>
                                        </p:tgtEl>
                                        <p:attrNameLst>
                                          <p:attrName>style.visibility</p:attrName>
                                        </p:attrNameLst>
                                      </p:cBhvr>
                                      <p:to>
                                        <p:strVal val="visible"/>
                                      </p:to>
                                    </p:set>
                                    <p:animEffect transition="in" filter="wipe(up)">
                                      <p:cBhvr>
                                        <p:cTn id="69" dur="500"/>
                                        <p:tgtEl>
                                          <p:spTgt spid="6167"/>
                                        </p:tgtEl>
                                      </p:cBhvr>
                                    </p:animEffect>
                                  </p:childTnLst>
                                </p:cTn>
                              </p:par>
                            </p:childTnLst>
                          </p:cTn>
                        </p:par>
                        <p:par>
                          <p:cTn id="70" fill="hold">
                            <p:stCondLst>
                              <p:cond delay="1000"/>
                            </p:stCondLst>
                            <p:childTnLst>
                              <p:par>
                                <p:cTn id="71" presetID="10" presetClass="entr" presetSubtype="0" fill="hold" grpId="0" nodeType="afterEffect">
                                  <p:stCondLst>
                                    <p:cond delay="0"/>
                                  </p:stCondLst>
                                  <p:childTnLst>
                                    <p:set>
                                      <p:cBhvr>
                                        <p:cTn id="72" dur="1" fill="hold">
                                          <p:stCondLst>
                                            <p:cond delay="0"/>
                                          </p:stCondLst>
                                        </p:cTn>
                                        <p:tgtEl>
                                          <p:spTgt spid="6168"/>
                                        </p:tgtEl>
                                        <p:attrNameLst>
                                          <p:attrName>style.visibility</p:attrName>
                                        </p:attrNameLst>
                                      </p:cBhvr>
                                      <p:to>
                                        <p:strVal val="visible"/>
                                      </p:to>
                                    </p:set>
                                    <p:animEffect transition="in" filter="fade">
                                      <p:cBhvr>
                                        <p:cTn id="73" dur="500"/>
                                        <p:tgtEl>
                                          <p:spTgt spid="616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6169"/>
                                        </p:tgtEl>
                                        <p:attrNameLst>
                                          <p:attrName>style.visibility</p:attrName>
                                        </p:attrNameLst>
                                      </p:cBhvr>
                                      <p:to>
                                        <p:strVal val="visible"/>
                                      </p:to>
                                    </p:set>
                                    <p:animEffect transition="in" filter="fade">
                                      <p:cBhvr>
                                        <p:cTn id="78" dur="500"/>
                                        <p:tgtEl>
                                          <p:spTgt spid="6169"/>
                                        </p:tgtEl>
                                      </p:cBhvr>
                                    </p:animEffect>
                                  </p:childTnLst>
                                </p:cTn>
                              </p:par>
                              <p:par>
                                <p:cTn id="79" presetID="10" presetClass="entr" presetSubtype="0" fill="hold" nodeType="withEffect">
                                  <p:stCondLst>
                                    <p:cond delay="0"/>
                                  </p:stCondLst>
                                  <p:childTnLst>
                                    <p:set>
                                      <p:cBhvr>
                                        <p:cTn id="80" dur="1" fill="hold">
                                          <p:stCondLst>
                                            <p:cond delay="0"/>
                                          </p:stCondLst>
                                        </p:cTn>
                                        <p:tgtEl>
                                          <p:spTgt spid="6170"/>
                                        </p:tgtEl>
                                        <p:attrNameLst>
                                          <p:attrName>style.visibility</p:attrName>
                                        </p:attrNameLst>
                                      </p:cBhvr>
                                      <p:to>
                                        <p:strVal val="visible"/>
                                      </p:to>
                                    </p:set>
                                    <p:animEffect transition="in" filter="fade">
                                      <p:cBhvr>
                                        <p:cTn id="81" dur="500"/>
                                        <p:tgtEl>
                                          <p:spTgt spid="6170"/>
                                        </p:tgtEl>
                                      </p:cBhvr>
                                    </p:animEffect>
                                  </p:childTnLst>
                                </p:cTn>
                              </p:par>
                              <p:par>
                                <p:cTn id="82" presetID="10" presetClass="entr" presetSubtype="0" fill="hold" nodeType="withEffect">
                                  <p:stCondLst>
                                    <p:cond delay="0"/>
                                  </p:stCondLst>
                                  <p:childTnLst>
                                    <p:set>
                                      <p:cBhvr>
                                        <p:cTn id="83" dur="1" fill="hold">
                                          <p:stCondLst>
                                            <p:cond delay="0"/>
                                          </p:stCondLst>
                                        </p:cTn>
                                        <p:tgtEl>
                                          <p:spTgt spid="6171"/>
                                        </p:tgtEl>
                                        <p:attrNameLst>
                                          <p:attrName>style.visibility</p:attrName>
                                        </p:attrNameLst>
                                      </p:cBhvr>
                                      <p:to>
                                        <p:strVal val="visible"/>
                                      </p:to>
                                    </p:set>
                                    <p:animEffect transition="in" filter="fade">
                                      <p:cBhvr>
                                        <p:cTn id="84" dur="500"/>
                                        <p:tgtEl>
                                          <p:spTgt spid="6171"/>
                                        </p:tgtEl>
                                      </p:cBhvr>
                                    </p:animEffect>
                                  </p:childTnLst>
                                </p:cTn>
                              </p:par>
                              <p:par>
                                <p:cTn id="85" presetID="10" presetClass="entr" presetSubtype="0" fill="hold" nodeType="withEffect">
                                  <p:stCondLst>
                                    <p:cond delay="0"/>
                                  </p:stCondLst>
                                  <p:childTnLst>
                                    <p:set>
                                      <p:cBhvr>
                                        <p:cTn id="86" dur="1" fill="hold">
                                          <p:stCondLst>
                                            <p:cond delay="0"/>
                                          </p:stCondLst>
                                        </p:cTn>
                                        <p:tgtEl>
                                          <p:spTgt spid="6172"/>
                                        </p:tgtEl>
                                        <p:attrNameLst>
                                          <p:attrName>style.visibility</p:attrName>
                                        </p:attrNameLst>
                                      </p:cBhvr>
                                      <p:to>
                                        <p:strVal val="visible"/>
                                      </p:to>
                                    </p:set>
                                    <p:animEffect transition="in" filter="fade">
                                      <p:cBhvr>
                                        <p:cTn id="87" dur="500"/>
                                        <p:tgtEl>
                                          <p:spTgt spid="617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175"/>
                                        </p:tgtEl>
                                        <p:attrNameLst>
                                          <p:attrName>style.visibility</p:attrName>
                                        </p:attrNameLst>
                                      </p:cBhvr>
                                      <p:to>
                                        <p:strVal val="visible"/>
                                      </p:to>
                                    </p:set>
                                    <p:animEffect transition="in" filter="fade">
                                      <p:cBhvr>
                                        <p:cTn id="90" dur="500"/>
                                        <p:tgtEl>
                                          <p:spTgt spid="6175"/>
                                        </p:tgtEl>
                                      </p:cBhvr>
                                    </p:animEffect>
                                  </p:childTnLst>
                                </p:cTn>
                              </p:par>
                              <p:par>
                                <p:cTn id="91" presetID="10" presetClass="entr" presetSubtype="0" fill="hold" nodeType="withEffect">
                                  <p:stCondLst>
                                    <p:cond delay="0"/>
                                  </p:stCondLst>
                                  <p:childTnLst>
                                    <p:set>
                                      <p:cBhvr>
                                        <p:cTn id="92" dur="1" fill="hold">
                                          <p:stCondLst>
                                            <p:cond delay="0"/>
                                          </p:stCondLst>
                                        </p:cTn>
                                        <p:tgtEl>
                                          <p:spTgt spid="6176"/>
                                        </p:tgtEl>
                                        <p:attrNameLst>
                                          <p:attrName>style.visibility</p:attrName>
                                        </p:attrNameLst>
                                      </p:cBhvr>
                                      <p:to>
                                        <p:strVal val="visible"/>
                                      </p:to>
                                    </p:set>
                                    <p:animEffect transition="in" filter="fade">
                                      <p:cBhvr>
                                        <p:cTn id="93" dur="500"/>
                                        <p:tgtEl>
                                          <p:spTgt spid="617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6177"/>
                                        </p:tgtEl>
                                        <p:attrNameLst>
                                          <p:attrName>style.visibility</p:attrName>
                                        </p:attrNameLst>
                                      </p:cBhvr>
                                      <p:to>
                                        <p:strVal val="visible"/>
                                      </p:to>
                                    </p:set>
                                    <p:animEffect transition="in" filter="fade">
                                      <p:cBhvr>
                                        <p:cTn id="96" dur="500"/>
                                        <p:tgtEl>
                                          <p:spTgt spid="6177"/>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6178"/>
                                        </p:tgtEl>
                                        <p:attrNameLst>
                                          <p:attrName>style.visibility</p:attrName>
                                        </p:attrNameLst>
                                      </p:cBhvr>
                                      <p:to>
                                        <p:strVal val="visible"/>
                                      </p:to>
                                    </p:set>
                                    <p:animEffect transition="in" filter="fade">
                                      <p:cBhvr>
                                        <p:cTn id="99" dur="500"/>
                                        <p:tgtEl>
                                          <p:spTgt spid="6178"/>
                                        </p:tgtEl>
                                      </p:cBhvr>
                                    </p:animEffect>
                                  </p:childTnLst>
                                </p:cTn>
                              </p:par>
                              <p:par>
                                <p:cTn id="100" presetID="10" presetClass="entr" presetSubtype="0" fill="hold" nodeType="withEffect">
                                  <p:stCondLst>
                                    <p:cond delay="0"/>
                                  </p:stCondLst>
                                  <p:childTnLst>
                                    <p:set>
                                      <p:cBhvr>
                                        <p:cTn id="101" dur="1" fill="hold">
                                          <p:stCondLst>
                                            <p:cond delay="0"/>
                                          </p:stCondLst>
                                        </p:cTn>
                                        <p:tgtEl>
                                          <p:spTgt spid="6179"/>
                                        </p:tgtEl>
                                        <p:attrNameLst>
                                          <p:attrName>style.visibility</p:attrName>
                                        </p:attrNameLst>
                                      </p:cBhvr>
                                      <p:to>
                                        <p:strVal val="visible"/>
                                      </p:to>
                                    </p:set>
                                    <p:animEffect transition="in" filter="fade">
                                      <p:cBhvr>
                                        <p:cTn id="102" dur="500"/>
                                        <p:tgtEl>
                                          <p:spTgt spid="6179"/>
                                        </p:tgtEl>
                                      </p:cBhvr>
                                    </p:animEffect>
                                  </p:childTnLst>
                                </p:cTn>
                              </p:par>
                              <p:par>
                                <p:cTn id="103" presetID="10" presetClass="entr" presetSubtype="0" fill="hold" nodeType="withEffect">
                                  <p:stCondLst>
                                    <p:cond delay="0"/>
                                  </p:stCondLst>
                                  <p:childTnLst>
                                    <p:set>
                                      <p:cBhvr>
                                        <p:cTn id="104" dur="1" fill="hold">
                                          <p:stCondLst>
                                            <p:cond delay="0"/>
                                          </p:stCondLst>
                                        </p:cTn>
                                        <p:tgtEl>
                                          <p:spTgt spid="6180"/>
                                        </p:tgtEl>
                                        <p:attrNameLst>
                                          <p:attrName>style.visibility</p:attrName>
                                        </p:attrNameLst>
                                      </p:cBhvr>
                                      <p:to>
                                        <p:strVal val="visible"/>
                                      </p:to>
                                    </p:set>
                                    <p:animEffect transition="in" filter="fade">
                                      <p:cBhvr>
                                        <p:cTn id="105" dur="500"/>
                                        <p:tgtEl>
                                          <p:spTgt spid="6180"/>
                                        </p:tgtEl>
                                      </p:cBhvr>
                                    </p:animEffect>
                                  </p:childTnLst>
                                </p:cTn>
                              </p:par>
                              <p:par>
                                <p:cTn id="106" presetID="10" presetClass="entr" presetSubtype="0" fill="hold" nodeType="withEffect">
                                  <p:stCondLst>
                                    <p:cond delay="0"/>
                                  </p:stCondLst>
                                  <p:childTnLst>
                                    <p:set>
                                      <p:cBhvr>
                                        <p:cTn id="107" dur="1" fill="hold">
                                          <p:stCondLst>
                                            <p:cond delay="0"/>
                                          </p:stCondLst>
                                        </p:cTn>
                                        <p:tgtEl>
                                          <p:spTgt spid="6181"/>
                                        </p:tgtEl>
                                        <p:attrNameLst>
                                          <p:attrName>style.visibility</p:attrName>
                                        </p:attrNameLst>
                                      </p:cBhvr>
                                      <p:to>
                                        <p:strVal val="visible"/>
                                      </p:to>
                                    </p:set>
                                    <p:animEffect transition="in" filter="fade">
                                      <p:cBhvr>
                                        <p:cTn id="108" dur="500"/>
                                        <p:tgtEl>
                                          <p:spTgt spid="6181"/>
                                        </p:tgtEl>
                                      </p:cBhvr>
                                    </p:animEffect>
                                  </p:childTnLst>
                                </p:cTn>
                              </p:par>
                              <p:par>
                                <p:cTn id="109" presetID="10" presetClass="entr" presetSubtype="0" fill="hold" nodeType="withEffect">
                                  <p:stCondLst>
                                    <p:cond delay="0"/>
                                  </p:stCondLst>
                                  <p:childTnLst>
                                    <p:set>
                                      <p:cBhvr>
                                        <p:cTn id="110" dur="1" fill="hold">
                                          <p:stCondLst>
                                            <p:cond delay="0"/>
                                          </p:stCondLst>
                                        </p:cTn>
                                        <p:tgtEl>
                                          <p:spTgt spid="6184"/>
                                        </p:tgtEl>
                                        <p:attrNameLst>
                                          <p:attrName>style.visibility</p:attrName>
                                        </p:attrNameLst>
                                      </p:cBhvr>
                                      <p:to>
                                        <p:strVal val="visible"/>
                                      </p:to>
                                    </p:set>
                                    <p:animEffect transition="in" filter="fade">
                                      <p:cBhvr>
                                        <p:cTn id="111" dur="500"/>
                                        <p:tgtEl>
                                          <p:spTgt spid="618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6185"/>
                                        </p:tgtEl>
                                        <p:attrNameLst>
                                          <p:attrName>style.visibility</p:attrName>
                                        </p:attrNameLst>
                                      </p:cBhvr>
                                      <p:to>
                                        <p:strVal val="visible"/>
                                      </p:to>
                                    </p:set>
                                    <p:animEffect transition="in" filter="fade">
                                      <p:cBhvr>
                                        <p:cTn id="114" dur="500"/>
                                        <p:tgtEl>
                                          <p:spTgt spid="618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6186"/>
                                        </p:tgtEl>
                                        <p:attrNameLst>
                                          <p:attrName>style.visibility</p:attrName>
                                        </p:attrNameLst>
                                      </p:cBhvr>
                                      <p:to>
                                        <p:strVal val="visible"/>
                                      </p:to>
                                    </p:set>
                                    <p:animEffect transition="in" filter="fade">
                                      <p:cBhvr>
                                        <p:cTn id="117" dur="500"/>
                                        <p:tgtEl>
                                          <p:spTgt spid="6186"/>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6187"/>
                                        </p:tgtEl>
                                        <p:attrNameLst>
                                          <p:attrName>style.visibility</p:attrName>
                                        </p:attrNameLst>
                                      </p:cBhvr>
                                      <p:to>
                                        <p:strVal val="visible"/>
                                      </p:to>
                                    </p:set>
                                    <p:animEffect transition="in" filter="fade">
                                      <p:cBhvr>
                                        <p:cTn id="120" dur="500"/>
                                        <p:tgtEl>
                                          <p:spTgt spid="618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1" repeatCount="indefinite" fill="hold" display="0">
                  <p:stCondLst>
                    <p:cond delay="indefinite"/>
                  </p:stCondLst>
                </p:cTn>
                <p:tgtEl>
                  <p:spTgt spid="24"/>
                </p:tgtEl>
              </p:cMediaNode>
            </p:video>
          </p:childTnLst>
        </p:cTn>
      </p:par>
    </p:tnLst>
    <p:bldLst>
      <p:bldP spid="6152" grpId="0" animBg="1"/>
      <p:bldP spid="6153" grpId="0" animBg="1"/>
      <p:bldP spid="6154" grpId="0" animBg="1"/>
      <p:bldP spid="6159" grpId="0"/>
      <p:bldP spid="6160" grpId="0"/>
      <p:bldP spid="6161" grpId="0" animBg="1"/>
      <p:bldP spid="6162" grpId="0" animBg="1"/>
      <p:bldP spid="6164" grpId="0" animBg="1"/>
      <p:bldP spid="6168" grpId="0"/>
      <p:bldP spid="6175" grpId="0" animBg="1"/>
      <p:bldP spid="6177" grpId="0" animBg="1"/>
      <p:bldP spid="6178" grpId="0"/>
      <p:bldP spid="6185" grpId="0"/>
      <p:bldP spid="6186" grpId="0"/>
      <p:bldP spid="6187" grpId="0"/>
      <p:bldP spid="6188" grpId="0"/>
      <p:bldP spid="618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5264-6374-B595-2B3B-752ACC8C221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D2536AD-B6E1-22DD-5F62-B2924CD74CE9}"/>
              </a:ext>
            </a:extLst>
          </p:cNvPr>
          <p:cNvSpPr>
            <a:spLocks noGrp="1"/>
          </p:cNvSpPr>
          <p:nvPr>
            <p:ph type="title"/>
          </p:nvPr>
        </p:nvSpPr>
        <p:spPr/>
        <p:txBody>
          <a:bodyPr/>
          <a:lstStyle/>
          <a:p>
            <a:r>
              <a:rPr lang="en-US" altLang="ko-KR" dirty="0"/>
              <a:t>Previous Works in OHD </a:t>
            </a:r>
            <a:endParaRPr lang="ko-KR" altLang="en-US" dirty="0"/>
          </a:p>
        </p:txBody>
      </p:sp>
      <p:sp>
        <p:nvSpPr>
          <p:cNvPr id="4" name="슬라이드 번호 개체 틀 3">
            <a:extLst>
              <a:ext uri="{FF2B5EF4-FFF2-40B4-BE49-F238E27FC236}">
                <a16:creationId xmlns:a16="http://schemas.microsoft.com/office/drawing/2014/main" id="{F866049F-D970-367B-3F3A-E47492E25B01}"/>
              </a:ext>
            </a:extLst>
          </p:cNvPr>
          <p:cNvSpPr>
            <a:spLocks noGrp="1"/>
          </p:cNvSpPr>
          <p:nvPr>
            <p:ph type="sldNum" sz="quarter" idx="12"/>
          </p:nvPr>
        </p:nvSpPr>
        <p:spPr/>
        <p:txBody>
          <a:bodyPr/>
          <a:lstStyle/>
          <a:p>
            <a:fld id="{8DF240CA-39A6-8942-A819-E48F9D8A9D50}" type="slidenum">
              <a:rPr lang="en-KR" smtClean="0"/>
              <a:pPr/>
              <a:t>9</a:t>
            </a:fld>
            <a:endParaRPr lang="en-KR" dirty="0"/>
          </a:p>
        </p:txBody>
      </p:sp>
      <p:pic>
        <p:nvPicPr>
          <p:cNvPr id="7" name="그림 6">
            <a:extLst>
              <a:ext uri="{FF2B5EF4-FFF2-40B4-BE49-F238E27FC236}">
                <a16:creationId xmlns:a16="http://schemas.microsoft.com/office/drawing/2014/main" id="{36A61677-550E-399D-15D1-6A5F4D8BC859}"/>
              </a:ext>
            </a:extLst>
          </p:cNvPr>
          <p:cNvPicPr>
            <a:picLocks noChangeAspect="1"/>
          </p:cNvPicPr>
          <p:nvPr/>
        </p:nvPicPr>
        <p:blipFill>
          <a:blip r:embed="rId4"/>
          <a:stretch>
            <a:fillRect/>
          </a:stretch>
        </p:blipFill>
        <p:spPr>
          <a:xfrm>
            <a:off x="6176232" y="1434595"/>
            <a:ext cx="3567431" cy="2983460"/>
          </a:xfrm>
          <a:prstGeom prst="rect">
            <a:avLst/>
          </a:prstGeom>
          <a:ln>
            <a:solidFill>
              <a:schemeClr val="accent4"/>
            </a:solidFill>
          </a:ln>
        </p:spPr>
      </p:pic>
      <p:sp>
        <p:nvSpPr>
          <p:cNvPr id="10" name="TextBox 9">
            <a:extLst>
              <a:ext uri="{FF2B5EF4-FFF2-40B4-BE49-F238E27FC236}">
                <a16:creationId xmlns:a16="http://schemas.microsoft.com/office/drawing/2014/main" id="{69BEB3FB-5974-F6E7-52FF-E86549EA4EB5}"/>
              </a:ext>
            </a:extLst>
          </p:cNvPr>
          <p:cNvSpPr txBox="1"/>
          <p:nvPr/>
        </p:nvSpPr>
        <p:spPr>
          <a:xfrm>
            <a:off x="1239031" y="5026590"/>
            <a:ext cx="3125165" cy="369332"/>
          </a:xfrm>
          <a:prstGeom prst="rect">
            <a:avLst/>
          </a:prstGeom>
          <a:noFill/>
        </p:spPr>
        <p:txBody>
          <a:bodyPr wrap="square" rtlCol="0">
            <a:spAutoFit/>
          </a:bodyPr>
          <a:lstStyle/>
          <a:p>
            <a:pPr algn="ctr"/>
            <a:r>
              <a:rPr lang="en-US" altLang="ko-KR" dirty="0"/>
              <a:t>[Jang et al., 2023]</a:t>
            </a:r>
            <a:endParaRPr lang="ko-KR" altLang="en-US" dirty="0"/>
          </a:p>
        </p:txBody>
      </p:sp>
      <p:sp>
        <p:nvSpPr>
          <p:cNvPr id="11" name="TextBox 10">
            <a:extLst>
              <a:ext uri="{FF2B5EF4-FFF2-40B4-BE49-F238E27FC236}">
                <a16:creationId xmlns:a16="http://schemas.microsoft.com/office/drawing/2014/main" id="{D03A27F7-5941-7758-E466-B5A6584B71CB}"/>
              </a:ext>
            </a:extLst>
          </p:cNvPr>
          <p:cNvSpPr txBox="1"/>
          <p:nvPr/>
        </p:nvSpPr>
        <p:spPr>
          <a:xfrm>
            <a:off x="6285257" y="4438748"/>
            <a:ext cx="3125165" cy="369332"/>
          </a:xfrm>
          <a:prstGeom prst="rect">
            <a:avLst/>
          </a:prstGeom>
          <a:noFill/>
        </p:spPr>
        <p:txBody>
          <a:bodyPr wrap="square" rtlCol="0">
            <a:spAutoFit/>
          </a:bodyPr>
          <a:lstStyle/>
          <a:p>
            <a:pPr algn="ctr"/>
            <a:r>
              <a:rPr lang="en-US" altLang="ko-KR" dirty="0"/>
              <a:t>[Nilsson et al., 1990]</a:t>
            </a:r>
            <a:endParaRPr lang="ko-KR" altLang="en-US" dirty="0"/>
          </a:p>
        </p:txBody>
      </p:sp>
      <p:pic>
        <p:nvPicPr>
          <p:cNvPr id="13" name="그림 12">
            <a:extLst>
              <a:ext uri="{FF2B5EF4-FFF2-40B4-BE49-F238E27FC236}">
                <a16:creationId xmlns:a16="http://schemas.microsoft.com/office/drawing/2014/main" id="{A682D5A9-FADA-A1B6-FDA2-286A094101CD}"/>
              </a:ext>
            </a:extLst>
          </p:cNvPr>
          <p:cNvPicPr>
            <a:picLocks noChangeAspect="1"/>
          </p:cNvPicPr>
          <p:nvPr/>
        </p:nvPicPr>
        <p:blipFill>
          <a:blip r:embed="rId5"/>
          <a:srcRect l="12679" r="10326" b="18587"/>
          <a:stretch>
            <a:fillRect/>
          </a:stretch>
        </p:blipFill>
        <p:spPr>
          <a:xfrm>
            <a:off x="6795465" y="1614288"/>
            <a:ext cx="3567432" cy="3412302"/>
          </a:xfrm>
          <a:prstGeom prst="rect">
            <a:avLst/>
          </a:prstGeom>
          <a:ln>
            <a:solidFill>
              <a:schemeClr val="accent4"/>
            </a:solidFill>
          </a:ln>
        </p:spPr>
      </p:pic>
      <p:sp>
        <p:nvSpPr>
          <p:cNvPr id="14" name="TextBox 13">
            <a:extLst>
              <a:ext uri="{FF2B5EF4-FFF2-40B4-BE49-F238E27FC236}">
                <a16:creationId xmlns:a16="http://schemas.microsoft.com/office/drawing/2014/main" id="{AE1673D2-EE93-7EC8-9AB8-A625B3785ECC}"/>
              </a:ext>
            </a:extLst>
          </p:cNvPr>
          <p:cNvSpPr txBox="1"/>
          <p:nvPr/>
        </p:nvSpPr>
        <p:spPr>
          <a:xfrm>
            <a:off x="6656250" y="5203077"/>
            <a:ext cx="3125165" cy="369332"/>
          </a:xfrm>
          <a:prstGeom prst="rect">
            <a:avLst/>
          </a:prstGeom>
          <a:noFill/>
        </p:spPr>
        <p:txBody>
          <a:bodyPr wrap="square" rtlCol="0">
            <a:spAutoFit/>
          </a:bodyPr>
          <a:lstStyle/>
          <a:p>
            <a:pPr algn="ctr"/>
            <a:r>
              <a:rPr lang="en-US" altLang="ko-KR" dirty="0"/>
              <a:t>[Bonner et al., 1981]</a:t>
            </a:r>
            <a:endParaRPr lang="ko-KR" altLang="en-US" dirty="0"/>
          </a:p>
        </p:txBody>
      </p:sp>
      <p:pic>
        <p:nvPicPr>
          <p:cNvPr id="16" name="그림 15">
            <a:extLst>
              <a:ext uri="{FF2B5EF4-FFF2-40B4-BE49-F238E27FC236}">
                <a16:creationId xmlns:a16="http://schemas.microsoft.com/office/drawing/2014/main" id="{46EF5E85-0B2F-EBC4-A2D5-ECD0F5224E4C}"/>
              </a:ext>
            </a:extLst>
          </p:cNvPr>
          <p:cNvPicPr>
            <a:picLocks noChangeAspect="1"/>
          </p:cNvPicPr>
          <p:nvPr/>
        </p:nvPicPr>
        <p:blipFill>
          <a:blip r:embed="rId6"/>
          <a:srcRect r="65697"/>
          <a:stretch>
            <a:fillRect/>
          </a:stretch>
        </p:blipFill>
        <p:spPr>
          <a:xfrm>
            <a:off x="7584045" y="2221680"/>
            <a:ext cx="3306805" cy="3292125"/>
          </a:xfrm>
          <a:prstGeom prst="rect">
            <a:avLst/>
          </a:prstGeom>
          <a:ln>
            <a:solidFill>
              <a:schemeClr val="accent4"/>
            </a:solidFill>
          </a:ln>
        </p:spPr>
      </p:pic>
      <p:sp>
        <p:nvSpPr>
          <p:cNvPr id="17" name="TextBox 16">
            <a:extLst>
              <a:ext uri="{FF2B5EF4-FFF2-40B4-BE49-F238E27FC236}">
                <a16:creationId xmlns:a16="http://schemas.microsoft.com/office/drawing/2014/main" id="{134AA070-5852-9D6F-5633-B869843549D8}"/>
              </a:ext>
            </a:extLst>
          </p:cNvPr>
          <p:cNvSpPr txBox="1"/>
          <p:nvPr/>
        </p:nvSpPr>
        <p:spPr>
          <a:xfrm>
            <a:off x="7592920" y="5521062"/>
            <a:ext cx="3125165" cy="369332"/>
          </a:xfrm>
          <a:prstGeom prst="rect">
            <a:avLst/>
          </a:prstGeom>
          <a:noFill/>
        </p:spPr>
        <p:txBody>
          <a:bodyPr wrap="square" rtlCol="0">
            <a:spAutoFit/>
          </a:bodyPr>
          <a:lstStyle/>
          <a:p>
            <a:pPr algn="ctr"/>
            <a:r>
              <a:rPr lang="en-US" altLang="ko-KR" dirty="0"/>
              <a:t>[</a:t>
            </a:r>
            <a:r>
              <a:rPr lang="en-US" altLang="ko-KR" dirty="0" err="1"/>
              <a:t>Szczap</a:t>
            </a:r>
            <a:r>
              <a:rPr lang="en-US" altLang="ko-KR" dirty="0"/>
              <a:t> et al., 2021]</a:t>
            </a:r>
            <a:endParaRPr lang="ko-KR" altLang="en-US" dirty="0"/>
          </a:p>
        </p:txBody>
      </p:sp>
      <p:pic>
        <p:nvPicPr>
          <p:cNvPr id="19" name="그림 18">
            <a:extLst>
              <a:ext uri="{FF2B5EF4-FFF2-40B4-BE49-F238E27FC236}">
                <a16:creationId xmlns:a16="http://schemas.microsoft.com/office/drawing/2014/main" id="{7C7BFC58-029C-FC58-3D4C-39A426D8383A}"/>
              </a:ext>
            </a:extLst>
          </p:cNvPr>
          <p:cNvPicPr>
            <a:picLocks noChangeAspect="1"/>
          </p:cNvPicPr>
          <p:nvPr/>
        </p:nvPicPr>
        <p:blipFill>
          <a:blip r:embed="rId7"/>
          <a:srcRect l="16504"/>
          <a:stretch>
            <a:fillRect/>
          </a:stretch>
        </p:blipFill>
        <p:spPr>
          <a:xfrm>
            <a:off x="8253928" y="3016553"/>
            <a:ext cx="3306806" cy="2874326"/>
          </a:xfrm>
          <a:prstGeom prst="rect">
            <a:avLst/>
          </a:prstGeom>
          <a:ln>
            <a:solidFill>
              <a:schemeClr val="accent4"/>
            </a:solidFill>
          </a:ln>
        </p:spPr>
      </p:pic>
      <p:sp>
        <p:nvSpPr>
          <p:cNvPr id="20" name="TextBox 19">
            <a:extLst>
              <a:ext uri="{FF2B5EF4-FFF2-40B4-BE49-F238E27FC236}">
                <a16:creationId xmlns:a16="http://schemas.microsoft.com/office/drawing/2014/main" id="{FEDF95CF-D187-4FF3-88AF-578B75F2A1EA}"/>
              </a:ext>
            </a:extLst>
          </p:cNvPr>
          <p:cNvSpPr txBox="1"/>
          <p:nvPr/>
        </p:nvSpPr>
        <p:spPr>
          <a:xfrm>
            <a:off x="8425930" y="5963669"/>
            <a:ext cx="3125165" cy="369332"/>
          </a:xfrm>
          <a:prstGeom prst="rect">
            <a:avLst/>
          </a:prstGeom>
          <a:noFill/>
        </p:spPr>
        <p:txBody>
          <a:bodyPr wrap="square" rtlCol="0">
            <a:spAutoFit/>
          </a:bodyPr>
          <a:lstStyle/>
          <a:p>
            <a:pPr algn="ctr"/>
            <a:r>
              <a:rPr lang="en-US" altLang="ko-KR" dirty="0"/>
              <a:t>[Hofrichter et al., 2024]</a:t>
            </a:r>
            <a:endParaRPr lang="ko-KR" altLang="en-US" dirty="0"/>
          </a:p>
        </p:txBody>
      </p:sp>
      <p:pic>
        <p:nvPicPr>
          <p:cNvPr id="45" name="그림 44">
            <a:extLst>
              <a:ext uri="{FF2B5EF4-FFF2-40B4-BE49-F238E27FC236}">
                <a16:creationId xmlns:a16="http://schemas.microsoft.com/office/drawing/2014/main" id="{609EC050-FAE2-494B-1841-BA2B060EC080}"/>
              </a:ext>
            </a:extLst>
          </p:cNvPr>
          <p:cNvPicPr>
            <a:picLocks noChangeAspect="1"/>
          </p:cNvPicPr>
          <p:nvPr/>
        </p:nvPicPr>
        <p:blipFill>
          <a:blip r:embed="rId8"/>
          <a:srcRect/>
          <a:stretch/>
        </p:blipFill>
        <p:spPr>
          <a:xfrm>
            <a:off x="470482" y="1491418"/>
            <a:ext cx="3275431" cy="2542027"/>
          </a:xfrm>
          <a:prstGeom prst="rect">
            <a:avLst/>
          </a:prstGeom>
          <a:ln>
            <a:solidFill>
              <a:schemeClr val="accent4"/>
            </a:solidFill>
          </a:ln>
        </p:spPr>
      </p:pic>
      <p:sp>
        <p:nvSpPr>
          <p:cNvPr id="46" name="TextBox 45">
            <a:extLst>
              <a:ext uri="{FF2B5EF4-FFF2-40B4-BE49-F238E27FC236}">
                <a16:creationId xmlns:a16="http://schemas.microsoft.com/office/drawing/2014/main" id="{DC9FA4CB-341F-1218-4A11-A05F51CA535B}"/>
              </a:ext>
            </a:extLst>
          </p:cNvPr>
          <p:cNvSpPr txBox="1"/>
          <p:nvPr/>
        </p:nvSpPr>
        <p:spPr>
          <a:xfrm>
            <a:off x="640566" y="4168555"/>
            <a:ext cx="3125165" cy="369332"/>
          </a:xfrm>
          <a:prstGeom prst="rect">
            <a:avLst/>
          </a:prstGeom>
          <a:noFill/>
        </p:spPr>
        <p:txBody>
          <a:bodyPr wrap="square" rtlCol="0">
            <a:spAutoFit/>
          </a:bodyPr>
          <a:lstStyle/>
          <a:p>
            <a:pPr algn="ctr"/>
            <a:r>
              <a:rPr lang="en-US" altLang="ko-KR" dirty="0"/>
              <a:t>[Iiyama et al., 2017]</a:t>
            </a:r>
            <a:endParaRPr lang="ko-KR" altLang="en-US" dirty="0"/>
          </a:p>
        </p:txBody>
      </p:sp>
      <p:pic>
        <p:nvPicPr>
          <p:cNvPr id="47" name="그림 46">
            <a:extLst>
              <a:ext uri="{FF2B5EF4-FFF2-40B4-BE49-F238E27FC236}">
                <a16:creationId xmlns:a16="http://schemas.microsoft.com/office/drawing/2014/main" id="{02C3370B-6761-B6AB-FF35-0D5BD6EA0929}"/>
              </a:ext>
            </a:extLst>
          </p:cNvPr>
          <p:cNvPicPr>
            <a:picLocks noChangeAspect="1"/>
          </p:cNvPicPr>
          <p:nvPr/>
        </p:nvPicPr>
        <p:blipFill>
          <a:blip r:embed="rId9"/>
          <a:srcRect/>
          <a:stretch/>
        </p:blipFill>
        <p:spPr>
          <a:xfrm>
            <a:off x="623650" y="2913094"/>
            <a:ext cx="3954904" cy="1558268"/>
          </a:xfrm>
          <a:prstGeom prst="rect">
            <a:avLst/>
          </a:prstGeom>
          <a:ln>
            <a:solidFill>
              <a:schemeClr val="accent4"/>
            </a:solidFill>
          </a:ln>
        </p:spPr>
      </p:pic>
      <p:sp>
        <p:nvSpPr>
          <p:cNvPr id="48" name="TextBox 47">
            <a:extLst>
              <a:ext uri="{FF2B5EF4-FFF2-40B4-BE49-F238E27FC236}">
                <a16:creationId xmlns:a16="http://schemas.microsoft.com/office/drawing/2014/main" id="{F896CF24-C5EE-6A9A-8661-3A61804911C0}"/>
              </a:ext>
            </a:extLst>
          </p:cNvPr>
          <p:cNvSpPr txBox="1"/>
          <p:nvPr/>
        </p:nvSpPr>
        <p:spPr>
          <a:xfrm>
            <a:off x="788896" y="4641933"/>
            <a:ext cx="3125165" cy="369332"/>
          </a:xfrm>
          <a:prstGeom prst="rect">
            <a:avLst/>
          </a:prstGeom>
          <a:noFill/>
        </p:spPr>
        <p:txBody>
          <a:bodyPr wrap="square" rtlCol="0">
            <a:spAutoFit/>
          </a:bodyPr>
          <a:lstStyle/>
          <a:p>
            <a:pPr algn="ctr"/>
            <a:r>
              <a:rPr lang="en-US" altLang="ko-KR" dirty="0"/>
              <a:t>[Kim et al., 2020]</a:t>
            </a:r>
            <a:endParaRPr lang="ko-KR" altLang="en-US" dirty="0"/>
          </a:p>
        </p:txBody>
      </p:sp>
      <p:pic>
        <p:nvPicPr>
          <p:cNvPr id="9" name="그림 8">
            <a:extLst>
              <a:ext uri="{FF2B5EF4-FFF2-40B4-BE49-F238E27FC236}">
                <a16:creationId xmlns:a16="http://schemas.microsoft.com/office/drawing/2014/main" id="{2A851A0B-DB5B-56F4-71F0-40CF2307BDBB}"/>
              </a:ext>
            </a:extLst>
          </p:cNvPr>
          <p:cNvPicPr>
            <a:picLocks noChangeAspect="1"/>
          </p:cNvPicPr>
          <p:nvPr/>
        </p:nvPicPr>
        <p:blipFill>
          <a:blip r:embed="rId10"/>
          <a:srcRect/>
          <a:stretch/>
        </p:blipFill>
        <p:spPr>
          <a:xfrm>
            <a:off x="897727" y="2034386"/>
            <a:ext cx="4154906" cy="2880671"/>
          </a:xfrm>
          <a:prstGeom prst="rect">
            <a:avLst/>
          </a:prstGeom>
          <a:ln>
            <a:solidFill>
              <a:schemeClr val="accent4"/>
            </a:solidFill>
          </a:ln>
        </p:spPr>
      </p:pic>
      <p:sp>
        <p:nvSpPr>
          <p:cNvPr id="3" name="TextBox 2">
            <a:extLst>
              <a:ext uri="{FF2B5EF4-FFF2-40B4-BE49-F238E27FC236}">
                <a16:creationId xmlns:a16="http://schemas.microsoft.com/office/drawing/2014/main" id="{55C58B34-5998-CB5F-9254-15D31BCB50B5}"/>
              </a:ext>
            </a:extLst>
          </p:cNvPr>
          <p:cNvSpPr txBox="1"/>
          <p:nvPr/>
        </p:nvSpPr>
        <p:spPr>
          <a:xfrm>
            <a:off x="1898331" y="5683452"/>
            <a:ext cx="3125165" cy="369332"/>
          </a:xfrm>
          <a:prstGeom prst="rect">
            <a:avLst/>
          </a:prstGeom>
          <a:noFill/>
        </p:spPr>
        <p:txBody>
          <a:bodyPr wrap="square" rtlCol="0">
            <a:spAutoFit/>
          </a:bodyPr>
          <a:lstStyle/>
          <a:p>
            <a:pPr algn="ctr"/>
            <a:r>
              <a:rPr lang="en-US" altLang="ko-KR" dirty="0"/>
              <a:t>[Shafir et al., 2001]</a:t>
            </a:r>
            <a:endParaRPr lang="ko-KR" altLang="en-US" dirty="0"/>
          </a:p>
        </p:txBody>
      </p:sp>
      <p:pic>
        <p:nvPicPr>
          <p:cNvPr id="5" name="그림 4">
            <a:extLst>
              <a:ext uri="{FF2B5EF4-FFF2-40B4-BE49-F238E27FC236}">
                <a16:creationId xmlns:a16="http://schemas.microsoft.com/office/drawing/2014/main" id="{E6B760B2-957A-8AB6-4C43-99A6B03E157C}"/>
              </a:ext>
            </a:extLst>
          </p:cNvPr>
          <p:cNvPicPr>
            <a:picLocks noChangeAspect="1"/>
          </p:cNvPicPr>
          <p:nvPr/>
        </p:nvPicPr>
        <p:blipFill>
          <a:blip r:embed="rId11"/>
          <a:srcRect/>
          <a:stretch/>
        </p:blipFill>
        <p:spPr>
          <a:xfrm>
            <a:off x="1716691" y="2709037"/>
            <a:ext cx="3306805" cy="2919036"/>
          </a:xfrm>
          <a:prstGeom prst="rect">
            <a:avLst/>
          </a:prstGeom>
          <a:ln>
            <a:solidFill>
              <a:schemeClr val="accent4"/>
            </a:solidFill>
          </a:ln>
        </p:spPr>
      </p:pic>
      <p:sp>
        <p:nvSpPr>
          <p:cNvPr id="6" name="TextBox 5">
            <a:extLst>
              <a:ext uri="{FF2B5EF4-FFF2-40B4-BE49-F238E27FC236}">
                <a16:creationId xmlns:a16="http://schemas.microsoft.com/office/drawing/2014/main" id="{88A8CABE-F9ED-DCD4-F661-997EC72E3869}"/>
              </a:ext>
            </a:extLst>
          </p:cNvPr>
          <p:cNvSpPr txBox="1"/>
          <p:nvPr/>
        </p:nvSpPr>
        <p:spPr>
          <a:xfrm>
            <a:off x="728658" y="909316"/>
            <a:ext cx="9479780" cy="461665"/>
          </a:xfrm>
          <a:prstGeom prst="rect">
            <a:avLst/>
          </a:prstGeom>
          <a:noFill/>
        </p:spPr>
        <p:txBody>
          <a:bodyPr wrap="square" rtlCol="0">
            <a:spAutoFit/>
          </a:bodyPr>
          <a:lstStyle/>
          <a:p>
            <a:pPr algn="ctr"/>
            <a:r>
              <a:rPr lang="en-US" altLang="ko-KR" sz="2400" b="1" dirty="0">
                <a:solidFill>
                  <a:schemeClr val="accent4"/>
                </a:solidFill>
              </a:rPr>
              <a:t>Over-simplified, domain-specific assumptions</a:t>
            </a:r>
            <a:endParaRPr lang="ko-KR" altLang="en-US" sz="2400" b="1" dirty="0">
              <a:solidFill>
                <a:schemeClr val="accent4"/>
              </a:solidFill>
            </a:endParaRPr>
          </a:p>
        </p:txBody>
      </p:sp>
    </p:spTree>
    <p:custDataLst>
      <p:tags r:id="rId1"/>
    </p:custDataLst>
    <p:extLst>
      <p:ext uri="{BB962C8B-B14F-4D97-AF65-F5344CB8AC3E}">
        <p14:creationId xmlns:p14="http://schemas.microsoft.com/office/powerpoint/2010/main" val="296217169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childTnLst>
                                </p:cTn>
                              </p:par>
                              <p:par>
                                <p:cTn id="8" presetID="10" presetClass="entr" presetSubtype="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1000"/>
                                        <p:tgtEl>
                                          <p:spTgt spid="45"/>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1000"/>
                                        <p:tgtEl>
                                          <p:spTgt spid="48"/>
                                        </p:tgtEl>
                                      </p:cBhvr>
                                    </p:animEffect>
                                  </p:childTnLst>
                                </p:cTn>
                              </p:par>
                              <p:par>
                                <p:cTn id="15" presetID="10"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1000"/>
                                        <p:tgtEl>
                                          <p:spTgt spid="47"/>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childTnLst>
                                </p:cTn>
                              </p:par>
                            </p:childTnLst>
                          </p:cTn>
                        </p:par>
                        <p:par>
                          <p:cTn id="39" fill="hold">
                            <p:stCondLst>
                              <p:cond delay="5000"/>
                            </p:stCondLst>
                            <p:childTnLst>
                              <p:par>
                                <p:cTn id="40" presetID="10" presetClass="entr" presetSubtype="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childTnLst>
                                </p:cTn>
                              </p:par>
                            </p:childTnLst>
                          </p:cTn>
                        </p:par>
                        <p:par>
                          <p:cTn id="46" fill="hold">
                            <p:stCondLst>
                              <p:cond delay="6000"/>
                            </p:stCondLst>
                            <p:childTnLst>
                              <p:par>
                                <p:cTn id="47" presetID="10" presetClass="entr" presetSubtype="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childTnLst>
                                </p:cTn>
                              </p:par>
                            </p:childTnLst>
                          </p:cTn>
                        </p:par>
                        <p:par>
                          <p:cTn id="53" fill="hold">
                            <p:stCondLst>
                              <p:cond delay="7000"/>
                            </p:stCondLst>
                            <p:childTnLst>
                              <p:par>
                                <p:cTn id="54" presetID="10" presetClass="entr" presetSubtype="0"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10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7" grpId="0"/>
      <p:bldP spid="20" grpId="0"/>
      <p:bldP spid="46" grpId="0"/>
      <p:bldP spid="48" grpId="0"/>
      <p:bldP spid="3"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8"/>
</p:tagLst>
</file>

<file path=ppt/tags/tag10.xml><?xml version="1.0" encoding="utf-8"?>
<p:tagLst xmlns:a="http://schemas.openxmlformats.org/drawingml/2006/main" xmlns:r="http://schemas.openxmlformats.org/officeDocument/2006/relationships" xmlns:p="http://schemas.openxmlformats.org/presentationml/2006/main">
  <p:tag name="TIMING" val="|0.7|2.5|4.2|1.5|1.8"/>
</p:tagLst>
</file>

<file path=ppt/tags/tag11.xml><?xml version="1.0" encoding="utf-8"?>
<p:tagLst xmlns:a="http://schemas.openxmlformats.org/drawingml/2006/main" xmlns:r="http://schemas.openxmlformats.org/officeDocument/2006/relationships" xmlns:p="http://schemas.openxmlformats.org/presentationml/2006/main">
  <p:tag name="TIMING" val="|0.4|4|3.6|2|1.5|1.7|3.1|1.3|1.6|1.1|1|6.2|6.8|2.1|2.4"/>
</p:tagLst>
</file>

<file path=ppt/tags/tag12.xml><?xml version="1.0" encoding="utf-8"?>
<p:tagLst xmlns:a="http://schemas.openxmlformats.org/drawingml/2006/main" xmlns:r="http://schemas.openxmlformats.org/officeDocument/2006/relationships" xmlns:p="http://schemas.openxmlformats.org/presentationml/2006/main">
  <p:tag name="TIMING" val="|0.9|0.9|2.6|2.7|6.5"/>
</p:tagLst>
</file>

<file path=ppt/tags/tag13.xml><?xml version="1.0" encoding="utf-8"?>
<p:tagLst xmlns:a="http://schemas.openxmlformats.org/drawingml/2006/main" xmlns:r="http://schemas.openxmlformats.org/officeDocument/2006/relationships" xmlns:p="http://schemas.openxmlformats.org/presentationml/2006/main">
  <p:tag name="TIMING" val="|0.8|2.4|3.5|4|2.1|3|0.8|2.1|2.5|1"/>
</p:tagLst>
</file>

<file path=ppt/tags/tag14.xml><?xml version="1.0" encoding="utf-8"?>
<p:tagLst xmlns:a="http://schemas.openxmlformats.org/drawingml/2006/main" xmlns:r="http://schemas.openxmlformats.org/officeDocument/2006/relationships" xmlns:p="http://schemas.openxmlformats.org/presentationml/2006/main">
  <p:tag name="TIMING" val="|0.3|5.7|11.3|2.9|0.5|0.7|0.8|3.3|6.1"/>
</p:tagLst>
</file>

<file path=ppt/tags/tag15.xml><?xml version="1.0" encoding="utf-8"?>
<p:tagLst xmlns:a="http://schemas.openxmlformats.org/drawingml/2006/main" xmlns:r="http://schemas.openxmlformats.org/officeDocument/2006/relationships" xmlns:p="http://schemas.openxmlformats.org/presentationml/2006/main">
  <p:tag name="TIMING" val="|0.5|5.8|0.9|0.6|1|3.6|3.5"/>
</p:tagLst>
</file>

<file path=ppt/tags/tag16.xml><?xml version="1.0" encoding="utf-8"?>
<p:tagLst xmlns:a="http://schemas.openxmlformats.org/drawingml/2006/main" xmlns:r="http://schemas.openxmlformats.org/officeDocument/2006/relationships" xmlns:p="http://schemas.openxmlformats.org/presentationml/2006/main">
  <p:tag name="TIMING" val="|0.2|2.5|5.5|0.6|0.8|1.1|2.5|1|1.5|3.7|3.6|2.5|1|1.1|0.8|2.7"/>
</p:tagLst>
</file>

<file path=ppt/tags/tag17.xml><?xml version="1.0" encoding="utf-8"?>
<p:tagLst xmlns:a="http://schemas.openxmlformats.org/drawingml/2006/main" xmlns:r="http://schemas.openxmlformats.org/officeDocument/2006/relationships" xmlns:p="http://schemas.openxmlformats.org/presentationml/2006/main">
  <p:tag name="TIMING" val="|0.7|4.7|0.7|0.6|1.1|3.3|2.8|2"/>
</p:tagLst>
</file>

<file path=ppt/tags/tag18.xml><?xml version="1.0" encoding="utf-8"?>
<p:tagLst xmlns:a="http://schemas.openxmlformats.org/drawingml/2006/main" xmlns:r="http://schemas.openxmlformats.org/officeDocument/2006/relationships" xmlns:p="http://schemas.openxmlformats.org/presentationml/2006/main">
  <p:tag name="TIMING" val="|1.3|2.9|0.9|1.3|2.6|1.1"/>
</p:tagLst>
</file>

<file path=ppt/tags/tag19.xml><?xml version="1.0" encoding="utf-8"?>
<p:tagLst xmlns:a="http://schemas.openxmlformats.org/drawingml/2006/main" xmlns:r="http://schemas.openxmlformats.org/officeDocument/2006/relationships" xmlns:p="http://schemas.openxmlformats.org/presentationml/2006/main">
  <p:tag name="TIMING" val="|0.4"/>
</p:tagLst>
</file>

<file path=ppt/tags/tag2.xml><?xml version="1.0" encoding="utf-8"?>
<p:tagLst xmlns:a="http://schemas.openxmlformats.org/drawingml/2006/main" xmlns:r="http://schemas.openxmlformats.org/officeDocument/2006/relationships" xmlns:p="http://schemas.openxmlformats.org/presentationml/2006/main">
  <p:tag name="TIMING" val="|0.7|10.6|1.7|1.8|1.5|1.1|1.5"/>
</p:tagLst>
</file>

<file path=ppt/tags/tag20.xml><?xml version="1.0" encoding="utf-8"?>
<p:tagLst xmlns:a="http://schemas.openxmlformats.org/drawingml/2006/main" xmlns:r="http://schemas.openxmlformats.org/officeDocument/2006/relationships" xmlns:p="http://schemas.openxmlformats.org/presentationml/2006/main">
  <p:tag name="TIMING" val="|0.8|4.4|1.9|3.9|3.7|2.5"/>
</p:tagLst>
</file>

<file path=ppt/tags/tag21.xml><?xml version="1.0" encoding="utf-8"?>
<p:tagLst xmlns:a="http://schemas.openxmlformats.org/drawingml/2006/main" xmlns:r="http://schemas.openxmlformats.org/officeDocument/2006/relationships" xmlns:p="http://schemas.openxmlformats.org/presentationml/2006/main">
  <p:tag name="TIMING" val="|1|3.2"/>
</p:tagLst>
</file>

<file path=ppt/tags/tag22.xml><?xml version="1.0" encoding="utf-8"?>
<p:tagLst xmlns:a="http://schemas.openxmlformats.org/drawingml/2006/main" xmlns:r="http://schemas.openxmlformats.org/officeDocument/2006/relationships" xmlns:p="http://schemas.openxmlformats.org/presentationml/2006/main">
  <p:tag name="TIMING" val="|0.5"/>
</p:tagLst>
</file>

<file path=ppt/tags/tag23.xml><?xml version="1.0" encoding="utf-8"?>
<p:tagLst xmlns:a="http://schemas.openxmlformats.org/drawingml/2006/main" xmlns:r="http://schemas.openxmlformats.org/officeDocument/2006/relationships" xmlns:p="http://schemas.openxmlformats.org/presentationml/2006/main">
  <p:tag name="TIMING" val="|0.6|7.8"/>
</p:tagLst>
</file>

<file path=ppt/tags/tag24.xml><?xml version="1.0" encoding="utf-8"?>
<p:tagLst xmlns:a="http://schemas.openxmlformats.org/drawingml/2006/main" xmlns:r="http://schemas.openxmlformats.org/officeDocument/2006/relationships" xmlns:p="http://schemas.openxmlformats.org/presentationml/2006/main">
  <p:tag name="TIMING" val="|0.7|4|1.2|4.3|0.7|8.1"/>
</p:tagLst>
</file>

<file path=ppt/tags/tag25.xml><?xml version="1.0" encoding="utf-8"?>
<p:tagLst xmlns:a="http://schemas.openxmlformats.org/drawingml/2006/main" xmlns:r="http://schemas.openxmlformats.org/officeDocument/2006/relationships" xmlns:p="http://schemas.openxmlformats.org/presentationml/2006/main">
  <p:tag name="TIMING" val="|0.6"/>
</p:tagLst>
</file>

<file path=ppt/tags/tag26.xml><?xml version="1.0" encoding="utf-8"?>
<p:tagLst xmlns:a="http://schemas.openxmlformats.org/drawingml/2006/main" xmlns:r="http://schemas.openxmlformats.org/officeDocument/2006/relationships" xmlns:p="http://schemas.openxmlformats.org/presentationml/2006/main">
  <p:tag name="TIMING" val="|0.7"/>
</p:tagLst>
</file>

<file path=ppt/tags/tag27.xml><?xml version="1.0" encoding="utf-8"?>
<p:tagLst xmlns:a="http://schemas.openxmlformats.org/drawingml/2006/main" xmlns:r="http://schemas.openxmlformats.org/officeDocument/2006/relationships" xmlns:p="http://schemas.openxmlformats.org/presentationml/2006/main">
  <p:tag name="TIMING" val="|0.6|16.2"/>
</p:tagLst>
</file>

<file path=ppt/tags/tag28.xml><?xml version="1.0" encoding="utf-8"?>
<p:tagLst xmlns:a="http://schemas.openxmlformats.org/drawingml/2006/main" xmlns:r="http://schemas.openxmlformats.org/officeDocument/2006/relationships" xmlns:p="http://schemas.openxmlformats.org/presentationml/2006/main">
  <p:tag name="TIMING" val="|0.6|3.2|6|3"/>
</p:tagLst>
</file>

<file path=ppt/tags/tag29.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0.6|4.9|11.9|2.9|5"/>
</p:tagLst>
</file>

<file path=ppt/tags/tag4.xml><?xml version="1.0" encoding="utf-8"?>
<p:tagLst xmlns:a="http://schemas.openxmlformats.org/drawingml/2006/main" xmlns:r="http://schemas.openxmlformats.org/officeDocument/2006/relationships" xmlns:p="http://schemas.openxmlformats.org/presentationml/2006/main">
  <p:tag name="TIMING" val="|0.8|2.1|0.6|1|3|2.4|1.8|6.9|3.3|5.2|0.5|0.9|9.1|1.8"/>
</p:tagLst>
</file>

<file path=ppt/tags/tag5.xml><?xml version="1.0" encoding="utf-8"?>
<p:tagLst xmlns:a="http://schemas.openxmlformats.org/drawingml/2006/main" xmlns:r="http://schemas.openxmlformats.org/officeDocument/2006/relationships" xmlns:p="http://schemas.openxmlformats.org/presentationml/2006/main">
  <p:tag name="TIMING" val="|0.7|1.2|8.8"/>
</p:tagLst>
</file>

<file path=ppt/tags/tag6.xml><?xml version="1.0" encoding="utf-8"?>
<p:tagLst xmlns:a="http://schemas.openxmlformats.org/drawingml/2006/main" xmlns:r="http://schemas.openxmlformats.org/officeDocument/2006/relationships" xmlns:p="http://schemas.openxmlformats.org/presentationml/2006/main">
  <p:tag name="TIMING" val="|0.9|6.3|6.3|4.6"/>
</p:tagLst>
</file>

<file path=ppt/tags/tag7.xml><?xml version="1.0" encoding="utf-8"?>
<p:tagLst xmlns:a="http://schemas.openxmlformats.org/drawingml/2006/main" xmlns:r="http://schemas.openxmlformats.org/officeDocument/2006/relationships" xmlns:p="http://schemas.openxmlformats.org/presentationml/2006/main">
  <p:tag name="TIMING" val="|0.5|2.2|5.7|7.2|1.1|0.8|5.3|4.7"/>
</p:tagLst>
</file>

<file path=ppt/tags/tag8.xml><?xml version="1.0" encoding="utf-8"?>
<p:tagLst xmlns:a="http://schemas.openxmlformats.org/drawingml/2006/main" xmlns:r="http://schemas.openxmlformats.org/officeDocument/2006/relationships" xmlns:p="http://schemas.openxmlformats.org/presentationml/2006/main">
  <p:tag name="TIMING" val="|0.1|8|3.7|2.2|5.6"/>
</p:tagLst>
</file>

<file path=ppt/tags/tag9.xml><?xml version="1.0" encoding="utf-8"?>
<p:tagLst xmlns:a="http://schemas.openxmlformats.org/drawingml/2006/main" xmlns:r="http://schemas.openxmlformats.org/officeDocument/2006/relationships" xmlns:p="http://schemas.openxmlformats.org/presentationml/2006/main">
  <p:tag name="TIMING" val="|0.9|1.7|8.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사용자 지정 6">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CN" id="{36BAB5EE-1B24-EB44-AA77-5A78EF15E930}" vid="{F1C05E57-1288-854E-A0C7-84793218A023}"/>
    </a:ext>
  </a:extLst>
</a:theme>
</file>

<file path=ppt/theme/theme2.xml><?xml version="1.0" encoding="utf-8"?>
<a:theme xmlns:a="http://schemas.openxmlformats.org/drawingml/2006/main" name="1_Office Theme">
  <a:themeElements>
    <a:clrScheme name="s2025">
      <a:dk1>
        <a:srgbClr val="000000"/>
      </a:dk1>
      <a:lt1>
        <a:srgbClr val="FFFFFF"/>
      </a:lt1>
      <a:dk2>
        <a:srgbClr val="01434F"/>
      </a:dk2>
      <a:lt2>
        <a:srgbClr val="007F92"/>
      </a:lt2>
      <a:accent1>
        <a:srgbClr val="00ADA7"/>
      </a:accent1>
      <a:accent2>
        <a:srgbClr val="69FFE8"/>
      </a:accent2>
      <a:accent3>
        <a:srgbClr val="00CDEC"/>
      </a:accent3>
      <a:accent4>
        <a:srgbClr val="00E300"/>
      </a:accent4>
      <a:accent5>
        <a:srgbClr val="7CFC00"/>
      </a:accent5>
      <a:accent6>
        <a:srgbClr val="FFF31C"/>
      </a:accent6>
      <a:hlink>
        <a:srgbClr val="00CCEC"/>
      </a:hlink>
      <a:folHlink>
        <a:srgbClr val="00CCE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0">
          <a:scrgbClr r="0" g="0" b="0"/>
        </a:lnRef>
        <a:fillRef idx="0">
          <a:scrgbClr r="0" g="0" b="0"/>
        </a:fillRef>
        <a:effectRef idx="0">
          <a:scrgbClr r="0" g="0" b="0"/>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tlCol="0">
        <a:spAutoFit/>
      </a:bodyPr>
      <a:lstStyle>
        <a:defPPr marL="236538" indent="-236538" algn="l">
          <a:lnSpc>
            <a:spcPct val="130000"/>
          </a:lnSpc>
          <a:spcAft>
            <a:spcPts val="600"/>
          </a:spcAft>
          <a:buClr>
            <a:schemeClr val="accent4"/>
          </a:buClr>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73363</TotalTime>
  <Words>3063</Words>
  <Application>Microsoft Office PowerPoint</Application>
  <PresentationFormat>와이드스크린</PresentationFormat>
  <Paragraphs>585</Paragraphs>
  <Slides>31</Slides>
  <Notes>31</Notes>
  <HiddenSlides>0</HiddenSlides>
  <MMClips>14</MMClips>
  <ScaleCrop>false</ScaleCrop>
  <HeadingPairs>
    <vt:vector size="6" baseType="variant">
      <vt:variant>
        <vt:lpstr>사용한 글꼴</vt:lpstr>
      </vt:variant>
      <vt:variant>
        <vt:i4>9</vt:i4>
      </vt:variant>
      <vt:variant>
        <vt:lpstr>테마</vt:lpstr>
      </vt:variant>
      <vt:variant>
        <vt:i4>2</vt:i4>
      </vt:variant>
      <vt:variant>
        <vt:lpstr>슬라이드 제목</vt:lpstr>
      </vt:variant>
      <vt:variant>
        <vt:i4>31</vt:i4>
      </vt:variant>
    </vt:vector>
  </HeadingPairs>
  <TitlesOfParts>
    <vt:vector size="42" baseType="lpstr">
      <vt:lpstr>System Font Regular</vt:lpstr>
      <vt:lpstr>NanumGothic</vt:lpstr>
      <vt:lpstr>맑은 고딕</vt:lpstr>
      <vt:lpstr>Arial</vt:lpstr>
      <vt:lpstr>Calibri</vt:lpstr>
      <vt:lpstr>Cambria Math</vt:lpstr>
      <vt:lpstr>Linux Biolinum</vt:lpstr>
      <vt:lpstr>Times New Roman</vt:lpstr>
      <vt:lpstr>Wingdings</vt:lpstr>
      <vt:lpstr>Office Theme</vt:lpstr>
      <vt:lpstr>1_Office Theme</vt:lpstr>
      <vt:lpstr>A Monte Carlo Rendering Framework for Simulating Optical Heterodyne Detection</vt:lpstr>
      <vt:lpstr>Computational Imaging</vt:lpstr>
      <vt:lpstr>Rendering for Computational Imaging</vt:lpstr>
      <vt:lpstr>Rendering for Computational Imaging</vt:lpstr>
      <vt:lpstr>Doppler Effect</vt:lpstr>
      <vt:lpstr>Intensity vs Field Doppler</vt:lpstr>
      <vt:lpstr>Intensity vs Field Doppler</vt:lpstr>
      <vt:lpstr>Intensity vs Field Doppler Simulation</vt:lpstr>
      <vt:lpstr>Previous Works in OHD </vt:lpstr>
      <vt:lpstr>Our Monte Carlo Simulator</vt:lpstr>
      <vt:lpstr>Proposed Method</vt:lpstr>
      <vt:lpstr>OHD Principle</vt:lpstr>
      <vt:lpstr>OHD with Swept-Frequency Laser</vt:lpstr>
      <vt:lpstr>OHD Models</vt:lpstr>
      <vt:lpstr>OHD Path Integral Formulation</vt:lpstr>
      <vt:lpstr>PowerPoint 프레젠테이션</vt:lpstr>
      <vt:lpstr>PowerPoint 프레젠테이션</vt:lpstr>
      <vt:lpstr>PowerPoint 프레젠테이션</vt:lpstr>
      <vt:lpstr>PowerPoint 프레젠테이션</vt:lpstr>
      <vt:lpstr>PowerPoint 프레젠테이션</vt:lpstr>
      <vt:lpstr>OHD Speckle Sampling</vt:lpstr>
      <vt:lpstr>OHD Speckle Sampling</vt:lpstr>
      <vt:lpstr>Applications of Our Simulators</vt:lpstr>
      <vt:lpstr>Application (1) FMCW Lidar</vt:lpstr>
      <vt:lpstr>Application (1) FMCW Lidar</vt:lpstr>
      <vt:lpstr>Application (2) Blood Flow Measurement</vt:lpstr>
      <vt:lpstr>Application (2) Blood Flow Measurement</vt:lpstr>
      <vt:lpstr>Application (3) Wind Doppler Lidar</vt:lpstr>
      <vt:lpstr>Conclusion</vt:lpstr>
      <vt:lpstr>Conclusion : Comprehensive Doppler Simulator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Optical Heterodyne Detection</dc:title>
  <dc:creator>김주현</dc:creator>
  <cp:lastModifiedBy>Juhyeon Kim</cp:lastModifiedBy>
  <cp:revision>907</cp:revision>
  <dcterms:created xsi:type="dcterms:W3CDTF">2021-09-14T01:59:52Z</dcterms:created>
  <dcterms:modified xsi:type="dcterms:W3CDTF">2025-08-27T17:22:47Z</dcterms:modified>
</cp:coreProperties>
</file>