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5087600" cy="21396325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95" userDrawn="1">
          <p15:clr>
            <a:srgbClr val="A4A3A4"/>
          </p15:clr>
        </p15:guide>
        <p15:guide id="2" pos="47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9532"/>
    <a:srgbClr val="446A7B"/>
    <a:srgbClr val="961C04"/>
    <a:srgbClr val="196B24"/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566" autoAdjust="0"/>
    <p:restoredTop sz="94763" autoAdjust="0"/>
  </p:normalViewPr>
  <p:slideViewPr>
    <p:cSldViewPr snapToGrid="0" showGuides="1">
      <p:cViewPr>
        <p:scale>
          <a:sx n="100" d="100"/>
          <a:sy n="100" d="100"/>
        </p:scale>
        <p:origin x="308" y="-9144"/>
      </p:cViewPr>
      <p:guideLst>
        <p:guide orient="horz" pos="6595"/>
        <p:guide pos="47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01:20:46.869"/>
    </inkml:context>
    <inkml:brush xml:id="br0">
      <inkml:brushProperty name="width" value="0.02646" units="cm"/>
      <inkml:brushProperty name="height" value="0.02646" units="cm"/>
      <inkml:brushProperty name="color" value="#FFC000"/>
    </inkml:brush>
  </inkml:definitions>
  <inkml:trace contextRef="#ctx0" brushRef="#br0">321 99 24575,'2'0'0,"-1"0"0,0 0 0,0-1 0,1 1 0,-1 0 0,0-1 0,0 1 0,2-2 0,-2 1 0,1 1 0,0-1 0,2-1 0,9 1 0,-10 1 0,0-1 0,0 1 0,0-1 0,4-1 0,-4 1 0,0 1 0,0-1 0,1 1 0,-1-1 0,0 1 0,1 0 0,2 1 0,5-1 0,3 0 0,14 0 0,-6 4 0,-8-2 0,-8-1 0,-4 0 0,0-1 0,0 1 0,0-1 0,3 0 0,-4 0 0,0 0 0,0-1 0,0 1 0,0 0 0,-1 0 0,1-1 0,0 1 0,0 0 0,0-1 0,0 1 0,-1-1 0,1 0 0,0 1 0,0-1 0,1-1 0,0 0 0,-1 0 0,3-4 0,1-2 0,-3 6 0,-1 0 0,0 0 0,2-4 0,1-3 0,-3 7 0,0 0 0,0 0 0,-1 0 0,1-1 0,0 1 0,0 0 0,-1 0 0,3-3 0,-2 3 0,-1 1 0,1 0 0,-1 0 0,1 0 0,0 0 0,1-1 0,-2 1 0,1 1 0,-1 0 0,0 0 0,1-1 0,-1 1 0,1 0 0,0 0 0,-1-1 0,1 1 0,-1 0 0,1 0 0,0 0 0,-1 0 0,1 0 0,-1 0 0,2 0 0,0 0 0,-1 0 0,1 0 0,0 0 0,2 1 0,-3-1 0,-1 0 0,1 0 0,-1 0 0,1 1 0,-1-1 0,0 0 0,1 1 0,-1-1 0,0 0 0,1 1 0,-1-1 0,0 0 0,1 1 0,-1-1 0,0 0 0,1 1 0,-1 0 0,0-1 0,0 0 0,0 1 0,1-1 0,-1 1 0,0 0 0,1 3 0,-1-2 0,0-1 0,1 1 0,-1 0 0,1-1 0,-1 1 0,2 1 0,-2-2 0,0-1 0,0 0 0,1 0 0,-1 1 0,0-1 0,0 0 0,1 0 0,-1 1 0,0-1 0,0 0 0,1 0 0,-1 0 0,0 1 0,1-1 0,0 0 0,-1 0 0,0 0 0,1 0 0,0 0 0,-1 0 0,1 0 0,-1 0 0,0 0 0,1 0 0,0 0 0,-1 0 0,0-1 0,1 1 0,0-1 0,2 0 0,0-1 0,1 0 0,3-4 0,-7 5 0,1 1 0,0-1 0,-1 0 0,1 0 0,-1 0 0,2-1 0,-2 1 0,0 0 0,1 0 0,-1 0 0,1 1 0,0-1 0,-1 0 0,1 0 0,1 0 0,0-1 0,1 0 0,-1 0 0,1 1 0,0 0 0,0-1 0,-1 1 0,1 0 0,0 0 0,0 1 0,1-1 0,-1 1 0,0-1 0,0 1 0,3 0 0,10 0 0,-6 0 0,17 2 0,-16-1 0,-7-1 0,7 2 0,13 1 0,-19-2 0,0 0 0,5-1 0,2 1 0,-2 0 0,-1 1 0,11 3 0,-9-2 0,2 0 0,-10-2 0,0-1 0,0 1 0,3 0 0,-3-1 0,-1 1 0,1-1 0,4 2 0,-3-1 0,1 0 0,-1 0 0,1 0 0,8 1 0,19-2 0,-14-1 0,-12 1 0,17 1 0,-20-1 0,1 1 0,-1-1 0,0 1 0,7 2 0,-5-1 0,9 2 0,-9-2 0,8 1 0,-8-1 0,0-1 0,0 1 0,0-2 0,9 2 0,4 0 0,-11-1 0,1-1 0,10 0 0,-6 0 0,-11 0 0,1 0 0,-1 0 0,0-1 0,1 1 0,-1 0 0,0-1 0,1 1 0,-1-1 0,0 0 0,2-1 0,-1 2 0,-1-1 0,1 0 0,0 0 0,-1 0 0,1 1 0,1-1 0,6-1 0,-1 0 0,12-5 0,-17 7 0,-1-1 0,0 1 0,1-1 0,-1 1 0,5-1 0,13 2 0,1 3 0,-18-4 0,0 1 0,1 0 0,3 2 0,-4-2 0,1 0 0,0 2 0,0-1 0,0 0 0,5 6 0,-1-2 0,-6-4 0,-1 0 0,1 0 0,0-1 0,4 3 0,-5-3 0,0 0 0,1-1 0,-1 2 0,0-2 0,0 1 0,0 0 0,0 1 0,0-1 0,0 0 0,1 2 0,-1-2 0,0 0 0,-1 0 0,1-1 0,0 1 0,1 1 0,4 3 0,-4-2 0,-1-2 0,-1 0 0,1 0 0,0 0 0,-1-1 0,1 1 0,0 0 0,0 0 0,0 0 0,0-1 0,2 2 0,4 2 0,-6-3 0,0 0 0,1 0 0,-1 0 0,4 1 0,0 1 0,-4-3 0,0 1 0,0-1 0,0 1 0,0-1 0,0 0 0,2 1 0,0 0 0,0-1 0,6 3 0,0 0 0,13 1 0,-14-3 0,6-1 0,-11 1 0,1-1 0,6 1 0,11 3 0,-14-4 0,0 1 0,9-1 0,-10-1 0,1 1 0,12 2 0,-13-1 0,-1 0 0,0 1 0,7 2 0,-2-1 0,-9-2 0,1-1 0,-1 1 0,1-1 0,-1 1 0,1-1 0,-1 1 0,0 0 0,1 0 0,-1-1 0,0 2 0,0-2 0,2 3 0,6 6 0,-8-8 0,1 1 0,0 0 0,-1-1 0,1 1 0,1 3 0,-2-3 0,0 0 0,0 0 0,1-1 0,-1 1 0,0-1 0,1 1 0,-1-1 0,4 2 0,0 1 0,8 3 0,-12-7 0,8 5 0,11 5 0,-14-8 0,-1 1 0,0 0 0,6 5 0,-6-5 0,2 3 0,-5-5 0,-1 1 0,1-1 0,-1 0 0,3 2 0,9 5 0,-8-6 0,-1 1 0,7 3 0,-9-5 0,1 0 0,-2 0 0,5 3 0,-4-3 0,0 1 0,0-1 0,-1 0 0,4 2 0,1-1 0,0 1 0,10 5 0,-13-6 0,0-1 0,0 1 0,6 1 0,-6-2 0,1 0 0,5 3 0,-4-1 0,-1-1 0,1 0 0,0 0 0,7 2 0,-10-3 0,0 0 0,0-1 0,-1 1 0,1 0 0,2 1 0,1 1 0,23 11 0,-22-11 0,0 0 0,10 3 0,31 9 0,-14-9 0,-27-4 0,-1-1 0,10 3 0,8 4 0,-18-6 0,0-1 0,8 1 0,-6-1 0,6 2 0,-4 0 0,-7-2 0,0 0 0,0-1 0,0 1 0,-1 0 0,4-1 0,17 4 0,-7-1 0,-13-3 0,1 1 0,-2-1 0,2 1 0,-1 0 0,-1 0 0,1 0 0,3 1 0,-2 0 0,-1 0 0,4 1 0,33 13 0,-34-14 0,0 0 0,0-1 0,0 0 0,0 0 0,7 1 0,-3-1 0,10 2 0,6 2 0,-12-4 0,23 5 0,-33-5 0,1-1 0,0 1 0,3-1 0,-2 0 0,6 1 0,-5 0 0,37 6 0,-3-2 0,-32-4 0,31 5 0,-32-4 0,14 0 0,-11-1 0,4 0 0,5 0 0,-5 1 0,27-2 0,-19-1 0,-15 2 0,13 1 0,-14-1 0,11-1 0,-11 0 0,0 0 0,7 1 0,0 1 0,7 1 0,-15-2 0,0 0 0,9-1 0,-3 1 0,3 0 0,6 0 0,-16 0 0,7 0 0,-7 0 0,7 0 0,4-2 0,17 2 0,-30-1 0,0 0 0,0 1 0,0 0 0,-1-1 0,1 1 0,0 0 0,0 0 0,1 1 0,7 3 0,22 12 0,-27-14 0,4 1 0,-7-3 0,0 0 0,1 0 0,2 2 0,-1 0 0,1 0 0,-1 1 0,0 0 0,0-1 0,0 1 0,0 1 0,5 7 0,-4-5 0,-4-5 0,1-1 0,-1 1 0,0-1 0,-1 1 0,2 2 0,4 9 0,2 10 0,-7-20 0,0 1 0,0-1 0,-1 1 0,1 6 0,-1-6 0,0-1 0,1 1 0,1 6 0,1-1 0,0 9 0,1 6 0,-2-17 0,-1 0 0,1 15 0,-2-10 0,0 12 0,-1-19 0,-1 1 0,1-1 0,-1 0 0,0 1 0,-5 8 0,6-10 0,-2 0 0,-4 7 0,2-3 0,2-1 0,3-7 0,-1 1 0,1 0 0,-1 0 0,1 0 0,0 0 0,-1 0 0,0 0 0,1-1 0,-2 2 0,0 0 0,0 0 0,1 1 0,-1-1 0,0 0 0,1 0 0,0 1 0,-2 2 0,2-2 0,-1 1 0,-4 5 0,1-2 0,4-6 0,0 1 0,0 0 0,0-1 0,0 1 0,-1-1 0,-1 2 0,-3 3 0,5-5 0,1 0 0,-1-1 0,0 1 0,0 0 0,1 0 0,-1-1 0,0 1 0,0-1 0,0 1 0,0-1 0,0 1 0,-1 0 0,-16 4 0,10-2 0,-12 2 0,-1 1 0,20-6 0,-1 1 0,0 0 0,0-1 0,0 1 0,1 0 0,-1 0 0,-1 2 0,0-2 0,1 1 0,-4 1 0,1-2 0,0 1 0,0-1 0,0 0 0,0 0 0,-7 0 0,-1 0 0,-7 1 0,-127-2 0,145 0 0,-1 0 0,1-1 0,0 1 0,-1-1 0,1 1 0,-3-2 0,-14-7 0,17 8 0,-8-3 0,8 3 0,0 1 0,0-1 0,0 0 0,-2-1 0,0 0 0,1 0 0,0 0 0,-1 1 0,1-1 0,-1 1 0,1 0 0,-1 0 0,0 1 0,-7-2 0,7 2 0,0-1 0,-6-2 0,-4 0 0,-52-12 0,58 13 0,-11-5 0,11 4 0,-13-4 0,14 5 0,1 0 0,-7-3 0,-5-2 0,15 6 0,-9-3 0,-17-2 0,7 1 0,-8 0 0,16 3 0,10 1 0,0 0 0,-5 0 0,-1 0 0,-15 0 0,6-1 0,-25 2 0,20 1 0,-71-1 0,89 0 0,0 0 0,-8 3 0,-1 0 0,8-2 0,1 0 0,0 1 0,-7 3 0,7-3 0,0 0 0,0 0 0,-9 1 0,10-3 0,-4 2 0,-10-1 0,14-1 0,-9 2 0,3-1 0,0 0 0,-18 1 0,22-2 0,0 0 0,0 0 0,1 1 0,-1 0 0,1 1 0,-13 3 0,11-2 0,6-2 0,-1 0 0,1 0 0,0-1 0,-1 2 0,1-1 0,-4 3 0,3-2 0,-1 1 0,0-1 0,0 0 0,-4 2 0,-4 2 0,8-4 0,1-1 0,0 0 0,-7 2 0,7-3 0,0 1 0,0 0 0,0 0 0,0 0 0,0 0 0,-3 2 0,3-1 0,0 0 0,-8 2 0,9-3 0,1-1 0,-1 1 0,-2-1 0,2 0 0,1 0 0,0 1 0,-1-1 0,1 0 0,0 1 0,-2 0 0,0 0 0,0 0 0,0 0 0,0-1 0,-1 1 0,-5 0 0,5-1 0,-13 1 0,-16-1 0,11 0 0,-271 0 0,287-1 0,0 1 0,-7-2 0,8 0 0,-1 2 0,-9-2 0,-14 2 0,-51 3 0,-8-2 0,54-1 0,30 0 0,-7 1 0,3 1 0,3-2 0,-7 3 0,0 0 0,-1 1 0,10-3 0,0 0 0,0 0 0,0 0 0,-5 0 0,-18 2 0,16-2 0,-15 1 0,18-2 0,-37-2 0,36 2 0,0-2 0,0 1 0,-10-4 0,13 4 0,0 0 0,0 0 0,0 1 0,0-1 0,0 1 0,-6 1 0,-3 0 0,5-1 0,1-1 0,0 0 0,-14-2 0,14 1 0,-1 0 0,0 1 0,1-1 0,-10 2 0,-10-2 0,2 0 0,19 2 0,-5 0 0,-15 3 0,20-3 0,-10 0 0,1 1 0,5 0 0,-3 1 0,-126-2 0,68 0 0,68-1 0,-6 0 0,-4 0 0,12 0 0,-1 1 0,1 0 0,-1-1 0,1 1 0,-5-3 0,-12-5 0,9 3 0,5 2 0,-1 0 0,-9-6 0,14 8 0,0 0 0,0 1 0,-1-1 0,-1 0 0,2 0 0,-1 1 0,1-1 0,0 1 0,0-1 0,-2-1 0,-20-14 0,13 8 0,1 0 0,8 7 0,-1 1 0,1-1 0,1 0 0,-1 0 0,-1-2 0,1 2 0,0-1 0,0 1 0,0 1 0,1-1 0,-2 0 0,0-1 0,1 1 0,0 0 0,0 0 0,0 0 0,1 0 0,-1 1 0,0-1 0,1 0 0,-1 0 0,0-2 0,-4-4 0,4 5 0,-1-1 0,0 1 0,1 0 0,0-1 0,0 1 0,0-1 0,-1 1 0,2-1 0,-2-4 0,2 6 0,-1 0 0,1-1 0,-1 1 0,1 0 0,-1-1 0,-1 0 0,-1-6 0,-2-4 0,3 9 0,1 0 0,0-1 0,0 1 0,-1-5 0,1 5 0,0-2 0,0 2 0,-1-1 0,1 0 0,-1 1 0,-3-7 0,1 3 0,4 5 0,0 1 0,-1 0 0,0 0 0,1-1 0,-2 0 0,1 0 0,0 1 0,0-1 0,0 0 0,0-2 0,-3-4 0,3 6 0,0-1 0,0 1 0,1 0 0,-2-5 0,0-3 0,-4-4 0,3 7 0,-2-8 0,3 5 0,2 7 0,-1 0 0,1 0 0,-1 0 0,-2-4 0,1 2 0,0-1 0,0 1 0,0-1 0,1 1 0,0-1 0,0 0 0,1 0 0,-1-10 0,1 13 0,-1-7 0,-1-4 0,2 11 0,0-2 0,0 0 0,0 0 0,2-8 0,-1 7 0,0 3 0,0-1 0,0 1 0,2-6 0,0 1 0,4-13 0,1-2 0,-6 18 0,0 1 0,0-1 0,-1 0 0,2-9 0,-3 10 0,1 0 0,2-8 0,1-1 0,1-3 0,-2 7 0,1-12 0,-1 13 0,5-10 0,-3 6 0,-4 9 0,1-1 0,-1 0 0,4-5 0,3-4 0,-7 9 0,1 0 0,0 1 0,4-4 0,-4 4 0,-1 0 0,3-3 0,1-2 0,-4 6 0,1 0 0,-1 0 0,3-1 0,1-2 0,-4 3 0,1 1 0,4-3 0,2-3 0,-6 5 0,-1 1 0,1 0 0,-1 0 0,1 0 0,0 0 0,1-1 0,-1 1 0,1-1 0,0 0 0,4-3 0,-5 3 0,1 0 0,-1 0 0,5-2 0,-6 3 0,1 0 0,0 0 0,0-1 0,3-2 0,-4 2 0,1 0 0,4-2 0,-4 3 0,0 0 0,-1-1 0,0 1 0,3-3 0,2-2 0,16-13 0,-15 13 0,-6 4 0,1 1 0,-1 0 0,1-1 0,-1 1 0,3-1 0,-2 1 0,0 0 0,0 0 0,1-2 0,3-2 0,12-6 0,2-2-1365,-18 12-5461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r">
              <a:defRPr sz="1200"/>
            </a:lvl1pPr>
          </a:lstStyle>
          <a:p>
            <a:fld id="{4143C6AD-75CA-4E7B-8E12-00691462C749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1200150"/>
            <a:ext cx="228600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5" rIns="96651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2"/>
          </a:xfrm>
          <a:prstGeom prst="rect">
            <a:avLst/>
          </a:prstGeom>
        </p:spPr>
        <p:txBody>
          <a:bodyPr vert="horz" lIns="96651" tIns="48325" rIns="96651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r">
              <a:defRPr sz="1200"/>
            </a:lvl1pPr>
          </a:lstStyle>
          <a:p>
            <a:fld id="{9E7183A5-C41E-4B79-BC58-A92419E66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63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1pPr>
    <a:lvl2pPr marL="875584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2pPr>
    <a:lvl3pPr marL="1751167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3pPr>
    <a:lvl4pPr marL="2626751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4pPr>
    <a:lvl5pPr marL="3502335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5pPr>
    <a:lvl6pPr marL="4377919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6pPr>
    <a:lvl7pPr marL="5253502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7pPr>
    <a:lvl8pPr marL="6129086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8pPr>
    <a:lvl9pPr marL="7004670" algn="l" defTabSz="1751167" rtl="0" eaLnBrk="1" latinLnBrk="0" hangingPunct="1">
      <a:defRPr sz="22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183A5-C41E-4B79-BC58-A92419E664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54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1570" y="3501669"/>
            <a:ext cx="12824460" cy="7449091"/>
          </a:xfrm>
        </p:spPr>
        <p:txBody>
          <a:bodyPr anchor="b"/>
          <a:lstStyle>
            <a:lvl1pPr algn="ctr">
              <a:defRPr sz="9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5950" y="11238025"/>
            <a:ext cx="11315700" cy="5165824"/>
          </a:xfrm>
        </p:spPr>
        <p:txBody>
          <a:bodyPr/>
          <a:lstStyle>
            <a:lvl1pPr marL="0" indent="0" algn="ctr">
              <a:buNone/>
              <a:defRPr sz="3960"/>
            </a:lvl1pPr>
            <a:lvl2pPr marL="754380" indent="0" algn="ctr">
              <a:buNone/>
              <a:defRPr sz="3300"/>
            </a:lvl2pPr>
            <a:lvl3pPr marL="1508760" indent="0" algn="ctr">
              <a:buNone/>
              <a:defRPr sz="2970"/>
            </a:lvl3pPr>
            <a:lvl4pPr marL="2263140" indent="0" algn="ctr">
              <a:buNone/>
              <a:defRPr sz="2640"/>
            </a:lvl4pPr>
            <a:lvl5pPr marL="3017520" indent="0" algn="ctr">
              <a:buNone/>
              <a:defRPr sz="2640"/>
            </a:lvl5pPr>
            <a:lvl6pPr marL="3771900" indent="0" algn="ctr">
              <a:buNone/>
              <a:defRPr sz="2640"/>
            </a:lvl6pPr>
            <a:lvl7pPr marL="4526280" indent="0" algn="ctr">
              <a:buNone/>
              <a:defRPr sz="2640"/>
            </a:lvl7pPr>
            <a:lvl8pPr marL="5280660" indent="0" algn="ctr">
              <a:buNone/>
              <a:defRPr sz="2640"/>
            </a:lvl8pPr>
            <a:lvl9pPr marL="6035040" indent="0" algn="ctr">
              <a:buNone/>
              <a:defRPr sz="26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60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797064" y="1139156"/>
            <a:ext cx="3253264" cy="1813239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7273" y="1139156"/>
            <a:ext cx="9571196" cy="181323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2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3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9415" y="5334229"/>
            <a:ext cx="13013055" cy="8900275"/>
          </a:xfrm>
        </p:spPr>
        <p:txBody>
          <a:bodyPr anchor="b"/>
          <a:lstStyle>
            <a:lvl1pPr>
              <a:defRPr sz="9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9415" y="14318704"/>
            <a:ext cx="13013055" cy="4680445"/>
          </a:xfrm>
        </p:spPr>
        <p:txBody>
          <a:bodyPr/>
          <a:lstStyle>
            <a:lvl1pPr marL="0" indent="0">
              <a:buNone/>
              <a:defRPr sz="3960">
                <a:solidFill>
                  <a:schemeClr val="tx1">
                    <a:tint val="82000"/>
                  </a:schemeClr>
                </a:solidFill>
              </a:defRPr>
            </a:lvl1pPr>
            <a:lvl2pPr marL="754380" indent="0">
              <a:buNone/>
              <a:defRPr sz="3300">
                <a:solidFill>
                  <a:schemeClr val="tx1">
                    <a:tint val="82000"/>
                  </a:schemeClr>
                </a:solidFill>
              </a:defRPr>
            </a:lvl2pPr>
            <a:lvl3pPr marL="1508760" indent="0">
              <a:buNone/>
              <a:defRPr sz="2970">
                <a:solidFill>
                  <a:schemeClr val="tx1">
                    <a:tint val="82000"/>
                  </a:schemeClr>
                </a:solidFill>
              </a:defRPr>
            </a:lvl3pPr>
            <a:lvl4pPr marL="226314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4pPr>
            <a:lvl5pPr marL="301752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5pPr>
            <a:lvl6pPr marL="377190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6pPr>
            <a:lvl7pPr marL="452628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7pPr>
            <a:lvl8pPr marL="528066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8pPr>
            <a:lvl9pPr marL="603504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6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7273" y="5695781"/>
            <a:ext cx="6412230" cy="13575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8098" y="5695781"/>
            <a:ext cx="6412230" cy="13575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80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238" y="1139161"/>
            <a:ext cx="13013055" cy="41356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239" y="5245073"/>
            <a:ext cx="6382761" cy="2570529"/>
          </a:xfrm>
        </p:spPr>
        <p:txBody>
          <a:bodyPr anchor="b"/>
          <a:lstStyle>
            <a:lvl1pPr marL="0" indent="0">
              <a:buNone/>
              <a:defRPr sz="3960" b="1"/>
            </a:lvl1pPr>
            <a:lvl2pPr marL="754380" indent="0">
              <a:buNone/>
              <a:defRPr sz="3300" b="1"/>
            </a:lvl2pPr>
            <a:lvl3pPr marL="1508760" indent="0">
              <a:buNone/>
              <a:defRPr sz="2970" b="1"/>
            </a:lvl3pPr>
            <a:lvl4pPr marL="2263140" indent="0">
              <a:buNone/>
              <a:defRPr sz="2640" b="1"/>
            </a:lvl4pPr>
            <a:lvl5pPr marL="3017520" indent="0">
              <a:buNone/>
              <a:defRPr sz="2640" b="1"/>
            </a:lvl5pPr>
            <a:lvl6pPr marL="3771900" indent="0">
              <a:buNone/>
              <a:defRPr sz="2640" b="1"/>
            </a:lvl6pPr>
            <a:lvl7pPr marL="4526280" indent="0">
              <a:buNone/>
              <a:defRPr sz="2640" b="1"/>
            </a:lvl7pPr>
            <a:lvl8pPr marL="5280660" indent="0">
              <a:buNone/>
              <a:defRPr sz="2640" b="1"/>
            </a:lvl8pPr>
            <a:lvl9pPr marL="6035040" indent="0">
              <a:buNone/>
              <a:defRPr sz="26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9239" y="7815602"/>
            <a:ext cx="6382761" cy="114955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38098" y="5245073"/>
            <a:ext cx="6414195" cy="2570529"/>
          </a:xfrm>
        </p:spPr>
        <p:txBody>
          <a:bodyPr anchor="b"/>
          <a:lstStyle>
            <a:lvl1pPr marL="0" indent="0">
              <a:buNone/>
              <a:defRPr sz="3960" b="1"/>
            </a:lvl1pPr>
            <a:lvl2pPr marL="754380" indent="0">
              <a:buNone/>
              <a:defRPr sz="3300" b="1"/>
            </a:lvl2pPr>
            <a:lvl3pPr marL="1508760" indent="0">
              <a:buNone/>
              <a:defRPr sz="2970" b="1"/>
            </a:lvl3pPr>
            <a:lvl4pPr marL="2263140" indent="0">
              <a:buNone/>
              <a:defRPr sz="2640" b="1"/>
            </a:lvl4pPr>
            <a:lvl5pPr marL="3017520" indent="0">
              <a:buNone/>
              <a:defRPr sz="2640" b="1"/>
            </a:lvl5pPr>
            <a:lvl6pPr marL="3771900" indent="0">
              <a:buNone/>
              <a:defRPr sz="2640" b="1"/>
            </a:lvl6pPr>
            <a:lvl7pPr marL="4526280" indent="0">
              <a:buNone/>
              <a:defRPr sz="2640" b="1"/>
            </a:lvl7pPr>
            <a:lvl8pPr marL="5280660" indent="0">
              <a:buNone/>
              <a:defRPr sz="2640" b="1"/>
            </a:lvl8pPr>
            <a:lvl9pPr marL="6035040" indent="0">
              <a:buNone/>
              <a:defRPr sz="26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38098" y="7815602"/>
            <a:ext cx="6414195" cy="114955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44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30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1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238" y="1426422"/>
            <a:ext cx="4866144" cy="4992476"/>
          </a:xfrm>
        </p:spPr>
        <p:txBody>
          <a:bodyPr anchor="b"/>
          <a:lstStyle>
            <a:lvl1pPr>
              <a:defRPr sz="52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4195" y="3080679"/>
            <a:ext cx="7638098" cy="15205259"/>
          </a:xfrm>
        </p:spPr>
        <p:txBody>
          <a:bodyPr/>
          <a:lstStyle>
            <a:lvl1pPr>
              <a:defRPr sz="5280"/>
            </a:lvl1pPr>
            <a:lvl2pPr>
              <a:defRPr sz="4620"/>
            </a:lvl2pPr>
            <a:lvl3pPr>
              <a:defRPr sz="396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238" y="6418897"/>
            <a:ext cx="4866144" cy="11891802"/>
          </a:xfrm>
        </p:spPr>
        <p:txBody>
          <a:bodyPr/>
          <a:lstStyle>
            <a:lvl1pPr marL="0" indent="0">
              <a:buNone/>
              <a:defRPr sz="2640"/>
            </a:lvl1pPr>
            <a:lvl2pPr marL="754380" indent="0">
              <a:buNone/>
              <a:defRPr sz="2310"/>
            </a:lvl2pPr>
            <a:lvl3pPr marL="1508760" indent="0">
              <a:buNone/>
              <a:defRPr sz="1980"/>
            </a:lvl3pPr>
            <a:lvl4pPr marL="2263140" indent="0">
              <a:buNone/>
              <a:defRPr sz="1650"/>
            </a:lvl4pPr>
            <a:lvl5pPr marL="3017520" indent="0">
              <a:buNone/>
              <a:defRPr sz="1650"/>
            </a:lvl5pPr>
            <a:lvl6pPr marL="3771900" indent="0">
              <a:buNone/>
              <a:defRPr sz="1650"/>
            </a:lvl6pPr>
            <a:lvl7pPr marL="4526280" indent="0">
              <a:buNone/>
              <a:defRPr sz="1650"/>
            </a:lvl7pPr>
            <a:lvl8pPr marL="5280660" indent="0">
              <a:buNone/>
              <a:defRPr sz="1650"/>
            </a:lvl8pPr>
            <a:lvl9pPr marL="6035040" indent="0">
              <a:buNone/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6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238" y="1426422"/>
            <a:ext cx="4866144" cy="4992476"/>
          </a:xfrm>
        </p:spPr>
        <p:txBody>
          <a:bodyPr anchor="b"/>
          <a:lstStyle>
            <a:lvl1pPr>
              <a:defRPr sz="52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14195" y="3080679"/>
            <a:ext cx="7638098" cy="15205259"/>
          </a:xfrm>
        </p:spPr>
        <p:txBody>
          <a:bodyPr anchor="t"/>
          <a:lstStyle>
            <a:lvl1pPr marL="0" indent="0">
              <a:buNone/>
              <a:defRPr sz="5280"/>
            </a:lvl1pPr>
            <a:lvl2pPr marL="754380" indent="0">
              <a:buNone/>
              <a:defRPr sz="4620"/>
            </a:lvl2pPr>
            <a:lvl3pPr marL="1508760" indent="0">
              <a:buNone/>
              <a:defRPr sz="3960"/>
            </a:lvl3pPr>
            <a:lvl4pPr marL="2263140" indent="0">
              <a:buNone/>
              <a:defRPr sz="3300"/>
            </a:lvl4pPr>
            <a:lvl5pPr marL="3017520" indent="0">
              <a:buNone/>
              <a:defRPr sz="3300"/>
            </a:lvl5pPr>
            <a:lvl6pPr marL="3771900" indent="0">
              <a:buNone/>
              <a:defRPr sz="3300"/>
            </a:lvl6pPr>
            <a:lvl7pPr marL="4526280" indent="0">
              <a:buNone/>
              <a:defRPr sz="3300"/>
            </a:lvl7pPr>
            <a:lvl8pPr marL="5280660" indent="0">
              <a:buNone/>
              <a:defRPr sz="3300"/>
            </a:lvl8pPr>
            <a:lvl9pPr marL="6035040" indent="0">
              <a:buNone/>
              <a:defRPr sz="33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238" y="6418897"/>
            <a:ext cx="4866144" cy="11891802"/>
          </a:xfrm>
        </p:spPr>
        <p:txBody>
          <a:bodyPr/>
          <a:lstStyle>
            <a:lvl1pPr marL="0" indent="0">
              <a:buNone/>
              <a:defRPr sz="2640"/>
            </a:lvl1pPr>
            <a:lvl2pPr marL="754380" indent="0">
              <a:buNone/>
              <a:defRPr sz="2310"/>
            </a:lvl2pPr>
            <a:lvl3pPr marL="1508760" indent="0">
              <a:buNone/>
              <a:defRPr sz="1980"/>
            </a:lvl3pPr>
            <a:lvl4pPr marL="2263140" indent="0">
              <a:buNone/>
              <a:defRPr sz="1650"/>
            </a:lvl4pPr>
            <a:lvl5pPr marL="3017520" indent="0">
              <a:buNone/>
              <a:defRPr sz="1650"/>
            </a:lvl5pPr>
            <a:lvl6pPr marL="3771900" indent="0">
              <a:buNone/>
              <a:defRPr sz="1650"/>
            </a:lvl6pPr>
            <a:lvl7pPr marL="4526280" indent="0">
              <a:buNone/>
              <a:defRPr sz="1650"/>
            </a:lvl7pPr>
            <a:lvl8pPr marL="5280660" indent="0">
              <a:buNone/>
              <a:defRPr sz="1650"/>
            </a:lvl8pPr>
            <a:lvl9pPr marL="6035040" indent="0">
              <a:buNone/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1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7273" y="1139161"/>
            <a:ext cx="13013055" cy="4135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7273" y="5695781"/>
            <a:ext cx="13013055" cy="13575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7273" y="19831228"/>
            <a:ext cx="3394710" cy="1139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BD79A7-34AA-4AC3-A027-96B931DEA9A0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7768" y="19831228"/>
            <a:ext cx="5092065" cy="1139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618" y="19831228"/>
            <a:ext cx="3394710" cy="1139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82A757-6C0C-4446-9922-150E769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3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08760" rtl="0" eaLnBrk="1" latinLnBrk="0" hangingPunct="1">
        <a:lnSpc>
          <a:spcPct val="90000"/>
        </a:lnSpc>
        <a:spcBef>
          <a:spcPct val="0"/>
        </a:spcBef>
        <a:buNone/>
        <a:defRPr sz="72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190" indent="-377190" algn="l" defTabSz="150876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4620" kern="1200">
          <a:solidFill>
            <a:schemeClr val="tx1"/>
          </a:solidFill>
          <a:latin typeface="+mn-lt"/>
          <a:ea typeface="+mn-ea"/>
          <a:cs typeface="+mn-cs"/>
        </a:defRPr>
      </a:lvl1pPr>
      <a:lvl2pPr marL="113157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2pPr>
      <a:lvl3pPr marL="188595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64033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39471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414909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90347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65785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412230" indent="-377190" algn="l" defTabSz="150876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2pPr>
      <a:lvl3pPr marL="150876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3pPr>
      <a:lvl4pPr marL="226314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2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52628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28066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035040" algn="l" defTabSz="1508760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.png"/><Relationship Id="rId34" Type="http://schemas.openxmlformats.org/officeDocument/2006/relationships/image" Target="../media/image17.png"/><Relationship Id="rId42" Type="http://schemas.openxmlformats.org/officeDocument/2006/relationships/image" Target="../media/image25.png"/><Relationship Id="rId47" Type="http://schemas.openxmlformats.org/officeDocument/2006/relationships/image" Target="../media/image30.png"/><Relationship Id="rId50" Type="http://schemas.openxmlformats.org/officeDocument/2006/relationships/image" Target="../media/image33.png"/><Relationship Id="rId55" Type="http://schemas.openxmlformats.org/officeDocument/2006/relationships/image" Target="../media/image38.png"/><Relationship Id="rId63" Type="http://schemas.openxmlformats.org/officeDocument/2006/relationships/image" Target="../media/image46.png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image" Target="../media/image2.png"/><Relationship Id="rId29" Type="http://schemas.openxmlformats.org/officeDocument/2006/relationships/image" Target="../media/image12.png"/><Relationship Id="rId11" Type="http://schemas.openxmlformats.org/officeDocument/2006/relationships/tags" Target="../tags/tag11.xml"/><Relationship Id="rId24" Type="http://schemas.openxmlformats.org/officeDocument/2006/relationships/image" Target="../media/image6.png"/><Relationship Id="rId32" Type="http://schemas.openxmlformats.org/officeDocument/2006/relationships/image" Target="../media/image15.png"/><Relationship Id="rId37" Type="http://schemas.openxmlformats.org/officeDocument/2006/relationships/image" Target="../media/image20.png"/><Relationship Id="rId40" Type="http://schemas.openxmlformats.org/officeDocument/2006/relationships/image" Target="../media/image23.emf"/><Relationship Id="rId45" Type="http://schemas.openxmlformats.org/officeDocument/2006/relationships/image" Target="../media/image28.png"/><Relationship Id="rId53" Type="http://schemas.openxmlformats.org/officeDocument/2006/relationships/image" Target="../media/image36.png"/><Relationship Id="rId58" Type="http://schemas.openxmlformats.org/officeDocument/2006/relationships/image" Target="../media/image41.png"/><Relationship Id="rId66" Type="http://schemas.openxmlformats.org/officeDocument/2006/relationships/image" Target="../media/image49.png"/><Relationship Id="rId5" Type="http://schemas.openxmlformats.org/officeDocument/2006/relationships/tags" Target="../tags/tag5.xml"/><Relationship Id="rId61" Type="http://schemas.openxmlformats.org/officeDocument/2006/relationships/image" Target="../media/image44.png"/><Relationship Id="rId19" Type="http://schemas.openxmlformats.org/officeDocument/2006/relationships/image" Target="../media/image5.png"/><Relationship Id="rId14" Type="http://schemas.openxmlformats.org/officeDocument/2006/relationships/notesSlide" Target="../notesSlides/notesSlide1.xml"/><Relationship Id="rId27" Type="http://schemas.openxmlformats.org/officeDocument/2006/relationships/image" Target="../media/image10.png"/><Relationship Id="rId30" Type="http://schemas.openxmlformats.org/officeDocument/2006/relationships/image" Target="../media/image13.png"/><Relationship Id="rId35" Type="http://schemas.openxmlformats.org/officeDocument/2006/relationships/image" Target="../media/image18.png"/><Relationship Id="rId43" Type="http://schemas.openxmlformats.org/officeDocument/2006/relationships/image" Target="../media/image26.png"/><Relationship Id="rId48" Type="http://schemas.openxmlformats.org/officeDocument/2006/relationships/image" Target="../media/image31.png"/><Relationship Id="rId56" Type="http://schemas.openxmlformats.org/officeDocument/2006/relationships/image" Target="../media/image39.png"/><Relationship Id="rId64" Type="http://schemas.openxmlformats.org/officeDocument/2006/relationships/image" Target="../media/image47.png"/><Relationship Id="rId8" Type="http://schemas.openxmlformats.org/officeDocument/2006/relationships/tags" Target="../tags/tag8.xml"/><Relationship Id="rId51" Type="http://schemas.openxmlformats.org/officeDocument/2006/relationships/image" Target="../media/image34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image" Target="../media/image3.png"/><Relationship Id="rId25" Type="http://schemas.openxmlformats.org/officeDocument/2006/relationships/image" Target="../media/image8.png"/><Relationship Id="rId33" Type="http://schemas.openxmlformats.org/officeDocument/2006/relationships/image" Target="../media/image16.png"/><Relationship Id="rId38" Type="http://schemas.openxmlformats.org/officeDocument/2006/relationships/image" Target="../media/image21.svg"/><Relationship Id="rId46" Type="http://schemas.openxmlformats.org/officeDocument/2006/relationships/image" Target="../media/image29.png"/><Relationship Id="rId59" Type="http://schemas.openxmlformats.org/officeDocument/2006/relationships/image" Target="../media/image42.png"/><Relationship Id="rId67" Type="http://schemas.openxmlformats.org/officeDocument/2006/relationships/image" Target="../media/image50.png"/><Relationship Id="rId20" Type="http://schemas.openxmlformats.org/officeDocument/2006/relationships/customXml" Target="../ink/ink1.xml"/><Relationship Id="rId41" Type="http://schemas.openxmlformats.org/officeDocument/2006/relationships/image" Target="../media/image24.png"/><Relationship Id="rId54" Type="http://schemas.openxmlformats.org/officeDocument/2006/relationships/image" Target="../media/image37.png"/><Relationship Id="rId62" Type="http://schemas.openxmlformats.org/officeDocument/2006/relationships/image" Target="../media/image45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image" Target="../media/image1.png"/><Relationship Id="rId23" Type="http://schemas.openxmlformats.org/officeDocument/2006/relationships/image" Target="../media/image7.png"/><Relationship Id="rId28" Type="http://schemas.openxmlformats.org/officeDocument/2006/relationships/image" Target="../media/image11.png"/><Relationship Id="rId36" Type="http://schemas.openxmlformats.org/officeDocument/2006/relationships/image" Target="../media/image19.png"/><Relationship Id="rId49" Type="http://schemas.openxmlformats.org/officeDocument/2006/relationships/image" Target="../media/image32.png"/><Relationship Id="rId57" Type="http://schemas.openxmlformats.org/officeDocument/2006/relationships/image" Target="../media/image40.png"/><Relationship Id="rId10" Type="http://schemas.openxmlformats.org/officeDocument/2006/relationships/tags" Target="../tags/tag10.xml"/><Relationship Id="rId31" Type="http://schemas.openxmlformats.org/officeDocument/2006/relationships/image" Target="../media/image14.png"/><Relationship Id="rId44" Type="http://schemas.openxmlformats.org/officeDocument/2006/relationships/image" Target="../media/image27.png"/><Relationship Id="rId52" Type="http://schemas.openxmlformats.org/officeDocument/2006/relationships/image" Target="../media/image35.png"/><Relationship Id="rId60" Type="http://schemas.openxmlformats.org/officeDocument/2006/relationships/image" Target="../media/image43.png"/><Relationship Id="rId65" Type="http://schemas.openxmlformats.org/officeDocument/2006/relationships/image" Target="../media/image48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4.png"/><Relationship Id="rId39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hite">
            <a:extLst>
              <a:ext uri="{FF2B5EF4-FFF2-40B4-BE49-F238E27FC236}">
                <a16:creationId xmlns:a16="http://schemas.microsoft.com/office/drawing/2014/main" id="{7C87792C-9732-77F7-4277-19E07F7720B4}"/>
              </a:ext>
            </a:extLst>
          </p:cNvPr>
          <p:cNvSpPr/>
          <p:nvPr/>
        </p:nvSpPr>
        <p:spPr>
          <a:xfrm>
            <a:off x="8746" y="-1"/>
            <a:ext cx="15070108" cy="21396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itle 3 1 1">
            <a:extLst>
              <a:ext uri="{FF2B5EF4-FFF2-40B4-BE49-F238E27FC236}">
                <a16:creationId xmlns:a16="http://schemas.microsoft.com/office/drawing/2014/main" id="{CB7909A7-3C18-D048-F41B-246687C1177E}"/>
              </a:ext>
            </a:extLst>
          </p:cNvPr>
          <p:cNvSpPr txBox="1">
            <a:spLocks/>
          </p:cNvSpPr>
          <p:nvPr/>
        </p:nvSpPr>
        <p:spPr>
          <a:xfrm>
            <a:off x="117000" y="13876784"/>
            <a:ext cx="5909526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Grid-Free PDE solver avoids meshing 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A53F6460-5FA2-FB83-50DB-D2F4893EA1E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5087600" cy="1092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5087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b="1" dirty="0">
                <a:latin typeface="Avenir Next Cyr" panose="020B0503020202020204" pitchFamily="34" charset="0"/>
              </a:rPr>
              <a:t>Harmonic Caching for Walk on Spheres</a:t>
            </a:r>
            <a:endParaRPr lang="zh-CN" altLang="en-US" sz="4400" b="1" dirty="0">
              <a:latin typeface="Avenir Next Cyr" panose="020B0503020202020204" pitchFamily="34" charset="0"/>
            </a:endParaRPr>
          </a:p>
        </p:txBody>
      </p:sp>
      <p:grpSp>
        <p:nvGrpSpPr>
          <p:cNvPr id="48" name="LOGO">
            <a:extLst>
              <a:ext uri="{FF2B5EF4-FFF2-40B4-BE49-F238E27FC236}">
                <a16:creationId xmlns:a16="http://schemas.microsoft.com/office/drawing/2014/main" id="{47FA86A4-6A6C-F9E3-9FFB-064F79B09E25}"/>
              </a:ext>
            </a:extLst>
          </p:cNvPr>
          <p:cNvGrpSpPr/>
          <p:nvPr/>
        </p:nvGrpSpPr>
        <p:grpSpPr>
          <a:xfrm>
            <a:off x="12525071" y="68347"/>
            <a:ext cx="2495891" cy="1868760"/>
            <a:chOff x="12552576" y="-228637"/>
            <a:chExt cx="2495891" cy="1868760"/>
          </a:xfrm>
        </p:grpSpPr>
        <p:pic>
          <p:nvPicPr>
            <p:cNvPr id="10" name="Picture 9" descr="A close-up of a logo&#10;&#10;AI-generated content may be incorrect.">
              <a:extLst>
                <a:ext uri="{FF2B5EF4-FFF2-40B4-BE49-F238E27FC236}">
                  <a16:creationId xmlns:a16="http://schemas.microsoft.com/office/drawing/2014/main" id="{A80C471F-7A14-6041-1963-670785171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5667" y="558234"/>
              <a:ext cx="2471651" cy="551368"/>
            </a:xfrm>
            <a:prstGeom prst="rect">
              <a:avLst/>
            </a:prstGeom>
          </p:spPr>
        </p:pic>
        <p:pic>
          <p:nvPicPr>
            <p:cNvPr id="8" name="Picture 7" descr="A blue circle with a black background&#10;&#10;AI-generated content may be incorrect.">
              <a:extLst>
                <a:ext uri="{FF2B5EF4-FFF2-40B4-BE49-F238E27FC236}">
                  <a16:creationId xmlns:a16="http://schemas.microsoft.com/office/drawing/2014/main" id="{EC34EADA-0724-8A11-0304-AC463EE9C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6" t="36733" r="9712" b="36340"/>
            <a:stretch>
              <a:fillRect/>
            </a:stretch>
          </p:blipFill>
          <p:spPr>
            <a:xfrm>
              <a:off x="12552576" y="-228637"/>
              <a:ext cx="2495891" cy="818722"/>
            </a:xfrm>
            <a:prstGeom prst="rect">
              <a:avLst/>
            </a:prstGeom>
          </p:spPr>
        </p:pic>
        <p:pic>
          <p:nvPicPr>
            <p:cNvPr id="11" name="vcl-logo-outline-hor.pdf" descr="vcl-logo-outline-hor.pdf">
              <a:extLst>
                <a:ext uri="{FF2B5EF4-FFF2-40B4-BE49-F238E27FC236}">
                  <a16:creationId xmlns:a16="http://schemas.microsoft.com/office/drawing/2014/main" id="{BB791BBA-6F55-0E29-9936-B992F3C50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401"/>
            <a:stretch>
              <a:fillRect/>
            </a:stretch>
          </p:blipFill>
          <p:spPr bwMode="auto">
            <a:xfrm>
              <a:off x="12797098" y="1200899"/>
              <a:ext cx="1175007" cy="439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Author">
            <a:extLst>
              <a:ext uri="{FF2B5EF4-FFF2-40B4-BE49-F238E27FC236}">
                <a16:creationId xmlns:a16="http://schemas.microsoft.com/office/drawing/2014/main" id="{CE9A8F83-49BE-0037-FAD4-29B95AD80AFC}"/>
              </a:ext>
            </a:extLst>
          </p:cNvPr>
          <p:cNvSpPr txBox="1"/>
          <p:nvPr/>
        </p:nvSpPr>
        <p:spPr>
          <a:xfrm>
            <a:off x="75163" y="153454"/>
            <a:ext cx="10251054" cy="9207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R="58702" defTabSz="1295400" eaLnBrk="0" hangingPunct="0">
              <a:spcBef>
                <a:spcPts val="3500"/>
              </a:spcBef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Zihong Zhou</a:t>
            </a:r>
            <a:r>
              <a:rPr kumimoji="0" lang="en-US" altLang="zh-CN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1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, </a:t>
            </a:r>
            <a:r>
              <a:rPr lang="en-US" altLang="zh-CN" sz="24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Eugene d’Eon</a:t>
            </a:r>
            <a:r>
              <a:rPr lang="en-US" altLang="zh-CN" sz="2400" baseline="30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2</a:t>
            </a:r>
            <a:r>
              <a:rPr lang="en-US" altLang="zh-CN" sz="24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, Rohan Sawhney</a:t>
            </a:r>
            <a:r>
              <a:rPr lang="en-US" altLang="zh-CN" sz="2400" baseline="30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2</a:t>
            </a:r>
            <a:r>
              <a:rPr lang="en-US" altLang="zh-CN" sz="2400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, Wojciech Jarosz</a:t>
            </a:r>
            <a:r>
              <a:rPr lang="en-US" altLang="zh-CN" sz="2400" baseline="30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1</a:t>
            </a:r>
            <a:endParaRPr lang="en-US" altLang="zh-CN" sz="2400" dirty="0">
              <a:uFill>
                <a:solidFill>
                  <a:srgbClr val="000000"/>
                </a:solidFill>
              </a:uFill>
              <a:latin typeface="Avenir Next Cyr" panose="020B0503020202020204" pitchFamily="34" charset="0"/>
            </a:endParaRPr>
          </a:p>
        </p:txBody>
      </p:sp>
      <p:sp>
        <p:nvSpPr>
          <p:cNvPr id="13" name="Author Info">
            <a:extLst>
              <a:ext uri="{FF2B5EF4-FFF2-40B4-BE49-F238E27FC236}">
                <a16:creationId xmlns:a16="http://schemas.microsoft.com/office/drawing/2014/main" id="{EFDCF5FE-4167-5DD6-E0A2-433155E69720}"/>
              </a:ext>
            </a:extLst>
          </p:cNvPr>
          <p:cNvSpPr txBox="1"/>
          <p:nvPr/>
        </p:nvSpPr>
        <p:spPr>
          <a:xfrm>
            <a:off x="50525" y="650568"/>
            <a:ext cx="8973587" cy="8079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0" rIns="50800" bIns="50800" numCol="1" spcCol="38100" rtlCol="0" anchor="t">
            <a:spAutoFit/>
          </a:bodyPr>
          <a:lstStyle/>
          <a:p>
            <a:pPr marR="58702" defTabSz="1295400" eaLnBrk="0" hangingPunct="0">
              <a:spcBef>
                <a:spcPts val="3500"/>
              </a:spcBef>
              <a:defRPr/>
            </a:pPr>
            <a:r>
              <a:rPr kumimoji="0" lang="en-US" altLang="zh-CN" b="0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1</a:t>
            </a:r>
            <a:r>
              <a:rPr lang="en-US" altLang="zh-CN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DARTMOUTH COLLEGE</a:t>
            </a:r>
            <a:r>
              <a:rPr lang="en-US" altLang="zh-CN" i="1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,</a:t>
            </a:r>
            <a:r>
              <a:rPr lang="en-US" altLang="zh-CN" i="1" baseline="30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  <a:sym typeface="Avenir Next Regular"/>
              </a:rPr>
              <a:t> 2</a:t>
            </a:r>
            <a:r>
              <a:rPr lang="en-US" altLang="zh-CN" i="1" dirty="0">
                <a:uFill>
                  <a:solidFill>
                    <a:srgbClr val="000000"/>
                  </a:solidFill>
                </a:uFill>
                <a:latin typeface="Avenir Next Cyr" panose="020B0503020202020204" pitchFamily="34" charset="0"/>
              </a:rPr>
              <a:t>NVIDIA</a:t>
            </a:r>
          </a:p>
        </p:txBody>
      </p:sp>
      <p:grpSp>
        <p:nvGrpSpPr>
          <p:cNvPr id="66" name="Teaser">
            <a:extLst>
              <a:ext uri="{FF2B5EF4-FFF2-40B4-BE49-F238E27FC236}">
                <a16:creationId xmlns:a16="http://schemas.microsoft.com/office/drawing/2014/main" id="{92E62246-C62C-6220-D3A0-F3EE6327C699}"/>
              </a:ext>
            </a:extLst>
          </p:cNvPr>
          <p:cNvGrpSpPr/>
          <p:nvPr/>
        </p:nvGrpSpPr>
        <p:grpSpPr>
          <a:xfrm>
            <a:off x="187528" y="2101516"/>
            <a:ext cx="14801012" cy="3333022"/>
            <a:chOff x="187528" y="2101516"/>
            <a:chExt cx="14801012" cy="3333022"/>
          </a:xfrm>
        </p:grpSpPr>
        <p:pic>
          <p:nvPicPr>
            <p:cNvPr id="14" name="Rendering" descr="A food in an oven&#10;&#10;AI-generated content may be incorrect.">
              <a:extLst>
                <a:ext uri="{FF2B5EF4-FFF2-40B4-BE49-F238E27FC236}">
                  <a16:creationId xmlns:a16="http://schemas.microsoft.com/office/drawing/2014/main" id="{6F00F4C1-3712-C70F-39CE-53D40D973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 l="16268" r="26788"/>
            <a:stretch>
              <a:fillRect/>
            </a:stretch>
          </p:blipFill>
          <p:spPr>
            <a:xfrm>
              <a:off x="187528" y="2142267"/>
              <a:ext cx="3304972" cy="3264768"/>
            </a:xfrm>
            <a:prstGeom prst="rect">
              <a:avLst/>
            </a:prstGeom>
          </p:spPr>
        </p:pic>
        <p:grpSp>
          <p:nvGrpSpPr>
            <p:cNvPr id="29" name="Teaser">
              <a:extLst>
                <a:ext uri="{FF2B5EF4-FFF2-40B4-BE49-F238E27FC236}">
                  <a16:creationId xmlns:a16="http://schemas.microsoft.com/office/drawing/2014/main" id="{44D92F3B-4C4C-B7C8-5681-5E3BB564B33F}"/>
                </a:ext>
              </a:extLst>
            </p:cNvPr>
            <p:cNvGrpSpPr/>
            <p:nvPr/>
          </p:nvGrpSpPr>
          <p:grpSpPr>
            <a:xfrm>
              <a:off x="3490980" y="2141817"/>
              <a:ext cx="5241722" cy="3265891"/>
              <a:chOff x="8510452" y="-1919670"/>
              <a:chExt cx="5241722" cy="3265891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D3179200-5578-3AB8-E6A9-9CD11CF09F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510452" y="-1919670"/>
                <a:ext cx="5241722" cy="3265891"/>
              </a:xfrm>
              <a:prstGeom prst="rect">
                <a:avLst/>
              </a:prstGeom>
            </p:spPr>
          </p:pic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B196A1AB-53E2-2A17-25B9-B848F6846468}"/>
                      </a:ext>
                    </a:extLst>
                  </p14:cNvPr>
                  <p14:cNvContentPartPr/>
                  <p14:nvPr/>
                </p14:nvContentPartPr>
                <p14:xfrm>
                  <a:off x="10645478" y="-267455"/>
                  <a:ext cx="1154206" cy="379478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B196A1AB-53E2-2A17-25B9-B848F6846468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10640799" y="-272131"/>
                    <a:ext cx="1163204" cy="388470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18" name="Rectangle 16">
                <a:extLst>
                  <a:ext uri="{FF2B5EF4-FFF2-40B4-BE49-F238E27FC236}">
                    <a16:creationId xmlns:a16="http://schemas.microsoft.com/office/drawing/2014/main" id="{418FFF07-7134-908A-D9C8-420661EDAE99}"/>
                  </a:ext>
                </a:extLst>
              </p:cNvPr>
              <p:cNvSpPr/>
              <p:nvPr/>
            </p:nvSpPr>
            <p:spPr>
              <a:xfrm>
                <a:off x="9345819" y="-1670097"/>
                <a:ext cx="3293341" cy="868415"/>
              </a:xfrm>
              <a:custGeom>
                <a:avLst/>
                <a:gdLst>
                  <a:gd name="connsiteX0" fmla="*/ 0 w 15367000"/>
                  <a:gd name="connsiteY0" fmla="*/ 0 h 3915305"/>
                  <a:gd name="connsiteX1" fmla="*/ 15367000 w 15367000"/>
                  <a:gd name="connsiteY1" fmla="*/ 0 h 3915305"/>
                  <a:gd name="connsiteX2" fmla="*/ 15367000 w 15367000"/>
                  <a:gd name="connsiteY2" fmla="*/ 3915305 h 3915305"/>
                  <a:gd name="connsiteX3" fmla="*/ 0 w 15367000"/>
                  <a:gd name="connsiteY3" fmla="*/ 3915305 h 3915305"/>
                  <a:gd name="connsiteX4" fmla="*/ 0 w 15367000"/>
                  <a:gd name="connsiteY4" fmla="*/ 0 h 3915305"/>
                  <a:gd name="connsiteX0" fmla="*/ 0 w 15367000"/>
                  <a:gd name="connsiteY0" fmla="*/ 2006600 h 5921905"/>
                  <a:gd name="connsiteX1" fmla="*/ 13919200 w 15367000"/>
                  <a:gd name="connsiteY1" fmla="*/ 0 h 5921905"/>
                  <a:gd name="connsiteX2" fmla="*/ 15367000 w 15367000"/>
                  <a:gd name="connsiteY2" fmla="*/ 5921905 h 5921905"/>
                  <a:gd name="connsiteX3" fmla="*/ 0 w 15367000"/>
                  <a:gd name="connsiteY3" fmla="*/ 5921905 h 5921905"/>
                  <a:gd name="connsiteX4" fmla="*/ 0 w 15367000"/>
                  <a:gd name="connsiteY4" fmla="*/ 2006600 h 5921905"/>
                  <a:gd name="connsiteX0" fmla="*/ 0 w 14947900"/>
                  <a:gd name="connsiteY0" fmla="*/ 2006600 h 5921905"/>
                  <a:gd name="connsiteX1" fmla="*/ 13919200 w 14947900"/>
                  <a:gd name="connsiteY1" fmla="*/ 0 h 5921905"/>
                  <a:gd name="connsiteX2" fmla="*/ 14947900 w 14947900"/>
                  <a:gd name="connsiteY2" fmla="*/ 3483505 h 5921905"/>
                  <a:gd name="connsiteX3" fmla="*/ 0 w 14947900"/>
                  <a:gd name="connsiteY3" fmla="*/ 5921905 h 5921905"/>
                  <a:gd name="connsiteX4" fmla="*/ 0 w 14947900"/>
                  <a:gd name="connsiteY4" fmla="*/ 2006600 h 5921905"/>
                  <a:gd name="connsiteX0" fmla="*/ 0 w 14973300"/>
                  <a:gd name="connsiteY0" fmla="*/ 2006600 h 5921905"/>
                  <a:gd name="connsiteX1" fmla="*/ 13919200 w 14973300"/>
                  <a:gd name="connsiteY1" fmla="*/ 0 h 5921905"/>
                  <a:gd name="connsiteX2" fmla="*/ 14973300 w 14973300"/>
                  <a:gd name="connsiteY2" fmla="*/ 3585105 h 5921905"/>
                  <a:gd name="connsiteX3" fmla="*/ 0 w 14973300"/>
                  <a:gd name="connsiteY3" fmla="*/ 5921905 h 5921905"/>
                  <a:gd name="connsiteX4" fmla="*/ 0 w 14973300"/>
                  <a:gd name="connsiteY4" fmla="*/ 2006600 h 5921905"/>
                  <a:gd name="connsiteX0" fmla="*/ 0 w 14973300"/>
                  <a:gd name="connsiteY0" fmla="*/ 2006600 h 3585105"/>
                  <a:gd name="connsiteX1" fmla="*/ 13919200 w 14973300"/>
                  <a:gd name="connsiteY1" fmla="*/ 0 h 3585105"/>
                  <a:gd name="connsiteX2" fmla="*/ 14973300 w 14973300"/>
                  <a:gd name="connsiteY2" fmla="*/ 3585105 h 3585105"/>
                  <a:gd name="connsiteX3" fmla="*/ 3670300 w 14973300"/>
                  <a:gd name="connsiteY3" fmla="*/ 3572405 h 3585105"/>
                  <a:gd name="connsiteX4" fmla="*/ 0 w 14973300"/>
                  <a:gd name="connsiteY4" fmla="*/ 2006600 h 3585105"/>
                  <a:gd name="connsiteX0" fmla="*/ 0 w 14973300"/>
                  <a:gd name="connsiteY0" fmla="*/ 2006600 h 4169305"/>
                  <a:gd name="connsiteX1" fmla="*/ 13919200 w 14973300"/>
                  <a:gd name="connsiteY1" fmla="*/ 0 h 4169305"/>
                  <a:gd name="connsiteX2" fmla="*/ 14973300 w 14973300"/>
                  <a:gd name="connsiteY2" fmla="*/ 3585105 h 4169305"/>
                  <a:gd name="connsiteX3" fmla="*/ 6438900 w 14973300"/>
                  <a:gd name="connsiteY3" fmla="*/ 4169305 h 4169305"/>
                  <a:gd name="connsiteX4" fmla="*/ 0 w 14973300"/>
                  <a:gd name="connsiteY4" fmla="*/ 2006600 h 4169305"/>
                  <a:gd name="connsiteX0" fmla="*/ 0 w 15786100"/>
                  <a:gd name="connsiteY0" fmla="*/ 2311400 h 4169305"/>
                  <a:gd name="connsiteX1" fmla="*/ 14732000 w 15786100"/>
                  <a:gd name="connsiteY1" fmla="*/ 0 h 4169305"/>
                  <a:gd name="connsiteX2" fmla="*/ 15786100 w 15786100"/>
                  <a:gd name="connsiteY2" fmla="*/ 3585105 h 4169305"/>
                  <a:gd name="connsiteX3" fmla="*/ 7251700 w 15786100"/>
                  <a:gd name="connsiteY3" fmla="*/ 4169305 h 4169305"/>
                  <a:gd name="connsiteX4" fmla="*/ 0 w 15786100"/>
                  <a:gd name="connsiteY4" fmla="*/ 2311400 h 4169305"/>
                  <a:gd name="connsiteX0" fmla="*/ 0 w 14732000"/>
                  <a:gd name="connsiteY0" fmla="*/ 2311400 h 4169305"/>
                  <a:gd name="connsiteX1" fmla="*/ 14732000 w 14732000"/>
                  <a:gd name="connsiteY1" fmla="*/ 0 h 4169305"/>
                  <a:gd name="connsiteX2" fmla="*/ 14046200 w 14732000"/>
                  <a:gd name="connsiteY2" fmla="*/ 3166005 h 4169305"/>
                  <a:gd name="connsiteX3" fmla="*/ 7251700 w 14732000"/>
                  <a:gd name="connsiteY3" fmla="*/ 4169305 h 4169305"/>
                  <a:gd name="connsiteX4" fmla="*/ 0 w 14732000"/>
                  <a:gd name="connsiteY4" fmla="*/ 2311400 h 4169305"/>
                  <a:gd name="connsiteX0" fmla="*/ 0 w 15811500"/>
                  <a:gd name="connsiteY0" fmla="*/ 2311400 h 4169305"/>
                  <a:gd name="connsiteX1" fmla="*/ 14732000 w 15811500"/>
                  <a:gd name="connsiteY1" fmla="*/ 0 h 4169305"/>
                  <a:gd name="connsiteX2" fmla="*/ 15811500 w 15811500"/>
                  <a:gd name="connsiteY2" fmla="*/ 3572405 h 4169305"/>
                  <a:gd name="connsiteX3" fmla="*/ 7251700 w 15811500"/>
                  <a:gd name="connsiteY3" fmla="*/ 4169305 h 4169305"/>
                  <a:gd name="connsiteX4" fmla="*/ 0 w 15811500"/>
                  <a:gd name="connsiteY4" fmla="*/ 2311400 h 4169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11500" h="4169305">
                    <a:moveTo>
                      <a:pt x="0" y="2311400"/>
                    </a:moveTo>
                    <a:lnTo>
                      <a:pt x="14732000" y="0"/>
                    </a:lnTo>
                    <a:lnTo>
                      <a:pt x="15811500" y="3572405"/>
                    </a:lnTo>
                    <a:lnTo>
                      <a:pt x="7251700" y="4169305"/>
                    </a:lnTo>
                    <a:lnTo>
                      <a:pt x="0" y="2311400"/>
                    </a:lnTo>
                    <a:close/>
                  </a:path>
                </a:pathLst>
              </a:custGeom>
              <a:solidFill>
                <a:schemeClr val="accent2">
                  <a:alpha val="27000"/>
                </a:schemeClr>
              </a:solidFill>
              <a:ln w="41275">
                <a:solidFill>
                  <a:srgbClr val="CD8F5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Title 3 2">
                <a:extLst>
                  <a:ext uri="{FF2B5EF4-FFF2-40B4-BE49-F238E27FC236}">
                    <a16:creationId xmlns:a16="http://schemas.microsoft.com/office/drawing/2014/main" id="{3AED23E5-E352-ACDB-8C9F-F246187A6F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30215" y="-744683"/>
                <a:ext cx="1602475" cy="40303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0" tIns="0" rIns="0" bIns="0" anchor="b">
                <a:normAutofit fontScale="25000" lnSpcReduction="20000"/>
              </a:bodyPr>
              <a:lstStyle>
                <a:lvl1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1pPr>
                <a:lvl2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2pPr>
                <a:lvl3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3pPr>
                <a:lvl4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4pPr>
                <a:lvl5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5pPr>
                <a:lvl6pPr marL="0" marR="0" indent="11430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6pPr>
                <a:lvl7pPr marL="0" marR="0" indent="13716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7pPr>
                <a:lvl8pPr marL="0" marR="0" indent="16002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8pPr>
                <a:lvl9pPr marL="0" marR="0" indent="18288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9pPr>
              </a:lstStyle>
              <a:p>
                <a:r>
                  <a:rPr lang="en-US" b="1" kern="0" dirty="0">
                    <a:solidFill>
                      <a:srgbClr val="DE6A10">
                        <a:lumMod val="60000"/>
                        <a:lumOff val="40000"/>
                      </a:srgbClr>
                    </a:solidFill>
                    <a:latin typeface="Centaur" panose="02030504050205020304" pitchFamily="18" charset="0"/>
                  </a:rPr>
                  <a:t>Heat Source</a:t>
                </a:r>
              </a:p>
            </p:txBody>
          </p:sp>
          <p:cxnSp>
            <p:nvCxnSpPr>
              <p:cNvPr id="20" name="Connector: Curved 19">
                <a:extLst>
                  <a:ext uri="{FF2B5EF4-FFF2-40B4-BE49-F238E27FC236}">
                    <a16:creationId xmlns:a16="http://schemas.microsoft.com/office/drawing/2014/main" id="{46736E09-1728-9DA6-52DD-F0344F4771F5}"/>
                  </a:ext>
                </a:extLst>
              </p:cNvPr>
              <p:cNvCxnSpPr>
                <a:cxnSpLocks/>
                <a:stCxn id="19" idx="2"/>
              </p:cNvCxnSpPr>
              <p:nvPr/>
            </p:nvCxnSpPr>
            <p:spPr>
              <a:xfrm rot="16200000" flipH="1">
                <a:off x="9353339" y="-263537"/>
                <a:ext cx="293900" cy="137672"/>
              </a:xfrm>
              <a:prstGeom prst="curvedConnector3">
                <a:avLst>
                  <a:gd name="adj1" fmla="val 50000"/>
                </a:avLst>
              </a:prstGeom>
              <a:noFill/>
              <a:ln w="19050" cap="flat" cmpd="sng" algn="ctr">
                <a:solidFill>
                  <a:srgbClr val="DE6A10">
                    <a:lumMod val="60000"/>
                    <a:lumOff val="4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1" name="Connector: Curved 20">
                <a:extLst>
                  <a:ext uri="{FF2B5EF4-FFF2-40B4-BE49-F238E27FC236}">
                    <a16:creationId xmlns:a16="http://schemas.microsoft.com/office/drawing/2014/main" id="{ABD2D4D2-95AA-8481-F4B3-D933B186DC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69552" y="-964841"/>
                <a:ext cx="421640" cy="286763"/>
              </a:xfrm>
              <a:prstGeom prst="curvedConnector3">
                <a:avLst>
                  <a:gd name="adj1" fmla="val 50000"/>
                </a:avLst>
              </a:prstGeom>
              <a:noFill/>
              <a:ln w="19050" cap="flat" cmpd="sng" algn="ctr">
                <a:solidFill>
                  <a:srgbClr val="DE6A10">
                    <a:lumMod val="60000"/>
                    <a:lumOff val="40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B47D3BDA-B855-4965-1447-BC492B5C672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96450" y="-1176351"/>
                <a:ext cx="3105" cy="997056"/>
              </a:xfrm>
              <a:prstGeom prst="straightConnector1">
                <a:avLst/>
              </a:prstGeom>
              <a:ln w="1905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3" name="Title 3 3">
                <a:extLst>
                  <a:ext uri="{FF2B5EF4-FFF2-40B4-BE49-F238E27FC236}">
                    <a16:creationId xmlns:a16="http://schemas.microsoft.com/office/drawing/2014/main" id="{6F20AA93-FF0A-890E-E300-1882C0E5ED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471054" y="-1074773"/>
                <a:ext cx="2046935" cy="99705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0" tIns="0" rIns="0" bIns="0" anchor="ctr">
                <a:noAutofit/>
              </a:bodyPr>
              <a:lstStyle>
                <a:lvl1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1pPr>
                <a:lvl2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2pPr>
                <a:lvl3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3pPr>
                <a:lvl4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4pPr>
                <a:lvl5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5pPr>
                <a:lvl6pPr marL="0" marR="0" indent="11430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6pPr>
                <a:lvl7pPr marL="0" marR="0" indent="13716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7pPr>
                <a:lvl8pPr marL="0" marR="0" indent="16002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8pPr>
                <a:lvl9pPr marL="0" marR="0" indent="18288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en-US" sz="1800" b="1" kern="0" dirty="0">
                    <a:solidFill>
                      <a:srgbClr val="FFC000"/>
                    </a:solidFill>
                    <a:latin typeface="Centaur" panose="02030504050205020304" pitchFamily="18" charset="0"/>
                  </a:rPr>
                  <a:t>Radiation (Ray tracing)</a:t>
                </a:r>
              </a:p>
            </p:txBody>
          </p:sp>
          <p:sp>
            <p:nvSpPr>
              <p:cNvPr id="24" name="Title 3 4">
                <a:extLst>
                  <a:ext uri="{FF2B5EF4-FFF2-40B4-BE49-F238E27FC236}">
                    <a16:creationId xmlns:a16="http://schemas.microsoft.com/office/drawing/2014/main" id="{FC6C4719-0F05-CCFD-E5FC-41BD3B6FC7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60556" y="-252740"/>
                <a:ext cx="2791618" cy="1129595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0" tIns="0" rIns="0" bIns="0" anchor="ctr">
                <a:noAutofit/>
              </a:bodyPr>
              <a:lstStyle>
                <a:lvl1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1pPr>
                <a:lvl2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2pPr>
                <a:lvl3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3pPr>
                <a:lvl4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4pPr>
                <a:lvl5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5pPr>
                <a:lvl6pPr marL="0" marR="0" indent="11430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6pPr>
                <a:lvl7pPr marL="0" marR="0" indent="13716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7pPr>
                <a:lvl8pPr marL="0" marR="0" indent="16002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8pPr>
                <a:lvl9pPr marL="0" marR="0" indent="18288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9pPr>
              </a:lstStyle>
              <a:p>
                <a:r>
                  <a:rPr lang="en-US" sz="2000" b="1" kern="0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Centaur" panose="02030504050205020304" pitchFamily="18" charset="0"/>
                  </a:rPr>
                  <a:t>Conduction (Walk on Stars)</a:t>
                </a:r>
              </a:p>
            </p:txBody>
          </p:sp>
          <p:sp>
            <p:nvSpPr>
              <p:cNvPr id="25" name="Arrow: Curved Up 24">
                <a:extLst>
                  <a:ext uri="{FF2B5EF4-FFF2-40B4-BE49-F238E27FC236}">
                    <a16:creationId xmlns:a16="http://schemas.microsoft.com/office/drawing/2014/main" id="{3E56C621-F62D-CB56-BC34-0AFDC6150024}"/>
                  </a:ext>
                </a:extLst>
              </p:cNvPr>
              <p:cNvSpPr/>
              <p:nvPr/>
            </p:nvSpPr>
            <p:spPr>
              <a:xfrm>
                <a:off x="10944105" y="-153923"/>
                <a:ext cx="241218" cy="187000"/>
              </a:xfrm>
              <a:prstGeom prst="curvedUpArrow">
                <a:avLst>
                  <a:gd name="adj1" fmla="val 25000"/>
                  <a:gd name="adj2" fmla="val 60311"/>
                  <a:gd name="adj3" fmla="val 30659"/>
                </a:avLst>
              </a:prstGeom>
              <a:noFill/>
              <a:ln w="15875" cap="flat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107156" tIns="107156" rIns="107156" bIns="107156" numCol="1" spcCol="38100" rtlCol="0" anchor="ctr">
                <a:spAutoFit/>
              </a:bodyPr>
              <a:lstStyle/>
              <a:p>
                <a:pPr marL="0" marR="58702" indent="0" algn="ctr" defTabSz="1295400" rtl="0" fontAlgn="auto" latinLnBrk="0" hangingPunct="0">
                  <a:lnSpc>
                    <a:spcPct val="10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Avenir Next Regular"/>
                  <a:ea typeface="Avenir Next Regular"/>
                  <a:cs typeface="Avenir Next Regular"/>
                  <a:sym typeface="Avenir Next Regular"/>
                </a:endParaRP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6D21C378-BD94-1A08-7D53-2021DC8CD60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4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78715" y="937726"/>
                <a:ext cx="1434426" cy="33606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/>
                </a:outerShdw>
              </a:effectLst>
            </p:spPr>
          </p:pic>
        </p:grpSp>
        <p:sp>
          <p:nvSpPr>
            <p:cNvPr id="30" name="Title 3 5">
              <a:extLst>
                <a:ext uri="{FF2B5EF4-FFF2-40B4-BE49-F238E27FC236}">
                  <a16:creationId xmlns:a16="http://schemas.microsoft.com/office/drawing/2014/main" id="{EE670460-9DD9-C29A-F1C1-084775DD78D9}"/>
                </a:ext>
              </a:extLst>
            </p:cNvPr>
            <p:cNvSpPr txBox="1">
              <a:spLocks/>
            </p:cNvSpPr>
            <p:nvPr/>
          </p:nvSpPr>
          <p:spPr>
            <a:xfrm>
              <a:off x="253801" y="4876800"/>
              <a:ext cx="1981399" cy="557738"/>
            </a:xfrm>
            <a:prstGeom prst="rect">
              <a:avLst/>
            </a:prstGeom>
            <a:ln w="12700">
              <a:miter lim="400000"/>
            </a:ln>
          </p:spPr>
          <p:txBody>
            <a:bodyPr lIns="0" tIns="0" rIns="0" bIns="0" anchor="b">
              <a:normAutofit fontScale="25000" lnSpcReduction="20000"/>
            </a:bodyPr>
            <a:lstStyle>
              <a:lvl1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1pPr>
              <a:lvl2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2pPr>
              <a:lvl3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3pPr>
              <a:lvl4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4pPr>
              <a:lvl5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5pPr>
              <a:lvl6pPr marL="0" marR="0" indent="11430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6pPr>
              <a:lvl7pPr marL="0" marR="0" indent="13716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7pPr>
              <a:lvl8pPr marL="0" marR="0" indent="16002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8pPr>
              <a:lvl9pPr marL="0" marR="0" indent="18288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9pPr>
            </a:lstStyle>
            <a:p>
              <a:r>
                <a:rPr lang="en-US" sz="13200" b="1" kern="0" dirty="0">
                  <a:solidFill>
                    <a:schemeClr val="bg1"/>
                  </a:solidFill>
                  <a:latin typeface="Centaur" panose="02030504050205020304" pitchFamily="18" charset="0"/>
                </a:rPr>
                <a:t>Rendering</a:t>
              </a:r>
            </a:p>
          </p:txBody>
        </p:sp>
        <p:sp>
          <p:nvSpPr>
            <p:cNvPr id="34" name="Title 3 6">
              <a:extLst>
                <a:ext uri="{FF2B5EF4-FFF2-40B4-BE49-F238E27FC236}">
                  <a16:creationId xmlns:a16="http://schemas.microsoft.com/office/drawing/2014/main" id="{43C3F3E7-C786-524D-922B-BCA9ACC0B1D8}"/>
                </a:ext>
              </a:extLst>
            </p:cNvPr>
            <p:cNvSpPr txBox="1">
              <a:spLocks/>
            </p:cNvSpPr>
            <p:nvPr/>
          </p:nvSpPr>
          <p:spPr>
            <a:xfrm>
              <a:off x="3562292" y="4876800"/>
              <a:ext cx="2931641" cy="557738"/>
            </a:xfrm>
            <a:prstGeom prst="rect">
              <a:avLst/>
            </a:prstGeom>
            <a:ln w="12700">
              <a:miter lim="400000"/>
            </a:ln>
          </p:spPr>
          <p:txBody>
            <a:bodyPr lIns="0" tIns="0" rIns="0" bIns="0" anchor="b">
              <a:normAutofit fontScale="25000" lnSpcReduction="20000"/>
            </a:bodyPr>
            <a:lstStyle>
              <a:lvl1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1pPr>
              <a:lvl2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2pPr>
              <a:lvl3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3pPr>
              <a:lvl4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4pPr>
              <a:lvl5pPr algn="l" defTabSz="1295400" rtl="0" eaLnBrk="1" fontAlgn="base" hangingPunct="1">
                <a:spcBef>
                  <a:spcPct val="0"/>
                </a:spcBef>
                <a:spcAft>
                  <a:spcPct val="0"/>
                </a:spcAft>
                <a:defRPr sz="100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 panose="020B0703020202020204" pitchFamily="34" charset="0"/>
                </a:defRPr>
              </a:lvl5pPr>
              <a:lvl6pPr marL="0" marR="0" indent="11430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6pPr>
              <a:lvl7pPr marL="0" marR="0" indent="13716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7pPr>
              <a:lvl8pPr marL="0" marR="0" indent="16002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8pPr>
              <a:lvl9pPr marL="0" marR="0" indent="1828800" algn="l" defTabSz="1295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+mn-lt"/>
                  <a:ea typeface="+mn-ea"/>
                  <a:cs typeface="+mn-cs"/>
                  <a:sym typeface="Avenir Next Demi Bold"/>
                </a:defRPr>
              </a:lvl9pPr>
            </a:lstStyle>
            <a:p>
              <a:r>
                <a:rPr lang="en-US" sz="13200" b="1" kern="0" dirty="0">
                  <a:solidFill>
                    <a:schemeClr val="bg1"/>
                  </a:solidFill>
                  <a:latin typeface="Centaur" panose="02030504050205020304" pitchFamily="18" charset="0"/>
                </a:rPr>
                <a:t>Simulation Setup</a:t>
              </a:r>
            </a:p>
          </p:txBody>
        </p:sp>
        <p:grpSp>
          <p:nvGrpSpPr>
            <p:cNvPr id="65" name="RHS">
              <a:extLst>
                <a:ext uri="{FF2B5EF4-FFF2-40B4-BE49-F238E27FC236}">
                  <a16:creationId xmlns:a16="http://schemas.microsoft.com/office/drawing/2014/main" id="{37949AAC-ED4C-076E-2608-52FBBEB610E5}"/>
                </a:ext>
              </a:extLst>
            </p:cNvPr>
            <p:cNvGrpSpPr/>
            <p:nvPr/>
          </p:nvGrpSpPr>
          <p:grpSpPr>
            <a:xfrm>
              <a:off x="8722696" y="2101516"/>
              <a:ext cx="6265844" cy="3306983"/>
              <a:chOff x="8722696" y="2101516"/>
              <a:chExt cx="6265844" cy="3306983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F5C8CF65-8685-5355-B861-4C77BAA77033}"/>
                  </a:ext>
                </a:extLst>
              </p:cNvPr>
              <p:cNvGrpSpPr/>
              <p:nvPr/>
            </p:nvGrpSpPr>
            <p:grpSpPr>
              <a:xfrm>
                <a:off x="8722696" y="2143109"/>
                <a:ext cx="3293341" cy="3265390"/>
                <a:chOff x="8886751" y="2141805"/>
                <a:chExt cx="3740392" cy="3708648"/>
              </a:xfrm>
            </p:grpSpPr>
            <p:pic>
              <p:nvPicPr>
                <p:cNvPr id="50" name="Picture 49" descr="A colorful image of a cloud&#10;&#10;AI-generated content may be incorrect.">
                  <a:extLst>
                    <a:ext uri="{FF2B5EF4-FFF2-40B4-BE49-F238E27FC236}">
                      <a16:creationId xmlns:a16="http://schemas.microsoft.com/office/drawing/2014/main" id="{B9975196-F1F0-5B51-75DB-51872CCB13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210"/>
                <a:stretch>
                  <a:fillRect/>
                </a:stretch>
              </p:blipFill>
              <p:spPr>
                <a:xfrm>
                  <a:off x="8886751" y="4003028"/>
                  <a:ext cx="3740392" cy="1847425"/>
                </a:xfrm>
                <a:prstGeom prst="rect">
                  <a:avLst/>
                </a:prstGeom>
              </p:spPr>
            </p:pic>
            <p:pic>
              <p:nvPicPr>
                <p:cNvPr id="52" name="Picture 51" descr="A close up of a rock&#10;&#10;AI-generated content may be incorrect.">
                  <a:extLst>
                    <a:ext uri="{FF2B5EF4-FFF2-40B4-BE49-F238E27FC236}">
                      <a16:creationId xmlns:a16="http://schemas.microsoft.com/office/drawing/2014/main" id="{A70FF0BF-6B40-AAC0-08B3-4B56DD3481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82" t="4936" r="-1"/>
                <a:stretch>
                  <a:fillRect/>
                </a:stretch>
              </p:blipFill>
              <p:spPr>
                <a:xfrm>
                  <a:off x="8891791" y="2141805"/>
                  <a:ext cx="3734753" cy="1845874"/>
                </a:xfrm>
                <a:prstGeom prst="rect">
                  <a:avLst/>
                </a:prstGeom>
              </p:spPr>
            </p:pic>
          </p:grpSp>
          <p:pic>
            <p:nvPicPr>
              <p:cNvPr id="55" name="Picture 54" descr="A screenshot of a screen&#10;&#10;AI-generated content may be incorrect.">
                <a:extLst>
                  <a:ext uri="{FF2B5EF4-FFF2-40B4-BE49-F238E27FC236}">
                    <a16:creationId xmlns:a16="http://schemas.microsoft.com/office/drawing/2014/main" id="{170D97AE-2D82-DF3F-FD7D-BF8E5559A3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76819" y="4719320"/>
                <a:ext cx="1337043" cy="638724"/>
              </a:xfrm>
              <a:prstGeom prst="rect">
                <a:avLst/>
              </a:prstGeom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11786A0-38A1-3C78-259F-3C75DAE5CACA}"/>
                  </a:ext>
                </a:extLst>
              </p:cNvPr>
              <p:cNvSpPr txBox="1"/>
              <p:nvPr/>
            </p:nvSpPr>
            <p:spPr>
              <a:xfrm>
                <a:off x="8776819" y="4476335"/>
                <a:ext cx="6317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  <a:latin typeface="Linux Libertine O" panose="02000503000000000000" pitchFamily="50" charset="0"/>
                    <a:ea typeface="Linux Libertine O" panose="02000503000000000000" pitchFamily="50" charset="0"/>
                    <a:cs typeface="Linux Libertine O" panose="02000503000000000000" pitchFamily="50" charset="0"/>
                  </a:rPr>
                  <a:t>WoSt</a:t>
                </a:r>
                <a:endParaRPr lang="en-US" sz="1400" dirty="0">
                  <a:solidFill>
                    <a:schemeClr val="bg1"/>
                  </a:solidFill>
                  <a:latin typeface="Linux Libertine O" panose="02000503000000000000" pitchFamily="50" charset="0"/>
                  <a:ea typeface="Linux Libertine O" panose="02000503000000000000" pitchFamily="50" charset="0"/>
                  <a:cs typeface="Linux Libertine O" panose="02000503000000000000" pitchFamily="50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D17E8F3-7C01-4303-0B9D-C2638906BBDF}"/>
                  </a:ext>
                </a:extLst>
              </p:cNvPr>
              <p:cNvSpPr txBox="1"/>
              <p:nvPr/>
            </p:nvSpPr>
            <p:spPr>
              <a:xfrm>
                <a:off x="9482667" y="4476335"/>
                <a:ext cx="63119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bg1"/>
                    </a:solidFill>
                    <a:latin typeface="Linux Libertine O" panose="02000503000000000000" pitchFamily="50" charset="0"/>
                    <a:ea typeface="Linux Libertine O" panose="02000503000000000000" pitchFamily="50" charset="0"/>
                    <a:cs typeface="Linux Libertine O" panose="02000503000000000000" pitchFamily="50" charset="0"/>
                  </a:rPr>
                  <a:t>Ours</a:t>
                </a:r>
              </a:p>
            </p:txBody>
          </p:sp>
          <p:pic>
            <p:nvPicPr>
              <p:cNvPr id="60" name="Picture 59" descr="A close-up of a black background&#10;&#10;AI-generated content may be incorrect.">
                <a:extLst>
                  <a:ext uri="{FF2B5EF4-FFF2-40B4-BE49-F238E27FC236}">
                    <a16:creationId xmlns:a16="http://schemas.microsoft.com/office/drawing/2014/main" id="{C1FB004F-A01B-5D0B-7F4B-A645D35E86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16194" y="4999865"/>
                <a:ext cx="1219960" cy="358179"/>
              </a:xfrm>
              <a:prstGeom prst="rect">
                <a:avLst/>
              </a:prstGeom>
            </p:spPr>
          </p:pic>
          <p:pic>
            <p:nvPicPr>
              <p:cNvPr id="62" name="Picture 61" descr="A collage of images of a cloud&#10;&#10;AI-generated content may be incorrect.">
                <a:extLst>
                  <a:ext uri="{FF2B5EF4-FFF2-40B4-BE49-F238E27FC236}">
                    <a16:creationId xmlns:a16="http://schemas.microsoft.com/office/drawing/2014/main" id="{F7FB34B6-B3C6-9581-22D5-1D022ACCD3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46263" y="2101516"/>
                <a:ext cx="2942277" cy="3291645"/>
              </a:xfrm>
              <a:prstGeom prst="rect">
                <a:avLst/>
              </a:prstGeom>
            </p:spPr>
          </p:pic>
          <p:sp>
            <p:nvSpPr>
              <p:cNvPr id="63" name="Title 3 7">
                <a:extLst>
                  <a:ext uri="{FF2B5EF4-FFF2-40B4-BE49-F238E27FC236}">
                    <a16:creationId xmlns:a16="http://schemas.microsoft.com/office/drawing/2014/main" id="{F41E025E-3663-26C9-B0FC-14597568E4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86001" y="2120039"/>
                <a:ext cx="1047901" cy="30210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0" tIns="0" rIns="0" bIns="0" anchor="b">
                <a:normAutofit lnSpcReduction="10000"/>
              </a:bodyPr>
              <a:lstStyle>
                <a:lvl1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1pPr>
                <a:lvl2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2pPr>
                <a:lvl3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3pPr>
                <a:lvl4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4pPr>
                <a:lvl5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5pPr>
                <a:lvl6pPr marL="0" marR="0" indent="11430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6pPr>
                <a:lvl7pPr marL="0" marR="0" indent="13716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7pPr>
                <a:lvl8pPr marL="0" marR="0" indent="16002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8pPr>
                <a:lvl9pPr marL="0" marR="0" indent="18288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9pPr>
              </a:lstStyle>
              <a:p>
                <a:r>
                  <a:rPr lang="en-US" sz="2000" b="1" kern="0" dirty="0">
                    <a:solidFill>
                      <a:schemeClr val="bg1"/>
                    </a:solidFill>
                    <a:latin typeface="Centaur" panose="02030504050205020304" pitchFamily="18" charset="0"/>
                  </a:rPr>
                  <a:t>R</a:t>
                </a:r>
                <a:r>
                  <a:rPr lang="en-US" altLang="zh-CN" sz="2000" b="1" kern="0" dirty="0">
                    <a:solidFill>
                      <a:schemeClr val="bg1"/>
                    </a:solidFill>
                    <a:latin typeface="Centaur" panose="02030504050205020304" pitchFamily="18" charset="0"/>
                  </a:rPr>
                  <a:t>obin BC</a:t>
                </a:r>
                <a:endParaRPr lang="en-US" sz="2000" b="1" kern="0" dirty="0">
                  <a:solidFill>
                    <a:schemeClr val="bg1"/>
                  </a:solidFill>
                  <a:latin typeface="Centaur" panose="02030504050205020304" pitchFamily="18" charset="0"/>
                </a:endParaRPr>
              </a:p>
            </p:txBody>
          </p:sp>
          <p:sp>
            <p:nvSpPr>
              <p:cNvPr id="64" name="Title 3 8">
                <a:extLst>
                  <a:ext uri="{FF2B5EF4-FFF2-40B4-BE49-F238E27FC236}">
                    <a16:creationId xmlns:a16="http://schemas.microsoft.com/office/drawing/2014/main" id="{D7B5D2A2-BFDD-25AC-7AB2-4A2EE2B72F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86001" y="3772392"/>
                <a:ext cx="1047901" cy="30210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0" tIns="0" rIns="0" bIns="0" anchor="b">
                <a:normAutofit lnSpcReduction="10000"/>
              </a:bodyPr>
              <a:lstStyle>
                <a:lvl1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1pPr>
                <a:lvl2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2pPr>
                <a:lvl3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3pPr>
                <a:lvl4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4pPr>
                <a:lvl5pPr algn="l" defTabSz="1295400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100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 panose="020B0703020202020204" pitchFamily="34" charset="0"/>
                  </a:defRPr>
                </a:lvl5pPr>
                <a:lvl6pPr marL="0" marR="0" indent="11430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6pPr>
                <a:lvl7pPr marL="0" marR="0" indent="13716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7pPr>
                <a:lvl8pPr marL="0" marR="0" indent="16002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8pPr>
                <a:lvl9pPr marL="0" marR="0" indent="1828800" algn="l" defTabSz="1295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+mn-lt"/>
                    <a:ea typeface="+mn-ea"/>
                    <a:cs typeface="+mn-cs"/>
                    <a:sym typeface="Avenir Next Demi Bold"/>
                  </a:defRPr>
                </a:lvl9pPr>
              </a:lstStyle>
              <a:p>
                <a:r>
                  <a:rPr lang="en-US" sz="2000" b="1" kern="0" dirty="0">
                    <a:solidFill>
                      <a:schemeClr val="bg1"/>
                    </a:solidFill>
                    <a:latin typeface="Centaur" panose="02030504050205020304" pitchFamily="18" charset="0"/>
                  </a:rPr>
                  <a:t>Solution</a:t>
                </a:r>
              </a:p>
            </p:txBody>
          </p:sp>
        </p:grpSp>
      </p:grpSp>
      <p:sp>
        <p:nvSpPr>
          <p:cNvPr id="67" name="Meshing can be hard">
            <a:extLst>
              <a:ext uri="{FF2B5EF4-FFF2-40B4-BE49-F238E27FC236}">
                <a16:creationId xmlns:a16="http://schemas.microsoft.com/office/drawing/2014/main" id="{F5AE0A05-B18D-02BB-F21E-AD86F05F87F9}"/>
              </a:ext>
            </a:extLst>
          </p:cNvPr>
          <p:cNvSpPr txBox="1">
            <a:spLocks/>
          </p:cNvSpPr>
          <p:nvPr/>
        </p:nvSpPr>
        <p:spPr>
          <a:xfrm>
            <a:off x="269835" y="10166481"/>
            <a:ext cx="5737104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M</a:t>
            </a:r>
            <a:r>
              <a:rPr lang="en-US" altLang="zh-CN" sz="2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eshing can be challenging</a:t>
            </a:r>
            <a:endParaRPr lang="en-US" sz="2800" b="1" kern="0" dirty="0">
              <a:solidFill>
                <a:schemeClr val="accent3"/>
              </a:solidFill>
              <a:latin typeface="Avenir Next LT Pro Demi" panose="020B0704020202020204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9D56016-68AD-37CB-4390-3D44DD572859}"/>
              </a:ext>
            </a:extLst>
          </p:cNvPr>
          <p:cNvGrpSpPr/>
          <p:nvPr/>
        </p:nvGrpSpPr>
        <p:grpSpPr>
          <a:xfrm>
            <a:off x="242698" y="10760890"/>
            <a:ext cx="5742946" cy="2630791"/>
            <a:chOff x="1395660" y="2513888"/>
            <a:chExt cx="21743129" cy="9960326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B4ED6981-C0F0-9A7D-0F0C-6179130CE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5660" y="3721213"/>
              <a:ext cx="13997428" cy="8746342"/>
            </a:xfrm>
            <a:prstGeom prst="rect">
              <a:avLst/>
            </a:prstGeom>
            <a:noFill/>
            <a:ln w="34925">
              <a:solidFill>
                <a:srgbClr val="00882B"/>
              </a:solidFill>
            </a:ln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517DCF49-713F-4AD5-FC51-3B012DA1F984}"/>
                </a:ext>
              </a:extLst>
            </p:cNvPr>
            <p:cNvSpPr/>
            <p:nvPr/>
          </p:nvSpPr>
          <p:spPr>
            <a:xfrm>
              <a:off x="3745492" y="7661386"/>
              <a:ext cx="1647265" cy="1332215"/>
            </a:xfrm>
            <a:prstGeom prst="rect">
              <a:avLst/>
            </a:prstGeom>
            <a:noFill/>
            <a:ln w="25400" cap="rnd">
              <a:solidFill>
                <a:srgbClr val="FF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lvl="0" indent="0" algn="ctr" defTabSz="1295400" rtl="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71" name="Text Placeholder 3 1 1">
              <a:extLst>
                <a:ext uri="{FF2B5EF4-FFF2-40B4-BE49-F238E27FC236}">
                  <a16:creationId xmlns:a16="http://schemas.microsoft.com/office/drawing/2014/main" id="{E23F78A6-9BCE-67DE-E3FD-95ABD10B6824}"/>
                </a:ext>
              </a:extLst>
            </p:cNvPr>
            <p:cNvSpPr txBox="1">
              <a:spLocks/>
            </p:cNvSpPr>
            <p:nvPr/>
          </p:nvSpPr>
          <p:spPr>
            <a:xfrm>
              <a:off x="4114485" y="2513888"/>
              <a:ext cx="8559775" cy="1307663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250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sz="4400" b="1" kern="0" dirty="0">
                  <a:solidFill>
                    <a:schemeClr val="tx1"/>
                  </a:solidFill>
                  <a:latin typeface="AvenirNext LT Pro Bold" panose="020B0804020202020204" pitchFamily="34" charset="0"/>
                  <a:ea typeface="+mj-ea"/>
                </a:rPr>
                <a:t>Input boundary mesh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950D23F4-97D0-3352-9AE6-0E00293177A7}"/>
                </a:ext>
              </a:extLst>
            </p:cNvPr>
            <p:cNvGrpSpPr/>
            <p:nvPr/>
          </p:nvGrpSpPr>
          <p:grpSpPr>
            <a:xfrm>
              <a:off x="15172910" y="2558681"/>
              <a:ext cx="7965879" cy="9915533"/>
              <a:chOff x="15172910" y="2558681"/>
              <a:chExt cx="7965879" cy="9915533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FAB096F2-29C1-E63A-13E4-8EABF69E8856}"/>
                  </a:ext>
                </a:extLst>
              </p:cNvPr>
              <p:cNvGrpSpPr/>
              <p:nvPr/>
            </p:nvGrpSpPr>
            <p:grpSpPr>
              <a:xfrm>
                <a:off x="15172910" y="2558681"/>
                <a:ext cx="7965879" cy="9915533"/>
                <a:chOff x="9519348" y="-5338744"/>
                <a:chExt cx="13253236" cy="16731124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693A6F0C-9493-781F-2FB5-C5AAAA273367}"/>
                    </a:ext>
                  </a:extLst>
                </p:cNvPr>
                <p:cNvGrpSpPr/>
                <p:nvPr/>
              </p:nvGrpSpPr>
              <p:grpSpPr>
                <a:xfrm>
                  <a:off x="10113030" y="-3433513"/>
                  <a:ext cx="12409245" cy="14825893"/>
                  <a:chOff x="10113030" y="-3433513"/>
                  <a:chExt cx="12409245" cy="14825893"/>
                </a:xfrm>
              </p:grpSpPr>
              <p:pic>
                <p:nvPicPr>
                  <p:cNvPr id="79" name="Picture 78">
                    <a:extLst>
                      <a:ext uri="{FF2B5EF4-FFF2-40B4-BE49-F238E27FC236}">
                        <a16:creationId xmlns:a16="http://schemas.microsoft.com/office/drawing/2014/main" id="{E95F13E4-C15C-787D-E19C-07AA812A239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0693652" y="4431219"/>
                    <a:ext cx="10984562" cy="6961161"/>
                  </a:xfrm>
                  <a:prstGeom prst="rect">
                    <a:avLst/>
                  </a:prstGeom>
                  <a:ln w="34925">
                    <a:solidFill>
                      <a:srgbClr val="FF0000"/>
                    </a:solidFill>
                  </a:ln>
                </p:spPr>
              </p:pic>
              <p:sp>
                <p:nvSpPr>
                  <p:cNvPr id="80" name="Text Placeholder 3 1 2">
                    <a:extLst>
                      <a:ext uri="{FF2B5EF4-FFF2-40B4-BE49-F238E27FC236}">
                        <a16:creationId xmlns:a16="http://schemas.microsoft.com/office/drawing/2014/main" id="{B8027E4A-C915-2764-A3F4-EAA65978040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0113030" y="3733286"/>
                    <a:ext cx="11721098" cy="1872285"/>
                  </a:xfrm>
                  <a:prstGeom prst="rect">
                    <a:avLst/>
                  </a:prstGeom>
                  <a:ln w="12700">
                    <a:miter lim="400000"/>
                  </a:ln>
                </p:spPr>
                <p:txBody>
                  <a:bodyPr vert="horz" wrap="square" lIns="107156" tIns="107156" rIns="107156" bIns="107156" numCol="1" anchor="t" anchorCtr="0" compatLnSpc="1">
                    <a:prstTxWarp prst="textNoShape">
                      <a:avLst/>
                    </a:prstTxWarp>
                    <a:noAutofit/>
                  </a:bodyPr>
                  <a:lstStyle>
                    <a:lvl1pPr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1pPr>
                    <a:lvl2pPr marL="0" indent="127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2pPr>
                    <a:lvl3pPr marL="0" indent="254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3pPr>
                    <a:lvl4pPr marL="0" indent="381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4pPr>
                    <a:lvl5pPr marL="0" indent="508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5pPr>
                    <a:lvl6pPr marL="3984816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6pPr>
                    <a:lvl7pPr marL="4622356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7pPr>
                    <a:lvl8pPr marL="5259895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8pPr>
                    <a:lvl9pPr marL="5897435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9pPr>
                  </a:lstStyle>
                  <a:p>
                    <a:r>
                      <a:rPr lang="en-US" sz="1200" b="1" kern="0" dirty="0">
                        <a:solidFill>
                          <a:schemeClr val="bg1"/>
                        </a:solidFill>
                        <a:latin typeface="AvenirNext LT Pro Bold" panose="020B0804020202020204" pitchFamily="34" charset="0"/>
                      </a:rPr>
                      <a:t>5.5h 46GB Memory</a:t>
                    </a:r>
                  </a:p>
                </p:txBody>
              </p:sp>
              <p:sp>
                <p:nvSpPr>
                  <p:cNvPr id="81" name="Text Placeholder 22">
                    <a:extLst>
                      <a:ext uri="{FF2B5EF4-FFF2-40B4-BE49-F238E27FC236}">
                        <a16:creationId xmlns:a16="http://schemas.microsoft.com/office/drawing/2014/main" id="{DEDF05F5-3A56-0B59-5B18-8998EADF533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 rot="16200000">
                    <a:off x="14799067" y="3601551"/>
                    <a:ext cx="14758272" cy="688144"/>
                  </a:xfrm>
                  <a:prstGeom prst="rect">
                    <a:avLst/>
                  </a:prstGeom>
                  <a:ln w="12700">
                    <a:miter lim="400000"/>
                  </a:ln>
                </p:spPr>
                <p:txBody>
                  <a:bodyPr vert="horz" wrap="square" lIns="107156" tIns="107156" rIns="107156" bIns="107156" numCol="1" anchor="t" anchorCtr="0" compatLnSpc="1">
                    <a:prstTxWarp prst="textNoShape">
                      <a:avLst/>
                    </a:prstTxWarp>
                    <a:normAutofit fontScale="25000" lnSpcReduction="20000"/>
                  </a:bodyPr>
                  <a:lstStyle>
                    <a:lvl1pPr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1pPr>
                    <a:lvl2pPr marL="0" indent="127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2pPr>
                    <a:lvl3pPr marL="0" indent="254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3pPr>
                    <a:lvl4pPr marL="0" indent="381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4pPr>
                    <a:lvl5pPr marL="0" indent="5080000" algn="l" defTabSz="1295400" rtl="0" eaLnBrk="1" fontAlgn="base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ct val="0"/>
                      </a:spcAft>
                      <a:buSzTx/>
                      <a:buNone/>
                      <a:defRPr sz="64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LT Pro" panose="020B0504020202020204" pitchFamily="34" charset="0"/>
                        <a:ea typeface="Source Code Pro" panose="020B0509030403020204" pitchFamily="49" charset="0"/>
                        <a:cs typeface="Avenir Next LT Pro" panose="020B0504020202020204" pitchFamily="34" charset="0"/>
                        <a:sym typeface="Source Code Pro"/>
                      </a:defRPr>
                    </a:lvl5pPr>
                    <a:lvl6pPr marL="3984816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6pPr>
                    <a:lvl7pPr marL="4622356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7pPr>
                    <a:lvl8pPr marL="5259895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8pPr>
                    <a:lvl9pPr marL="5897435" marR="58702" indent="-801914" algn="l" defTabSz="1295400" rtl="0" eaLnBrk="1" latinLnBrk="0" hangingPunct="1">
                      <a:lnSpc>
                        <a:spcPct val="90000"/>
                      </a:lnSpc>
                      <a:spcBef>
                        <a:spcPts val="3500"/>
                      </a:spcBef>
                      <a:spcAft>
                        <a:spcPts val="0"/>
                      </a:spcAft>
                      <a:buClrTx/>
                      <a:buSzPct val="171000"/>
                      <a:buFontTx/>
                      <a:buChar char="-"/>
                      <a:tabLst/>
                      <a:defRPr sz="6800" b="0" i="0" u="none" strike="noStrike" cap="none" spc="0" baseline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Medium"/>
                        <a:ea typeface="Avenir Next Medium"/>
                        <a:cs typeface="Avenir Next Medium"/>
                        <a:sym typeface="Avenir Next Medium"/>
                      </a:defRPr>
                    </a:lvl9pPr>
                  </a:lstStyle>
                  <a:p>
                    <a:pPr algn="ctr"/>
                    <a:r>
                      <a:rPr lang="en-US" sz="3600" kern="0" dirty="0"/>
                      <a:t>[Fast Tetrahedral Meshing in the Wild]</a:t>
                    </a:r>
                  </a:p>
                </p:txBody>
              </p:sp>
            </p:grpSp>
            <p:sp>
              <p:nvSpPr>
                <p:cNvPr id="78" name="Text Placeholder 3 1 3">
                  <a:extLst>
                    <a:ext uri="{FF2B5EF4-FFF2-40B4-BE49-F238E27FC236}">
                      <a16:creationId xmlns:a16="http://schemas.microsoft.com/office/drawing/2014/main" id="{2EC678CF-4155-DC78-D61E-D52C8C6E075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519348" y="-5338744"/>
                  <a:ext cx="13253236" cy="1280695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vert="horz" wrap="square" lIns="107156" tIns="107156" rIns="107156" bIns="107156" numCol="1" anchor="t" anchorCtr="0" compatLnSpc="1">
                  <a:prstTxWarp prst="textNoShape">
                    <a:avLst/>
                  </a:prstTxWarp>
                  <a:normAutofit fontScale="25000" lnSpcReduction="20000"/>
                </a:bodyPr>
                <a:lstStyle>
                  <a:lvl1pPr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1pPr>
                  <a:lvl2pPr marL="0" indent="127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2pPr>
                  <a:lvl3pPr marL="0" indent="254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3pPr>
                  <a:lvl4pPr marL="0" indent="381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4pPr>
                  <a:lvl5pPr marL="0" indent="508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5pPr>
                  <a:lvl6pPr marL="398481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6pPr>
                  <a:lvl7pPr marL="462235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7pPr>
                  <a:lvl8pPr marL="525989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8pPr>
                  <a:lvl9pPr marL="589743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9pPr>
                </a:lstStyle>
                <a:p>
                  <a:pPr algn="ctr"/>
                  <a:r>
                    <a:rPr lang="en-US" sz="4400" b="1" kern="0" dirty="0">
                      <a:solidFill>
                        <a:schemeClr val="tx1"/>
                      </a:solidFill>
                      <a:latin typeface="AvenirNext LT Pro Bold" panose="020B0804020202020204" pitchFamily="34" charset="0"/>
                    </a:rPr>
                    <a:t>Tetrahedral mesh boundary </a:t>
                  </a: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9E7167B3-F4BB-F55C-5DE8-9BC2A714B0E8}"/>
                  </a:ext>
                </a:extLst>
              </p:cNvPr>
              <p:cNvGrpSpPr/>
              <p:nvPr/>
            </p:nvGrpSpPr>
            <p:grpSpPr>
              <a:xfrm>
                <a:off x="15508059" y="3283751"/>
                <a:ext cx="7088351" cy="4553551"/>
                <a:chOff x="10076954" y="4974245"/>
                <a:chExt cx="11793250" cy="7683503"/>
              </a:xfrm>
            </p:grpSpPr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041885DC-290B-A537-9C14-FD470463AD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0653696" y="5696588"/>
                  <a:ext cx="10984558" cy="6961160"/>
                </a:xfrm>
                <a:prstGeom prst="rect">
                  <a:avLst/>
                </a:prstGeom>
                <a:ln w="34925">
                  <a:solidFill>
                    <a:srgbClr val="FF0000"/>
                  </a:solidFill>
                </a:ln>
              </p:spPr>
            </p:pic>
            <p:sp>
              <p:nvSpPr>
                <p:cNvPr id="76" name="Text Placeholder 3 1 4">
                  <a:extLst>
                    <a:ext uri="{FF2B5EF4-FFF2-40B4-BE49-F238E27FC236}">
                      <a16:creationId xmlns:a16="http://schemas.microsoft.com/office/drawing/2014/main" id="{7C496B07-B255-268E-2677-7FCA596C42B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0076954" y="4974245"/>
                  <a:ext cx="11793250" cy="2448844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vert="horz" wrap="square" lIns="107156" tIns="107156" rIns="107156" bIns="107156" numCol="1" anchor="t" anchorCtr="0" compatLnSpc="1">
                  <a:prstTxWarp prst="textNoShape">
                    <a:avLst/>
                  </a:prstTxWarp>
                  <a:noAutofit/>
                </a:bodyPr>
                <a:lstStyle>
                  <a:lvl1pPr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1pPr>
                  <a:lvl2pPr marL="0" indent="127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2pPr>
                  <a:lvl3pPr marL="0" indent="254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3pPr>
                  <a:lvl4pPr marL="0" indent="381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4pPr>
                  <a:lvl5pPr marL="0" indent="5080000" algn="l" defTabSz="1295400" rtl="0" eaLnBrk="1" fontAlgn="base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0"/>
                    </a:spcAft>
                    <a:buSzTx/>
                    <a:buNone/>
                    <a:defRPr sz="640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LT Pro" panose="020B0504020202020204" pitchFamily="34" charset="0"/>
                      <a:ea typeface="Source Code Pro" panose="020B0509030403020204" pitchFamily="49" charset="0"/>
                      <a:cs typeface="Avenir Next LT Pro" panose="020B0504020202020204" pitchFamily="34" charset="0"/>
                      <a:sym typeface="Source Code Pro"/>
                    </a:defRPr>
                  </a:lvl5pPr>
                  <a:lvl6pPr marL="398481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6pPr>
                  <a:lvl7pPr marL="4622356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7pPr>
                  <a:lvl8pPr marL="525989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8pPr>
                  <a:lvl9pPr marL="5897435" marR="58702" indent="-801914" algn="l" defTabSz="1295400" rtl="0" eaLnBrk="1" latinLnBrk="0" hangingPunct="1">
                    <a:lnSpc>
                      <a:spcPct val="90000"/>
                    </a:lnSpc>
                    <a:spcBef>
                      <a:spcPts val="3500"/>
                    </a:spcBef>
                    <a:spcAft>
                      <a:spcPts val="0"/>
                    </a:spcAft>
                    <a:buClrTx/>
                    <a:buSzPct val="171000"/>
                    <a:buFontTx/>
                    <a:buChar char="-"/>
                    <a:tabLst/>
                    <a:defRPr sz="6800" b="0" i="0" u="none" strike="noStrike" cap="none" spc="0" baseline="0">
                      <a:solidFill>
                        <a:srgbClr val="000000"/>
                      </a:solidFill>
                      <a:uFill>
                        <a:solidFill>
                          <a:srgbClr val="000000"/>
                        </a:solidFill>
                      </a:uFill>
                      <a:latin typeface="Avenir Next Medium"/>
                      <a:ea typeface="Avenir Next Medium"/>
                      <a:cs typeface="Avenir Next Medium"/>
                      <a:sym typeface="Avenir Next Medium"/>
                    </a:defRPr>
                  </a:lvl9pPr>
                </a:lstStyle>
                <a:p>
                  <a:r>
                    <a:rPr lang="en-US" sz="1200" b="1" kern="0" dirty="0">
                      <a:solidFill>
                        <a:schemeClr val="bg1"/>
                      </a:solidFill>
                      <a:latin typeface="AvenirNext LT Pro Bold" panose="020B0804020202020204" pitchFamily="34" charset="0"/>
                    </a:rPr>
                    <a:t>0.5h 1.3GB Memory</a:t>
                  </a:r>
                </a:p>
              </p:txBody>
            </p:sp>
          </p:grpSp>
        </p:grpSp>
      </p:grpSp>
      <p:grpSp>
        <p:nvGrpSpPr>
          <p:cNvPr id="141" name="FEM Pipeline">
            <a:extLst>
              <a:ext uri="{FF2B5EF4-FFF2-40B4-BE49-F238E27FC236}">
                <a16:creationId xmlns:a16="http://schemas.microsoft.com/office/drawing/2014/main" id="{A1B8197F-D1AA-2637-3EEC-1A17D911F379}"/>
              </a:ext>
            </a:extLst>
          </p:cNvPr>
          <p:cNvGrpSpPr/>
          <p:nvPr/>
        </p:nvGrpSpPr>
        <p:grpSpPr>
          <a:xfrm>
            <a:off x="-297453" y="6159422"/>
            <a:ext cx="6283097" cy="4811721"/>
            <a:chOff x="-297453" y="6261022"/>
            <a:chExt cx="6283097" cy="4811721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C582A540-F476-8AC2-434C-2899E9895526}"/>
                </a:ext>
              </a:extLst>
            </p:cNvPr>
            <p:cNvGrpSpPr/>
            <p:nvPr/>
          </p:nvGrpSpPr>
          <p:grpSpPr>
            <a:xfrm>
              <a:off x="3246029" y="6261022"/>
              <a:ext cx="2739615" cy="2132825"/>
              <a:chOff x="6001825" y="-6294362"/>
              <a:chExt cx="4427660" cy="3446992"/>
            </a:xfrm>
          </p:grpSpPr>
          <p:pic>
            <p:nvPicPr>
              <p:cNvPr id="96" name="Picture 95" descr="A low poly chicken leg&#10;&#10;AI-generated content may be incorrect.">
                <a:extLst>
                  <a:ext uri="{FF2B5EF4-FFF2-40B4-BE49-F238E27FC236}">
                    <a16:creationId xmlns:a16="http://schemas.microsoft.com/office/drawing/2014/main" id="{8DB0FBE2-BAE4-046C-6D32-E463840512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01825" y="-6160499"/>
                <a:ext cx="4427660" cy="3313129"/>
              </a:xfrm>
              <a:prstGeom prst="rect">
                <a:avLst/>
              </a:prstGeom>
            </p:spPr>
          </p:pic>
          <p:sp>
            <p:nvSpPr>
              <p:cNvPr id="97" name="Text Placeholder 17 1">
                <a:extLst>
                  <a:ext uri="{FF2B5EF4-FFF2-40B4-BE49-F238E27FC236}">
                    <a16:creationId xmlns:a16="http://schemas.microsoft.com/office/drawing/2014/main" id="{666773ED-44C9-87EB-BB93-4ADF7053A9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38757" y="-6294362"/>
                <a:ext cx="3797939" cy="117261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vert="horz" wrap="square" lIns="66303" tIns="66303" rIns="66303" bIns="66303" numCol="1" anchor="t" anchorCtr="0" compatLnSpc="1">
                <a:prstTxWarp prst="textNoShape">
                  <a:avLst/>
                </a:prstTxWarp>
                <a:normAutofit/>
              </a:bodyPr>
              <a:lstStyle>
                <a:lvl1pPr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1pPr>
                <a:lvl2pPr marL="0" indent="127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2pPr>
                <a:lvl3pPr marL="0" indent="254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3pPr>
                <a:lvl4pPr marL="0" indent="381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4pPr>
                <a:lvl5pPr marL="0" indent="508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5pPr>
                <a:lvl6pPr marL="398481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6pPr>
                <a:lvl7pPr marL="462235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7pPr>
                <a:lvl8pPr marL="525989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8pPr>
                <a:lvl9pPr marL="589743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9pPr>
              </a:lstStyle>
              <a:p>
                <a:pPr algn="ctr" defTabSz="457200"/>
                <a:r>
                  <a:rPr lang="en-US" altLang="zh-CN" sz="1800" dirty="0">
                    <a:solidFill>
                      <a:schemeClr val="tx1"/>
                    </a:solidFill>
                    <a:ea typeface="+mn-ea"/>
                    <a:cs typeface="+mn-cs"/>
                  </a:rPr>
                  <a:t>2. </a:t>
                </a:r>
                <a:r>
                  <a:rPr lang="en-US" altLang="zh-CN" sz="1800" dirty="0" err="1">
                    <a:solidFill>
                      <a:schemeClr val="tx1"/>
                    </a:solidFill>
                    <a:ea typeface="+mn-ea"/>
                    <a:cs typeface="+mn-cs"/>
                  </a:rPr>
                  <a:t>Tetrahedralizing</a:t>
                </a:r>
                <a:endParaRPr lang="en-US" sz="1800" dirty="0">
                  <a:solidFill>
                    <a:schemeClr val="tx1"/>
                  </a:solidFill>
                  <a:ea typeface="+mn-ea"/>
                  <a:cs typeface="+mn-cs"/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14101228-8D7B-C265-7701-1341B9B869FB}"/>
                </a:ext>
              </a:extLst>
            </p:cNvPr>
            <p:cNvGrpSpPr/>
            <p:nvPr/>
          </p:nvGrpSpPr>
          <p:grpSpPr>
            <a:xfrm>
              <a:off x="160108" y="6270099"/>
              <a:ext cx="3033001" cy="1778155"/>
              <a:chOff x="653109" y="2552284"/>
              <a:chExt cx="3033001" cy="1778155"/>
            </a:xfrm>
          </p:grpSpPr>
          <p:pic>
            <p:nvPicPr>
              <p:cNvPr id="87" name="Picture 86" descr="A close-up of a grey object&#10;&#10;AI-generated content may be incorrect.">
                <a:extLst>
                  <a:ext uri="{FF2B5EF4-FFF2-40B4-BE49-F238E27FC236}">
                    <a16:creationId xmlns:a16="http://schemas.microsoft.com/office/drawing/2014/main" id="{6490D243-E665-8800-6AD2-5C5D807205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109" y="2989479"/>
                <a:ext cx="2994343" cy="1340960"/>
              </a:xfrm>
              <a:prstGeom prst="rect">
                <a:avLst/>
              </a:prstGeom>
            </p:spPr>
          </p:pic>
          <p:sp>
            <p:nvSpPr>
              <p:cNvPr id="88" name="Text Placeholder 17 2">
                <a:extLst>
                  <a:ext uri="{FF2B5EF4-FFF2-40B4-BE49-F238E27FC236}">
                    <a16:creationId xmlns:a16="http://schemas.microsoft.com/office/drawing/2014/main" id="{15A4351E-4E51-D75F-2266-D615D17C649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6909" y="2552284"/>
                <a:ext cx="2999201" cy="725555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vert="horz" wrap="square" lIns="66303" tIns="66303" rIns="66303" bIns="66303" numCol="1" anchor="t" anchorCtr="0" compatLnSpc="1">
                <a:prstTxWarp prst="textNoShape">
                  <a:avLst/>
                </a:prstTxWarp>
                <a:normAutofit/>
              </a:bodyPr>
              <a:lstStyle>
                <a:lvl1pPr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1pPr>
                <a:lvl2pPr marL="0" indent="127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2pPr>
                <a:lvl3pPr marL="0" indent="254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3pPr>
                <a:lvl4pPr marL="0" indent="381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4pPr>
                <a:lvl5pPr marL="0" indent="508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5pPr>
                <a:lvl6pPr marL="398481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6pPr>
                <a:lvl7pPr marL="462235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7pPr>
                <a:lvl8pPr marL="525989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8pPr>
                <a:lvl9pPr marL="589743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9pPr>
              </a:lstStyle>
              <a:p>
                <a:pPr algn="ctr" defTabSz="457200"/>
                <a:r>
                  <a:rPr lang="en-US" altLang="zh-CN" sz="1800" dirty="0">
                    <a:solidFill>
                      <a:schemeClr val="tx1"/>
                    </a:solidFill>
                    <a:ea typeface="+mn-ea"/>
                    <a:cs typeface="+mn-cs"/>
                  </a:rPr>
                  <a:t>1. Input Boundary Meshing</a:t>
                </a:r>
                <a:endParaRPr lang="en-US" sz="1800" dirty="0">
                  <a:solidFill>
                    <a:schemeClr val="tx1"/>
                  </a:solidFill>
                  <a:ea typeface="+mn-ea"/>
                  <a:cs typeface="+mn-cs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89217375-E06A-93CD-1439-C1563A290E5B}"/>
                </a:ext>
              </a:extLst>
            </p:cNvPr>
            <p:cNvGrpSpPr/>
            <p:nvPr/>
          </p:nvGrpSpPr>
          <p:grpSpPr>
            <a:xfrm>
              <a:off x="-297453" y="7340733"/>
              <a:ext cx="3521758" cy="3521757"/>
              <a:chOff x="-24797" y="3257617"/>
              <a:chExt cx="5691728" cy="5691728"/>
            </a:xfrm>
          </p:grpSpPr>
          <p:pic>
            <p:nvPicPr>
              <p:cNvPr id="94" name="Picture 93" descr="A close up of a chicken leg&#10;&#10;AI-generated content may be incorrect.">
                <a:extLst>
                  <a:ext uri="{FF2B5EF4-FFF2-40B4-BE49-F238E27FC236}">
                    <a16:creationId xmlns:a16="http://schemas.microsoft.com/office/drawing/2014/main" id="{C4C5D116-F320-FDCA-77EC-D3E01A8C4C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4797" y="3257617"/>
                <a:ext cx="5691728" cy="5691728"/>
              </a:xfrm>
              <a:prstGeom prst="rect">
                <a:avLst/>
              </a:prstGeom>
            </p:spPr>
          </p:pic>
          <p:sp>
            <p:nvSpPr>
              <p:cNvPr id="95" name="Text Placeholder 17 3">
                <a:extLst>
                  <a:ext uri="{FF2B5EF4-FFF2-40B4-BE49-F238E27FC236}">
                    <a16:creationId xmlns:a16="http://schemas.microsoft.com/office/drawing/2014/main" id="{F230218E-6EE7-5AFA-0F05-E540BFB92D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7412" y="4715281"/>
                <a:ext cx="4976625" cy="117261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vert="horz" wrap="square" lIns="66303" tIns="66303" rIns="66303" bIns="66303" numCol="1" anchor="t" anchorCtr="0" compatLnSpc="1">
                <a:prstTxWarp prst="textNoShape">
                  <a:avLst/>
                </a:prstTxWarp>
                <a:normAutofit/>
              </a:bodyPr>
              <a:lstStyle>
                <a:lvl1pPr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1pPr>
                <a:lvl2pPr marL="0" indent="127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2pPr>
                <a:lvl3pPr marL="0" indent="254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3pPr>
                <a:lvl4pPr marL="0" indent="381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4pPr>
                <a:lvl5pPr marL="0" indent="508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5pPr>
                <a:lvl6pPr marL="398481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6pPr>
                <a:lvl7pPr marL="462235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7pPr>
                <a:lvl8pPr marL="525989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8pPr>
                <a:lvl9pPr marL="589743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9pPr>
              </a:lstStyle>
              <a:p>
                <a:pPr algn="ctr"/>
                <a:r>
                  <a:rPr lang="en-US" altLang="zh-CN" sz="1800" kern="0" dirty="0"/>
                  <a:t>3. Assemble Matrix &amp; BC</a:t>
                </a:r>
                <a:endParaRPr lang="en-US" sz="1800" kern="0" dirty="0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88398A87-50CC-86D0-253C-25C1E242A145}"/>
                </a:ext>
              </a:extLst>
            </p:cNvPr>
            <p:cNvGrpSpPr/>
            <p:nvPr/>
          </p:nvGrpSpPr>
          <p:grpSpPr>
            <a:xfrm>
              <a:off x="2232924" y="7380042"/>
              <a:ext cx="3692701" cy="3692701"/>
              <a:chOff x="4340042" y="-3978895"/>
              <a:chExt cx="5968003" cy="5968002"/>
            </a:xfrm>
          </p:grpSpPr>
          <p:pic>
            <p:nvPicPr>
              <p:cNvPr id="92" name="Picture 91" descr="A close up of a colorful object&#10;&#10;AI-generated content may be incorrect.">
                <a:extLst>
                  <a:ext uri="{FF2B5EF4-FFF2-40B4-BE49-F238E27FC236}">
                    <a16:creationId xmlns:a16="http://schemas.microsoft.com/office/drawing/2014/main" id="{C59EE786-DAD8-43F0-6347-ED30D4C504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0042" y="-3978895"/>
                <a:ext cx="5968003" cy="5968002"/>
              </a:xfrm>
              <a:prstGeom prst="rect">
                <a:avLst/>
              </a:prstGeom>
            </p:spPr>
          </p:pic>
          <p:sp>
            <p:nvSpPr>
              <p:cNvPr id="93" name="Text Placeholder 17 4">
                <a:extLst>
                  <a:ext uri="{FF2B5EF4-FFF2-40B4-BE49-F238E27FC236}">
                    <a16:creationId xmlns:a16="http://schemas.microsoft.com/office/drawing/2014/main" id="{615093AD-1BCE-C039-423A-DABD08FA9F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56904" y="-2584760"/>
                <a:ext cx="4031524" cy="117261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vert="horz" wrap="square" lIns="66303" tIns="66303" rIns="66303" bIns="66303" numCol="1" anchor="t" anchorCtr="0" compatLnSpc="1">
                <a:prstTxWarp prst="textNoShape">
                  <a:avLst/>
                </a:prstTxWarp>
                <a:normAutofit/>
              </a:bodyPr>
              <a:lstStyle>
                <a:lvl1pPr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1pPr>
                <a:lvl2pPr marL="0" indent="127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2pPr>
                <a:lvl3pPr marL="0" indent="254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3pPr>
                <a:lvl4pPr marL="0" indent="381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4pPr>
                <a:lvl5pPr marL="0" indent="508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5pPr>
                <a:lvl6pPr marL="398481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6pPr>
                <a:lvl7pPr marL="462235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7pPr>
                <a:lvl8pPr marL="525989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8pPr>
                <a:lvl9pPr marL="589743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9pPr>
              </a:lstStyle>
              <a:p>
                <a:pPr algn="ctr"/>
                <a:r>
                  <a:rPr lang="en-US" sz="1800" kern="0" dirty="0"/>
                  <a:t>4. Solve Linear System</a:t>
                </a:r>
              </a:p>
            </p:txBody>
          </p:sp>
        </p:grpSp>
      </p:grpSp>
      <p:sp>
        <p:nvSpPr>
          <p:cNvPr id="98" name="Title 3 9">
            <a:extLst>
              <a:ext uri="{FF2B5EF4-FFF2-40B4-BE49-F238E27FC236}">
                <a16:creationId xmlns:a16="http://schemas.microsoft.com/office/drawing/2014/main" id="{2A93DCDD-7F3E-4D45-8EFD-6ABE4E6FC8DC}"/>
              </a:ext>
            </a:extLst>
          </p:cNvPr>
          <p:cNvSpPr txBox="1">
            <a:spLocks/>
          </p:cNvSpPr>
          <p:nvPr/>
        </p:nvSpPr>
        <p:spPr>
          <a:xfrm>
            <a:off x="187528" y="5626099"/>
            <a:ext cx="5737104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FEM </a:t>
            </a:r>
            <a:r>
              <a:rPr lang="en-US" altLang="zh-CN" sz="2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pipe</a:t>
            </a:r>
            <a:r>
              <a:rPr lang="en-US" sz="2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line</a:t>
            </a:r>
          </a:p>
        </p:txBody>
      </p: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16135122-8F9B-3544-6375-2B94963D6FD3}"/>
              </a:ext>
            </a:extLst>
          </p:cNvPr>
          <p:cNvGrpSpPr/>
          <p:nvPr/>
        </p:nvGrpSpPr>
        <p:grpSpPr>
          <a:xfrm>
            <a:off x="117000" y="6145946"/>
            <a:ext cx="5928130" cy="3961711"/>
            <a:chOff x="117000" y="6247546"/>
            <a:chExt cx="5928130" cy="3961711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0153FE6B-7AC9-DB9F-8C1A-E3BB2374385D}"/>
                </a:ext>
              </a:extLst>
            </p:cNvPr>
            <p:cNvCxnSpPr>
              <a:cxnSpLocks/>
            </p:cNvCxnSpPr>
            <p:nvPr/>
          </p:nvCxnSpPr>
          <p:spPr>
            <a:xfrm>
              <a:off x="117000" y="8142427"/>
              <a:ext cx="5928130" cy="0"/>
            </a:xfrm>
            <a:prstGeom prst="line">
              <a:avLst/>
            </a:prstGeom>
            <a:ln w="1270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5400">
                <a:schemeClr val="bg2">
                  <a:lumMod val="90000"/>
                  <a:alpha val="56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C1847E7-D311-82ED-81A2-3F8733AB30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1453" y="6247546"/>
              <a:ext cx="0" cy="3961711"/>
            </a:xfrm>
            <a:prstGeom prst="line">
              <a:avLst/>
            </a:prstGeom>
            <a:ln w="1270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5400">
                <a:schemeClr val="bg2">
                  <a:lumMod val="90000"/>
                  <a:alpha val="56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7638218A-EF32-1AD2-7B8A-6790C1983404}"/>
              </a:ext>
            </a:extLst>
          </p:cNvPr>
          <p:cNvSpPr/>
          <p:nvPr/>
        </p:nvSpPr>
        <p:spPr>
          <a:xfrm>
            <a:off x="117000" y="5650513"/>
            <a:ext cx="5928130" cy="8107819"/>
          </a:xfrm>
          <a:custGeom>
            <a:avLst/>
            <a:gdLst>
              <a:gd name="csX0" fmla="*/ 0 w 5928130"/>
              <a:gd name="csY0" fmla="*/ 397659 h 8107819"/>
              <a:gd name="csX1" fmla="*/ 397659 w 5928130"/>
              <a:gd name="csY1" fmla="*/ 0 h 8107819"/>
              <a:gd name="csX2" fmla="*/ 1141917 w 5928130"/>
              <a:gd name="csY2" fmla="*/ 0 h 8107819"/>
              <a:gd name="csX3" fmla="*/ 1732190 w 5928130"/>
              <a:gd name="csY3" fmla="*/ 0 h 8107819"/>
              <a:gd name="csX4" fmla="*/ 2271135 w 5928130"/>
              <a:gd name="csY4" fmla="*/ 0 h 8107819"/>
              <a:gd name="csX5" fmla="*/ 2964065 w 5928130"/>
              <a:gd name="csY5" fmla="*/ 0 h 8107819"/>
              <a:gd name="csX6" fmla="*/ 3554338 w 5928130"/>
              <a:gd name="csY6" fmla="*/ 0 h 8107819"/>
              <a:gd name="csX7" fmla="*/ 4298596 w 5928130"/>
              <a:gd name="csY7" fmla="*/ 0 h 8107819"/>
              <a:gd name="csX8" fmla="*/ 4837541 w 5928130"/>
              <a:gd name="csY8" fmla="*/ 0 h 8107819"/>
              <a:gd name="csX9" fmla="*/ 5530471 w 5928130"/>
              <a:gd name="csY9" fmla="*/ 0 h 8107819"/>
              <a:gd name="csX10" fmla="*/ 5928130 w 5928130"/>
              <a:gd name="csY10" fmla="*/ 397659 h 8107819"/>
              <a:gd name="csX11" fmla="*/ 5928130 w 5928130"/>
              <a:gd name="csY11" fmla="*/ 1062432 h 8107819"/>
              <a:gd name="csX12" fmla="*/ 5928130 w 5928130"/>
              <a:gd name="csY12" fmla="*/ 1654080 h 8107819"/>
              <a:gd name="csX13" fmla="*/ 5928130 w 5928130"/>
              <a:gd name="csY13" fmla="*/ 2465102 h 8107819"/>
              <a:gd name="csX14" fmla="*/ 5928130 w 5928130"/>
              <a:gd name="csY14" fmla="*/ 3276125 h 8107819"/>
              <a:gd name="csX15" fmla="*/ 5928130 w 5928130"/>
              <a:gd name="csY15" fmla="*/ 3794648 h 8107819"/>
              <a:gd name="csX16" fmla="*/ 5928130 w 5928130"/>
              <a:gd name="csY16" fmla="*/ 4459421 h 8107819"/>
              <a:gd name="csX17" fmla="*/ 5928130 w 5928130"/>
              <a:gd name="csY17" fmla="*/ 5270444 h 8107819"/>
              <a:gd name="csX18" fmla="*/ 5928130 w 5928130"/>
              <a:gd name="csY18" fmla="*/ 5935217 h 8107819"/>
              <a:gd name="csX19" fmla="*/ 5928130 w 5928130"/>
              <a:gd name="csY19" fmla="*/ 6380614 h 8107819"/>
              <a:gd name="csX20" fmla="*/ 5928130 w 5928130"/>
              <a:gd name="csY20" fmla="*/ 6899137 h 8107819"/>
              <a:gd name="csX21" fmla="*/ 5928130 w 5928130"/>
              <a:gd name="csY21" fmla="*/ 7710160 h 8107819"/>
              <a:gd name="csX22" fmla="*/ 5530471 w 5928130"/>
              <a:gd name="csY22" fmla="*/ 8107819 h 8107819"/>
              <a:gd name="csX23" fmla="*/ 4991526 w 5928130"/>
              <a:gd name="csY23" fmla="*/ 8107819 h 8107819"/>
              <a:gd name="csX24" fmla="*/ 4503909 w 5928130"/>
              <a:gd name="csY24" fmla="*/ 8107819 h 8107819"/>
              <a:gd name="csX25" fmla="*/ 4016291 w 5928130"/>
              <a:gd name="csY25" fmla="*/ 8107819 h 8107819"/>
              <a:gd name="csX26" fmla="*/ 3374690 w 5928130"/>
              <a:gd name="csY26" fmla="*/ 8107819 h 8107819"/>
              <a:gd name="csX27" fmla="*/ 2835745 w 5928130"/>
              <a:gd name="csY27" fmla="*/ 8107819 h 8107819"/>
              <a:gd name="csX28" fmla="*/ 2142815 w 5928130"/>
              <a:gd name="csY28" fmla="*/ 8107819 h 8107819"/>
              <a:gd name="csX29" fmla="*/ 1603870 w 5928130"/>
              <a:gd name="csY29" fmla="*/ 8107819 h 8107819"/>
              <a:gd name="csX30" fmla="*/ 397659 w 5928130"/>
              <a:gd name="csY30" fmla="*/ 8107819 h 8107819"/>
              <a:gd name="csX31" fmla="*/ 0 w 5928130"/>
              <a:gd name="csY31" fmla="*/ 7710160 h 8107819"/>
              <a:gd name="csX32" fmla="*/ 0 w 5928130"/>
              <a:gd name="csY32" fmla="*/ 6972262 h 8107819"/>
              <a:gd name="csX33" fmla="*/ 0 w 5928130"/>
              <a:gd name="csY33" fmla="*/ 6526864 h 8107819"/>
              <a:gd name="csX34" fmla="*/ 0 w 5928130"/>
              <a:gd name="csY34" fmla="*/ 6008342 h 8107819"/>
              <a:gd name="csX35" fmla="*/ 0 w 5928130"/>
              <a:gd name="csY35" fmla="*/ 5270444 h 8107819"/>
              <a:gd name="csX36" fmla="*/ 0 w 5928130"/>
              <a:gd name="csY36" fmla="*/ 4751921 h 8107819"/>
              <a:gd name="csX37" fmla="*/ 0 w 5928130"/>
              <a:gd name="csY37" fmla="*/ 4306523 h 8107819"/>
              <a:gd name="csX38" fmla="*/ 0 w 5928130"/>
              <a:gd name="csY38" fmla="*/ 3788000 h 8107819"/>
              <a:gd name="csX39" fmla="*/ 0 w 5928130"/>
              <a:gd name="csY39" fmla="*/ 3196353 h 8107819"/>
              <a:gd name="csX40" fmla="*/ 0 w 5928130"/>
              <a:gd name="csY40" fmla="*/ 2531580 h 8107819"/>
              <a:gd name="csX41" fmla="*/ 0 w 5928130"/>
              <a:gd name="csY41" fmla="*/ 2013057 h 8107819"/>
              <a:gd name="csX42" fmla="*/ 0 w 5928130"/>
              <a:gd name="csY42" fmla="*/ 1202034 h 8107819"/>
              <a:gd name="csX43" fmla="*/ 0 w 5928130"/>
              <a:gd name="csY43" fmla="*/ 397659 h 81078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5928130" h="8107819" extrusionOk="0">
                <a:moveTo>
                  <a:pt x="0" y="397659"/>
                </a:moveTo>
                <a:cubicBezTo>
                  <a:pt x="-33825" y="157174"/>
                  <a:pt x="159961" y="6784"/>
                  <a:pt x="397659" y="0"/>
                </a:cubicBezTo>
                <a:cubicBezTo>
                  <a:pt x="594697" y="-4051"/>
                  <a:pt x="866461" y="210"/>
                  <a:pt x="1141917" y="0"/>
                </a:cubicBezTo>
                <a:cubicBezTo>
                  <a:pt x="1417373" y="-210"/>
                  <a:pt x="1541199" y="-10685"/>
                  <a:pt x="1732190" y="0"/>
                </a:cubicBezTo>
                <a:cubicBezTo>
                  <a:pt x="1923181" y="10685"/>
                  <a:pt x="2020299" y="-5068"/>
                  <a:pt x="2271135" y="0"/>
                </a:cubicBezTo>
                <a:cubicBezTo>
                  <a:pt x="2521972" y="5068"/>
                  <a:pt x="2780353" y="24096"/>
                  <a:pt x="2964065" y="0"/>
                </a:cubicBezTo>
                <a:cubicBezTo>
                  <a:pt x="3147777" y="-24096"/>
                  <a:pt x="3279890" y="-3591"/>
                  <a:pt x="3554338" y="0"/>
                </a:cubicBezTo>
                <a:cubicBezTo>
                  <a:pt x="3828786" y="3591"/>
                  <a:pt x="4045257" y="-25684"/>
                  <a:pt x="4298596" y="0"/>
                </a:cubicBezTo>
                <a:cubicBezTo>
                  <a:pt x="4551935" y="25684"/>
                  <a:pt x="4658865" y="20361"/>
                  <a:pt x="4837541" y="0"/>
                </a:cubicBezTo>
                <a:cubicBezTo>
                  <a:pt x="5016218" y="-20361"/>
                  <a:pt x="5297419" y="27936"/>
                  <a:pt x="5530471" y="0"/>
                </a:cubicBezTo>
                <a:cubicBezTo>
                  <a:pt x="5793650" y="10473"/>
                  <a:pt x="5913812" y="175722"/>
                  <a:pt x="5928130" y="397659"/>
                </a:cubicBezTo>
                <a:cubicBezTo>
                  <a:pt x="5936894" y="662514"/>
                  <a:pt x="5920921" y="813624"/>
                  <a:pt x="5928130" y="1062432"/>
                </a:cubicBezTo>
                <a:cubicBezTo>
                  <a:pt x="5935339" y="1311240"/>
                  <a:pt x="5930150" y="1529080"/>
                  <a:pt x="5928130" y="1654080"/>
                </a:cubicBezTo>
                <a:cubicBezTo>
                  <a:pt x="5926110" y="1779080"/>
                  <a:pt x="5919268" y="2297473"/>
                  <a:pt x="5928130" y="2465102"/>
                </a:cubicBezTo>
                <a:cubicBezTo>
                  <a:pt x="5936992" y="2632731"/>
                  <a:pt x="5903801" y="3106203"/>
                  <a:pt x="5928130" y="3276125"/>
                </a:cubicBezTo>
                <a:cubicBezTo>
                  <a:pt x="5952459" y="3446047"/>
                  <a:pt x="5911718" y="3574072"/>
                  <a:pt x="5928130" y="3794648"/>
                </a:cubicBezTo>
                <a:cubicBezTo>
                  <a:pt x="5944542" y="4015224"/>
                  <a:pt x="5944527" y="4262211"/>
                  <a:pt x="5928130" y="4459421"/>
                </a:cubicBezTo>
                <a:cubicBezTo>
                  <a:pt x="5911733" y="4656631"/>
                  <a:pt x="5897038" y="5021677"/>
                  <a:pt x="5928130" y="5270444"/>
                </a:cubicBezTo>
                <a:cubicBezTo>
                  <a:pt x="5959222" y="5519211"/>
                  <a:pt x="5936019" y="5666783"/>
                  <a:pt x="5928130" y="5935217"/>
                </a:cubicBezTo>
                <a:cubicBezTo>
                  <a:pt x="5920241" y="6203651"/>
                  <a:pt x="5936114" y="6279856"/>
                  <a:pt x="5928130" y="6380614"/>
                </a:cubicBezTo>
                <a:cubicBezTo>
                  <a:pt x="5920146" y="6481372"/>
                  <a:pt x="5940317" y="6726157"/>
                  <a:pt x="5928130" y="6899137"/>
                </a:cubicBezTo>
                <a:cubicBezTo>
                  <a:pt x="5915943" y="7072117"/>
                  <a:pt x="5920679" y="7456134"/>
                  <a:pt x="5928130" y="7710160"/>
                </a:cubicBezTo>
                <a:cubicBezTo>
                  <a:pt x="5945034" y="7926204"/>
                  <a:pt x="5752836" y="8133871"/>
                  <a:pt x="5530471" y="8107819"/>
                </a:cubicBezTo>
                <a:cubicBezTo>
                  <a:pt x="5284194" y="8114971"/>
                  <a:pt x="5195726" y="8116251"/>
                  <a:pt x="4991526" y="8107819"/>
                </a:cubicBezTo>
                <a:cubicBezTo>
                  <a:pt x="4787327" y="8099387"/>
                  <a:pt x="4699121" y="8124927"/>
                  <a:pt x="4503909" y="8107819"/>
                </a:cubicBezTo>
                <a:cubicBezTo>
                  <a:pt x="4308697" y="8090711"/>
                  <a:pt x="4117401" y="8100331"/>
                  <a:pt x="4016291" y="8107819"/>
                </a:cubicBezTo>
                <a:cubicBezTo>
                  <a:pt x="3915181" y="8115307"/>
                  <a:pt x="3645763" y="8135478"/>
                  <a:pt x="3374690" y="8107819"/>
                </a:cubicBezTo>
                <a:cubicBezTo>
                  <a:pt x="3103617" y="8080160"/>
                  <a:pt x="2957497" y="8124264"/>
                  <a:pt x="2835745" y="8107819"/>
                </a:cubicBezTo>
                <a:cubicBezTo>
                  <a:pt x="2713994" y="8091374"/>
                  <a:pt x="2311636" y="8098409"/>
                  <a:pt x="2142815" y="8107819"/>
                </a:cubicBezTo>
                <a:cubicBezTo>
                  <a:pt x="1973994" y="8117230"/>
                  <a:pt x="1726963" y="8107897"/>
                  <a:pt x="1603870" y="8107819"/>
                </a:cubicBezTo>
                <a:cubicBezTo>
                  <a:pt x="1480777" y="8107741"/>
                  <a:pt x="768666" y="8068534"/>
                  <a:pt x="397659" y="8107819"/>
                </a:cubicBezTo>
                <a:cubicBezTo>
                  <a:pt x="159565" y="8126518"/>
                  <a:pt x="-18079" y="7968470"/>
                  <a:pt x="0" y="7710160"/>
                </a:cubicBezTo>
                <a:cubicBezTo>
                  <a:pt x="25418" y="7552992"/>
                  <a:pt x="-20615" y="7171205"/>
                  <a:pt x="0" y="6972262"/>
                </a:cubicBezTo>
                <a:cubicBezTo>
                  <a:pt x="20615" y="6773319"/>
                  <a:pt x="-5848" y="6669224"/>
                  <a:pt x="0" y="6526864"/>
                </a:cubicBezTo>
                <a:cubicBezTo>
                  <a:pt x="5848" y="6384504"/>
                  <a:pt x="7287" y="6122884"/>
                  <a:pt x="0" y="6008342"/>
                </a:cubicBezTo>
                <a:cubicBezTo>
                  <a:pt x="-7287" y="5893800"/>
                  <a:pt x="34233" y="5467764"/>
                  <a:pt x="0" y="5270444"/>
                </a:cubicBezTo>
                <a:cubicBezTo>
                  <a:pt x="-34233" y="5073124"/>
                  <a:pt x="8621" y="4975440"/>
                  <a:pt x="0" y="4751921"/>
                </a:cubicBezTo>
                <a:cubicBezTo>
                  <a:pt x="-8621" y="4528402"/>
                  <a:pt x="14828" y="4515374"/>
                  <a:pt x="0" y="4306523"/>
                </a:cubicBezTo>
                <a:cubicBezTo>
                  <a:pt x="-14828" y="4097672"/>
                  <a:pt x="-18487" y="4037459"/>
                  <a:pt x="0" y="3788000"/>
                </a:cubicBezTo>
                <a:cubicBezTo>
                  <a:pt x="18487" y="3538541"/>
                  <a:pt x="19398" y="3478096"/>
                  <a:pt x="0" y="3196353"/>
                </a:cubicBezTo>
                <a:cubicBezTo>
                  <a:pt x="-19398" y="2914610"/>
                  <a:pt x="-15771" y="2733900"/>
                  <a:pt x="0" y="2531580"/>
                </a:cubicBezTo>
                <a:cubicBezTo>
                  <a:pt x="15771" y="2329260"/>
                  <a:pt x="21471" y="2174167"/>
                  <a:pt x="0" y="2013057"/>
                </a:cubicBezTo>
                <a:cubicBezTo>
                  <a:pt x="-21471" y="1851947"/>
                  <a:pt x="6387" y="1399671"/>
                  <a:pt x="0" y="1202034"/>
                </a:cubicBezTo>
                <a:cubicBezTo>
                  <a:pt x="-6387" y="1004397"/>
                  <a:pt x="14443" y="773902"/>
                  <a:pt x="0" y="397659"/>
                </a:cubicBezTo>
                <a:close/>
              </a:path>
            </a:pathLst>
          </a:custGeom>
          <a:noFill/>
          <a:ln w="34925" cap="rnd" cmpd="sng">
            <a:gradFill flip="none" rotWithShape="1">
              <a:gsLst>
                <a:gs pos="0">
                  <a:schemeClr val="accent3">
                    <a:lumMod val="48000"/>
                  </a:schemeClr>
                </a:gs>
                <a:gs pos="35000">
                  <a:schemeClr val="accent3">
                    <a:lumMod val="69000"/>
                    <a:lumOff val="31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670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0" name="Graphic 138 1">
            <a:extLst>
              <a:ext uri="{FF2B5EF4-FFF2-40B4-BE49-F238E27FC236}">
                <a16:creationId xmlns:a16="http://schemas.microsoft.com/office/drawing/2014/main" id="{FF4BE9F3-A909-D089-C1DE-927DF771C4AC}"/>
              </a:ext>
            </a:extLst>
          </p:cNvPr>
          <p:cNvSpPr/>
          <p:nvPr/>
        </p:nvSpPr>
        <p:spPr>
          <a:xfrm>
            <a:off x="159792" y="10102350"/>
            <a:ext cx="5924314" cy="45800"/>
          </a:xfrm>
          <a:custGeom>
            <a:avLst/>
            <a:gdLst>
              <a:gd name="csX0" fmla="*/ 5865224 w 5924314"/>
              <a:gd name="csY0" fmla="*/ 20315 h 45800"/>
              <a:gd name="csX1" fmla="*/ 5804227 w 5924314"/>
              <a:gd name="csY1" fmla="*/ 12464 h 45800"/>
              <a:gd name="csX2" fmla="*/ 4823513 w 5924314"/>
              <a:gd name="csY2" fmla="*/ 437 h 45800"/>
              <a:gd name="csX3" fmla="*/ 2853507 w 5924314"/>
              <a:gd name="csY3" fmla="*/ 3817 h 45800"/>
              <a:gd name="csX4" fmla="*/ 884454 w 5924314"/>
              <a:gd name="csY4" fmla="*/ 6202 h 45800"/>
              <a:gd name="csX5" fmla="*/ 135337 w 5924314"/>
              <a:gd name="csY5" fmla="*/ 13954 h 45800"/>
              <a:gd name="csX6" fmla="*/ 0 w 5924314"/>
              <a:gd name="csY6" fmla="*/ 29260 h 45800"/>
              <a:gd name="csX7" fmla="*/ 171554 w 5924314"/>
              <a:gd name="csY7" fmla="*/ 44069 h 45800"/>
              <a:gd name="csX8" fmla="*/ 1269496 w 5924314"/>
              <a:gd name="csY8" fmla="*/ 44964 h 45800"/>
              <a:gd name="csX9" fmla="*/ 2854460 w 5924314"/>
              <a:gd name="csY9" fmla="*/ 42976 h 45800"/>
              <a:gd name="csX10" fmla="*/ 4605259 w 5924314"/>
              <a:gd name="csY10" fmla="*/ 40988 h 45800"/>
              <a:gd name="csX11" fmla="*/ 5769917 w 5924314"/>
              <a:gd name="csY11" fmla="*/ 39398 h 45800"/>
              <a:gd name="csX12" fmla="*/ 5575489 w 5924314"/>
              <a:gd name="csY12" fmla="*/ 32441 h 45800"/>
              <a:gd name="csX13" fmla="*/ 5924315 w 5924314"/>
              <a:gd name="csY13" fmla="*/ 30254 h 45800"/>
              <a:gd name="csX14" fmla="*/ 5687953 w 5924314"/>
              <a:gd name="csY14" fmla="*/ 24589 h 45800"/>
              <a:gd name="csX15" fmla="*/ 5866177 w 5924314"/>
              <a:gd name="csY15" fmla="*/ 20415 h 45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924314" h="45800">
                <a:moveTo>
                  <a:pt x="5865224" y="20315"/>
                </a:moveTo>
                <a:cubicBezTo>
                  <a:pt x="5851881" y="17135"/>
                  <a:pt x="5841397" y="13159"/>
                  <a:pt x="5804227" y="12464"/>
                </a:cubicBezTo>
                <a:cubicBezTo>
                  <a:pt x="5488760" y="1332"/>
                  <a:pt x="5151371" y="1829"/>
                  <a:pt x="4823513" y="437"/>
                </a:cubicBezTo>
                <a:cubicBezTo>
                  <a:pt x="4165891" y="-656"/>
                  <a:pt x="3509222" y="239"/>
                  <a:pt x="2853507" y="3817"/>
                </a:cubicBezTo>
                <a:cubicBezTo>
                  <a:pt x="2197791" y="6301"/>
                  <a:pt x="1540169" y="8190"/>
                  <a:pt x="884454" y="6202"/>
                </a:cubicBezTo>
                <a:cubicBezTo>
                  <a:pt x="634748" y="7892"/>
                  <a:pt x="374559" y="4811"/>
                  <a:pt x="135337" y="13954"/>
                </a:cubicBezTo>
                <a:cubicBezTo>
                  <a:pt x="65762" y="16141"/>
                  <a:pt x="42888" y="23993"/>
                  <a:pt x="0" y="29260"/>
                </a:cubicBezTo>
                <a:cubicBezTo>
                  <a:pt x="23827" y="37013"/>
                  <a:pt x="81964" y="45560"/>
                  <a:pt x="171554" y="44069"/>
                </a:cubicBezTo>
                <a:cubicBezTo>
                  <a:pt x="536581" y="39100"/>
                  <a:pt x="903515" y="43871"/>
                  <a:pt x="1269496" y="44964"/>
                </a:cubicBezTo>
                <a:cubicBezTo>
                  <a:pt x="1797500" y="46852"/>
                  <a:pt x="2326456" y="45262"/>
                  <a:pt x="2854460" y="42976"/>
                </a:cubicBezTo>
                <a:cubicBezTo>
                  <a:pt x="3437742" y="42082"/>
                  <a:pt x="4021024" y="40491"/>
                  <a:pt x="4605259" y="40988"/>
                </a:cubicBezTo>
                <a:cubicBezTo>
                  <a:pt x="4993161" y="40789"/>
                  <a:pt x="5382969" y="42578"/>
                  <a:pt x="5769917" y="39398"/>
                </a:cubicBezTo>
                <a:cubicBezTo>
                  <a:pt x="5707014" y="36317"/>
                  <a:pt x="5632674" y="36714"/>
                  <a:pt x="5575489" y="32441"/>
                </a:cubicBezTo>
                <a:cubicBezTo>
                  <a:pt x="5689858" y="29857"/>
                  <a:pt x="5808040" y="31447"/>
                  <a:pt x="5924315" y="30254"/>
                </a:cubicBezTo>
                <a:cubicBezTo>
                  <a:pt x="5860459" y="23893"/>
                  <a:pt x="5766104" y="26080"/>
                  <a:pt x="5687953" y="24589"/>
                </a:cubicBezTo>
                <a:cubicBezTo>
                  <a:pt x="5745137" y="22303"/>
                  <a:pt x="5806134" y="21607"/>
                  <a:pt x="5866177" y="2041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966D0CCC-A31F-1270-8C9C-A79743341B4F}"/>
              </a:ext>
            </a:extLst>
          </p:cNvPr>
          <p:cNvGrpSpPr/>
          <p:nvPr/>
        </p:nvGrpSpPr>
        <p:grpSpPr>
          <a:xfrm>
            <a:off x="420029" y="14540779"/>
            <a:ext cx="2977565" cy="1906446"/>
            <a:chOff x="1731603" y="3957915"/>
            <a:chExt cx="10590268" cy="6780633"/>
          </a:xfrm>
        </p:grpSpPr>
        <p:pic>
          <p:nvPicPr>
            <p:cNvPr id="144" name="Graphic 143">
              <a:extLst>
                <a:ext uri="{FF2B5EF4-FFF2-40B4-BE49-F238E27FC236}">
                  <a16:creationId xmlns:a16="http://schemas.microsoft.com/office/drawing/2014/main" id="{1E4571BD-EC2E-08FC-1139-D68D95CCD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4431488" y="7343582"/>
              <a:ext cx="5694388" cy="3353829"/>
            </a:xfrm>
            <a:prstGeom prst="rect">
              <a:avLst/>
            </a:prstGeom>
            <a:effectLst>
              <a:outerShdw blurRad="190500" dist="38100" dir="2700000" algn="tl" rotWithShape="0">
                <a:prstClr val="black">
                  <a:alpha val="91000"/>
                </a:prstClr>
              </a:outerShdw>
            </a:effectLst>
          </p:spPr>
        </p:pic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203623F4-8314-774B-3335-8384F73088A2}"/>
                </a:ext>
              </a:extLst>
            </p:cNvPr>
            <p:cNvSpPr/>
            <p:nvPr/>
          </p:nvSpPr>
          <p:spPr>
            <a:xfrm>
              <a:off x="1731603" y="3974525"/>
              <a:ext cx="10590268" cy="6764023"/>
            </a:xfrm>
            <a:prstGeom prst="rect">
              <a:avLst/>
            </a:prstGeom>
            <a:noFill/>
            <a:ln w="34925" cap="flat">
              <a:solidFill>
                <a:srgbClr val="000000"/>
              </a:solidFill>
              <a:prstDash val="solid"/>
              <a:round/>
            </a:ln>
            <a:effectLst>
              <a:outerShdw blurRad="114300" dist="101600" dir="2700000" algn="tl" rotWithShape="0">
                <a:prstClr val="black">
                  <a:alpha val="64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34B30933-4CBE-62C3-6367-CBB5A48F6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50541">
              <a:off x="10508315" y="4363863"/>
              <a:ext cx="735973" cy="1148120"/>
            </a:xfrm>
            <a:prstGeom prst="rect">
              <a:avLst/>
            </a:prstGeom>
          </p:spPr>
        </p:pic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FDAE7DD5-D6EB-B858-3DF2-CBDEE5C3A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914579">
              <a:off x="2083410" y="5007606"/>
              <a:ext cx="1078461" cy="1309558"/>
            </a:xfrm>
            <a:prstGeom prst="rect">
              <a:avLst/>
            </a:prstGeom>
          </p:spPr>
        </p:pic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7F168EE4-8670-4344-9316-FC589FDB116B}"/>
                </a:ext>
              </a:extLst>
            </p:cNvPr>
            <p:cNvCxnSpPr>
              <a:stCxn id="147" idx="1"/>
            </p:cNvCxnSpPr>
            <p:nvPr/>
          </p:nvCxnSpPr>
          <p:spPr>
            <a:xfrm>
              <a:off x="3063037" y="5973545"/>
              <a:ext cx="3111403" cy="1708465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/>
              <a:tailEnd type="none" w="lg" len="lg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CC3544E3-DC3B-B8DC-CDD9-DE03740DDB5C}"/>
                </a:ext>
              </a:extLst>
            </p:cNvPr>
            <p:cNvCxnSpPr/>
            <p:nvPr/>
          </p:nvCxnSpPr>
          <p:spPr>
            <a:xfrm flipV="1">
              <a:off x="6174439" y="3974526"/>
              <a:ext cx="955021" cy="3690873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/>
              <a:tailEnd type="none" w="lg" len="lg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FA25ECA7-6E8C-65C3-C40D-1D7E98E7B5FD}"/>
                </a:ext>
              </a:extLst>
            </p:cNvPr>
            <p:cNvCxnSpPr/>
            <p:nvPr/>
          </p:nvCxnSpPr>
          <p:spPr>
            <a:xfrm>
              <a:off x="7129460" y="3957915"/>
              <a:ext cx="1253465" cy="3898933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/>
              <a:tailEnd type="none" w="lg" len="lg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3C225A1-9183-3BAA-B56B-6643B938B287}"/>
                </a:ext>
              </a:extLst>
            </p:cNvPr>
            <p:cNvCxnSpPr/>
            <p:nvPr/>
          </p:nvCxnSpPr>
          <p:spPr>
            <a:xfrm flipV="1">
              <a:off x="8382925" y="5473524"/>
              <a:ext cx="2148797" cy="2399934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round/>
              <a:headEnd type="none"/>
              <a:tailEnd type="none" w="lg" len="lg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35B728C1-E92C-D2D7-E478-D5DC5F39F333}"/>
                </a:ext>
              </a:extLst>
            </p:cNvPr>
            <p:cNvSpPr/>
            <p:nvPr/>
          </p:nvSpPr>
          <p:spPr>
            <a:xfrm>
              <a:off x="5985333" y="7462680"/>
              <a:ext cx="298444" cy="298444"/>
            </a:xfrm>
            <a:prstGeom prst="ellipse">
              <a:avLst/>
            </a:prstGeom>
            <a:solidFill>
              <a:srgbClr val="FFFFFF"/>
            </a:solidFill>
            <a:ln w="1905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2E0CA4A5-FBE3-A573-5D64-CFA4ED50E2D9}"/>
                </a:ext>
              </a:extLst>
            </p:cNvPr>
            <p:cNvSpPr/>
            <p:nvPr/>
          </p:nvSpPr>
          <p:spPr>
            <a:xfrm>
              <a:off x="6991210" y="3957915"/>
              <a:ext cx="298444" cy="298444"/>
            </a:xfrm>
            <a:prstGeom prst="ellipse">
              <a:avLst/>
            </a:prstGeom>
            <a:solidFill>
              <a:srgbClr val="FFFFFF"/>
            </a:solidFill>
            <a:ln w="1905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9692F4AA-9726-EFDC-50FF-2F2A26B70F92}"/>
                </a:ext>
              </a:extLst>
            </p:cNvPr>
            <p:cNvSpPr/>
            <p:nvPr/>
          </p:nvSpPr>
          <p:spPr>
            <a:xfrm>
              <a:off x="8269039" y="7611901"/>
              <a:ext cx="298444" cy="298444"/>
            </a:xfrm>
            <a:prstGeom prst="ellipse">
              <a:avLst/>
            </a:prstGeom>
            <a:solidFill>
              <a:srgbClr val="FFFFFF"/>
            </a:solidFill>
            <a:ln w="1905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C2985D7-019A-C6B0-2D0D-9F850A6B906A}"/>
                </a:ext>
              </a:extLst>
            </p:cNvPr>
            <p:cNvSpPr/>
            <p:nvPr/>
          </p:nvSpPr>
          <p:spPr>
            <a:xfrm>
              <a:off x="10287727" y="5357782"/>
              <a:ext cx="298444" cy="298444"/>
            </a:xfrm>
            <a:prstGeom prst="ellipse">
              <a:avLst/>
            </a:prstGeom>
            <a:solidFill>
              <a:srgbClr val="FFFFFF"/>
            </a:solidFill>
            <a:ln w="1905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8460056A-4B32-3A62-703C-86254C08C3A5}"/>
                </a:ext>
              </a:extLst>
            </p:cNvPr>
            <p:cNvSpPr/>
            <p:nvPr/>
          </p:nvSpPr>
          <p:spPr>
            <a:xfrm>
              <a:off x="3067820" y="5908346"/>
              <a:ext cx="298444" cy="298444"/>
            </a:xfrm>
            <a:prstGeom prst="ellipse">
              <a:avLst/>
            </a:prstGeom>
            <a:solidFill>
              <a:srgbClr val="FFFFFF"/>
            </a:solidFill>
            <a:ln w="1905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59456E31-0921-5F3B-0755-3132DB11A394}"/>
              </a:ext>
            </a:extLst>
          </p:cNvPr>
          <p:cNvGrpSpPr/>
          <p:nvPr/>
        </p:nvGrpSpPr>
        <p:grpSpPr>
          <a:xfrm>
            <a:off x="3811015" y="14635006"/>
            <a:ext cx="1945714" cy="1749337"/>
            <a:chOff x="14350778" y="3098827"/>
            <a:chExt cx="8939888" cy="80376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68" name="Graphic 13">
              <a:extLst>
                <a:ext uri="{FF2B5EF4-FFF2-40B4-BE49-F238E27FC236}">
                  <a16:creationId xmlns:a16="http://schemas.microsoft.com/office/drawing/2014/main" id="{77CEAE68-87D4-D0B2-20C8-43CC03DB7865}"/>
                </a:ext>
              </a:extLst>
            </p:cNvPr>
            <p:cNvGrpSpPr/>
            <p:nvPr/>
          </p:nvGrpSpPr>
          <p:grpSpPr>
            <a:xfrm>
              <a:off x="14350778" y="3098827"/>
              <a:ext cx="8939888" cy="8037603"/>
              <a:chOff x="672275" y="1359216"/>
              <a:chExt cx="4693255" cy="4219574"/>
            </a:xfrm>
          </p:grpSpPr>
          <p:sp>
            <p:nvSpPr>
              <p:cNvPr id="169" name="Domain 1 1">
                <a:extLst>
                  <a:ext uri="{FF2B5EF4-FFF2-40B4-BE49-F238E27FC236}">
                    <a16:creationId xmlns:a16="http://schemas.microsoft.com/office/drawing/2014/main" id="{644F22D6-5886-6863-87FD-0C99E2E14543}"/>
                  </a:ext>
                </a:extLst>
              </p:cNvPr>
              <p:cNvSpPr/>
              <p:nvPr/>
            </p:nvSpPr>
            <p:spPr>
              <a:xfrm>
                <a:off x="688305" y="1380170"/>
                <a:ext cx="4663714" cy="4183379"/>
              </a:xfrm>
              <a:custGeom>
                <a:avLst/>
                <a:gdLst>
                  <a:gd name="connsiteX0" fmla="*/ 1147226 w 4663714"/>
                  <a:gd name="connsiteY0" fmla="*/ 4183380 h 4183379"/>
                  <a:gd name="connsiteX1" fmla="*/ 1127223 w 4663714"/>
                  <a:gd name="connsiteY1" fmla="*/ 4183380 h 4183379"/>
                  <a:gd name="connsiteX2" fmla="*/ 971966 w 4663714"/>
                  <a:gd name="connsiteY2" fmla="*/ 4151948 h 4183379"/>
                  <a:gd name="connsiteX3" fmla="*/ 999588 w 4663714"/>
                  <a:gd name="connsiteY3" fmla="*/ 3947160 h 4183379"/>
                  <a:gd name="connsiteX4" fmla="*/ 1013876 w 4663714"/>
                  <a:gd name="connsiteY4" fmla="*/ 3915728 h 4183379"/>
                  <a:gd name="connsiteX5" fmla="*/ 1013876 w 4663714"/>
                  <a:gd name="connsiteY5" fmla="*/ 3913823 h 4183379"/>
                  <a:gd name="connsiteX6" fmla="*/ 1349156 w 4663714"/>
                  <a:gd name="connsiteY6" fmla="*/ 3699510 h 4183379"/>
                  <a:gd name="connsiteX7" fmla="*/ 1621571 w 4663714"/>
                  <a:gd name="connsiteY7" fmla="*/ 3444240 h 4183379"/>
                  <a:gd name="connsiteX8" fmla="*/ 1620618 w 4663714"/>
                  <a:gd name="connsiteY8" fmla="*/ 3314700 h 4183379"/>
                  <a:gd name="connsiteX9" fmla="*/ 1620618 w 4663714"/>
                  <a:gd name="connsiteY9" fmla="*/ 3294698 h 4183379"/>
                  <a:gd name="connsiteX10" fmla="*/ 1480601 w 4663714"/>
                  <a:gd name="connsiteY10" fmla="*/ 3036570 h 4183379"/>
                  <a:gd name="connsiteX11" fmla="*/ 1478696 w 4663714"/>
                  <a:gd name="connsiteY11" fmla="*/ 3036570 h 4183379"/>
                  <a:gd name="connsiteX12" fmla="*/ 1071978 w 4663714"/>
                  <a:gd name="connsiteY12" fmla="*/ 2925128 h 4183379"/>
                  <a:gd name="connsiteX13" fmla="*/ 1061501 w 4663714"/>
                  <a:gd name="connsiteY13" fmla="*/ 2920365 h 4183379"/>
                  <a:gd name="connsiteX14" fmla="*/ 704313 w 4663714"/>
                  <a:gd name="connsiteY14" fmla="*/ 2666048 h 4183379"/>
                  <a:gd name="connsiteX15" fmla="*/ 630971 w 4663714"/>
                  <a:gd name="connsiteY15" fmla="*/ 2559368 h 4183379"/>
                  <a:gd name="connsiteX16" fmla="*/ 529053 w 4663714"/>
                  <a:gd name="connsiteY16" fmla="*/ 2392680 h 4183379"/>
                  <a:gd name="connsiteX17" fmla="*/ 526196 w 4663714"/>
                  <a:gd name="connsiteY17" fmla="*/ 2136458 h 4183379"/>
                  <a:gd name="connsiteX18" fmla="*/ 544293 w 4663714"/>
                  <a:gd name="connsiteY18" fmla="*/ 2033588 h 4183379"/>
                  <a:gd name="connsiteX19" fmla="*/ 569058 w 4663714"/>
                  <a:gd name="connsiteY19" fmla="*/ 1903095 h 4183379"/>
                  <a:gd name="connsiteX20" fmla="*/ 597633 w 4663714"/>
                  <a:gd name="connsiteY20" fmla="*/ 1827848 h 4183379"/>
                  <a:gd name="connsiteX21" fmla="*/ 619541 w 4663714"/>
                  <a:gd name="connsiteY21" fmla="*/ 1587818 h 4183379"/>
                  <a:gd name="connsiteX22" fmla="*/ 619541 w 4663714"/>
                  <a:gd name="connsiteY22" fmla="*/ 1587818 h 4183379"/>
                  <a:gd name="connsiteX23" fmla="*/ 507146 w 4663714"/>
                  <a:gd name="connsiteY23" fmla="*/ 1520190 h 4183379"/>
                  <a:gd name="connsiteX24" fmla="*/ 452853 w 4663714"/>
                  <a:gd name="connsiteY24" fmla="*/ 1500188 h 4183379"/>
                  <a:gd name="connsiteX25" fmla="*/ 324266 w 4663714"/>
                  <a:gd name="connsiteY25" fmla="*/ 1457325 h 4183379"/>
                  <a:gd name="connsiteX26" fmla="*/ 165198 w 4663714"/>
                  <a:gd name="connsiteY26" fmla="*/ 1396365 h 4183379"/>
                  <a:gd name="connsiteX27" fmla="*/ 81378 w 4663714"/>
                  <a:gd name="connsiteY27" fmla="*/ 755333 h 4183379"/>
                  <a:gd name="connsiteX28" fmla="*/ 112811 w 4663714"/>
                  <a:gd name="connsiteY28" fmla="*/ 600075 h 4183379"/>
                  <a:gd name="connsiteX29" fmla="*/ 118526 w 4663714"/>
                  <a:gd name="connsiteY29" fmla="*/ 553403 h 4183379"/>
                  <a:gd name="connsiteX30" fmla="*/ 179486 w 4663714"/>
                  <a:gd name="connsiteY30" fmla="*/ 319088 h 4183379"/>
                  <a:gd name="connsiteX31" fmla="*/ 489048 w 4663714"/>
                  <a:gd name="connsiteY31" fmla="*/ 57150 h 4183379"/>
                  <a:gd name="connsiteX32" fmla="*/ 772893 w 4663714"/>
                  <a:gd name="connsiteY32" fmla="*/ 3810 h 4183379"/>
                  <a:gd name="connsiteX33" fmla="*/ 783371 w 4663714"/>
                  <a:gd name="connsiteY33" fmla="*/ 3810 h 4183379"/>
                  <a:gd name="connsiteX34" fmla="*/ 860523 w 4663714"/>
                  <a:gd name="connsiteY34" fmla="*/ 0 h 4183379"/>
                  <a:gd name="connsiteX35" fmla="*/ 1133891 w 4663714"/>
                  <a:gd name="connsiteY35" fmla="*/ 87630 h 4183379"/>
                  <a:gd name="connsiteX36" fmla="*/ 1137701 w 4663714"/>
                  <a:gd name="connsiteY36" fmla="*/ 301943 h 4183379"/>
                  <a:gd name="connsiteX37" fmla="*/ 1110078 w 4663714"/>
                  <a:gd name="connsiteY37" fmla="*/ 357188 h 4183379"/>
                  <a:gd name="connsiteX38" fmla="*/ 1076741 w 4663714"/>
                  <a:gd name="connsiteY38" fmla="*/ 516255 h 4183379"/>
                  <a:gd name="connsiteX39" fmla="*/ 1164371 w 4663714"/>
                  <a:gd name="connsiteY39" fmla="*/ 599123 h 4183379"/>
                  <a:gd name="connsiteX40" fmla="*/ 1175801 w 4663714"/>
                  <a:gd name="connsiteY40" fmla="*/ 605790 h 4183379"/>
                  <a:gd name="connsiteX41" fmla="*/ 1350108 w 4663714"/>
                  <a:gd name="connsiteY41" fmla="*/ 816293 h 4183379"/>
                  <a:gd name="connsiteX42" fmla="*/ 1366301 w 4663714"/>
                  <a:gd name="connsiteY42" fmla="*/ 856298 h 4183379"/>
                  <a:gd name="connsiteX43" fmla="*/ 1408211 w 4663714"/>
                  <a:gd name="connsiteY43" fmla="*/ 1049655 h 4183379"/>
                  <a:gd name="connsiteX44" fmla="*/ 1214853 w 4663714"/>
                  <a:gd name="connsiteY44" fmla="*/ 1323023 h 4183379"/>
                  <a:gd name="connsiteX45" fmla="*/ 1151036 w 4663714"/>
                  <a:gd name="connsiteY45" fmla="*/ 1381125 h 4183379"/>
                  <a:gd name="connsiteX46" fmla="*/ 1170086 w 4663714"/>
                  <a:gd name="connsiteY46" fmla="*/ 1415415 h 4183379"/>
                  <a:gd name="connsiteX47" fmla="*/ 1173896 w 4663714"/>
                  <a:gd name="connsiteY47" fmla="*/ 1417320 h 4183379"/>
                  <a:gd name="connsiteX48" fmla="*/ 1370111 w 4663714"/>
                  <a:gd name="connsiteY48" fmla="*/ 1436370 h 4183379"/>
                  <a:gd name="connsiteX49" fmla="*/ 1495841 w 4663714"/>
                  <a:gd name="connsiteY49" fmla="*/ 1432560 h 4183379"/>
                  <a:gd name="connsiteX50" fmla="*/ 1619666 w 4663714"/>
                  <a:gd name="connsiteY50" fmla="*/ 1428750 h 4183379"/>
                  <a:gd name="connsiteX51" fmla="*/ 1692056 w 4663714"/>
                  <a:gd name="connsiteY51" fmla="*/ 1430655 h 4183379"/>
                  <a:gd name="connsiteX52" fmla="*/ 1692056 w 4663714"/>
                  <a:gd name="connsiteY52" fmla="*/ 1430655 h 4183379"/>
                  <a:gd name="connsiteX53" fmla="*/ 1693008 w 4663714"/>
                  <a:gd name="connsiteY53" fmla="*/ 1430655 h 4183379"/>
                  <a:gd name="connsiteX54" fmla="*/ 1720631 w 4663714"/>
                  <a:gd name="connsiteY54" fmla="*/ 1429703 h 4183379"/>
                  <a:gd name="connsiteX55" fmla="*/ 1866363 w 4663714"/>
                  <a:gd name="connsiteY55" fmla="*/ 1451610 h 4183379"/>
                  <a:gd name="connsiteX56" fmla="*/ 2017811 w 4663714"/>
                  <a:gd name="connsiteY56" fmla="*/ 1474470 h 4183379"/>
                  <a:gd name="connsiteX57" fmla="*/ 2058768 w 4663714"/>
                  <a:gd name="connsiteY57" fmla="*/ 1471613 h 4183379"/>
                  <a:gd name="connsiteX58" fmla="*/ 2060673 w 4663714"/>
                  <a:gd name="connsiteY58" fmla="*/ 1471613 h 4183379"/>
                  <a:gd name="connsiteX59" fmla="*/ 2184498 w 4663714"/>
                  <a:gd name="connsiteY59" fmla="*/ 1449705 h 4183379"/>
                  <a:gd name="connsiteX60" fmla="*/ 2409288 w 4663714"/>
                  <a:gd name="connsiteY60" fmla="*/ 1393508 h 4183379"/>
                  <a:gd name="connsiteX61" fmla="*/ 2410241 w 4663714"/>
                  <a:gd name="connsiteY61" fmla="*/ 1393508 h 4183379"/>
                  <a:gd name="connsiteX62" fmla="*/ 2495013 w 4663714"/>
                  <a:gd name="connsiteY62" fmla="*/ 1335405 h 4183379"/>
                  <a:gd name="connsiteX63" fmla="*/ 2616934 w 4663714"/>
                  <a:gd name="connsiteY63" fmla="*/ 1258253 h 4183379"/>
                  <a:gd name="connsiteX64" fmla="*/ 2668368 w 4663714"/>
                  <a:gd name="connsiteY64" fmla="*/ 1239203 h 4183379"/>
                  <a:gd name="connsiteX65" fmla="*/ 2741711 w 4663714"/>
                  <a:gd name="connsiteY65" fmla="*/ 1207770 h 4183379"/>
                  <a:gd name="connsiteX66" fmla="*/ 2907446 w 4663714"/>
                  <a:gd name="connsiteY66" fmla="*/ 1128713 h 4183379"/>
                  <a:gd name="connsiteX67" fmla="*/ 3032223 w 4663714"/>
                  <a:gd name="connsiteY67" fmla="*/ 1104900 h 4183379"/>
                  <a:gd name="connsiteX68" fmla="*/ 3155096 w 4663714"/>
                  <a:gd name="connsiteY68" fmla="*/ 1082040 h 4183379"/>
                  <a:gd name="connsiteX69" fmla="*/ 3211293 w 4663714"/>
                  <a:gd name="connsiteY69" fmla="*/ 1074420 h 4183379"/>
                  <a:gd name="connsiteX70" fmla="*/ 3232248 w 4663714"/>
                  <a:gd name="connsiteY70" fmla="*/ 1074420 h 4183379"/>
                  <a:gd name="connsiteX71" fmla="*/ 3431321 w 4663714"/>
                  <a:gd name="connsiteY71" fmla="*/ 1110615 h 4183379"/>
                  <a:gd name="connsiteX72" fmla="*/ 3487518 w 4663714"/>
                  <a:gd name="connsiteY72" fmla="*/ 1125855 h 4183379"/>
                  <a:gd name="connsiteX73" fmla="*/ 3488471 w 4663714"/>
                  <a:gd name="connsiteY73" fmla="*/ 1125855 h 4183379"/>
                  <a:gd name="connsiteX74" fmla="*/ 3521809 w 4663714"/>
                  <a:gd name="connsiteY74" fmla="*/ 1128713 h 4183379"/>
                  <a:gd name="connsiteX75" fmla="*/ 3558956 w 4663714"/>
                  <a:gd name="connsiteY75" fmla="*/ 1126808 h 4183379"/>
                  <a:gd name="connsiteX76" fmla="*/ 3594198 w 4663714"/>
                  <a:gd name="connsiteY76" fmla="*/ 1124903 h 4183379"/>
                  <a:gd name="connsiteX77" fmla="*/ 3660873 w 4663714"/>
                  <a:gd name="connsiteY77" fmla="*/ 1141095 h 4183379"/>
                  <a:gd name="connsiteX78" fmla="*/ 3660873 w 4663714"/>
                  <a:gd name="connsiteY78" fmla="*/ 1141095 h 4183379"/>
                  <a:gd name="connsiteX79" fmla="*/ 3708498 w 4663714"/>
                  <a:gd name="connsiteY79" fmla="*/ 1171575 h 4183379"/>
                  <a:gd name="connsiteX80" fmla="*/ 3791366 w 4663714"/>
                  <a:gd name="connsiteY80" fmla="*/ 1217295 h 4183379"/>
                  <a:gd name="connsiteX81" fmla="*/ 3980913 w 4663714"/>
                  <a:gd name="connsiteY81" fmla="*/ 1286828 h 4183379"/>
                  <a:gd name="connsiteX82" fmla="*/ 4052351 w 4663714"/>
                  <a:gd name="connsiteY82" fmla="*/ 1343025 h 4183379"/>
                  <a:gd name="connsiteX83" fmla="*/ 4090451 w 4663714"/>
                  <a:gd name="connsiteY83" fmla="*/ 1376363 h 4183379"/>
                  <a:gd name="connsiteX84" fmla="*/ 4197131 w 4663714"/>
                  <a:gd name="connsiteY84" fmla="*/ 1439228 h 4183379"/>
                  <a:gd name="connsiteX85" fmla="*/ 4311431 w 4663714"/>
                  <a:gd name="connsiteY85" fmla="*/ 1510665 h 4183379"/>
                  <a:gd name="connsiteX86" fmla="*/ 4380963 w 4663714"/>
                  <a:gd name="connsiteY86" fmla="*/ 1625918 h 4183379"/>
                  <a:gd name="connsiteX87" fmla="*/ 4412396 w 4663714"/>
                  <a:gd name="connsiteY87" fmla="*/ 1692593 h 4183379"/>
                  <a:gd name="connsiteX88" fmla="*/ 4412396 w 4663714"/>
                  <a:gd name="connsiteY88" fmla="*/ 1693545 h 4183379"/>
                  <a:gd name="connsiteX89" fmla="*/ 4440019 w 4663714"/>
                  <a:gd name="connsiteY89" fmla="*/ 1733550 h 4183379"/>
                  <a:gd name="connsiteX90" fmla="*/ 4654331 w 4663714"/>
                  <a:gd name="connsiteY90" fmla="*/ 2206943 h 4183379"/>
                  <a:gd name="connsiteX91" fmla="*/ 4654331 w 4663714"/>
                  <a:gd name="connsiteY91" fmla="*/ 2296478 h 4183379"/>
                  <a:gd name="connsiteX92" fmla="*/ 4654331 w 4663714"/>
                  <a:gd name="connsiteY92" fmla="*/ 2395538 h 4183379"/>
                  <a:gd name="connsiteX93" fmla="*/ 4658141 w 4663714"/>
                  <a:gd name="connsiteY93" fmla="*/ 2463165 h 4183379"/>
                  <a:gd name="connsiteX94" fmla="*/ 4643854 w 4663714"/>
                  <a:gd name="connsiteY94" fmla="*/ 2809875 h 4183379"/>
                  <a:gd name="connsiteX95" fmla="*/ 4643854 w 4663714"/>
                  <a:gd name="connsiteY95" fmla="*/ 2957513 h 4183379"/>
                  <a:gd name="connsiteX96" fmla="*/ 4647663 w 4663714"/>
                  <a:gd name="connsiteY96" fmla="*/ 3022283 h 4183379"/>
                  <a:gd name="connsiteX97" fmla="*/ 4623851 w 4663714"/>
                  <a:gd name="connsiteY97" fmla="*/ 3195638 h 4183379"/>
                  <a:gd name="connsiteX98" fmla="*/ 4459069 w 4663714"/>
                  <a:gd name="connsiteY98" fmla="*/ 3526155 h 4183379"/>
                  <a:gd name="connsiteX99" fmla="*/ 4355246 w 4663714"/>
                  <a:gd name="connsiteY99" fmla="*/ 3694748 h 4183379"/>
                  <a:gd name="connsiteX100" fmla="*/ 4327623 w 4663714"/>
                  <a:gd name="connsiteY100" fmla="*/ 3746183 h 4183379"/>
                  <a:gd name="connsiteX101" fmla="*/ 3855184 w 4663714"/>
                  <a:gd name="connsiteY101" fmla="*/ 4172903 h 4183379"/>
                  <a:gd name="connsiteX102" fmla="*/ 3828513 w 4663714"/>
                  <a:gd name="connsiteY102" fmla="*/ 4172903 h 4183379"/>
                  <a:gd name="connsiteX103" fmla="*/ 3827561 w 4663714"/>
                  <a:gd name="connsiteY103" fmla="*/ 4172903 h 4183379"/>
                  <a:gd name="connsiteX104" fmla="*/ 3764696 w 4663714"/>
                  <a:gd name="connsiteY104" fmla="*/ 4173855 h 4183379"/>
                  <a:gd name="connsiteX105" fmla="*/ 3484661 w 4663714"/>
                  <a:gd name="connsiteY105" fmla="*/ 4134803 h 4183379"/>
                  <a:gd name="connsiteX106" fmla="*/ 3395126 w 4663714"/>
                  <a:gd name="connsiteY106" fmla="*/ 4099560 h 4183379"/>
                  <a:gd name="connsiteX107" fmla="*/ 3348453 w 4663714"/>
                  <a:gd name="connsiteY107" fmla="*/ 4083368 h 4183379"/>
                  <a:gd name="connsiteX108" fmla="*/ 3230343 w 4663714"/>
                  <a:gd name="connsiteY108" fmla="*/ 4036695 h 4183379"/>
                  <a:gd name="connsiteX109" fmla="*/ 3197959 w 4663714"/>
                  <a:gd name="connsiteY109" fmla="*/ 4028123 h 4183379"/>
                  <a:gd name="connsiteX110" fmla="*/ 3007459 w 4663714"/>
                  <a:gd name="connsiteY110" fmla="*/ 4010025 h 4183379"/>
                  <a:gd name="connsiteX111" fmla="*/ 2921734 w 4663714"/>
                  <a:gd name="connsiteY111" fmla="*/ 4010978 h 4183379"/>
                  <a:gd name="connsiteX112" fmla="*/ 2862678 w 4663714"/>
                  <a:gd name="connsiteY112" fmla="*/ 4011930 h 4183379"/>
                  <a:gd name="connsiteX113" fmla="*/ 2746473 w 4663714"/>
                  <a:gd name="connsiteY113" fmla="*/ 4013835 h 4183379"/>
                  <a:gd name="connsiteX114" fmla="*/ 2462628 w 4663714"/>
                  <a:gd name="connsiteY114" fmla="*/ 4017645 h 4183379"/>
                  <a:gd name="connsiteX115" fmla="*/ 2420718 w 4663714"/>
                  <a:gd name="connsiteY115" fmla="*/ 4017645 h 4183379"/>
                  <a:gd name="connsiteX116" fmla="*/ 2416909 w 4663714"/>
                  <a:gd name="connsiteY116" fmla="*/ 4017645 h 4183379"/>
                  <a:gd name="connsiteX117" fmla="*/ 2215931 w 4663714"/>
                  <a:gd name="connsiteY117" fmla="*/ 4103370 h 4183379"/>
                  <a:gd name="connsiteX118" fmla="*/ 2036861 w 4663714"/>
                  <a:gd name="connsiteY118" fmla="*/ 4181475 h 4183379"/>
                  <a:gd name="connsiteX119" fmla="*/ 2032098 w 4663714"/>
                  <a:gd name="connsiteY119" fmla="*/ 4181475 h 4183379"/>
                  <a:gd name="connsiteX120" fmla="*/ 1622523 w 4663714"/>
                  <a:gd name="connsiteY120" fmla="*/ 4176713 h 4183379"/>
                  <a:gd name="connsiteX121" fmla="*/ 1372968 w 4663714"/>
                  <a:gd name="connsiteY121" fmla="*/ 4179570 h 4183379"/>
                  <a:gd name="connsiteX122" fmla="*/ 1266288 w 4663714"/>
                  <a:gd name="connsiteY122" fmla="*/ 4181475 h 4183379"/>
                  <a:gd name="connsiteX123" fmla="*/ 1146273 w 4663714"/>
                  <a:gd name="connsiteY123" fmla="*/ 4183380 h 418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4663714" h="4183379">
                    <a:moveTo>
                      <a:pt x="1147226" y="4183380"/>
                    </a:moveTo>
                    <a:cubicBezTo>
                      <a:pt x="1140558" y="4183380"/>
                      <a:pt x="1133891" y="4183380"/>
                      <a:pt x="1127223" y="4183380"/>
                    </a:cubicBezTo>
                    <a:cubicBezTo>
                      <a:pt x="1073883" y="4183380"/>
                      <a:pt x="1013876" y="4182428"/>
                      <a:pt x="971966" y="4151948"/>
                    </a:cubicBezTo>
                    <a:cubicBezTo>
                      <a:pt x="926246" y="4110038"/>
                      <a:pt x="971013" y="4011930"/>
                      <a:pt x="999588" y="3947160"/>
                    </a:cubicBezTo>
                    <a:cubicBezTo>
                      <a:pt x="1004351" y="3935730"/>
                      <a:pt x="1010066" y="3925253"/>
                      <a:pt x="1013876" y="3915728"/>
                    </a:cubicBezTo>
                    <a:lnTo>
                      <a:pt x="1013876" y="3913823"/>
                    </a:lnTo>
                    <a:cubicBezTo>
                      <a:pt x="1093886" y="3761423"/>
                      <a:pt x="1223426" y="3729990"/>
                      <a:pt x="1349156" y="3699510"/>
                    </a:cubicBezTo>
                    <a:cubicBezTo>
                      <a:pt x="1484411" y="3667125"/>
                      <a:pt x="1612046" y="3636645"/>
                      <a:pt x="1621571" y="3444240"/>
                    </a:cubicBezTo>
                    <a:cubicBezTo>
                      <a:pt x="1624428" y="3399473"/>
                      <a:pt x="1621571" y="3358515"/>
                      <a:pt x="1620618" y="3314700"/>
                    </a:cubicBezTo>
                    <a:lnTo>
                      <a:pt x="1620618" y="3294698"/>
                    </a:lnTo>
                    <a:cubicBezTo>
                      <a:pt x="1621571" y="3187065"/>
                      <a:pt x="1586328" y="3061335"/>
                      <a:pt x="1480601" y="3036570"/>
                    </a:cubicBezTo>
                    <a:cubicBezTo>
                      <a:pt x="1480601" y="3036570"/>
                      <a:pt x="1478696" y="3036570"/>
                      <a:pt x="1478696" y="3036570"/>
                    </a:cubicBezTo>
                    <a:cubicBezTo>
                      <a:pt x="1358681" y="3028950"/>
                      <a:pt x="1229141" y="2993708"/>
                      <a:pt x="1071978" y="2925128"/>
                    </a:cubicBezTo>
                    <a:lnTo>
                      <a:pt x="1061501" y="2920365"/>
                    </a:lnTo>
                    <a:cubicBezTo>
                      <a:pt x="925293" y="2859405"/>
                      <a:pt x="785276" y="2795588"/>
                      <a:pt x="704313" y="2666048"/>
                    </a:cubicBezTo>
                    <a:cubicBezTo>
                      <a:pt x="682406" y="2628900"/>
                      <a:pt x="656688" y="2593658"/>
                      <a:pt x="630971" y="2559368"/>
                    </a:cubicBezTo>
                    <a:cubicBezTo>
                      <a:pt x="591918" y="2506980"/>
                      <a:pt x="551913" y="2453640"/>
                      <a:pt x="529053" y="2392680"/>
                    </a:cubicBezTo>
                    <a:cubicBezTo>
                      <a:pt x="501431" y="2312670"/>
                      <a:pt x="511908" y="2222183"/>
                      <a:pt x="526196" y="2136458"/>
                    </a:cubicBezTo>
                    <a:cubicBezTo>
                      <a:pt x="533816" y="2102168"/>
                      <a:pt x="538578" y="2067878"/>
                      <a:pt x="544293" y="2033588"/>
                    </a:cubicBezTo>
                    <a:cubicBezTo>
                      <a:pt x="550961" y="1990725"/>
                      <a:pt x="557628" y="1945958"/>
                      <a:pt x="569058" y="1903095"/>
                    </a:cubicBezTo>
                    <a:cubicBezTo>
                      <a:pt x="576678" y="1878330"/>
                      <a:pt x="587156" y="1853565"/>
                      <a:pt x="597633" y="1827848"/>
                    </a:cubicBezTo>
                    <a:cubicBezTo>
                      <a:pt x="630018" y="1750695"/>
                      <a:pt x="663356" y="1670685"/>
                      <a:pt x="619541" y="1587818"/>
                    </a:cubicBezTo>
                    <a:cubicBezTo>
                      <a:pt x="619541" y="1587818"/>
                      <a:pt x="619541" y="1587818"/>
                      <a:pt x="619541" y="1587818"/>
                    </a:cubicBezTo>
                    <a:cubicBezTo>
                      <a:pt x="594776" y="1547813"/>
                      <a:pt x="550008" y="1533525"/>
                      <a:pt x="507146" y="1520190"/>
                    </a:cubicBezTo>
                    <a:cubicBezTo>
                      <a:pt x="489048" y="1514475"/>
                      <a:pt x="469998" y="1508760"/>
                      <a:pt x="452853" y="1500188"/>
                    </a:cubicBezTo>
                    <a:cubicBezTo>
                      <a:pt x="410943" y="1480185"/>
                      <a:pt x="367128" y="1468755"/>
                      <a:pt x="324266" y="1457325"/>
                    </a:cubicBezTo>
                    <a:cubicBezTo>
                      <a:pt x="267116" y="1442085"/>
                      <a:pt x="212823" y="1427798"/>
                      <a:pt x="165198" y="1396365"/>
                    </a:cubicBezTo>
                    <a:cubicBezTo>
                      <a:pt x="-75784" y="1247775"/>
                      <a:pt x="-6252" y="975360"/>
                      <a:pt x="81378" y="755333"/>
                    </a:cubicBezTo>
                    <a:cubicBezTo>
                      <a:pt x="101381" y="705803"/>
                      <a:pt x="107096" y="651510"/>
                      <a:pt x="112811" y="600075"/>
                    </a:cubicBezTo>
                    <a:cubicBezTo>
                      <a:pt x="114716" y="583883"/>
                      <a:pt x="116621" y="568643"/>
                      <a:pt x="118526" y="553403"/>
                    </a:cubicBezTo>
                    <a:cubicBezTo>
                      <a:pt x="128051" y="475298"/>
                      <a:pt x="141386" y="393383"/>
                      <a:pt x="179486" y="319088"/>
                    </a:cubicBezTo>
                    <a:cubicBezTo>
                      <a:pt x="240446" y="206693"/>
                      <a:pt x="349983" y="114300"/>
                      <a:pt x="489048" y="57150"/>
                    </a:cubicBezTo>
                    <a:cubicBezTo>
                      <a:pt x="577631" y="20955"/>
                      <a:pt x="676691" y="11430"/>
                      <a:pt x="772893" y="3810"/>
                    </a:cubicBezTo>
                    <a:lnTo>
                      <a:pt x="783371" y="3810"/>
                    </a:lnTo>
                    <a:cubicBezTo>
                      <a:pt x="810993" y="953"/>
                      <a:pt x="836711" y="0"/>
                      <a:pt x="860523" y="0"/>
                    </a:cubicBezTo>
                    <a:cubicBezTo>
                      <a:pt x="985301" y="0"/>
                      <a:pt x="1074836" y="28575"/>
                      <a:pt x="1133891" y="87630"/>
                    </a:cubicBezTo>
                    <a:cubicBezTo>
                      <a:pt x="1182468" y="152400"/>
                      <a:pt x="1159608" y="240983"/>
                      <a:pt x="1137701" y="301943"/>
                    </a:cubicBezTo>
                    <a:cubicBezTo>
                      <a:pt x="1131033" y="320040"/>
                      <a:pt x="1120556" y="338138"/>
                      <a:pt x="1110078" y="357188"/>
                    </a:cubicBezTo>
                    <a:cubicBezTo>
                      <a:pt x="1083408" y="403860"/>
                      <a:pt x="1053881" y="457200"/>
                      <a:pt x="1076741" y="516255"/>
                    </a:cubicBezTo>
                    <a:cubicBezTo>
                      <a:pt x="1091981" y="556260"/>
                      <a:pt x="1131033" y="579120"/>
                      <a:pt x="1164371" y="599123"/>
                    </a:cubicBezTo>
                    <a:cubicBezTo>
                      <a:pt x="1168181" y="601028"/>
                      <a:pt x="1171991" y="603885"/>
                      <a:pt x="1175801" y="605790"/>
                    </a:cubicBezTo>
                    <a:cubicBezTo>
                      <a:pt x="1249143" y="649605"/>
                      <a:pt x="1312961" y="725805"/>
                      <a:pt x="1350108" y="816293"/>
                    </a:cubicBezTo>
                    <a:cubicBezTo>
                      <a:pt x="1354871" y="829628"/>
                      <a:pt x="1360586" y="842963"/>
                      <a:pt x="1366301" y="856298"/>
                    </a:cubicBezTo>
                    <a:cubicBezTo>
                      <a:pt x="1392971" y="919163"/>
                      <a:pt x="1420593" y="983932"/>
                      <a:pt x="1408211" y="1049655"/>
                    </a:cubicBezTo>
                    <a:cubicBezTo>
                      <a:pt x="1365348" y="1201103"/>
                      <a:pt x="1302483" y="1290638"/>
                      <a:pt x="1214853" y="1323023"/>
                    </a:cubicBezTo>
                    <a:cubicBezTo>
                      <a:pt x="1193898" y="1328738"/>
                      <a:pt x="1154846" y="1353503"/>
                      <a:pt x="1151036" y="1381125"/>
                    </a:cubicBezTo>
                    <a:cubicBezTo>
                      <a:pt x="1150083" y="1388745"/>
                      <a:pt x="1151036" y="1403985"/>
                      <a:pt x="1170086" y="1415415"/>
                    </a:cubicBezTo>
                    <a:cubicBezTo>
                      <a:pt x="1171038" y="1415415"/>
                      <a:pt x="1172943" y="1416368"/>
                      <a:pt x="1173896" y="1417320"/>
                    </a:cubicBezTo>
                    <a:cubicBezTo>
                      <a:pt x="1230093" y="1430655"/>
                      <a:pt x="1292006" y="1436370"/>
                      <a:pt x="1370111" y="1436370"/>
                    </a:cubicBezTo>
                    <a:cubicBezTo>
                      <a:pt x="1448216" y="1436370"/>
                      <a:pt x="1454883" y="1434465"/>
                      <a:pt x="1495841" y="1432560"/>
                    </a:cubicBezTo>
                    <a:cubicBezTo>
                      <a:pt x="1536798" y="1430655"/>
                      <a:pt x="1578708" y="1428750"/>
                      <a:pt x="1619666" y="1428750"/>
                    </a:cubicBezTo>
                    <a:cubicBezTo>
                      <a:pt x="1660623" y="1428750"/>
                      <a:pt x="1670148" y="1428750"/>
                      <a:pt x="1692056" y="1430655"/>
                    </a:cubicBezTo>
                    <a:cubicBezTo>
                      <a:pt x="1692056" y="1430655"/>
                      <a:pt x="1692056" y="1430655"/>
                      <a:pt x="1692056" y="1430655"/>
                    </a:cubicBezTo>
                    <a:cubicBezTo>
                      <a:pt x="1692056" y="1430655"/>
                      <a:pt x="1692056" y="1430655"/>
                      <a:pt x="1693008" y="1430655"/>
                    </a:cubicBezTo>
                    <a:cubicBezTo>
                      <a:pt x="1701581" y="1430655"/>
                      <a:pt x="1711106" y="1429703"/>
                      <a:pt x="1720631" y="1429703"/>
                    </a:cubicBezTo>
                    <a:cubicBezTo>
                      <a:pt x="1769208" y="1429703"/>
                      <a:pt x="1818738" y="1441133"/>
                      <a:pt x="1866363" y="1451610"/>
                    </a:cubicBezTo>
                    <a:cubicBezTo>
                      <a:pt x="1914941" y="1463040"/>
                      <a:pt x="1966376" y="1474470"/>
                      <a:pt x="2017811" y="1474470"/>
                    </a:cubicBezTo>
                    <a:cubicBezTo>
                      <a:pt x="2032098" y="1474470"/>
                      <a:pt x="2045433" y="1474470"/>
                      <a:pt x="2058768" y="1471613"/>
                    </a:cubicBezTo>
                    <a:cubicBezTo>
                      <a:pt x="2058768" y="1471613"/>
                      <a:pt x="2059721" y="1471613"/>
                      <a:pt x="2060673" y="1471613"/>
                    </a:cubicBezTo>
                    <a:cubicBezTo>
                      <a:pt x="2100678" y="1462088"/>
                      <a:pt x="2143541" y="1455420"/>
                      <a:pt x="2184498" y="1449705"/>
                    </a:cubicBezTo>
                    <a:cubicBezTo>
                      <a:pt x="2259746" y="1439228"/>
                      <a:pt x="2338803" y="1427798"/>
                      <a:pt x="2409288" y="1393508"/>
                    </a:cubicBezTo>
                    <a:cubicBezTo>
                      <a:pt x="2409288" y="1393508"/>
                      <a:pt x="2409288" y="1393508"/>
                      <a:pt x="2410241" y="1393508"/>
                    </a:cubicBezTo>
                    <a:cubicBezTo>
                      <a:pt x="2440721" y="1375410"/>
                      <a:pt x="2468343" y="1355408"/>
                      <a:pt x="2495013" y="1335405"/>
                    </a:cubicBezTo>
                    <a:cubicBezTo>
                      <a:pt x="2534066" y="1306830"/>
                      <a:pt x="2571213" y="1279208"/>
                      <a:pt x="2616934" y="1258253"/>
                    </a:cubicBezTo>
                    <a:cubicBezTo>
                      <a:pt x="2633126" y="1250633"/>
                      <a:pt x="2650271" y="1244918"/>
                      <a:pt x="2668368" y="1239203"/>
                    </a:cubicBezTo>
                    <a:cubicBezTo>
                      <a:pt x="2693134" y="1231583"/>
                      <a:pt x="2718851" y="1223010"/>
                      <a:pt x="2741711" y="1207770"/>
                    </a:cubicBezTo>
                    <a:cubicBezTo>
                      <a:pt x="2800766" y="1165860"/>
                      <a:pt x="2855059" y="1140143"/>
                      <a:pt x="2907446" y="1128713"/>
                    </a:cubicBezTo>
                    <a:cubicBezTo>
                      <a:pt x="2948403" y="1118235"/>
                      <a:pt x="2990313" y="1111568"/>
                      <a:pt x="3032223" y="1104900"/>
                    </a:cubicBezTo>
                    <a:cubicBezTo>
                      <a:pt x="3072228" y="1099185"/>
                      <a:pt x="3114138" y="1092518"/>
                      <a:pt x="3155096" y="1082040"/>
                    </a:cubicBezTo>
                    <a:cubicBezTo>
                      <a:pt x="3173193" y="1078230"/>
                      <a:pt x="3191291" y="1075373"/>
                      <a:pt x="3211293" y="1074420"/>
                    </a:cubicBezTo>
                    <a:cubicBezTo>
                      <a:pt x="3217961" y="1074420"/>
                      <a:pt x="3225581" y="1074420"/>
                      <a:pt x="3232248" y="1074420"/>
                    </a:cubicBezTo>
                    <a:cubicBezTo>
                      <a:pt x="3297971" y="1074420"/>
                      <a:pt x="3365598" y="1092518"/>
                      <a:pt x="3431321" y="1110615"/>
                    </a:cubicBezTo>
                    <a:cubicBezTo>
                      <a:pt x="3450371" y="1115378"/>
                      <a:pt x="3469421" y="1121093"/>
                      <a:pt x="3487518" y="1125855"/>
                    </a:cubicBezTo>
                    <a:cubicBezTo>
                      <a:pt x="3487518" y="1125855"/>
                      <a:pt x="3487518" y="1125855"/>
                      <a:pt x="3488471" y="1125855"/>
                    </a:cubicBezTo>
                    <a:cubicBezTo>
                      <a:pt x="3498948" y="1127760"/>
                      <a:pt x="3509426" y="1128713"/>
                      <a:pt x="3521809" y="1128713"/>
                    </a:cubicBezTo>
                    <a:cubicBezTo>
                      <a:pt x="3534191" y="1128713"/>
                      <a:pt x="3546573" y="1128713"/>
                      <a:pt x="3558956" y="1126808"/>
                    </a:cubicBezTo>
                    <a:cubicBezTo>
                      <a:pt x="3571338" y="1126808"/>
                      <a:pt x="3582768" y="1124903"/>
                      <a:pt x="3594198" y="1124903"/>
                    </a:cubicBezTo>
                    <a:cubicBezTo>
                      <a:pt x="3622773" y="1124903"/>
                      <a:pt x="3642776" y="1129665"/>
                      <a:pt x="3660873" y="1141095"/>
                    </a:cubicBezTo>
                    <a:cubicBezTo>
                      <a:pt x="3660873" y="1141095"/>
                      <a:pt x="3660873" y="1141095"/>
                      <a:pt x="3660873" y="1141095"/>
                    </a:cubicBezTo>
                    <a:cubicBezTo>
                      <a:pt x="3677066" y="1149668"/>
                      <a:pt x="3692306" y="1160145"/>
                      <a:pt x="3708498" y="1171575"/>
                    </a:cubicBezTo>
                    <a:cubicBezTo>
                      <a:pt x="3734216" y="1189673"/>
                      <a:pt x="3759934" y="1207770"/>
                      <a:pt x="3791366" y="1217295"/>
                    </a:cubicBezTo>
                    <a:cubicBezTo>
                      <a:pt x="3859946" y="1240155"/>
                      <a:pt x="3921859" y="1261110"/>
                      <a:pt x="3980913" y="1286828"/>
                    </a:cubicBezTo>
                    <a:cubicBezTo>
                      <a:pt x="4006631" y="1301115"/>
                      <a:pt x="4028538" y="1322070"/>
                      <a:pt x="4052351" y="1343025"/>
                    </a:cubicBezTo>
                    <a:cubicBezTo>
                      <a:pt x="4064734" y="1354455"/>
                      <a:pt x="4077116" y="1365885"/>
                      <a:pt x="4090451" y="1376363"/>
                    </a:cubicBezTo>
                    <a:cubicBezTo>
                      <a:pt x="4122836" y="1403033"/>
                      <a:pt x="4160936" y="1421130"/>
                      <a:pt x="4197131" y="1439228"/>
                    </a:cubicBezTo>
                    <a:cubicBezTo>
                      <a:pt x="4239041" y="1460183"/>
                      <a:pt x="4279046" y="1479233"/>
                      <a:pt x="4311431" y="1510665"/>
                    </a:cubicBezTo>
                    <a:cubicBezTo>
                      <a:pt x="4344769" y="1541145"/>
                      <a:pt x="4362866" y="1583055"/>
                      <a:pt x="4380963" y="1625918"/>
                    </a:cubicBezTo>
                    <a:cubicBezTo>
                      <a:pt x="4390488" y="1647825"/>
                      <a:pt x="4400013" y="1670685"/>
                      <a:pt x="4412396" y="1692593"/>
                    </a:cubicBezTo>
                    <a:cubicBezTo>
                      <a:pt x="4412396" y="1692593"/>
                      <a:pt x="4412396" y="1692593"/>
                      <a:pt x="4412396" y="1693545"/>
                    </a:cubicBezTo>
                    <a:cubicBezTo>
                      <a:pt x="4421921" y="1706880"/>
                      <a:pt x="4430494" y="1720215"/>
                      <a:pt x="4440019" y="1733550"/>
                    </a:cubicBezTo>
                    <a:cubicBezTo>
                      <a:pt x="4541936" y="1879283"/>
                      <a:pt x="4646711" y="2028825"/>
                      <a:pt x="4654331" y="2206943"/>
                    </a:cubicBezTo>
                    <a:cubicBezTo>
                      <a:pt x="4655284" y="2236470"/>
                      <a:pt x="4654331" y="2266950"/>
                      <a:pt x="4654331" y="2296478"/>
                    </a:cubicBezTo>
                    <a:cubicBezTo>
                      <a:pt x="4654331" y="2328863"/>
                      <a:pt x="4654331" y="2362200"/>
                      <a:pt x="4654331" y="2395538"/>
                    </a:cubicBezTo>
                    <a:cubicBezTo>
                      <a:pt x="4655284" y="2417445"/>
                      <a:pt x="4656236" y="2440305"/>
                      <a:pt x="4658141" y="2463165"/>
                    </a:cubicBezTo>
                    <a:cubicBezTo>
                      <a:pt x="4664809" y="2578418"/>
                      <a:pt x="4670523" y="2698433"/>
                      <a:pt x="4643854" y="2809875"/>
                    </a:cubicBezTo>
                    <a:cubicBezTo>
                      <a:pt x="4635281" y="2856548"/>
                      <a:pt x="4640044" y="2907983"/>
                      <a:pt x="4643854" y="2957513"/>
                    </a:cubicBezTo>
                    <a:cubicBezTo>
                      <a:pt x="4645759" y="2980373"/>
                      <a:pt x="4647663" y="3001328"/>
                      <a:pt x="4647663" y="3022283"/>
                    </a:cubicBezTo>
                    <a:cubicBezTo>
                      <a:pt x="4650521" y="3073718"/>
                      <a:pt x="4642901" y="3128010"/>
                      <a:pt x="4623851" y="3195638"/>
                    </a:cubicBezTo>
                    <a:cubicBezTo>
                      <a:pt x="4597181" y="3318510"/>
                      <a:pt x="4527648" y="3424238"/>
                      <a:pt x="4459069" y="3526155"/>
                    </a:cubicBezTo>
                    <a:cubicBezTo>
                      <a:pt x="4422873" y="3580448"/>
                      <a:pt x="4385726" y="3636645"/>
                      <a:pt x="4355246" y="3694748"/>
                    </a:cubicBezTo>
                    <a:cubicBezTo>
                      <a:pt x="4345721" y="3711893"/>
                      <a:pt x="4337148" y="3729038"/>
                      <a:pt x="4327623" y="3746183"/>
                    </a:cubicBezTo>
                    <a:cubicBezTo>
                      <a:pt x="4220944" y="3946208"/>
                      <a:pt x="4099976" y="4172903"/>
                      <a:pt x="3855184" y="4172903"/>
                    </a:cubicBezTo>
                    <a:cubicBezTo>
                      <a:pt x="3610391" y="4172903"/>
                      <a:pt x="3838038" y="4172903"/>
                      <a:pt x="3828513" y="4172903"/>
                    </a:cubicBezTo>
                    <a:cubicBezTo>
                      <a:pt x="3828513" y="4172903"/>
                      <a:pt x="3827561" y="4172903"/>
                      <a:pt x="3827561" y="4172903"/>
                    </a:cubicBezTo>
                    <a:cubicBezTo>
                      <a:pt x="3804701" y="4172903"/>
                      <a:pt x="3783746" y="4173855"/>
                      <a:pt x="3764696" y="4173855"/>
                    </a:cubicBezTo>
                    <a:cubicBezTo>
                      <a:pt x="3652301" y="4173855"/>
                      <a:pt x="3562766" y="4161473"/>
                      <a:pt x="3484661" y="4134803"/>
                    </a:cubicBezTo>
                    <a:cubicBezTo>
                      <a:pt x="3454181" y="4119563"/>
                      <a:pt x="3423701" y="4109085"/>
                      <a:pt x="3395126" y="4099560"/>
                    </a:cubicBezTo>
                    <a:cubicBezTo>
                      <a:pt x="3379886" y="4094798"/>
                      <a:pt x="3363693" y="4089083"/>
                      <a:pt x="3348453" y="4083368"/>
                    </a:cubicBezTo>
                    <a:cubicBezTo>
                      <a:pt x="3312259" y="4058603"/>
                      <a:pt x="3270348" y="4047173"/>
                      <a:pt x="3230343" y="4036695"/>
                    </a:cubicBezTo>
                    <a:cubicBezTo>
                      <a:pt x="3219866" y="4033838"/>
                      <a:pt x="3208436" y="4030980"/>
                      <a:pt x="3197959" y="4028123"/>
                    </a:cubicBezTo>
                    <a:cubicBezTo>
                      <a:pt x="3129378" y="4011930"/>
                      <a:pt x="3059846" y="4010025"/>
                      <a:pt x="3007459" y="4010025"/>
                    </a:cubicBezTo>
                    <a:cubicBezTo>
                      <a:pt x="2955071" y="4010025"/>
                      <a:pt x="2950309" y="4010025"/>
                      <a:pt x="2921734" y="4010978"/>
                    </a:cubicBezTo>
                    <a:cubicBezTo>
                      <a:pt x="2901731" y="4010978"/>
                      <a:pt x="2882681" y="4010978"/>
                      <a:pt x="2862678" y="4011930"/>
                    </a:cubicBezTo>
                    <a:cubicBezTo>
                      <a:pt x="2823626" y="4011930"/>
                      <a:pt x="2784573" y="4013835"/>
                      <a:pt x="2746473" y="4013835"/>
                    </a:cubicBezTo>
                    <a:cubicBezTo>
                      <a:pt x="2653128" y="4015740"/>
                      <a:pt x="2557878" y="4017645"/>
                      <a:pt x="2462628" y="4017645"/>
                    </a:cubicBezTo>
                    <a:cubicBezTo>
                      <a:pt x="2367378" y="4017645"/>
                      <a:pt x="2435006" y="4017645"/>
                      <a:pt x="2420718" y="4017645"/>
                    </a:cubicBezTo>
                    <a:lnTo>
                      <a:pt x="2416909" y="4017645"/>
                    </a:lnTo>
                    <a:cubicBezTo>
                      <a:pt x="2323563" y="4017645"/>
                      <a:pt x="2269271" y="4061460"/>
                      <a:pt x="2215931" y="4103370"/>
                    </a:cubicBezTo>
                    <a:cubicBezTo>
                      <a:pt x="2165448" y="4143375"/>
                      <a:pt x="2117823" y="4181475"/>
                      <a:pt x="2036861" y="4181475"/>
                    </a:cubicBezTo>
                    <a:cubicBezTo>
                      <a:pt x="1955898" y="4181475"/>
                      <a:pt x="2033051" y="4181475"/>
                      <a:pt x="2032098" y="4181475"/>
                    </a:cubicBezTo>
                    <a:cubicBezTo>
                      <a:pt x="1901606" y="4179570"/>
                      <a:pt x="1762541" y="4176713"/>
                      <a:pt x="1622523" y="4176713"/>
                    </a:cubicBezTo>
                    <a:cubicBezTo>
                      <a:pt x="1482506" y="4176713"/>
                      <a:pt x="1452026" y="4176713"/>
                      <a:pt x="1372968" y="4179570"/>
                    </a:cubicBezTo>
                    <a:cubicBezTo>
                      <a:pt x="1336773" y="4180523"/>
                      <a:pt x="1301531" y="4181475"/>
                      <a:pt x="1266288" y="4181475"/>
                    </a:cubicBezTo>
                    <a:cubicBezTo>
                      <a:pt x="1227236" y="4181475"/>
                      <a:pt x="1187231" y="4182428"/>
                      <a:pt x="1146273" y="4183380"/>
                    </a:cubicBezTo>
                    <a:close/>
                  </a:path>
                </a:pathLst>
              </a:custGeom>
              <a:solidFill>
                <a:srgbClr val="DCDD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70" name="Boundary 1 1">
                <a:extLst>
                  <a:ext uri="{FF2B5EF4-FFF2-40B4-BE49-F238E27FC236}">
                    <a16:creationId xmlns:a16="http://schemas.microsoft.com/office/drawing/2014/main" id="{B4A3339F-0C20-DA2A-43AD-F91CBC072A58}"/>
                  </a:ext>
                </a:extLst>
              </p:cNvPr>
              <p:cNvSpPr/>
              <p:nvPr/>
            </p:nvSpPr>
            <p:spPr>
              <a:xfrm>
                <a:off x="672275" y="1359216"/>
                <a:ext cx="4693255" cy="4219574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  <p:sp>
          <p:nvSpPr>
            <p:cNvPr id="159" name="Walk1 1">
              <a:extLst>
                <a:ext uri="{FF2B5EF4-FFF2-40B4-BE49-F238E27FC236}">
                  <a16:creationId xmlns:a16="http://schemas.microsoft.com/office/drawing/2014/main" id="{D466DA42-F976-5EAB-DC5E-B62982B8918B}"/>
                </a:ext>
              </a:extLst>
            </p:cNvPr>
            <p:cNvSpPr/>
            <p:nvPr/>
          </p:nvSpPr>
          <p:spPr>
            <a:xfrm>
              <a:off x="17838026" y="5332115"/>
              <a:ext cx="5383348" cy="5383348"/>
            </a:xfrm>
            <a:prstGeom prst="ellipse">
              <a:avLst/>
            </a:prstGeom>
            <a:gradFill>
              <a:gsLst>
                <a:gs pos="0">
                  <a:srgbClr val="E0E0E2">
                    <a:alpha val="8000"/>
                  </a:srgbClr>
                </a:gs>
                <a:gs pos="100000">
                  <a:schemeClr val="tx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160" name="EvalPt1">
              <a:extLst>
                <a:ext uri="{FF2B5EF4-FFF2-40B4-BE49-F238E27FC236}">
                  <a16:creationId xmlns:a16="http://schemas.microsoft.com/office/drawing/2014/main" id="{44137869-62FC-D7B8-0C78-23236ECF95D9}"/>
                </a:ext>
              </a:extLst>
            </p:cNvPr>
            <p:cNvSpPr/>
            <p:nvPr/>
          </p:nvSpPr>
          <p:spPr>
            <a:xfrm>
              <a:off x="20469287" y="7963379"/>
              <a:ext cx="120820" cy="12082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C1CA3370-4B20-F9D8-7472-30323588E8A2}"/>
                </a:ext>
              </a:extLst>
            </p:cNvPr>
            <p:cNvGrpSpPr/>
            <p:nvPr/>
          </p:nvGrpSpPr>
          <p:grpSpPr>
            <a:xfrm>
              <a:off x="16169000" y="5963024"/>
              <a:ext cx="2892076" cy="2941906"/>
              <a:chOff x="13649965" y="5817101"/>
              <a:chExt cx="4012816" cy="4081955"/>
            </a:xfrm>
          </p:grpSpPr>
          <p:sp>
            <p:nvSpPr>
              <p:cNvPr id="163" name="Step0 1 1 2">
                <a:extLst>
                  <a:ext uri="{FF2B5EF4-FFF2-40B4-BE49-F238E27FC236}">
                    <a16:creationId xmlns:a16="http://schemas.microsoft.com/office/drawing/2014/main" id="{434E09DC-E6CD-F236-C1C2-F295F62F3B92}"/>
                  </a:ext>
                </a:extLst>
              </p:cNvPr>
              <p:cNvSpPr/>
              <p:nvPr/>
            </p:nvSpPr>
            <p:spPr>
              <a:xfrm flipV="1">
                <a:off x="16204099" y="7096657"/>
                <a:ext cx="176966" cy="17696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164" name="Walk1 2">
                <a:extLst>
                  <a:ext uri="{FF2B5EF4-FFF2-40B4-BE49-F238E27FC236}">
                    <a16:creationId xmlns:a16="http://schemas.microsoft.com/office/drawing/2014/main" id="{ADBAF25B-35FE-9FC0-657A-12A92E4A0DF1}"/>
                  </a:ext>
                </a:extLst>
              </p:cNvPr>
              <p:cNvSpPr/>
              <p:nvPr/>
            </p:nvSpPr>
            <p:spPr>
              <a:xfrm>
                <a:off x="14926708" y="5817101"/>
                <a:ext cx="2736073" cy="2736072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9525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  <p:sp>
            <p:nvSpPr>
              <p:cNvPr id="165" name="Step0 2">
                <a:extLst>
                  <a:ext uri="{FF2B5EF4-FFF2-40B4-BE49-F238E27FC236}">
                    <a16:creationId xmlns:a16="http://schemas.microsoft.com/office/drawing/2014/main" id="{340CEFEA-7186-7F2F-7F69-6CCE264A08B5}"/>
                  </a:ext>
                </a:extLst>
              </p:cNvPr>
              <p:cNvSpPr/>
              <p:nvPr/>
            </p:nvSpPr>
            <p:spPr>
              <a:xfrm flipV="1">
                <a:off x="15269271" y="8106194"/>
                <a:ext cx="176967" cy="176960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/>
              </a:p>
            </p:txBody>
          </p:sp>
          <p:sp>
            <p:nvSpPr>
              <p:cNvPr id="166" name="Walk1 3">
                <a:extLst>
                  <a:ext uri="{FF2B5EF4-FFF2-40B4-BE49-F238E27FC236}">
                    <a16:creationId xmlns:a16="http://schemas.microsoft.com/office/drawing/2014/main" id="{08F0C19F-C346-C1A0-D312-5F607FACEBD0}"/>
                  </a:ext>
                </a:extLst>
              </p:cNvPr>
              <p:cNvSpPr/>
              <p:nvPr/>
            </p:nvSpPr>
            <p:spPr>
              <a:xfrm>
                <a:off x="13649965" y="6490290"/>
                <a:ext cx="3408769" cy="3408766"/>
              </a:xfrm>
              <a:prstGeom prst="ellipse">
                <a:avLst/>
              </a:prstGeom>
              <a:gradFill>
                <a:gsLst>
                  <a:gs pos="0">
                    <a:srgbClr val="E0E0E2">
                      <a:alpha val="8000"/>
                    </a:srgbClr>
                  </a:gs>
                  <a:gs pos="100000">
                    <a:schemeClr val="tx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9525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600" dirty="0"/>
              </a:p>
            </p:txBody>
          </p:sp>
        </p:grpSp>
        <p:sp>
          <p:nvSpPr>
            <p:cNvPr id="162" name="Step0 3">
              <a:extLst>
                <a:ext uri="{FF2B5EF4-FFF2-40B4-BE49-F238E27FC236}">
                  <a16:creationId xmlns:a16="http://schemas.microsoft.com/office/drawing/2014/main" id="{1DC8AB3F-0D0B-5BD0-F092-0C33C51868C6}"/>
                </a:ext>
              </a:extLst>
            </p:cNvPr>
            <p:cNvSpPr/>
            <p:nvPr/>
          </p:nvSpPr>
          <p:spPr>
            <a:xfrm flipV="1">
              <a:off x="17089161" y="8841169"/>
              <a:ext cx="127543" cy="127538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E78CDE8A-F2BC-1FBF-2819-AD33DDA61B77}"/>
              </a:ext>
            </a:extLst>
          </p:cNvPr>
          <p:cNvSpPr/>
          <p:nvPr/>
        </p:nvSpPr>
        <p:spPr>
          <a:xfrm>
            <a:off x="98396" y="13836521"/>
            <a:ext cx="5928130" cy="5924680"/>
          </a:xfrm>
          <a:custGeom>
            <a:avLst/>
            <a:gdLst>
              <a:gd name="csX0" fmla="*/ 0 w 5928130"/>
              <a:gd name="csY0" fmla="*/ 397428 h 5924680"/>
              <a:gd name="csX1" fmla="*/ 397428 w 5928130"/>
              <a:gd name="csY1" fmla="*/ 0 h 5924680"/>
              <a:gd name="csX2" fmla="*/ 1141753 w 5928130"/>
              <a:gd name="csY2" fmla="*/ 0 h 5924680"/>
              <a:gd name="csX3" fmla="*/ 1732079 w 5928130"/>
              <a:gd name="csY3" fmla="*/ 0 h 5924680"/>
              <a:gd name="csX4" fmla="*/ 2271073 w 5928130"/>
              <a:gd name="csY4" fmla="*/ 0 h 5924680"/>
              <a:gd name="csX5" fmla="*/ 2964065 w 5928130"/>
              <a:gd name="csY5" fmla="*/ 0 h 5924680"/>
              <a:gd name="csX6" fmla="*/ 3554392 w 5928130"/>
              <a:gd name="csY6" fmla="*/ 0 h 5924680"/>
              <a:gd name="csX7" fmla="*/ 4298716 w 5928130"/>
              <a:gd name="csY7" fmla="*/ 0 h 5924680"/>
              <a:gd name="csX8" fmla="*/ 4837710 w 5928130"/>
              <a:gd name="csY8" fmla="*/ 0 h 5924680"/>
              <a:gd name="csX9" fmla="*/ 5530702 w 5928130"/>
              <a:gd name="csY9" fmla="*/ 0 h 5924680"/>
              <a:gd name="csX10" fmla="*/ 5928130 w 5928130"/>
              <a:gd name="csY10" fmla="*/ 397428 h 5924680"/>
              <a:gd name="csX11" fmla="*/ 5928130 w 5928130"/>
              <a:gd name="csY11" fmla="*/ 1038656 h 5924680"/>
              <a:gd name="csX12" fmla="*/ 5928130 w 5928130"/>
              <a:gd name="csY12" fmla="*/ 1628586 h 5924680"/>
              <a:gd name="csX13" fmla="*/ 5928130 w 5928130"/>
              <a:gd name="csY13" fmla="*/ 2372410 h 5924680"/>
              <a:gd name="csX14" fmla="*/ 5928130 w 5928130"/>
              <a:gd name="csY14" fmla="*/ 3116235 h 5924680"/>
              <a:gd name="csX15" fmla="*/ 5928130 w 5928130"/>
              <a:gd name="csY15" fmla="*/ 3654866 h 5924680"/>
              <a:gd name="csX16" fmla="*/ 5928130 w 5928130"/>
              <a:gd name="csY16" fmla="*/ 4296094 h 5924680"/>
              <a:gd name="csX17" fmla="*/ 5928130 w 5928130"/>
              <a:gd name="csY17" fmla="*/ 5527252 h 5924680"/>
              <a:gd name="csX18" fmla="*/ 5530702 w 5928130"/>
              <a:gd name="csY18" fmla="*/ 5924680 h 5924680"/>
              <a:gd name="csX19" fmla="*/ 5043041 w 5928130"/>
              <a:gd name="csY19" fmla="*/ 5924680 h 5924680"/>
              <a:gd name="csX20" fmla="*/ 4298716 w 5928130"/>
              <a:gd name="csY20" fmla="*/ 5924680 h 5924680"/>
              <a:gd name="csX21" fmla="*/ 3657057 w 5928130"/>
              <a:gd name="csY21" fmla="*/ 5924680 h 5924680"/>
              <a:gd name="csX22" fmla="*/ 3118063 w 5928130"/>
              <a:gd name="csY22" fmla="*/ 5924680 h 5924680"/>
              <a:gd name="csX23" fmla="*/ 2476404 w 5928130"/>
              <a:gd name="csY23" fmla="*/ 5924680 h 5924680"/>
              <a:gd name="csX24" fmla="*/ 1988743 w 5928130"/>
              <a:gd name="csY24" fmla="*/ 5924680 h 5924680"/>
              <a:gd name="csX25" fmla="*/ 1501082 w 5928130"/>
              <a:gd name="csY25" fmla="*/ 5924680 h 5924680"/>
              <a:gd name="csX26" fmla="*/ 397428 w 5928130"/>
              <a:gd name="csY26" fmla="*/ 5924680 h 5924680"/>
              <a:gd name="csX27" fmla="*/ 0 w 5928130"/>
              <a:gd name="csY27" fmla="*/ 5527252 h 5924680"/>
              <a:gd name="csX28" fmla="*/ 0 w 5928130"/>
              <a:gd name="csY28" fmla="*/ 5039919 h 5924680"/>
              <a:gd name="csX29" fmla="*/ 0 w 5928130"/>
              <a:gd name="csY29" fmla="*/ 4347392 h 5924680"/>
              <a:gd name="csX30" fmla="*/ 0 w 5928130"/>
              <a:gd name="csY30" fmla="*/ 3860059 h 5924680"/>
              <a:gd name="csX31" fmla="*/ 0 w 5928130"/>
              <a:gd name="csY31" fmla="*/ 3167533 h 5924680"/>
              <a:gd name="csX32" fmla="*/ 0 w 5928130"/>
              <a:gd name="csY32" fmla="*/ 2628901 h 5924680"/>
              <a:gd name="csX33" fmla="*/ 0 w 5928130"/>
              <a:gd name="csY33" fmla="*/ 2141568 h 5924680"/>
              <a:gd name="csX34" fmla="*/ 0 w 5928130"/>
              <a:gd name="csY34" fmla="*/ 1602937 h 5924680"/>
              <a:gd name="csX35" fmla="*/ 0 w 5928130"/>
              <a:gd name="csY35" fmla="*/ 397428 h 59246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5928130" h="5924680" extrusionOk="0">
                <a:moveTo>
                  <a:pt x="0" y="397428"/>
                </a:moveTo>
                <a:cubicBezTo>
                  <a:pt x="-17318" y="167253"/>
                  <a:pt x="147700" y="11348"/>
                  <a:pt x="397428" y="0"/>
                </a:cubicBezTo>
                <a:cubicBezTo>
                  <a:pt x="585321" y="5529"/>
                  <a:pt x="827961" y="32963"/>
                  <a:pt x="1141753" y="0"/>
                </a:cubicBezTo>
                <a:cubicBezTo>
                  <a:pt x="1455546" y="-32963"/>
                  <a:pt x="1590440" y="18391"/>
                  <a:pt x="1732079" y="0"/>
                </a:cubicBezTo>
                <a:cubicBezTo>
                  <a:pt x="1873718" y="-18391"/>
                  <a:pt x="2019242" y="18501"/>
                  <a:pt x="2271073" y="0"/>
                </a:cubicBezTo>
                <a:cubicBezTo>
                  <a:pt x="2522904" y="-18501"/>
                  <a:pt x="2751108" y="-4723"/>
                  <a:pt x="2964065" y="0"/>
                </a:cubicBezTo>
                <a:cubicBezTo>
                  <a:pt x="3177022" y="4723"/>
                  <a:pt x="3366297" y="-4782"/>
                  <a:pt x="3554392" y="0"/>
                </a:cubicBezTo>
                <a:cubicBezTo>
                  <a:pt x="3742487" y="4782"/>
                  <a:pt x="3939870" y="10101"/>
                  <a:pt x="4298716" y="0"/>
                </a:cubicBezTo>
                <a:cubicBezTo>
                  <a:pt x="4657562" y="-10101"/>
                  <a:pt x="4655628" y="-17696"/>
                  <a:pt x="4837710" y="0"/>
                </a:cubicBezTo>
                <a:cubicBezTo>
                  <a:pt x="5019792" y="17696"/>
                  <a:pt x="5223963" y="-4504"/>
                  <a:pt x="5530702" y="0"/>
                </a:cubicBezTo>
                <a:cubicBezTo>
                  <a:pt x="5757605" y="1782"/>
                  <a:pt x="5891221" y="171965"/>
                  <a:pt x="5928130" y="397428"/>
                </a:cubicBezTo>
                <a:cubicBezTo>
                  <a:pt x="5941255" y="617401"/>
                  <a:pt x="5958187" y="756654"/>
                  <a:pt x="5928130" y="1038656"/>
                </a:cubicBezTo>
                <a:cubicBezTo>
                  <a:pt x="5898073" y="1320658"/>
                  <a:pt x="5916006" y="1398919"/>
                  <a:pt x="5928130" y="1628586"/>
                </a:cubicBezTo>
                <a:cubicBezTo>
                  <a:pt x="5940255" y="1858253"/>
                  <a:pt x="5901269" y="2146765"/>
                  <a:pt x="5928130" y="2372410"/>
                </a:cubicBezTo>
                <a:cubicBezTo>
                  <a:pt x="5954991" y="2598055"/>
                  <a:pt x="5918405" y="2762715"/>
                  <a:pt x="5928130" y="3116235"/>
                </a:cubicBezTo>
                <a:cubicBezTo>
                  <a:pt x="5937855" y="3469756"/>
                  <a:pt x="5903419" y="3469223"/>
                  <a:pt x="5928130" y="3654866"/>
                </a:cubicBezTo>
                <a:cubicBezTo>
                  <a:pt x="5952841" y="3840509"/>
                  <a:pt x="5916629" y="4133365"/>
                  <a:pt x="5928130" y="4296094"/>
                </a:cubicBezTo>
                <a:cubicBezTo>
                  <a:pt x="5939631" y="4458823"/>
                  <a:pt x="5978600" y="5195954"/>
                  <a:pt x="5928130" y="5527252"/>
                </a:cubicBezTo>
                <a:cubicBezTo>
                  <a:pt x="5913859" y="5703814"/>
                  <a:pt x="5778744" y="5918880"/>
                  <a:pt x="5530702" y="5924680"/>
                </a:cubicBezTo>
                <a:cubicBezTo>
                  <a:pt x="5392646" y="5909763"/>
                  <a:pt x="5210802" y="5942378"/>
                  <a:pt x="5043041" y="5924680"/>
                </a:cubicBezTo>
                <a:cubicBezTo>
                  <a:pt x="4875280" y="5906982"/>
                  <a:pt x="4537231" y="5929618"/>
                  <a:pt x="4298716" y="5924680"/>
                </a:cubicBezTo>
                <a:cubicBezTo>
                  <a:pt x="4060201" y="5919742"/>
                  <a:pt x="3824925" y="5954376"/>
                  <a:pt x="3657057" y="5924680"/>
                </a:cubicBezTo>
                <a:cubicBezTo>
                  <a:pt x="3489189" y="5894984"/>
                  <a:pt x="3230306" y="5924837"/>
                  <a:pt x="3118063" y="5924680"/>
                </a:cubicBezTo>
                <a:cubicBezTo>
                  <a:pt x="3005820" y="5924523"/>
                  <a:pt x="2624568" y="5913677"/>
                  <a:pt x="2476404" y="5924680"/>
                </a:cubicBezTo>
                <a:cubicBezTo>
                  <a:pt x="2328240" y="5935683"/>
                  <a:pt x="2128266" y="5916893"/>
                  <a:pt x="1988743" y="5924680"/>
                </a:cubicBezTo>
                <a:cubicBezTo>
                  <a:pt x="1849220" y="5932467"/>
                  <a:pt x="1612146" y="5909885"/>
                  <a:pt x="1501082" y="5924680"/>
                </a:cubicBezTo>
                <a:cubicBezTo>
                  <a:pt x="1390018" y="5939475"/>
                  <a:pt x="900103" y="5902996"/>
                  <a:pt x="397428" y="5924680"/>
                </a:cubicBezTo>
                <a:cubicBezTo>
                  <a:pt x="210300" y="5936007"/>
                  <a:pt x="3496" y="5758520"/>
                  <a:pt x="0" y="5527252"/>
                </a:cubicBezTo>
                <a:cubicBezTo>
                  <a:pt x="9205" y="5300384"/>
                  <a:pt x="-19723" y="5274154"/>
                  <a:pt x="0" y="5039919"/>
                </a:cubicBezTo>
                <a:cubicBezTo>
                  <a:pt x="19723" y="4805684"/>
                  <a:pt x="-12360" y="4691546"/>
                  <a:pt x="0" y="4347392"/>
                </a:cubicBezTo>
                <a:cubicBezTo>
                  <a:pt x="12360" y="4003238"/>
                  <a:pt x="1547" y="4043415"/>
                  <a:pt x="0" y="3860059"/>
                </a:cubicBezTo>
                <a:cubicBezTo>
                  <a:pt x="-1547" y="3676703"/>
                  <a:pt x="4348" y="3472484"/>
                  <a:pt x="0" y="3167533"/>
                </a:cubicBezTo>
                <a:cubicBezTo>
                  <a:pt x="-4348" y="2862582"/>
                  <a:pt x="-19666" y="2737309"/>
                  <a:pt x="0" y="2628901"/>
                </a:cubicBezTo>
                <a:cubicBezTo>
                  <a:pt x="19666" y="2520493"/>
                  <a:pt x="-6059" y="2325327"/>
                  <a:pt x="0" y="2141568"/>
                </a:cubicBezTo>
                <a:cubicBezTo>
                  <a:pt x="6059" y="1957809"/>
                  <a:pt x="11036" y="1800240"/>
                  <a:pt x="0" y="1602937"/>
                </a:cubicBezTo>
                <a:cubicBezTo>
                  <a:pt x="-11036" y="1405634"/>
                  <a:pt x="18686" y="722992"/>
                  <a:pt x="0" y="397428"/>
                </a:cubicBezTo>
                <a:close/>
              </a:path>
            </a:pathLst>
          </a:custGeom>
          <a:noFill/>
          <a:ln w="34925" cap="rnd" cmpd="sng">
            <a:gradFill flip="none" rotWithShape="1">
              <a:gsLst>
                <a:gs pos="0">
                  <a:schemeClr val="accent3">
                    <a:lumMod val="48000"/>
                  </a:schemeClr>
                </a:gs>
                <a:gs pos="35000">
                  <a:schemeClr val="accent3">
                    <a:lumMod val="69000"/>
                    <a:lumOff val="31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670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2" name="Text Placeholder 3 2">
            <a:extLst>
              <a:ext uri="{FF2B5EF4-FFF2-40B4-BE49-F238E27FC236}">
                <a16:creationId xmlns:a16="http://schemas.microsoft.com/office/drawing/2014/main" id="{06895BC8-F382-89F0-0D94-AD5EBBFEE722}"/>
              </a:ext>
            </a:extLst>
          </p:cNvPr>
          <p:cNvSpPr txBox="1">
            <a:spLocks/>
          </p:cNvSpPr>
          <p:nvPr/>
        </p:nvSpPr>
        <p:spPr>
          <a:xfrm>
            <a:off x="242698" y="16479767"/>
            <a:ext cx="3473901" cy="31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508760" rtl="0" eaLnBrk="1" latinLnBrk="0" hangingPunct="1">
              <a:lnSpc>
                <a:spcPct val="90000"/>
              </a:lnSpc>
              <a:spcBef>
                <a:spcPts val="1650"/>
              </a:spcBef>
              <a:buFont typeface="Arial" panose="020B0604020202020204" pitchFamily="34" charset="0"/>
              <a:buNone/>
              <a:defRPr sz="3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438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876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9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314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752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628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8066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5040" indent="0" algn="ctr" defTabSz="150876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Avenir Next LT Pro" panose="020B0504020202020204" pitchFamily="34" charset="0"/>
              </a:rPr>
              <a:t>P</a:t>
            </a:r>
            <a:r>
              <a:rPr lang="en-US" altLang="zh-CN" sz="1600" dirty="0">
                <a:latin typeface="Avenir Next LT Pro" panose="020B0504020202020204" pitchFamily="34" charset="0"/>
              </a:rPr>
              <a:t>ath</a:t>
            </a:r>
            <a:r>
              <a:rPr lang="en-US" sz="1600" dirty="0">
                <a:latin typeface="Avenir Next LT Pro" panose="020B0504020202020204" pitchFamily="34" charset="0"/>
              </a:rPr>
              <a:t> tracing</a:t>
            </a:r>
          </a:p>
        </p:txBody>
      </p:sp>
      <p:sp>
        <p:nvSpPr>
          <p:cNvPr id="173" name="Text Placeholder 3 3">
            <a:extLst>
              <a:ext uri="{FF2B5EF4-FFF2-40B4-BE49-F238E27FC236}">
                <a16:creationId xmlns:a16="http://schemas.microsoft.com/office/drawing/2014/main" id="{E0770B9A-2388-C844-9438-19C4D654BBC1}"/>
              </a:ext>
            </a:extLst>
          </p:cNvPr>
          <p:cNvSpPr txBox="1">
            <a:spLocks/>
          </p:cNvSpPr>
          <p:nvPr/>
        </p:nvSpPr>
        <p:spPr>
          <a:xfrm>
            <a:off x="3817661" y="16452309"/>
            <a:ext cx="1940113" cy="333292"/>
          </a:xfrm>
          <a:prstGeom prst="rect">
            <a:avLst/>
          </a:prstGeom>
          <a:ln w="12700"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algn="ctr"/>
            <a:r>
              <a:rPr lang="en-US" kern="0" dirty="0"/>
              <a:t>Walk on Spheres</a:t>
            </a:r>
          </a:p>
        </p:txBody>
      </p:sp>
      <p:pic>
        <p:nvPicPr>
          <p:cNvPr id="174" name="Picture 173">
            <a:extLst>
              <a:ext uri="{FF2B5EF4-FFF2-40B4-BE49-F238E27FC236}">
                <a16:creationId xmlns:a16="http://schemas.microsoft.com/office/drawing/2014/main" id="{976CF9BE-B989-3B91-8933-C132D65418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138" y="14815545"/>
            <a:ext cx="1294571" cy="202732"/>
          </a:xfrm>
          <a:prstGeom prst="rect">
            <a:avLst/>
          </a:prstGeom>
        </p:spPr>
      </p:pic>
      <p:pic>
        <p:nvPicPr>
          <p:cNvPr id="175" name="Picture 174">
            <a:extLst>
              <a:ext uri="{FF2B5EF4-FFF2-40B4-BE49-F238E27FC236}">
                <a16:creationId xmlns:a16="http://schemas.microsoft.com/office/drawing/2014/main" id="{BF7774D5-CB68-F1CA-E028-D605F10DF4B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80" y="14585148"/>
            <a:ext cx="1342273" cy="162981"/>
          </a:xfrm>
          <a:prstGeom prst="rect">
            <a:avLst/>
          </a:prstGeom>
        </p:spPr>
      </p:pic>
      <p:sp>
        <p:nvSpPr>
          <p:cNvPr id="176" name="Graphic 138 2">
            <a:extLst>
              <a:ext uri="{FF2B5EF4-FFF2-40B4-BE49-F238E27FC236}">
                <a16:creationId xmlns:a16="http://schemas.microsoft.com/office/drawing/2014/main" id="{4430AA68-CE4E-F866-7567-6E34C45DD5BA}"/>
              </a:ext>
            </a:extLst>
          </p:cNvPr>
          <p:cNvSpPr/>
          <p:nvPr/>
        </p:nvSpPr>
        <p:spPr>
          <a:xfrm>
            <a:off x="102212" y="16769631"/>
            <a:ext cx="5924314" cy="45800"/>
          </a:xfrm>
          <a:custGeom>
            <a:avLst/>
            <a:gdLst>
              <a:gd name="csX0" fmla="*/ 5865224 w 5924314"/>
              <a:gd name="csY0" fmla="*/ 20315 h 45800"/>
              <a:gd name="csX1" fmla="*/ 5804227 w 5924314"/>
              <a:gd name="csY1" fmla="*/ 12464 h 45800"/>
              <a:gd name="csX2" fmla="*/ 4823513 w 5924314"/>
              <a:gd name="csY2" fmla="*/ 437 h 45800"/>
              <a:gd name="csX3" fmla="*/ 2853507 w 5924314"/>
              <a:gd name="csY3" fmla="*/ 3817 h 45800"/>
              <a:gd name="csX4" fmla="*/ 884454 w 5924314"/>
              <a:gd name="csY4" fmla="*/ 6202 h 45800"/>
              <a:gd name="csX5" fmla="*/ 135337 w 5924314"/>
              <a:gd name="csY5" fmla="*/ 13954 h 45800"/>
              <a:gd name="csX6" fmla="*/ 0 w 5924314"/>
              <a:gd name="csY6" fmla="*/ 29260 h 45800"/>
              <a:gd name="csX7" fmla="*/ 171554 w 5924314"/>
              <a:gd name="csY7" fmla="*/ 44069 h 45800"/>
              <a:gd name="csX8" fmla="*/ 1269496 w 5924314"/>
              <a:gd name="csY8" fmla="*/ 44964 h 45800"/>
              <a:gd name="csX9" fmla="*/ 2854460 w 5924314"/>
              <a:gd name="csY9" fmla="*/ 42976 h 45800"/>
              <a:gd name="csX10" fmla="*/ 4605259 w 5924314"/>
              <a:gd name="csY10" fmla="*/ 40988 h 45800"/>
              <a:gd name="csX11" fmla="*/ 5769917 w 5924314"/>
              <a:gd name="csY11" fmla="*/ 39398 h 45800"/>
              <a:gd name="csX12" fmla="*/ 5575489 w 5924314"/>
              <a:gd name="csY12" fmla="*/ 32441 h 45800"/>
              <a:gd name="csX13" fmla="*/ 5924315 w 5924314"/>
              <a:gd name="csY13" fmla="*/ 30254 h 45800"/>
              <a:gd name="csX14" fmla="*/ 5687953 w 5924314"/>
              <a:gd name="csY14" fmla="*/ 24589 h 45800"/>
              <a:gd name="csX15" fmla="*/ 5866177 w 5924314"/>
              <a:gd name="csY15" fmla="*/ 20415 h 45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924314" h="45800">
                <a:moveTo>
                  <a:pt x="5865224" y="20315"/>
                </a:moveTo>
                <a:cubicBezTo>
                  <a:pt x="5851881" y="17135"/>
                  <a:pt x="5841397" y="13159"/>
                  <a:pt x="5804227" y="12464"/>
                </a:cubicBezTo>
                <a:cubicBezTo>
                  <a:pt x="5488760" y="1332"/>
                  <a:pt x="5151371" y="1829"/>
                  <a:pt x="4823513" y="437"/>
                </a:cubicBezTo>
                <a:cubicBezTo>
                  <a:pt x="4165891" y="-656"/>
                  <a:pt x="3509222" y="239"/>
                  <a:pt x="2853507" y="3817"/>
                </a:cubicBezTo>
                <a:cubicBezTo>
                  <a:pt x="2197791" y="6301"/>
                  <a:pt x="1540169" y="8190"/>
                  <a:pt x="884454" y="6202"/>
                </a:cubicBezTo>
                <a:cubicBezTo>
                  <a:pt x="634748" y="7892"/>
                  <a:pt x="374559" y="4811"/>
                  <a:pt x="135337" y="13954"/>
                </a:cubicBezTo>
                <a:cubicBezTo>
                  <a:pt x="65762" y="16141"/>
                  <a:pt x="42888" y="23993"/>
                  <a:pt x="0" y="29260"/>
                </a:cubicBezTo>
                <a:cubicBezTo>
                  <a:pt x="23827" y="37013"/>
                  <a:pt x="81964" y="45560"/>
                  <a:pt x="171554" y="44069"/>
                </a:cubicBezTo>
                <a:cubicBezTo>
                  <a:pt x="536581" y="39100"/>
                  <a:pt x="903515" y="43871"/>
                  <a:pt x="1269496" y="44964"/>
                </a:cubicBezTo>
                <a:cubicBezTo>
                  <a:pt x="1797500" y="46852"/>
                  <a:pt x="2326456" y="45262"/>
                  <a:pt x="2854460" y="42976"/>
                </a:cubicBezTo>
                <a:cubicBezTo>
                  <a:pt x="3437742" y="42082"/>
                  <a:pt x="4021024" y="40491"/>
                  <a:pt x="4605259" y="40988"/>
                </a:cubicBezTo>
                <a:cubicBezTo>
                  <a:pt x="4993161" y="40789"/>
                  <a:pt x="5382969" y="42578"/>
                  <a:pt x="5769917" y="39398"/>
                </a:cubicBezTo>
                <a:cubicBezTo>
                  <a:pt x="5707014" y="36317"/>
                  <a:pt x="5632674" y="36714"/>
                  <a:pt x="5575489" y="32441"/>
                </a:cubicBezTo>
                <a:cubicBezTo>
                  <a:pt x="5689858" y="29857"/>
                  <a:pt x="5808040" y="31447"/>
                  <a:pt x="5924315" y="30254"/>
                </a:cubicBezTo>
                <a:cubicBezTo>
                  <a:pt x="5860459" y="23893"/>
                  <a:pt x="5766104" y="26080"/>
                  <a:pt x="5687953" y="24589"/>
                </a:cubicBezTo>
                <a:cubicBezTo>
                  <a:pt x="5745137" y="22303"/>
                  <a:pt x="5806134" y="21607"/>
                  <a:pt x="5866177" y="2041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78" name="Title 3 10">
            <a:extLst>
              <a:ext uri="{FF2B5EF4-FFF2-40B4-BE49-F238E27FC236}">
                <a16:creationId xmlns:a16="http://schemas.microsoft.com/office/drawing/2014/main" id="{CC33F7F9-79CE-5550-6037-7D8F1A661F9B}"/>
              </a:ext>
            </a:extLst>
          </p:cNvPr>
          <p:cNvSpPr txBox="1">
            <a:spLocks/>
          </p:cNvSpPr>
          <p:nvPr/>
        </p:nvSpPr>
        <p:spPr>
          <a:xfrm>
            <a:off x="98396" y="16845917"/>
            <a:ext cx="5909526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 fontScale="92500"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Problem: </a:t>
            </a:r>
            <a:r>
              <a:rPr lang="en-US" sz="2500" b="1" kern="0" dirty="0" err="1">
                <a:solidFill>
                  <a:schemeClr val="accent3"/>
                </a:solidFill>
                <a:latin typeface="Avenir Next LT Pro Demi" panose="020B0704020202020204" pitchFamily="34" charset="0"/>
              </a:rPr>
              <a:t>WoS</a:t>
            </a:r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 produces noisy estimations</a:t>
            </a: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8A7FB46C-3486-EFA8-C427-2AA201FE26AA}"/>
              </a:ext>
            </a:extLst>
          </p:cNvPr>
          <p:cNvGrpSpPr/>
          <p:nvPr/>
        </p:nvGrpSpPr>
        <p:grpSpPr>
          <a:xfrm>
            <a:off x="206424" y="17492368"/>
            <a:ext cx="5851223" cy="2341310"/>
            <a:chOff x="98396" y="15396922"/>
            <a:chExt cx="24610078" cy="9847482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6D6C9558-05C3-0ED4-2337-3198244A0E2C}"/>
                </a:ext>
              </a:extLst>
            </p:cNvPr>
            <p:cNvGrpSpPr/>
            <p:nvPr/>
          </p:nvGrpSpPr>
          <p:grpSpPr>
            <a:xfrm>
              <a:off x="98396" y="15398678"/>
              <a:ext cx="7685590" cy="7685590"/>
              <a:chOff x="12979670" y="1719916"/>
              <a:chExt cx="11404330" cy="11404330"/>
            </a:xfrm>
          </p:grpSpPr>
          <p:pic>
            <p:nvPicPr>
              <p:cNvPr id="180" name="Picture 179" descr="A purple and green rabbit&#10;&#10;AI-generated content may be incorrect.">
                <a:extLst>
                  <a:ext uri="{FF2B5EF4-FFF2-40B4-BE49-F238E27FC236}">
                    <a16:creationId xmlns:a16="http://schemas.microsoft.com/office/drawing/2014/main" id="{70B8EBAD-6E9C-28DC-1524-F3F0C47882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979670" y="1719916"/>
                <a:ext cx="11404330" cy="11404330"/>
              </a:xfrm>
              <a:prstGeom prst="rect">
                <a:avLst/>
              </a:prstGeom>
            </p:spPr>
          </p:pic>
          <p:sp>
            <p:nvSpPr>
              <p:cNvPr id="185" name="Boundary 1 2">
                <a:extLst>
                  <a:ext uri="{FF2B5EF4-FFF2-40B4-BE49-F238E27FC236}">
                    <a16:creationId xmlns:a16="http://schemas.microsoft.com/office/drawing/2014/main" id="{0E3B81A8-4446-95A3-23CC-2D067C3AFDE0}"/>
                  </a:ext>
                </a:extLst>
              </p:cNvPr>
              <p:cNvSpPr/>
              <p:nvPr/>
            </p:nvSpPr>
            <p:spPr>
              <a:xfrm>
                <a:off x="13075757" y="2538363"/>
                <a:ext cx="11078977" cy="9960797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  <p:sp>
          <p:nvSpPr>
            <p:cNvPr id="186" name="Text Placeholder 8 1">
              <a:extLst>
                <a:ext uri="{FF2B5EF4-FFF2-40B4-BE49-F238E27FC236}">
                  <a16:creationId xmlns:a16="http://schemas.microsoft.com/office/drawing/2014/main" id="{DF789E4B-41A3-5F1D-A8F7-9F7954509AD5}"/>
                </a:ext>
              </a:extLst>
            </p:cNvPr>
            <p:cNvSpPr txBox="1">
              <a:spLocks/>
            </p:cNvSpPr>
            <p:nvPr/>
          </p:nvSpPr>
          <p:spPr>
            <a:xfrm>
              <a:off x="1049884" y="22855172"/>
              <a:ext cx="6730860" cy="2389232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250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sz="5900" kern="0" dirty="0"/>
                <a:t>1 Walk/Eval Pt</a:t>
              </a:r>
            </a:p>
            <a:p>
              <a:pPr algn="ctr"/>
              <a:r>
                <a:rPr lang="en-US" sz="5900" kern="0" dirty="0"/>
                <a:t>2s</a:t>
              </a:r>
            </a:p>
          </p:txBody>
        </p: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6A6ECA84-567B-6817-C081-58D69E5D34F1}"/>
                </a:ext>
              </a:extLst>
            </p:cNvPr>
            <p:cNvGrpSpPr/>
            <p:nvPr/>
          </p:nvGrpSpPr>
          <p:grpSpPr>
            <a:xfrm>
              <a:off x="16224563" y="15396922"/>
              <a:ext cx="7684403" cy="7684403"/>
              <a:chOff x="12984480" y="1719072"/>
              <a:chExt cx="11402568" cy="11402568"/>
            </a:xfrm>
          </p:grpSpPr>
          <p:pic>
            <p:nvPicPr>
              <p:cNvPr id="188" name="Picture 187">
                <a:extLst>
                  <a:ext uri="{FF2B5EF4-FFF2-40B4-BE49-F238E27FC236}">
                    <a16:creationId xmlns:a16="http://schemas.microsoft.com/office/drawing/2014/main" id="{B4609674-9065-A485-C377-9F6890D248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2984480" y="1719072"/>
                <a:ext cx="11402568" cy="11402568"/>
              </a:xfrm>
              <a:prstGeom prst="rect">
                <a:avLst/>
              </a:prstGeom>
            </p:spPr>
          </p:pic>
          <p:sp>
            <p:nvSpPr>
              <p:cNvPr id="193" name="Boundary 1 3">
                <a:extLst>
                  <a:ext uri="{FF2B5EF4-FFF2-40B4-BE49-F238E27FC236}">
                    <a16:creationId xmlns:a16="http://schemas.microsoft.com/office/drawing/2014/main" id="{BE27860A-BE93-6810-285D-A77367B4FEA6}"/>
                  </a:ext>
                </a:extLst>
              </p:cNvPr>
              <p:cNvSpPr/>
              <p:nvPr/>
            </p:nvSpPr>
            <p:spPr>
              <a:xfrm>
                <a:off x="13075757" y="2538362"/>
                <a:ext cx="11078979" cy="9960798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</p:grpSp>
        <p:sp>
          <p:nvSpPr>
            <p:cNvPr id="194" name="Text Placeholder 8 2">
              <a:extLst>
                <a:ext uri="{FF2B5EF4-FFF2-40B4-BE49-F238E27FC236}">
                  <a16:creationId xmlns:a16="http://schemas.microsoft.com/office/drawing/2014/main" id="{80EEDB33-D6C0-F80B-2685-26C3F002B912}"/>
                </a:ext>
              </a:extLst>
            </p:cNvPr>
            <p:cNvSpPr txBox="1">
              <a:spLocks/>
            </p:cNvSpPr>
            <p:nvPr/>
          </p:nvSpPr>
          <p:spPr>
            <a:xfrm>
              <a:off x="15800857" y="22855173"/>
              <a:ext cx="8907617" cy="2389231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rmAutofit fontScale="25000" lnSpcReduction="20000"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algn="ctr"/>
              <a:r>
                <a:rPr lang="en-US" sz="5900" kern="0" dirty="0"/>
                <a:t>1024 Walk/Eval Pt</a:t>
              </a:r>
            </a:p>
            <a:p>
              <a:pPr algn="ctr"/>
              <a:r>
                <a:rPr lang="en-US" sz="5900" kern="0" dirty="0"/>
                <a:t>360s</a:t>
              </a:r>
            </a:p>
          </p:txBody>
        </p: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832A196A-DD04-07DE-E3CF-26BB269282B5}"/>
                </a:ext>
              </a:extLst>
            </p:cNvPr>
            <p:cNvGrpSpPr/>
            <p:nvPr/>
          </p:nvGrpSpPr>
          <p:grpSpPr>
            <a:xfrm>
              <a:off x="8049939" y="15398678"/>
              <a:ext cx="8278222" cy="9376576"/>
              <a:chOff x="12728623" y="1719072"/>
              <a:chExt cx="12283711" cy="13913514"/>
            </a:xfrm>
          </p:grpSpPr>
          <p:pic>
            <p:nvPicPr>
              <p:cNvPr id="196" name="Picture 195">
                <a:extLst>
                  <a:ext uri="{FF2B5EF4-FFF2-40B4-BE49-F238E27FC236}">
                    <a16:creationId xmlns:a16="http://schemas.microsoft.com/office/drawing/2014/main" id="{6791FD82-3269-3FD9-A17C-6FA5B6E7F3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2984481" y="1719072"/>
                <a:ext cx="11402567" cy="11402568"/>
              </a:xfrm>
              <a:prstGeom prst="rect">
                <a:avLst/>
              </a:prstGeom>
            </p:spPr>
          </p:pic>
          <p:sp>
            <p:nvSpPr>
              <p:cNvPr id="202" name="Boundary 1 4">
                <a:extLst>
                  <a:ext uri="{FF2B5EF4-FFF2-40B4-BE49-F238E27FC236}">
                    <a16:creationId xmlns:a16="http://schemas.microsoft.com/office/drawing/2014/main" id="{812AC4CC-2C23-37C3-1E65-69FDE214823B}"/>
                  </a:ext>
                </a:extLst>
              </p:cNvPr>
              <p:cNvSpPr/>
              <p:nvPr/>
            </p:nvSpPr>
            <p:spPr>
              <a:xfrm>
                <a:off x="13075757" y="2538362"/>
                <a:ext cx="11078979" cy="9960797"/>
              </a:xfrm>
              <a:custGeom>
                <a:avLst/>
                <a:gdLst>
                  <a:gd name="connsiteX0" fmla="*/ 872743 w 4693255"/>
                  <a:gd name="connsiteY0" fmla="*/ 32385 h 4219574"/>
                  <a:gd name="connsiteX1" fmla="*/ 1134681 w 4693255"/>
                  <a:gd name="connsiteY1" fmla="*/ 115252 h 4219574"/>
                  <a:gd name="connsiteX2" fmla="*/ 1135633 w 4693255"/>
                  <a:gd name="connsiteY2" fmla="*/ 315278 h 4219574"/>
                  <a:gd name="connsiteX3" fmla="*/ 1108963 w 4693255"/>
                  <a:gd name="connsiteY3" fmla="*/ 369570 h 4219574"/>
                  <a:gd name="connsiteX4" fmla="*/ 1074673 w 4693255"/>
                  <a:gd name="connsiteY4" fmla="*/ 540068 h 4219574"/>
                  <a:gd name="connsiteX5" fmla="*/ 1168971 w 4693255"/>
                  <a:gd name="connsiteY5" fmla="*/ 630555 h 4219574"/>
                  <a:gd name="connsiteX6" fmla="*/ 1180401 w 4693255"/>
                  <a:gd name="connsiteY6" fmla="*/ 637223 h 4219574"/>
                  <a:gd name="connsiteX7" fmla="*/ 1348041 w 4693255"/>
                  <a:gd name="connsiteY7" fmla="*/ 841057 h 4219574"/>
                  <a:gd name="connsiteX8" fmla="*/ 1365186 w 4693255"/>
                  <a:gd name="connsiteY8" fmla="*/ 882015 h 4219574"/>
                  <a:gd name="connsiteX9" fmla="*/ 1406143 w 4693255"/>
                  <a:gd name="connsiteY9" fmla="*/ 1065848 h 4219574"/>
                  <a:gd name="connsiteX10" fmla="*/ 1221358 w 4693255"/>
                  <a:gd name="connsiteY10" fmla="*/ 1328737 h 4219574"/>
                  <a:gd name="connsiteX11" fmla="*/ 1148016 w 4693255"/>
                  <a:gd name="connsiteY11" fmla="*/ 1398270 h 4219574"/>
                  <a:gd name="connsiteX12" fmla="*/ 1173733 w 4693255"/>
                  <a:gd name="connsiteY12" fmla="*/ 1446848 h 4219574"/>
                  <a:gd name="connsiteX13" fmla="*/ 1182306 w 4693255"/>
                  <a:gd name="connsiteY13" fmla="*/ 1450658 h 4219574"/>
                  <a:gd name="connsiteX14" fmla="*/ 1381378 w 4693255"/>
                  <a:gd name="connsiteY14" fmla="*/ 1470660 h 4219574"/>
                  <a:gd name="connsiteX15" fmla="*/ 1508061 w 4693255"/>
                  <a:gd name="connsiteY15" fmla="*/ 1466850 h 4219574"/>
                  <a:gd name="connsiteX16" fmla="*/ 1631886 w 4693255"/>
                  <a:gd name="connsiteY16" fmla="*/ 1463040 h 4219574"/>
                  <a:gd name="connsiteX17" fmla="*/ 1703324 w 4693255"/>
                  <a:gd name="connsiteY17" fmla="*/ 1464945 h 4219574"/>
                  <a:gd name="connsiteX18" fmla="*/ 1705228 w 4693255"/>
                  <a:gd name="connsiteY18" fmla="*/ 1464945 h 4219574"/>
                  <a:gd name="connsiteX19" fmla="*/ 1708086 w 4693255"/>
                  <a:gd name="connsiteY19" fmla="*/ 1464945 h 4219574"/>
                  <a:gd name="connsiteX20" fmla="*/ 1734756 w 4693255"/>
                  <a:gd name="connsiteY20" fmla="*/ 1463993 h 4219574"/>
                  <a:gd name="connsiteX21" fmla="*/ 1877631 w 4693255"/>
                  <a:gd name="connsiteY21" fmla="*/ 1485900 h 4219574"/>
                  <a:gd name="connsiteX22" fmla="*/ 2031936 w 4693255"/>
                  <a:gd name="connsiteY22" fmla="*/ 1508760 h 4219574"/>
                  <a:gd name="connsiteX23" fmla="*/ 2074799 w 4693255"/>
                  <a:gd name="connsiteY23" fmla="*/ 1505903 h 4219574"/>
                  <a:gd name="connsiteX24" fmla="*/ 2077656 w 4693255"/>
                  <a:gd name="connsiteY24" fmla="*/ 1505903 h 4219574"/>
                  <a:gd name="connsiteX25" fmla="*/ 2200529 w 4693255"/>
                  <a:gd name="connsiteY25" fmla="*/ 1483995 h 4219574"/>
                  <a:gd name="connsiteX26" fmla="*/ 2430081 w 4693255"/>
                  <a:gd name="connsiteY26" fmla="*/ 1426845 h 4219574"/>
                  <a:gd name="connsiteX27" fmla="*/ 2431986 w 4693255"/>
                  <a:gd name="connsiteY27" fmla="*/ 1425893 h 4219574"/>
                  <a:gd name="connsiteX28" fmla="*/ 2517711 w 4693255"/>
                  <a:gd name="connsiteY28" fmla="*/ 1366837 h 4219574"/>
                  <a:gd name="connsiteX29" fmla="*/ 2637726 w 4693255"/>
                  <a:gd name="connsiteY29" fmla="*/ 1291590 h 4219574"/>
                  <a:gd name="connsiteX30" fmla="*/ 2637726 w 4693255"/>
                  <a:gd name="connsiteY30" fmla="*/ 1291590 h 4219574"/>
                  <a:gd name="connsiteX31" fmla="*/ 2687256 w 4693255"/>
                  <a:gd name="connsiteY31" fmla="*/ 1273493 h 4219574"/>
                  <a:gd name="connsiteX32" fmla="*/ 2764409 w 4693255"/>
                  <a:gd name="connsiteY32" fmla="*/ 1241108 h 4219574"/>
                  <a:gd name="connsiteX33" fmla="*/ 2765361 w 4693255"/>
                  <a:gd name="connsiteY33" fmla="*/ 1241108 h 4219574"/>
                  <a:gd name="connsiteX34" fmla="*/ 2925381 w 4693255"/>
                  <a:gd name="connsiteY34" fmla="*/ 1163955 h 4219574"/>
                  <a:gd name="connsiteX35" fmla="*/ 2926334 w 4693255"/>
                  <a:gd name="connsiteY35" fmla="*/ 1163955 h 4219574"/>
                  <a:gd name="connsiteX36" fmla="*/ 3048253 w 4693255"/>
                  <a:gd name="connsiteY36" fmla="*/ 1141095 h 4219574"/>
                  <a:gd name="connsiteX37" fmla="*/ 3172078 w 4693255"/>
                  <a:gd name="connsiteY37" fmla="*/ 1118235 h 4219574"/>
                  <a:gd name="connsiteX38" fmla="*/ 3226371 w 4693255"/>
                  <a:gd name="connsiteY38" fmla="*/ 1110615 h 4219574"/>
                  <a:gd name="connsiteX39" fmla="*/ 3246374 w 4693255"/>
                  <a:gd name="connsiteY39" fmla="*/ 1110615 h 4219574"/>
                  <a:gd name="connsiteX40" fmla="*/ 3441636 w 4693255"/>
                  <a:gd name="connsiteY40" fmla="*/ 1145858 h 4219574"/>
                  <a:gd name="connsiteX41" fmla="*/ 3498786 w 4693255"/>
                  <a:gd name="connsiteY41" fmla="*/ 1161098 h 4219574"/>
                  <a:gd name="connsiteX42" fmla="*/ 3500691 w 4693255"/>
                  <a:gd name="connsiteY42" fmla="*/ 1161098 h 4219574"/>
                  <a:gd name="connsiteX43" fmla="*/ 3536886 w 4693255"/>
                  <a:gd name="connsiteY43" fmla="*/ 1163955 h 4219574"/>
                  <a:gd name="connsiteX44" fmla="*/ 3574986 w 4693255"/>
                  <a:gd name="connsiteY44" fmla="*/ 1162050 h 4219574"/>
                  <a:gd name="connsiteX45" fmla="*/ 3609276 w 4693255"/>
                  <a:gd name="connsiteY45" fmla="*/ 1160145 h 4219574"/>
                  <a:gd name="connsiteX46" fmla="*/ 3668331 w 4693255"/>
                  <a:gd name="connsiteY46" fmla="*/ 1174433 h 4219574"/>
                  <a:gd name="connsiteX47" fmla="*/ 3670236 w 4693255"/>
                  <a:gd name="connsiteY47" fmla="*/ 1175385 h 4219574"/>
                  <a:gd name="connsiteX48" fmla="*/ 3716909 w 4693255"/>
                  <a:gd name="connsiteY48" fmla="*/ 1204912 h 4219574"/>
                  <a:gd name="connsiteX49" fmla="*/ 3803586 w 4693255"/>
                  <a:gd name="connsiteY49" fmla="*/ 1252537 h 4219574"/>
                  <a:gd name="connsiteX50" fmla="*/ 3991228 w 4693255"/>
                  <a:gd name="connsiteY50" fmla="*/ 1322070 h 4219574"/>
                  <a:gd name="connsiteX51" fmla="*/ 4058856 w 4693255"/>
                  <a:gd name="connsiteY51" fmla="*/ 1376362 h 4219574"/>
                  <a:gd name="connsiteX52" fmla="*/ 4096956 w 4693255"/>
                  <a:gd name="connsiteY52" fmla="*/ 1410653 h 4219574"/>
                  <a:gd name="connsiteX53" fmla="*/ 4206494 w 4693255"/>
                  <a:gd name="connsiteY53" fmla="*/ 1475423 h 4219574"/>
                  <a:gd name="connsiteX54" fmla="*/ 4316984 w 4693255"/>
                  <a:gd name="connsiteY54" fmla="*/ 1544003 h 4219574"/>
                  <a:gd name="connsiteX55" fmla="*/ 4316984 w 4693255"/>
                  <a:gd name="connsiteY55" fmla="*/ 1544003 h 4219574"/>
                  <a:gd name="connsiteX56" fmla="*/ 4382706 w 4693255"/>
                  <a:gd name="connsiteY56" fmla="*/ 1654493 h 4219574"/>
                  <a:gd name="connsiteX57" fmla="*/ 4415091 w 4693255"/>
                  <a:gd name="connsiteY57" fmla="*/ 1722120 h 4219574"/>
                  <a:gd name="connsiteX58" fmla="*/ 4416044 w 4693255"/>
                  <a:gd name="connsiteY58" fmla="*/ 1724025 h 4219574"/>
                  <a:gd name="connsiteX59" fmla="*/ 4443666 w 4693255"/>
                  <a:gd name="connsiteY59" fmla="*/ 1764030 h 4219574"/>
                  <a:gd name="connsiteX60" fmla="*/ 4656074 w 4693255"/>
                  <a:gd name="connsiteY60" fmla="*/ 2229803 h 4219574"/>
                  <a:gd name="connsiteX61" fmla="*/ 4656074 w 4693255"/>
                  <a:gd name="connsiteY61" fmla="*/ 2318385 h 4219574"/>
                  <a:gd name="connsiteX62" fmla="*/ 4656074 w 4693255"/>
                  <a:gd name="connsiteY62" fmla="*/ 2418397 h 4219574"/>
                  <a:gd name="connsiteX63" fmla="*/ 4659884 w 4693255"/>
                  <a:gd name="connsiteY63" fmla="*/ 2486025 h 4219574"/>
                  <a:gd name="connsiteX64" fmla="*/ 4646549 w 4693255"/>
                  <a:gd name="connsiteY64" fmla="*/ 2827972 h 4219574"/>
                  <a:gd name="connsiteX65" fmla="*/ 4646549 w 4693255"/>
                  <a:gd name="connsiteY65" fmla="*/ 2829878 h 4219574"/>
                  <a:gd name="connsiteX66" fmla="*/ 4646549 w 4693255"/>
                  <a:gd name="connsiteY66" fmla="*/ 2980372 h 4219574"/>
                  <a:gd name="connsiteX67" fmla="*/ 4650359 w 4693255"/>
                  <a:gd name="connsiteY67" fmla="*/ 3044190 h 4219574"/>
                  <a:gd name="connsiteX68" fmla="*/ 4650359 w 4693255"/>
                  <a:gd name="connsiteY68" fmla="*/ 3044190 h 4219574"/>
                  <a:gd name="connsiteX69" fmla="*/ 4627499 w 4693255"/>
                  <a:gd name="connsiteY69" fmla="*/ 3211830 h 4219574"/>
                  <a:gd name="connsiteX70" fmla="*/ 4627499 w 4693255"/>
                  <a:gd name="connsiteY70" fmla="*/ 3213735 h 4219574"/>
                  <a:gd name="connsiteX71" fmla="*/ 4465574 w 4693255"/>
                  <a:gd name="connsiteY71" fmla="*/ 3538538 h 4219574"/>
                  <a:gd name="connsiteX72" fmla="*/ 4360799 w 4693255"/>
                  <a:gd name="connsiteY72" fmla="*/ 3708083 h 4219574"/>
                  <a:gd name="connsiteX73" fmla="*/ 4333176 w 4693255"/>
                  <a:gd name="connsiteY73" fmla="*/ 3760470 h 4219574"/>
                  <a:gd name="connsiteX74" fmla="*/ 4149343 w 4693255"/>
                  <a:gd name="connsiteY74" fmla="*/ 4048125 h 4219574"/>
                  <a:gd name="connsiteX75" fmla="*/ 3873118 w 4693255"/>
                  <a:gd name="connsiteY75" fmla="*/ 4179570 h 4219574"/>
                  <a:gd name="connsiteX76" fmla="*/ 3847401 w 4693255"/>
                  <a:gd name="connsiteY76" fmla="*/ 4179570 h 4219574"/>
                  <a:gd name="connsiteX77" fmla="*/ 3845496 w 4693255"/>
                  <a:gd name="connsiteY77" fmla="*/ 4179570 h 4219574"/>
                  <a:gd name="connsiteX78" fmla="*/ 3845496 w 4693255"/>
                  <a:gd name="connsiteY78" fmla="*/ 4179570 h 4219574"/>
                  <a:gd name="connsiteX79" fmla="*/ 3782631 w 4693255"/>
                  <a:gd name="connsiteY79" fmla="*/ 4180522 h 4219574"/>
                  <a:gd name="connsiteX80" fmla="*/ 3508311 w 4693255"/>
                  <a:gd name="connsiteY80" fmla="*/ 4142422 h 4219574"/>
                  <a:gd name="connsiteX81" fmla="*/ 3417824 w 4693255"/>
                  <a:gd name="connsiteY81" fmla="*/ 4107180 h 4219574"/>
                  <a:gd name="connsiteX82" fmla="*/ 3373056 w 4693255"/>
                  <a:gd name="connsiteY82" fmla="*/ 4091940 h 4219574"/>
                  <a:gd name="connsiteX83" fmla="*/ 3252089 w 4693255"/>
                  <a:gd name="connsiteY83" fmla="*/ 4043363 h 4219574"/>
                  <a:gd name="connsiteX84" fmla="*/ 3220656 w 4693255"/>
                  <a:gd name="connsiteY84" fmla="*/ 4034790 h 4219574"/>
                  <a:gd name="connsiteX85" fmla="*/ 3218751 w 4693255"/>
                  <a:gd name="connsiteY85" fmla="*/ 4034790 h 4219574"/>
                  <a:gd name="connsiteX86" fmla="*/ 3025393 w 4693255"/>
                  <a:gd name="connsiteY86" fmla="*/ 4016693 h 4219574"/>
                  <a:gd name="connsiteX87" fmla="*/ 2939668 w 4693255"/>
                  <a:gd name="connsiteY87" fmla="*/ 4017645 h 4219574"/>
                  <a:gd name="connsiteX88" fmla="*/ 2880614 w 4693255"/>
                  <a:gd name="connsiteY88" fmla="*/ 4018597 h 4219574"/>
                  <a:gd name="connsiteX89" fmla="*/ 2764409 w 4693255"/>
                  <a:gd name="connsiteY89" fmla="*/ 4020503 h 4219574"/>
                  <a:gd name="connsiteX90" fmla="*/ 2480564 w 4693255"/>
                  <a:gd name="connsiteY90" fmla="*/ 4024313 h 4219574"/>
                  <a:gd name="connsiteX91" fmla="*/ 2438653 w 4693255"/>
                  <a:gd name="connsiteY91" fmla="*/ 4024313 h 4219574"/>
                  <a:gd name="connsiteX92" fmla="*/ 2433891 w 4693255"/>
                  <a:gd name="connsiteY92" fmla="*/ 4024313 h 4219574"/>
                  <a:gd name="connsiteX93" fmla="*/ 2224341 w 4693255"/>
                  <a:gd name="connsiteY93" fmla="*/ 4112895 h 4219574"/>
                  <a:gd name="connsiteX94" fmla="*/ 2053843 w 4693255"/>
                  <a:gd name="connsiteY94" fmla="*/ 4188143 h 4219574"/>
                  <a:gd name="connsiteX95" fmla="*/ 2049081 w 4693255"/>
                  <a:gd name="connsiteY95" fmla="*/ 4188143 h 4219574"/>
                  <a:gd name="connsiteX96" fmla="*/ 1639506 w 4693255"/>
                  <a:gd name="connsiteY96" fmla="*/ 4183380 h 4219574"/>
                  <a:gd name="connsiteX97" fmla="*/ 1389951 w 4693255"/>
                  <a:gd name="connsiteY97" fmla="*/ 4186238 h 4219574"/>
                  <a:gd name="connsiteX98" fmla="*/ 1284224 w 4693255"/>
                  <a:gd name="connsiteY98" fmla="*/ 4188143 h 4219574"/>
                  <a:gd name="connsiteX99" fmla="*/ 1164208 w 4693255"/>
                  <a:gd name="connsiteY99" fmla="*/ 4190047 h 4219574"/>
                  <a:gd name="connsiteX100" fmla="*/ 1145158 w 4693255"/>
                  <a:gd name="connsiteY100" fmla="*/ 4190047 h 4219574"/>
                  <a:gd name="connsiteX101" fmla="*/ 999426 w 4693255"/>
                  <a:gd name="connsiteY101" fmla="*/ 4161472 h 4219574"/>
                  <a:gd name="connsiteX102" fmla="*/ 1030858 w 4693255"/>
                  <a:gd name="connsiteY102" fmla="*/ 3973830 h 4219574"/>
                  <a:gd name="connsiteX103" fmla="*/ 1045146 w 4693255"/>
                  <a:gd name="connsiteY103" fmla="*/ 3942397 h 4219574"/>
                  <a:gd name="connsiteX104" fmla="*/ 1045146 w 4693255"/>
                  <a:gd name="connsiteY104" fmla="*/ 3940493 h 4219574"/>
                  <a:gd name="connsiteX105" fmla="*/ 1370901 w 4693255"/>
                  <a:gd name="connsiteY105" fmla="*/ 3733800 h 4219574"/>
                  <a:gd name="connsiteX106" fmla="*/ 1654746 w 4693255"/>
                  <a:gd name="connsiteY106" fmla="*/ 3465195 h 4219574"/>
                  <a:gd name="connsiteX107" fmla="*/ 1653793 w 4693255"/>
                  <a:gd name="connsiteY107" fmla="*/ 3333750 h 4219574"/>
                  <a:gd name="connsiteX108" fmla="*/ 1652841 w 4693255"/>
                  <a:gd name="connsiteY108" fmla="*/ 3314700 h 4219574"/>
                  <a:gd name="connsiteX109" fmla="*/ 1502346 w 4693255"/>
                  <a:gd name="connsiteY109" fmla="*/ 3043238 h 4219574"/>
                  <a:gd name="connsiteX110" fmla="*/ 1497583 w 4693255"/>
                  <a:gd name="connsiteY110" fmla="*/ 3043238 h 4219574"/>
                  <a:gd name="connsiteX111" fmla="*/ 1095628 w 4693255"/>
                  <a:gd name="connsiteY111" fmla="*/ 2932747 h 4219574"/>
                  <a:gd name="connsiteX112" fmla="*/ 1085151 w 4693255"/>
                  <a:gd name="connsiteY112" fmla="*/ 2927985 h 4219574"/>
                  <a:gd name="connsiteX113" fmla="*/ 734631 w 4693255"/>
                  <a:gd name="connsiteY113" fmla="*/ 2679383 h 4219574"/>
                  <a:gd name="connsiteX114" fmla="*/ 660336 w 4693255"/>
                  <a:gd name="connsiteY114" fmla="*/ 2571750 h 4219574"/>
                  <a:gd name="connsiteX115" fmla="*/ 560323 w 4693255"/>
                  <a:gd name="connsiteY115" fmla="*/ 2408872 h 4219574"/>
                  <a:gd name="connsiteX116" fmla="*/ 558418 w 4693255"/>
                  <a:gd name="connsiteY116" fmla="*/ 2160270 h 4219574"/>
                  <a:gd name="connsiteX117" fmla="*/ 576516 w 4693255"/>
                  <a:gd name="connsiteY117" fmla="*/ 2056448 h 4219574"/>
                  <a:gd name="connsiteX118" fmla="*/ 600328 w 4693255"/>
                  <a:gd name="connsiteY118" fmla="*/ 1927860 h 4219574"/>
                  <a:gd name="connsiteX119" fmla="*/ 628903 w 4693255"/>
                  <a:gd name="connsiteY119" fmla="*/ 1853565 h 4219574"/>
                  <a:gd name="connsiteX120" fmla="*/ 650811 w 4693255"/>
                  <a:gd name="connsiteY120" fmla="*/ 1602105 h 4219574"/>
                  <a:gd name="connsiteX121" fmla="*/ 649858 w 4693255"/>
                  <a:gd name="connsiteY121" fmla="*/ 1600200 h 4219574"/>
                  <a:gd name="connsiteX122" fmla="*/ 529843 w 4693255"/>
                  <a:gd name="connsiteY122" fmla="*/ 1526858 h 4219574"/>
                  <a:gd name="connsiteX123" fmla="*/ 477456 w 4693255"/>
                  <a:gd name="connsiteY123" fmla="*/ 1507808 h 4219574"/>
                  <a:gd name="connsiteX124" fmla="*/ 346011 w 4693255"/>
                  <a:gd name="connsiteY124" fmla="*/ 1463993 h 4219574"/>
                  <a:gd name="connsiteX125" fmla="*/ 190753 w 4693255"/>
                  <a:gd name="connsiteY125" fmla="*/ 1404937 h 4219574"/>
                  <a:gd name="connsiteX126" fmla="*/ 190753 w 4693255"/>
                  <a:gd name="connsiteY126" fmla="*/ 1404937 h 4219574"/>
                  <a:gd name="connsiteX127" fmla="*/ 108838 w 4693255"/>
                  <a:gd name="connsiteY127" fmla="*/ 779145 h 4219574"/>
                  <a:gd name="connsiteX128" fmla="*/ 141223 w 4693255"/>
                  <a:gd name="connsiteY128" fmla="*/ 619125 h 4219574"/>
                  <a:gd name="connsiteX129" fmla="*/ 146938 w 4693255"/>
                  <a:gd name="connsiteY129" fmla="*/ 572453 h 4219574"/>
                  <a:gd name="connsiteX130" fmla="*/ 205993 w 4693255"/>
                  <a:gd name="connsiteY130" fmla="*/ 343853 h 4219574"/>
                  <a:gd name="connsiteX131" fmla="*/ 507936 w 4693255"/>
                  <a:gd name="connsiteY131" fmla="*/ 88582 h 4219574"/>
                  <a:gd name="connsiteX132" fmla="*/ 787018 w 4693255"/>
                  <a:gd name="connsiteY132" fmla="*/ 36195 h 4219574"/>
                  <a:gd name="connsiteX133" fmla="*/ 796543 w 4693255"/>
                  <a:gd name="connsiteY133" fmla="*/ 36195 h 4219574"/>
                  <a:gd name="connsiteX134" fmla="*/ 872743 w 4693255"/>
                  <a:gd name="connsiteY134" fmla="*/ 32385 h 4219574"/>
                  <a:gd name="connsiteX135" fmla="*/ 872743 w 4693255"/>
                  <a:gd name="connsiteY135" fmla="*/ 3810 h 4219574"/>
                  <a:gd name="connsiteX136" fmla="*/ 794638 w 4693255"/>
                  <a:gd name="connsiteY136" fmla="*/ 6667 h 4219574"/>
                  <a:gd name="connsiteX137" fmla="*/ 496506 w 4693255"/>
                  <a:gd name="connsiteY137" fmla="*/ 61913 h 4219574"/>
                  <a:gd name="connsiteX138" fmla="*/ 180276 w 4693255"/>
                  <a:gd name="connsiteY138" fmla="*/ 330517 h 4219574"/>
                  <a:gd name="connsiteX139" fmla="*/ 118363 w 4693255"/>
                  <a:gd name="connsiteY139" fmla="*/ 569595 h 4219574"/>
                  <a:gd name="connsiteX140" fmla="*/ 82168 w 4693255"/>
                  <a:gd name="connsiteY140" fmla="*/ 768668 h 4219574"/>
                  <a:gd name="connsiteX141" fmla="*/ 171703 w 4693255"/>
                  <a:gd name="connsiteY141" fmla="*/ 1426845 h 4219574"/>
                  <a:gd name="connsiteX142" fmla="*/ 461263 w 4693255"/>
                  <a:gd name="connsiteY142" fmla="*/ 1531620 h 4219574"/>
                  <a:gd name="connsiteX143" fmla="*/ 622236 w 4693255"/>
                  <a:gd name="connsiteY143" fmla="*/ 1613535 h 4219574"/>
                  <a:gd name="connsiteX144" fmla="*/ 569848 w 4693255"/>
                  <a:gd name="connsiteY144" fmla="*/ 1918335 h 4219574"/>
                  <a:gd name="connsiteX145" fmla="*/ 526986 w 4693255"/>
                  <a:gd name="connsiteY145" fmla="*/ 2152650 h 4219574"/>
                  <a:gd name="connsiteX146" fmla="*/ 529843 w 4693255"/>
                  <a:gd name="connsiteY146" fmla="*/ 2416493 h 4219574"/>
                  <a:gd name="connsiteX147" fmla="*/ 707008 w 4693255"/>
                  <a:gd name="connsiteY147" fmla="*/ 2692718 h 4219574"/>
                  <a:gd name="connsiteX148" fmla="*/ 1081341 w 4693255"/>
                  <a:gd name="connsiteY148" fmla="*/ 2957513 h 4219574"/>
                  <a:gd name="connsiteX149" fmla="*/ 1492821 w 4693255"/>
                  <a:gd name="connsiteY149" fmla="*/ 3070860 h 4219574"/>
                  <a:gd name="connsiteX150" fmla="*/ 1620456 w 4693255"/>
                  <a:gd name="connsiteY150" fmla="*/ 3315653 h 4219574"/>
                  <a:gd name="connsiteX151" fmla="*/ 1623313 w 4693255"/>
                  <a:gd name="connsiteY151" fmla="*/ 3464243 h 4219574"/>
                  <a:gd name="connsiteX152" fmla="*/ 1018476 w 4693255"/>
                  <a:gd name="connsiteY152" fmla="*/ 3928110 h 4219574"/>
                  <a:gd name="connsiteX153" fmla="*/ 1016571 w 4693255"/>
                  <a:gd name="connsiteY153" fmla="*/ 3930968 h 4219574"/>
                  <a:gd name="connsiteX154" fmla="*/ 978471 w 4693255"/>
                  <a:gd name="connsiteY154" fmla="*/ 4184333 h 4219574"/>
                  <a:gd name="connsiteX155" fmla="*/ 1162303 w 4693255"/>
                  <a:gd name="connsiteY155" fmla="*/ 4219575 h 4219574"/>
                  <a:gd name="connsiteX156" fmla="*/ 1388999 w 4693255"/>
                  <a:gd name="connsiteY156" fmla="*/ 4214813 h 4219574"/>
                  <a:gd name="connsiteX157" fmla="*/ 1637601 w 4693255"/>
                  <a:gd name="connsiteY157" fmla="*/ 4211955 h 4219574"/>
                  <a:gd name="connsiteX158" fmla="*/ 2047176 w 4693255"/>
                  <a:gd name="connsiteY158" fmla="*/ 4216718 h 4219574"/>
                  <a:gd name="connsiteX159" fmla="*/ 2052891 w 4693255"/>
                  <a:gd name="connsiteY159" fmla="*/ 4216718 h 4219574"/>
                  <a:gd name="connsiteX160" fmla="*/ 2431986 w 4693255"/>
                  <a:gd name="connsiteY160" fmla="*/ 4052888 h 4219574"/>
                  <a:gd name="connsiteX161" fmla="*/ 2435796 w 4693255"/>
                  <a:gd name="connsiteY161" fmla="*/ 4052888 h 4219574"/>
                  <a:gd name="connsiteX162" fmla="*/ 2477706 w 4693255"/>
                  <a:gd name="connsiteY162" fmla="*/ 4052888 h 4219574"/>
                  <a:gd name="connsiteX163" fmla="*/ 2878709 w 4693255"/>
                  <a:gd name="connsiteY163" fmla="*/ 4046220 h 4219574"/>
                  <a:gd name="connsiteX164" fmla="*/ 3022536 w 4693255"/>
                  <a:gd name="connsiteY164" fmla="*/ 4043363 h 4219574"/>
                  <a:gd name="connsiteX165" fmla="*/ 3209226 w 4693255"/>
                  <a:gd name="connsiteY165" fmla="*/ 4060508 h 4219574"/>
                  <a:gd name="connsiteX166" fmla="*/ 3356864 w 4693255"/>
                  <a:gd name="connsiteY166" fmla="*/ 4115753 h 4219574"/>
                  <a:gd name="connsiteX167" fmla="*/ 3494024 w 4693255"/>
                  <a:gd name="connsiteY167" fmla="*/ 4168140 h 4219574"/>
                  <a:gd name="connsiteX168" fmla="*/ 3779774 w 4693255"/>
                  <a:gd name="connsiteY168" fmla="*/ 4208145 h 4219574"/>
                  <a:gd name="connsiteX169" fmla="*/ 3843591 w 4693255"/>
                  <a:gd name="connsiteY169" fmla="*/ 4207193 h 4219574"/>
                  <a:gd name="connsiteX170" fmla="*/ 3871214 w 4693255"/>
                  <a:gd name="connsiteY170" fmla="*/ 4207193 h 4219574"/>
                  <a:gd name="connsiteX171" fmla="*/ 4384611 w 4693255"/>
                  <a:gd name="connsiteY171" fmla="*/ 3721418 h 4219574"/>
                  <a:gd name="connsiteX172" fmla="*/ 4654169 w 4693255"/>
                  <a:gd name="connsiteY172" fmla="*/ 3219450 h 4219574"/>
                  <a:gd name="connsiteX173" fmla="*/ 4677981 w 4693255"/>
                  <a:gd name="connsiteY173" fmla="*/ 3042285 h 4219574"/>
                  <a:gd name="connsiteX174" fmla="*/ 4673219 w 4693255"/>
                  <a:gd name="connsiteY174" fmla="*/ 2832735 h 4219574"/>
                  <a:gd name="connsiteX175" fmla="*/ 4684649 w 4693255"/>
                  <a:gd name="connsiteY175" fmla="*/ 2414588 h 4219574"/>
                  <a:gd name="connsiteX176" fmla="*/ 4683696 w 4693255"/>
                  <a:gd name="connsiteY176" fmla="*/ 2225993 h 4219574"/>
                  <a:gd name="connsiteX177" fmla="*/ 4438904 w 4693255"/>
                  <a:gd name="connsiteY177" fmla="*/ 1705928 h 4219574"/>
                  <a:gd name="connsiteX178" fmla="*/ 4335081 w 4693255"/>
                  <a:gd name="connsiteY178" fmla="*/ 1520190 h 4219574"/>
                  <a:gd name="connsiteX179" fmla="*/ 4113149 w 4693255"/>
                  <a:gd name="connsiteY179" fmla="*/ 1385887 h 4219574"/>
                  <a:gd name="connsiteX180" fmla="*/ 4001706 w 4693255"/>
                  <a:gd name="connsiteY180" fmla="*/ 1294448 h 4219574"/>
                  <a:gd name="connsiteX181" fmla="*/ 3810253 w 4693255"/>
                  <a:gd name="connsiteY181" fmla="*/ 1223962 h 4219574"/>
                  <a:gd name="connsiteX182" fmla="*/ 3681666 w 4693255"/>
                  <a:gd name="connsiteY182" fmla="*/ 1147762 h 4219574"/>
                  <a:gd name="connsiteX183" fmla="*/ 3607371 w 4693255"/>
                  <a:gd name="connsiteY183" fmla="*/ 1129665 h 4219574"/>
                  <a:gd name="connsiteX184" fmla="*/ 3534981 w 4693255"/>
                  <a:gd name="connsiteY184" fmla="*/ 1132523 h 4219574"/>
                  <a:gd name="connsiteX185" fmla="*/ 3503549 w 4693255"/>
                  <a:gd name="connsiteY185" fmla="*/ 1130618 h 4219574"/>
                  <a:gd name="connsiteX186" fmla="*/ 3244468 w 4693255"/>
                  <a:gd name="connsiteY186" fmla="*/ 1079183 h 4219574"/>
                  <a:gd name="connsiteX187" fmla="*/ 3222561 w 4693255"/>
                  <a:gd name="connsiteY187" fmla="*/ 1079183 h 4219574"/>
                  <a:gd name="connsiteX188" fmla="*/ 3163506 w 4693255"/>
                  <a:gd name="connsiteY188" fmla="*/ 1087755 h 4219574"/>
                  <a:gd name="connsiteX189" fmla="*/ 2916809 w 4693255"/>
                  <a:gd name="connsiteY189" fmla="*/ 1133475 h 4219574"/>
                  <a:gd name="connsiteX190" fmla="*/ 2747264 w 4693255"/>
                  <a:gd name="connsiteY190" fmla="*/ 1214437 h 4219574"/>
                  <a:gd name="connsiteX191" fmla="*/ 2624391 w 4693255"/>
                  <a:gd name="connsiteY191" fmla="*/ 1263968 h 4219574"/>
                  <a:gd name="connsiteX192" fmla="*/ 2415793 w 4693255"/>
                  <a:gd name="connsiteY192" fmla="*/ 1399223 h 4219574"/>
                  <a:gd name="connsiteX193" fmla="*/ 2069083 w 4693255"/>
                  <a:gd name="connsiteY193" fmla="*/ 1475423 h 4219574"/>
                  <a:gd name="connsiteX194" fmla="*/ 2030031 w 4693255"/>
                  <a:gd name="connsiteY194" fmla="*/ 1478280 h 4219574"/>
                  <a:gd name="connsiteX195" fmla="*/ 1732851 w 4693255"/>
                  <a:gd name="connsiteY195" fmla="*/ 1433512 h 4219574"/>
                  <a:gd name="connsiteX196" fmla="*/ 1703324 w 4693255"/>
                  <a:gd name="connsiteY196" fmla="*/ 1434465 h 4219574"/>
                  <a:gd name="connsiteX197" fmla="*/ 1629981 w 4693255"/>
                  <a:gd name="connsiteY197" fmla="*/ 1432560 h 4219574"/>
                  <a:gd name="connsiteX198" fmla="*/ 1379474 w 4693255"/>
                  <a:gd name="connsiteY198" fmla="*/ 1439228 h 4219574"/>
                  <a:gd name="connsiteX199" fmla="*/ 1187068 w 4693255"/>
                  <a:gd name="connsiteY199" fmla="*/ 1420178 h 4219574"/>
                  <a:gd name="connsiteX200" fmla="*/ 1228978 w 4693255"/>
                  <a:gd name="connsiteY200" fmla="*/ 1352550 h 4219574"/>
                  <a:gd name="connsiteX201" fmla="*/ 1431861 w 4693255"/>
                  <a:gd name="connsiteY201" fmla="*/ 1068705 h 4219574"/>
                  <a:gd name="connsiteX202" fmla="*/ 1372806 w 4693255"/>
                  <a:gd name="connsiteY202" fmla="*/ 826770 h 4219574"/>
                  <a:gd name="connsiteX203" fmla="*/ 1192783 w 4693255"/>
                  <a:gd name="connsiteY203" fmla="*/ 608648 h 4219574"/>
                  <a:gd name="connsiteX204" fmla="*/ 1099438 w 4693255"/>
                  <a:gd name="connsiteY204" fmla="*/ 525780 h 4219574"/>
                  <a:gd name="connsiteX205" fmla="*/ 1160398 w 4693255"/>
                  <a:gd name="connsiteY205" fmla="*/ 320992 h 4219574"/>
                  <a:gd name="connsiteX206" fmla="*/ 1154683 w 4693255"/>
                  <a:gd name="connsiteY206" fmla="*/ 92392 h 4219574"/>
                  <a:gd name="connsiteX207" fmla="*/ 870838 w 4693255"/>
                  <a:gd name="connsiteY207" fmla="*/ 0 h 4219574"/>
                  <a:gd name="connsiteX208" fmla="*/ 870838 w 4693255"/>
                  <a:gd name="connsiteY208" fmla="*/ 0 h 421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4693255" h="4219574">
                    <a:moveTo>
                      <a:pt x="872743" y="32385"/>
                    </a:moveTo>
                    <a:cubicBezTo>
                      <a:pt x="993711" y="32385"/>
                      <a:pt x="1079436" y="60007"/>
                      <a:pt x="1134681" y="115252"/>
                    </a:cubicBezTo>
                    <a:cubicBezTo>
                      <a:pt x="1168018" y="160020"/>
                      <a:pt x="1168018" y="223838"/>
                      <a:pt x="1135633" y="315278"/>
                    </a:cubicBezTo>
                    <a:cubicBezTo>
                      <a:pt x="1128966" y="332423"/>
                      <a:pt x="1119441" y="350520"/>
                      <a:pt x="1108963" y="369570"/>
                    </a:cubicBezTo>
                    <a:cubicBezTo>
                      <a:pt x="1081341" y="419100"/>
                      <a:pt x="1049908" y="476250"/>
                      <a:pt x="1074673" y="540068"/>
                    </a:cubicBezTo>
                    <a:cubicBezTo>
                      <a:pt x="1091818" y="584835"/>
                      <a:pt x="1134681" y="610553"/>
                      <a:pt x="1168971" y="630555"/>
                    </a:cubicBezTo>
                    <a:cubicBezTo>
                      <a:pt x="1172781" y="632460"/>
                      <a:pt x="1176591" y="635318"/>
                      <a:pt x="1180401" y="637223"/>
                    </a:cubicBezTo>
                    <a:cubicBezTo>
                      <a:pt x="1250886" y="679132"/>
                      <a:pt x="1312799" y="753428"/>
                      <a:pt x="1348041" y="841057"/>
                    </a:cubicBezTo>
                    <a:cubicBezTo>
                      <a:pt x="1353756" y="854393"/>
                      <a:pt x="1359471" y="868680"/>
                      <a:pt x="1365186" y="882015"/>
                    </a:cubicBezTo>
                    <a:cubicBezTo>
                      <a:pt x="1390903" y="942975"/>
                      <a:pt x="1417574" y="1005840"/>
                      <a:pt x="1406143" y="1065848"/>
                    </a:cubicBezTo>
                    <a:cubicBezTo>
                      <a:pt x="1365186" y="1211580"/>
                      <a:pt x="1304226" y="1297305"/>
                      <a:pt x="1221358" y="1328737"/>
                    </a:cubicBezTo>
                    <a:cubicBezTo>
                      <a:pt x="1197546" y="1335405"/>
                      <a:pt x="1152778" y="1363028"/>
                      <a:pt x="1148016" y="1398270"/>
                    </a:cubicBezTo>
                    <a:cubicBezTo>
                      <a:pt x="1145158" y="1418273"/>
                      <a:pt x="1154683" y="1435418"/>
                      <a:pt x="1173733" y="1446848"/>
                    </a:cubicBezTo>
                    <a:cubicBezTo>
                      <a:pt x="1176591" y="1448753"/>
                      <a:pt x="1179449" y="1449705"/>
                      <a:pt x="1182306" y="1450658"/>
                    </a:cubicBezTo>
                    <a:cubicBezTo>
                      <a:pt x="1239456" y="1463993"/>
                      <a:pt x="1303274" y="1470660"/>
                      <a:pt x="1381378" y="1470660"/>
                    </a:cubicBezTo>
                    <a:cubicBezTo>
                      <a:pt x="1459483" y="1470660"/>
                      <a:pt x="1466151" y="1468755"/>
                      <a:pt x="1508061" y="1466850"/>
                    </a:cubicBezTo>
                    <a:cubicBezTo>
                      <a:pt x="1549018" y="1464945"/>
                      <a:pt x="1590928" y="1463040"/>
                      <a:pt x="1631886" y="1463040"/>
                    </a:cubicBezTo>
                    <a:cubicBezTo>
                      <a:pt x="1657603" y="1463040"/>
                      <a:pt x="1681416" y="1463040"/>
                      <a:pt x="1703324" y="1464945"/>
                    </a:cubicBezTo>
                    <a:cubicBezTo>
                      <a:pt x="1703324" y="1464945"/>
                      <a:pt x="1704276" y="1464945"/>
                      <a:pt x="1705228" y="1464945"/>
                    </a:cubicBezTo>
                    <a:cubicBezTo>
                      <a:pt x="1705228" y="1464945"/>
                      <a:pt x="1707133" y="1464945"/>
                      <a:pt x="1708086" y="1464945"/>
                    </a:cubicBezTo>
                    <a:cubicBezTo>
                      <a:pt x="1716658" y="1464945"/>
                      <a:pt x="1725231" y="1463993"/>
                      <a:pt x="1734756" y="1463993"/>
                    </a:cubicBezTo>
                    <a:cubicBezTo>
                      <a:pt x="1782381" y="1463993"/>
                      <a:pt x="1828101" y="1474470"/>
                      <a:pt x="1877631" y="1485900"/>
                    </a:cubicBezTo>
                    <a:cubicBezTo>
                      <a:pt x="1927161" y="1497330"/>
                      <a:pt x="1978596" y="1508760"/>
                      <a:pt x="2031936" y="1508760"/>
                    </a:cubicBezTo>
                    <a:cubicBezTo>
                      <a:pt x="2085276" y="1508760"/>
                      <a:pt x="2060511" y="1508760"/>
                      <a:pt x="2074799" y="1505903"/>
                    </a:cubicBezTo>
                    <a:cubicBezTo>
                      <a:pt x="2075751" y="1505903"/>
                      <a:pt x="2076703" y="1505903"/>
                      <a:pt x="2077656" y="1505903"/>
                    </a:cubicBezTo>
                    <a:cubicBezTo>
                      <a:pt x="2116709" y="1496378"/>
                      <a:pt x="2157666" y="1490662"/>
                      <a:pt x="2200529" y="1483995"/>
                    </a:cubicBezTo>
                    <a:cubicBezTo>
                      <a:pt x="2277681" y="1472565"/>
                      <a:pt x="2356738" y="1462087"/>
                      <a:pt x="2430081" y="1426845"/>
                    </a:cubicBezTo>
                    <a:cubicBezTo>
                      <a:pt x="2430081" y="1426845"/>
                      <a:pt x="2431986" y="1426845"/>
                      <a:pt x="2431986" y="1425893"/>
                    </a:cubicBezTo>
                    <a:cubicBezTo>
                      <a:pt x="2462466" y="1407795"/>
                      <a:pt x="2491041" y="1386840"/>
                      <a:pt x="2517711" y="1366837"/>
                    </a:cubicBezTo>
                    <a:cubicBezTo>
                      <a:pt x="2556764" y="1338262"/>
                      <a:pt x="2592959" y="1311593"/>
                      <a:pt x="2637726" y="1291590"/>
                    </a:cubicBezTo>
                    <a:cubicBezTo>
                      <a:pt x="2637726" y="1291590"/>
                      <a:pt x="2637726" y="1291590"/>
                      <a:pt x="2637726" y="1291590"/>
                    </a:cubicBezTo>
                    <a:cubicBezTo>
                      <a:pt x="2652966" y="1283970"/>
                      <a:pt x="2669159" y="1279208"/>
                      <a:pt x="2687256" y="1273493"/>
                    </a:cubicBezTo>
                    <a:cubicBezTo>
                      <a:pt x="2712974" y="1264920"/>
                      <a:pt x="2739643" y="1256348"/>
                      <a:pt x="2764409" y="1241108"/>
                    </a:cubicBezTo>
                    <a:cubicBezTo>
                      <a:pt x="2764409" y="1241108"/>
                      <a:pt x="2764409" y="1241108"/>
                      <a:pt x="2765361" y="1241108"/>
                    </a:cubicBezTo>
                    <a:cubicBezTo>
                      <a:pt x="2822511" y="1201103"/>
                      <a:pt x="2874899" y="1175385"/>
                      <a:pt x="2925381" y="1163955"/>
                    </a:cubicBezTo>
                    <a:cubicBezTo>
                      <a:pt x="2925381" y="1163955"/>
                      <a:pt x="2925381" y="1163955"/>
                      <a:pt x="2926334" y="1163955"/>
                    </a:cubicBezTo>
                    <a:cubicBezTo>
                      <a:pt x="2965386" y="1153478"/>
                      <a:pt x="3008249" y="1146810"/>
                      <a:pt x="3048253" y="1141095"/>
                    </a:cubicBezTo>
                    <a:cubicBezTo>
                      <a:pt x="3089211" y="1135380"/>
                      <a:pt x="3131121" y="1128712"/>
                      <a:pt x="3172078" y="1118235"/>
                    </a:cubicBezTo>
                    <a:cubicBezTo>
                      <a:pt x="3189224" y="1114425"/>
                      <a:pt x="3206368" y="1111568"/>
                      <a:pt x="3226371" y="1110615"/>
                    </a:cubicBezTo>
                    <a:cubicBezTo>
                      <a:pt x="3233039" y="1110615"/>
                      <a:pt x="3239706" y="1110615"/>
                      <a:pt x="3246374" y="1110615"/>
                    </a:cubicBezTo>
                    <a:cubicBezTo>
                      <a:pt x="3310191" y="1110615"/>
                      <a:pt x="3376866" y="1128712"/>
                      <a:pt x="3441636" y="1145858"/>
                    </a:cubicBezTo>
                    <a:cubicBezTo>
                      <a:pt x="3460686" y="1150620"/>
                      <a:pt x="3479736" y="1156335"/>
                      <a:pt x="3498786" y="1161098"/>
                    </a:cubicBezTo>
                    <a:cubicBezTo>
                      <a:pt x="3498786" y="1161098"/>
                      <a:pt x="3500691" y="1161098"/>
                      <a:pt x="3500691" y="1161098"/>
                    </a:cubicBezTo>
                    <a:cubicBezTo>
                      <a:pt x="3511168" y="1163003"/>
                      <a:pt x="3523551" y="1163955"/>
                      <a:pt x="3536886" y="1163955"/>
                    </a:cubicBezTo>
                    <a:cubicBezTo>
                      <a:pt x="3550221" y="1163955"/>
                      <a:pt x="3562603" y="1163955"/>
                      <a:pt x="3574986" y="1162050"/>
                    </a:cubicBezTo>
                    <a:cubicBezTo>
                      <a:pt x="3586416" y="1162050"/>
                      <a:pt x="3597846" y="1160145"/>
                      <a:pt x="3609276" y="1160145"/>
                    </a:cubicBezTo>
                    <a:cubicBezTo>
                      <a:pt x="3634993" y="1160145"/>
                      <a:pt x="3653091" y="1163955"/>
                      <a:pt x="3668331" y="1174433"/>
                    </a:cubicBezTo>
                    <a:cubicBezTo>
                      <a:pt x="3668331" y="1174433"/>
                      <a:pt x="3669284" y="1174433"/>
                      <a:pt x="3670236" y="1175385"/>
                    </a:cubicBezTo>
                    <a:cubicBezTo>
                      <a:pt x="3685476" y="1183958"/>
                      <a:pt x="3700716" y="1194435"/>
                      <a:pt x="3716909" y="1204912"/>
                    </a:cubicBezTo>
                    <a:cubicBezTo>
                      <a:pt x="3743578" y="1223010"/>
                      <a:pt x="3770249" y="1243012"/>
                      <a:pt x="3803586" y="1252537"/>
                    </a:cubicBezTo>
                    <a:cubicBezTo>
                      <a:pt x="3872166" y="1274445"/>
                      <a:pt x="3933126" y="1295400"/>
                      <a:pt x="3991228" y="1322070"/>
                    </a:cubicBezTo>
                    <a:cubicBezTo>
                      <a:pt x="4015993" y="1335405"/>
                      <a:pt x="4036949" y="1355408"/>
                      <a:pt x="4058856" y="1376362"/>
                    </a:cubicBezTo>
                    <a:cubicBezTo>
                      <a:pt x="4071239" y="1387793"/>
                      <a:pt x="4083621" y="1399223"/>
                      <a:pt x="4096956" y="1410653"/>
                    </a:cubicBezTo>
                    <a:cubicBezTo>
                      <a:pt x="4131246" y="1438275"/>
                      <a:pt x="4169346" y="1457325"/>
                      <a:pt x="4206494" y="1475423"/>
                    </a:cubicBezTo>
                    <a:cubicBezTo>
                      <a:pt x="4247451" y="1495425"/>
                      <a:pt x="4286504" y="1514475"/>
                      <a:pt x="4316984" y="1544003"/>
                    </a:cubicBezTo>
                    <a:cubicBezTo>
                      <a:pt x="4316984" y="1544003"/>
                      <a:pt x="4316984" y="1544003"/>
                      <a:pt x="4316984" y="1544003"/>
                    </a:cubicBezTo>
                    <a:cubicBezTo>
                      <a:pt x="4347464" y="1572578"/>
                      <a:pt x="4364609" y="1612583"/>
                      <a:pt x="4382706" y="1654493"/>
                    </a:cubicBezTo>
                    <a:cubicBezTo>
                      <a:pt x="4392231" y="1677353"/>
                      <a:pt x="4402709" y="1700212"/>
                      <a:pt x="4415091" y="1722120"/>
                    </a:cubicBezTo>
                    <a:cubicBezTo>
                      <a:pt x="4415091" y="1722120"/>
                      <a:pt x="4415091" y="1724025"/>
                      <a:pt x="4416044" y="1724025"/>
                    </a:cubicBezTo>
                    <a:cubicBezTo>
                      <a:pt x="4425569" y="1737360"/>
                      <a:pt x="4434141" y="1750695"/>
                      <a:pt x="4443666" y="1764030"/>
                    </a:cubicBezTo>
                    <a:cubicBezTo>
                      <a:pt x="4544631" y="1907858"/>
                      <a:pt x="4648454" y="2056448"/>
                      <a:pt x="4656074" y="2229803"/>
                    </a:cubicBezTo>
                    <a:cubicBezTo>
                      <a:pt x="4657026" y="2259330"/>
                      <a:pt x="4656074" y="2288858"/>
                      <a:pt x="4656074" y="2318385"/>
                    </a:cubicBezTo>
                    <a:cubicBezTo>
                      <a:pt x="4656074" y="2350770"/>
                      <a:pt x="4656074" y="2384108"/>
                      <a:pt x="4656074" y="2418397"/>
                    </a:cubicBezTo>
                    <a:cubicBezTo>
                      <a:pt x="4657026" y="2441258"/>
                      <a:pt x="4657979" y="2464118"/>
                      <a:pt x="4659884" y="2486025"/>
                    </a:cubicBezTo>
                    <a:cubicBezTo>
                      <a:pt x="4666551" y="2600325"/>
                      <a:pt x="4672266" y="2719388"/>
                      <a:pt x="4646549" y="2827972"/>
                    </a:cubicBezTo>
                    <a:cubicBezTo>
                      <a:pt x="4646549" y="2827972"/>
                      <a:pt x="4646549" y="2828925"/>
                      <a:pt x="4646549" y="2829878"/>
                    </a:cubicBezTo>
                    <a:cubicBezTo>
                      <a:pt x="4637976" y="2877503"/>
                      <a:pt x="4641786" y="2929890"/>
                      <a:pt x="4646549" y="2980372"/>
                    </a:cubicBezTo>
                    <a:cubicBezTo>
                      <a:pt x="4648454" y="3003233"/>
                      <a:pt x="4650359" y="3024188"/>
                      <a:pt x="4650359" y="3044190"/>
                    </a:cubicBezTo>
                    <a:cubicBezTo>
                      <a:pt x="4650359" y="3044190"/>
                      <a:pt x="4650359" y="3044190"/>
                      <a:pt x="4650359" y="3044190"/>
                    </a:cubicBezTo>
                    <a:cubicBezTo>
                      <a:pt x="4653216" y="3093720"/>
                      <a:pt x="4645596" y="3147060"/>
                      <a:pt x="4627499" y="3211830"/>
                    </a:cubicBezTo>
                    <a:cubicBezTo>
                      <a:pt x="4627499" y="3211830"/>
                      <a:pt x="4627499" y="3212783"/>
                      <a:pt x="4627499" y="3213735"/>
                    </a:cubicBezTo>
                    <a:cubicBezTo>
                      <a:pt x="4601781" y="3332797"/>
                      <a:pt x="4535106" y="3432810"/>
                      <a:pt x="4465574" y="3538538"/>
                    </a:cubicBezTo>
                    <a:cubicBezTo>
                      <a:pt x="4429379" y="3592830"/>
                      <a:pt x="4392231" y="3649980"/>
                      <a:pt x="4360799" y="3708083"/>
                    </a:cubicBezTo>
                    <a:cubicBezTo>
                      <a:pt x="4351274" y="3725228"/>
                      <a:pt x="4342701" y="3742372"/>
                      <a:pt x="4333176" y="3760470"/>
                    </a:cubicBezTo>
                    <a:cubicBezTo>
                      <a:pt x="4278884" y="3862388"/>
                      <a:pt x="4222686" y="3967163"/>
                      <a:pt x="4149343" y="4048125"/>
                    </a:cubicBezTo>
                    <a:cubicBezTo>
                      <a:pt x="4068381" y="4136708"/>
                      <a:pt x="3977893" y="4179570"/>
                      <a:pt x="3873118" y="4179570"/>
                    </a:cubicBezTo>
                    <a:cubicBezTo>
                      <a:pt x="3768343" y="4179570"/>
                      <a:pt x="3855974" y="4179570"/>
                      <a:pt x="3847401" y="4179570"/>
                    </a:cubicBezTo>
                    <a:cubicBezTo>
                      <a:pt x="3847401" y="4179570"/>
                      <a:pt x="3846449" y="4179570"/>
                      <a:pt x="3845496" y="4179570"/>
                    </a:cubicBezTo>
                    <a:cubicBezTo>
                      <a:pt x="3844543" y="4179570"/>
                      <a:pt x="3845496" y="4179570"/>
                      <a:pt x="3845496" y="4179570"/>
                    </a:cubicBezTo>
                    <a:cubicBezTo>
                      <a:pt x="3822636" y="4179570"/>
                      <a:pt x="3802634" y="4180522"/>
                      <a:pt x="3782631" y="4180522"/>
                    </a:cubicBezTo>
                    <a:cubicBezTo>
                      <a:pt x="3672141" y="4180522"/>
                      <a:pt x="3584511" y="4168140"/>
                      <a:pt x="3508311" y="4142422"/>
                    </a:cubicBezTo>
                    <a:cubicBezTo>
                      <a:pt x="3476878" y="4126230"/>
                      <a:pt x="3446399" y="4116705"/>
                      <a:pt x="3417824" y="4107180"/>
                    </a:cubicBezTo>
                    <a:cubicBezTo>
                      <a:pt x="3402584" y="4102418"/>
                      <a:pt x="3388296" y="4097655"/>
                      <a:pt x="3373056" y="4091940"/>
                    </a:cubicBezTo>
                    <a:cubicBezTo>
                      <a:pt x="3334956" y="4066222"/>
                      <a:pt x="3293046" y="4054793"/>
                      <a:pt x="3252089" y="4043363"/>
                    </a:cubicBezTo>
                    <a:cubicBezTo>
                      <a:pt x="3241611" y="4040505"/>
                      <a:pt x="3231134" y="4037647"/>
                      <a:pt x="3220656" y="4034790"/>
                    </a:cubicBezTo>
                    <a:cubicBezTo>
                      <a:pt x="3220656" y="4034790"/>
                      <a:pt x="3219703" y="4034790"/>
                      <a:pt x="3218751" y="4034790"/>
                    </a:cubicBezTo>
                    <a:cubicBezTo>
                      <a:pt x="3149218" y="4018597"/>
                      <a:pt x="3078734" y="4016693"/>
                      <a:pt x="3025393" y="4016693"/>
                    </a:cubicBezTo>
                    <a:cubicBezTo>
                      <a:pt x="2972053" y="4016693"/>
                      <a:pt x="2967291" y="4016693"/>
                      <a:pt x="2939668" y="4017645"/>
                    </a:cubicBezTo>
                    <a:cubicBezTo>
                      <a:pt x="2920618" y="4017645"/>
                      <a:pt x="2900616" y="4017645"/>
                      <a:pt x="2880614" y="4018597"/>
                    </a:cubicBezTo>
                    <a:cubicBezTo>
                      <a:pt x="2841561" y="4018597"/>
                      <a:pt x="2803461" y="4020503"/>
                      <a:pt x="2764409" y="4020503"/>
                    </a:cubicBezTo>
                    <a:cubicBezTo>
                      <a:pt x="2671064" y="4022408"/>
                      <a:pt x="2575814" y="4024313"/>
                      <a:pt x="2480564" y="4024313"/>
                    </a:cubicBezTo>
                    <a:cubicBezTo>
                      <a:pt x="2385313" y="4024313"/>
                      <a:pt x="2452941" y="4024313"/>
                      <a:pt x="2438653" y="4024313"/>
                    </a:cubicBezTo>
                    <a:cubicBezTo>
                      <a:pt x="2436749" y="4024313"/>
                      <a:pt x="2435796" y="4024313"/>
                      <a:pt x="2433891" y="4024313"/>
                    </a:cubicBezTo>
                    <a:cubicBezTo>
                      <a:pt x="2335784" y="4024313"/>
                      <a:pt x="2276729" y="4070985"/>
                      <a:pt x="2224341" y="4112895"/>
                    </a:cubicBezTo>
                    <a:cubicBezTo>
                      <a:pt x="2173859" y="4152900"/>
                      <a:pt x="2130043" y="4188143"/>
                      <a:pt x="2053843" y="4188143"/>
                    </a:cubicBezTo>
                    <a:cubicBezTo>
                      <a:pt x="1977643" y="4188143"/>
                      <a:pt x="2050986" y="4188143"/>
                      <a:pt x="2049081" y="4188143"/>
                    </a:cubicBezTo>
                    <a:cubicBezTo>
                      <a:pt x="1918588" y="4186238"/>
                      <a:pt x="1778571" y="4183380"/>
                      <a:pt x="1639506" y="4183380"/>
                    </a:cubicBezTo>
                    <a:cubicBezTo>
                      <a:pt x="1500441" y="4183380"/>
                      <a:pt x="1469008" y="4183380"/>
                      <a:pt x="1389951" y="4186238"/>
                    </a:cubicBezTo>
                    <a:cubicBezTo>
                      <a:pt x="1354708" y="4187190"/>
                      <a:pt x="1318513" y="4188143"/>
                      <a:pt x="1284224" y="4188143"/>
                    </a:cubicBezTo>
                    <a:cubicBezTo>
                      <a:pt x="1245171" y="4188143"/>
                      <a:pt x="1205166" y="4189095"/>
                      <a:pt x="1164208" y="4190047"/>
                    </a:cubicBezTo>
                    <a:cubicBezTo>
                      <a:pt x="1157541" y="4190047"/>
                      <a:pt x="1150873" y="4190047"/>
                      <a:pt x="1145158" y="4190047"/>
                    </a:cubicBezTo>
                    <a:cubicBezTo>
                      <a:pt x="1091818" y="4190047"/>
                      <a:pt x="1037526" y="4190047"/>
                      <a:pt x="999426" y="4161472"/>
                    </a:cubicBezTo>
                    <a:cubicBezTo>
                      <a:pt x="962278" y="4126230"/>
                      <a:pt x="1005141" y="4030980"/>
                      <a:pt x="1030858" y="3973830"/>
                    </a:cubicBezTo>
                    <a:cubicBezTo>
                      <a:pt x="1035621" y="3962400"/>
                      <a:pt x="1040383" y="3951922"/>
                      <a:pt x="1045146" y="3942397"/>
                    </a:cubicBezTo>
                    <a:lnTo>
                      <a:pt x="1045146" y="3940493"/>
                    </a:lnTo>
                    <a:cubicBezTo>
                      <a:pt x="1121346" y="3793808"/>
                      <a:pt x="1248028" y="3763328"/>
                      <a:pt x="1370901" y="3733800"/>
                    </a:cubicBezTo>
                    <a:cubicBezTo>
                      <a:pt x="1505203" y="3701415"/>
                      <a:pt x="1644268" y="3668078"/>
                      <a:pt x="1654746" y="3465195"/>
                    </a:cubicBezTo>
                    <a:cubicBezTo>
                      <a:pt x="1657603" y="3419475"/>
                      <a:pt x="1654746" y="3377565"/>
                      <a:pt x="1653793" y="3333750"/>
                    </a:cubicBezTo>
                    <a:cubicBezTo>
                      <a:pt x="1653793" y="3327083"/>
                      <a:pt x="1653793" y="3321368"/>
                      <a:pt x="1652841" y="3314700"/>
                    </a:cubicBezTo>
                    <a:cubicBezTo>
                      <a:pt x="1654746" y="3200400"/>
                      <a:pt x="1616646" y="3068955"/>
                      <a:pt x="1502346" y="3043238"/>
                    </a:cubicBezTo>
                    <a:cubicBezTo>
                      <a:pt x="1500441" y="3043238"/>
                      <a:pt x="1499488" y="3043238"/>
                      <a:pt x="1497583" y="3043238"/>
                    </a:cubicBezTo>
                    <a:cubicBezTo>
                      <a:pt x="1379474" y="3036570"/>
                      <a:pt x="1251838" y="3001328"/>
                      <a:pt x="1095628" y="2932747"/>
                    </a:cubicBezTo>
                    <a:lnTo>
                      <a:pt x="1085151" y="2927985"/>
                    </a:lnTo>
                    <a:cubicBezTo>
                      <a:pt x="950848" y="2867978"/>
                      <a:pt x="812736" y="2805113"/>
                      <a:pt x="734631" y="2679383"/>
                    </a:cubicBezTo>
                    <a:cubicBezTo>
                      <a:pt x="712723" y="2641283"/>
                      <a:pt x="686053" y="2606040"/>
                      <a:pt x="660336" y="2571750"/>
                    </a:cubicBezTo>
                    <a:cubicBezTo>
                      <a:pt x="620331" y="2518410"/>
                      <a:pt x="582231" y="2467928"/>
                      <a:pt x="560323" y="2408872"/>
                    </a:cubicBezTo>
                    <a:cubicBezTo>
                      <a:pt x="533653" y="2331720"/>
                      <a:pt x="544131" y="2244090"/>
                      <a:pt x="558418" y="2160270"/>
                    </a:cubicBezTo>
                    <a:cubicBezTo>
                      <a:pt x="566038" y="2125980"/>
                      <a:pt x="570801" y="2090737"/>
                      <a:pt x="576516" y="2056448"/>
                    </a:cubicBezTo>
                    <a:cubicBezTo>
                      <a:pt x="583183" y="2011680"/>
                      <a:pt x="589851" y="1969770"/>
                      <a:pt x="600328" y="1927860"/>
                    </a:cubicBezTo>
                    <a:cubicBezTo>
                      <a:pt x="607948" y="1904048"/>
                      <a:pt x="617473" y="1879283"/>
                      <a:pt x="628903" y="1853565"/>
                    </a:cubicBezTo>
                    <a:cubicBezTo>
                      <a:pt x="661288" y="1777365"/>
                      <a:pt x="697483" y="1689735"/>
                      <a:pt x="650811" y="1602105"/>
                    </a:cubicBezTo>
                    <a:cubicBezTo>
                      <a:pt x="650811" y="1602105"/>
                      <a:pt x="650811" y="1601153"/>
                      <a:pt x="649858" y="1600200"/>
                    </a:cubicBezTo>
                    <a:cubicBezTo>
                      <a:pt x="622236" y="1555433"/>
                      <a:pt x="575563" y="1541145"/>
                      <a:pt x="529843" y="1526858"/>
                    </a:cubicBezTo>
                    <a:cubicBezTo>
                      <a:pt x="510793" y="1521143"/>
                      <a:pt x="493648" y="1515428"/>
                      <a:pt x="477456" y="1507808"/>
                    </a:cubicBezTo>
                    <a:cubicBezTo>
                      <a:pt x="434593" y="1487805"/>
                      <a:pt x="389826" y="1475423"/>
                      <a:pt x="346011" y="1463993"/>
                    </a:cubicBezTo>
                    <a:cubicBezTo>
                      <a:pt x="289813" y="1448753"/>
                      <a:pt x="237426" y="1435418"/>
                      <a:pt x="190753" y="1404937"/>
                    </a:cubicBezTo>
                    <a:cubicBezTo>
                      <a:pt x="190753" y="1404937"/>
                      <a:pt x="190753" y="1404937"/>
                      <a:pt x="190753" y="1404937"/>
                    </a:cubicBezTo>
                    <a:cubicBezTo>
                      <a:pt x="-45467" y="1260158"/>
                      <a:pt x="23113" y="994410"/>
                      <a:pt x="108838" y="779145"/>
                    </a:cubicBezTo>
                    <a:cubicBezTo>
                      <a:pt x="129793" y="727710"/>
                      <a:pt x="135508" y="672465"/>
                      <a:pt x="141223" y="619125"/>
                    </a:cubicBezTo>
                    <a:cubicBezTo>
                      <a:pt x="143128" y="602932"/>
                      <a:pt x="144081" y="587693"/>
                      <a:pt x="146938" y="572453"/>
                    </a:cubicBezTo>
                    <a:cubicBezTo>
                      <a:pt x="156463" y="496253"/>
                      <a:pt x="169798" y="415290"/>
                      <a:pt x="205993" y="343853"/>
                    </a:cubicBezTo>
                    <a:cubicBezTo>
                      <a:pt x="265048" y="234315"/>
                      <a:pt x="372681" y="143827"/>
                      <a:pt x="507936" y="88582"/>
                    </a:cubicBezTo>
                    <a:cubicBezTo>
                      <a:pt x="594613" y="52388"/>
                      <a:pt x="692721" y="43815"/>
                      <a:pt x="787018" y="36195"/>
                    </a:cubicBezTo>
                    <a:lnTo>
                      <a:pt x="796543" y="36195"/>
                    </a:lnTo>
                    <a:cubicBezTo>
                      <a:pt x="824166" y="33338"/>
                      <a:pt x="848931" y="32385"/>
                      <a:pt x="872743" y="32385"/>
                    </a:cubicBezTo>
                    <a:moveTo>
                      <a:pt x="872743" y="3810"/>
                    </a:moveTo>
                    <a:cubicBezTo>
                      <a:pt x="846073" y="3810"/>
                      <a:pt x="819403" y="4763"/>
                      <a:pt x="794638" y="6667"/>
                    </a:cubicBezTo>
                    <a:cubicBezTo>
                      <a:pt x="693673" y="15240"/>
                      <a:pt x="590803" y="23813"/>
                      <a:pt x="496506" y="61913"/>
                    </a:cubicBezTo>
                    <a:cubicBezTo>
                      <a:pt x="366966" y="115252"/>
                      <a:pt x="247903" y="205740"/>
                      <a:pt x="180276" y="330517"/>
                    </a:cubicBezTo>
                    <a:cubicBezTo>
                      <a:pt x="142176" y="404813"/>
                      <a:pt x="127888" y="486728"/>
                      <a:pt x="118363" y="569595"/>
                    </a:cubicBezTo>
                    <a:cubicBezTo>
                      <a:pt x="109791" y="634365"/>
                      <a:pt x="107886" y="705803"/>
                      <a:pt x="82168" y="768668"/>
                    </a:cubicBezTo>
                    <a:cubicBezTo>
                      <a:pt x="-8319" y="996315"/>
                      <a:pt x="-75947" y="1274445"/>
                      <a:pt x="171703" y="1426845"/>
                    </a:cubicBezTo>
                    <a:cubicBezTo>
                      <a:pt x="259333" y="1484948"/>
                      <a:pt x="366966" y="1486853"/>
                      <a:pt x="461263" y="1531620"/>
                    </a:cubicBezTo>
                    <a:cubicBezTo>
                      <a:pt x="519366" y="1558290"/>
                      <a:pt x="589851" y="1562100"/>
                      <a:pt x="622236" y="1613535"/>
                    </a:cubicBezTo>
                    <a:cubicBezTo>
                      <a:pt x="677481" y="1716405"/>
                      <a:pt x="600328" y="1819275"/>
                      <a:pt x="569848" y="1918335"/>
                    </a:cubicBezTo>
                    <a:cubicBezTo>
                      <a:pt x="549846" y="1995487"/>
                      <a:pt x="544131" y="2074545"/>
                      <a:pt x="526986" y="2152650"/>
                    </a:cubicBezTo>
                    <a:cubicBezTo>
                      <a:pt x="511746" y="2238375"/>
                      <a:pt x="501268" y="2332672"/>
                      <a:pt x="529843" y="2416493"/>
                    </a:cubicBezTo>
                    <a:cubicBezTo>
                      <a:pt x="568896" y="2519363"/>
                      <a:pt x="651763" y="2598420"/>
                      <a:pt x="707008" y="2692718"/>
                    </a:cubicBezTo>
                    <a:cubicBezTo>
                      <a:pt x="792733" y="2829878"/>
                      <a:pt x="940371" y="2893695"/>
                      <a:pt x="1081341" y="2957513"/>
                    </a:cubicBezTo>
                    <a:cubicBezTo>
                      <a:pt x="1211833" y="3014663"/>
                      <a:pt x="1351851" y="3062288"/>
                      <a:pt x="1492821" y="3070860"/>
                    </a:cubicBezTo>
                    <a:cubicBezTo>
                      <a:pt x="1596643" y="3094672"/>
                      <a:pt x="1622361" y="3224213"/>
                      <a:pt x="1620456" y="3315653"/>
                    </a:cubicBezTo>
                    <a:cubicBezTo>
                      <a:pt x="1623313" y="3366135"/>
                      <a:pt x="1626171" y="3413760"/>
                      <a:pt x="1623313" y="3464243"/>
                    </a:cubicBezTo>
                    <a:cubicBezTo>
                      <a:pt x="1606168" y="3812858"/>
                      <a:pt x="1188021" y="3596640"/>
                      <a:pt x="1018476" y="3928110"/>
                    </a:cubicBezTo>
                    <a:lnTo>
                      <a:pt x="1016571" y="3930968"/>
                    </a:lnTo>
                    <a:cubicBezTo>
                      <a:pt x="988948" y="3996690"/>
                      <a:pt x="915606" y="4128135"/>
                      <a:pt x="978471" y="4184333"/>
                    </a:cubicBezTo>
                    <a:cubicBezTo>
                      <a:pt x="1029906" y="4221480"/>
                      <a:pt x="1101343" y="4217670"/>
                      <a:pt x="1162303" y="4219575"/>
                    </a:cubicBezTo>
                    <a:cubicBezTo>
                      <a:pt x="1239456" y="4217670"/>
                      <a:pt x="1313751" y="4217670"/>
                      <a:pt x="1388999" y="4214813"/>
                    </a:cubicBezTo>
                    <a:cubicBezTo>
                      <a:pt x="1471866" y="4212908"/>
                      <a:pt x="1554733" y="4211955"/>
                      <a:pt x="1637601" y="4211955"/>
                    </a:cubicBezTo>
                    <a:cubicBezTo>
                      <a:pt x="1773808" y="4211955"/>
                      <a:pt x="1910016" y="4213860"/>
                      <a:pt x="2047176" y="4216718"/>
                    </a:cubicBezTo>
                    <a:cubicBezTo>
                      <a:pt x="2049081" y="4216718"/>
                      <a:pt x="2050986" y="4216718"/>
                      <a:pt x="2052891" y="4216718"/>
                    </a:cubicBezTo>
                    <a:cubicBezTo>
                      <a:pt x="2225293" y="4216718"/>
                      <a:pt x="2256726" y="4052888"/>
                      <a:pt x="2431986" y="4052888"/>
                    </a:cubicBezTo>
                    <a:cubicBezTo>
                      <a:pt x="2607246" y="4052888"/>
                      <a:pt x="2434843" y="4052888"/>
                      <a:pt x="2435796" y="4052888"/>
                    </a:cubicBezTo>
                    <a:cubicBezTo>
                      <a:pt x="2450084" y="4052888"/>
                      <a:pt x="2463418" y="4052888"/>
                      <a:pt x="2477706" y="4052888"/>
                    </a:cubicBezTo>
                    <a:cubicBezTo>
                      <a:pt x="2612009" y="4052888"/>
                      <a:pt x="2743453" y="4049078"/>
                      <a:pt x="2878709" y="4046220"/>
                    </a:cubicBezTo>
                    <a:cubicBezTo>
                      <a:pt x="2926334" y="4046220"/>
                      <a:pt x="2974911" y="4043363"/>
                      <a:pt x="3022536" y="4043363"/>
                    </a:cubicBezTo>
                    <a:cubicBezTo>
                      <a:pt x="3070161" y="4043363"/>
                      <a:pt x="3148266" y="4046220"/>
                      <a:pt x="3209226" y="4060508"/>
                    </a:cubicBezTo>
                    <a:cubicBezTo>
                      <a:pt x="3259709" y="4075747"/>
                      <a:pt x="3313049" y="4084320"/>
                      <a:pt x="3356864" y="4115753"/>
                    </a:cubicBezTo>
                    <a:cubicBezTo>
                      <a:pt x="3402584" y="4133850"/>
                      <a:pt x="3447351" y="4143375"/>
                      <a:pt x="3494024" y="4168140"/>
                    </a:cubicBezTo>
                    <a:cubicBezTo>
                      <a:pt x="3586416" y="4199573"/>
                      <a:pt x="3682618" y="4208145"/>
                      <a:pt x="3779774" y="4208145"/>
                    </a:cubicBezTo>
                    <a:cubicBezTo>
                      <a:pt x="3876928" y="4208145"/>
                      <a:pt x="3822636" y="4208145"/>
                      <a:pt x="3843591" y="4207193"/>
                    </a:cubicBezTo>
                    <a:cubicBezTo>
                      <a:pt x="3853116" y="4207193"/>
                      <a:pt x="3861689" y="4207193"/>
                      <a:pt x="3871214" y="4207193"/>
                    </a:cubicBezTo>
                    <a:cubicBezTo>
                      <a:pt x="4146486" y="4207193"/>
                      <a:pt x="4268406" y="3935730"/>
                      <a:pt x="4384611" y="3721418"/>
                    </a:cubicBezTo>
                    <a:cubicBezTo>
                      <a:pt x="4473194" y="3553778"/>
                      <a:pt x="4613211" y="3408997"/>
                      <a:pt x="4654169" y="3219450"/>
                    </a:cubicBezTo>
                    <a:cubicBezTo>
                      <a:pt x="4670361" y="3162300"/>
                      <a:pt x="4681791" y="3103245"/>
                      <a:pt x="4677981" y="3042285"/>
                    </a:cubicBezTo>
                    <a:cubicBezTo>
                      <a:pt x="4676076" y="2975610"/>
                      <a:pt x="4661789" y="2897505"/>
                      <a:pt x="4673219" y="2832735"/>
                    </a:cubicBezTo>
                    <a:cubicBezTo>
                      <a:pt x="4705604" y="2697480"/>
                      <a:pt x="4690364" y="2551747"/>
                      <a:pt x="4684649" y="2414588"/>
                    </a:cubicBezTo>
                    <a:cubicBezTo>
                      <a:pt x="4681791" y="2351722"/>
                      <a:pt x="4685601" y="2288858"/>
                      <a:pt x="4683696" y="2225993"/>
                    </a:cubicBezTo>
                    <a:cubicBezTo>
                      <a:pt x="4675124" y="2027873"/>
                      <a:pt x="4547489" y="1862137"/>
                      <a:pt x="4438904" y="1705928"/>
                    </a:cubicBezTo>
                    <a:cubicBezTo>
                      <a:pt x="4404614" y="1644968"/>
                      <a:pt x="4388421" y="1569720"/>
                      <a:pt x="4335081" y="1520190"/>
                    </a:cubicBezTo>
                    <a:cubicBezTo>
                      <a:pt x="4272216" y="1459230"/>
                      <a:pt x="4181728" y="1441133"/>
                      <a:pt x="4113149" y="1385887"/>
                    </a:cubicBezTo>
                    <a:cubicBezTo>
                      <a:pt x="4076001" y="1355408"/>
                      <a:pt x="4043616" y="1318260"/>
                      <a:pt x="4001706" y="1294448"/>
                    </a:cubicBezTo>
                    <a:cubicBezTo>
                      <a:pt x="3939793" y="1266825"/>
                      <a:pt x="3875024" y="1244918"/>
                      <a:pt x="3810253" y="1223962"/>
                    </a:cubicBezTo>
                    <a:cubicBezTo>
                      <a:pt x="3762628" y="1209675"/>
                      <a:pt x="3725481" y="1171575"/>
                      <a:pt x="3681666" y="1147762"/>
                    </a:cubicBezTo>
                    <a:cubicBezTo>
                      <a:pt x="3657853" y="1132523"/>
                      <a:pt x="3632136" y="1129665"/>
                      <a:pt x="3607371" y="1129665"/>
                    </a:cubicBezTo>
                    <a:cubicBezTo>
                      <a:pt x="3583559" y="1129665"/>
                      <a:pt x="3558793" y="1132523"/>
                      <a:pt x="3534981" y="1132523"/>
                    </a:cubicBezTo>
                    <a:cubicBezTo>
                      <a:pt x="3511168" y="1132523"/>
                      <a:pt x="3514026" y="1132523"/>
                      <a:pt x="3503549" y="1130618"/>
                    </a:cubicBezTo>
                    <a:cubicBezTo>
                      <a:pt x="3418776" y="1109662"/>
                      <a:pt x="3331146" y="1079183"/>
                      <a:pt x="3244468" y="1079183"/>
                    </a:cubicBezTo>
                    <a:cubicBezTo>
                      <a:pt x="3236849" y="1079183"/>
                      <a:pt x="3230181" y="1079183"/>
                      <a:pt x="3222561" y="1079183"/>
                    </a:cubicBezTo>
                    <a:cubicBezTo>
                      <a:pt x="3202559" y="1080135"/>
                      <a:pt x="3182556" y="1082993"/>
                      <a:pt x="3163506" y="1087755"/>
                    </a:cubicBezTo>
                    <a:cubicBezTo>
                      <a:pt x="3083496" y="1108710"/>
                      <a:pt x="2997771" y="1112520"/>
                      <a:pt x="2916809" y="1133475"/>
                    </a:cubicBezTo>
                    <a:cubicBezTo>
                      <a:pt x="2854896" y="1147762"/>
                      <a:pt x="2797746" y="1179195"/>
                      <a:pt x="2747264" y="1214437"/>
                    </a:cubicBezTo>
                    <a:cubicBezTo>
                      <a:pt x="2710116" y="1238250"/>
                      <a:pt x="2663443" y="1244918"/>
                      <a:pt x="2624391" y="1263968"/>
                    </a:cubicBezTo>
                    <a:cubicBezTo>
                      <a:pt x="2545334" y="1300162"/>
                      <a:pt x="2489136" y="1356360"/>
                      <a:pt x="2415793" y="1399223"/>
                    </a:cubicBezTo>
                    <a:cubicBezTo>
                      <a:pt x="2308161" y="1450658"/>
                      <a:pt x="2182431" y="1447800"/>
                      <a:pt x="2069083" y="1475423"/>
                    </a:cubicBezTo>
                    <a:cubicBezTo>
                      <a:pt x="2055749" y="1477328"/>
                      <a:pt x="2043366" y="1478280"/>
                      <a:pt x="2030031" y="1478280"/>
                    </a:cubicBezTo>
                    <a:cubicBezTo>
                      <a:pt x="1930018" y="1478280"/>
                      <a:pt x="1833816" y="1433512"/>
                      <a:pt x="1732851" y="1433512"/>
                    </a:cubicBezTo>
                    <a:cubicBezTo>
                      <a:pt x="1723326" y="1433512"/>
                      <a:pt x="1713801" y="1433512"/>
                      <a:pt x="1703324" y="1434465"/>
                    </a:cubicBezTo>
                    <a:cubicBezTo>
                      <a:pt x="1678558" y="1432560"/>
                      <a:pt x="1654746" y="1432560"/>
                      <a:pt x="1629981" y="1432560"/>
                    </a:cubicBezTo>
                    <a:cubicBezTo>
                      <a:pt x="1547113" y="1432560"/>
                      <a:pt x="1463293" y="1439228"/>
                      <a:pt x="1379474" y="1439228"/>
                    </a:cubicBezTo>
                    <a:cubicBezTo>
                      <a:pt x="1295653" y="1439228"/>
                      <a:pt x="1249933" y="1435418"/>
                      <a:pt x="1187068" y="1420178"/>
                    </a:cubicBezTo>
                    <a:cubicBezTo>
                      <a:pt x="1150873" y="1398270"/>
                      <a:pt x="1205166" y="1359218"/>
                      <a:pt x="1228978" y="1352550"/>
                    </a:cubicBezTo>
                    <a:cubicBezTo>
                      <a:pt x="1345183" y="1309687"/>
                      <a:pt x="1401381" y="1180148"/>
                      <a:pt x="1431861" y="1068705"/>
                    </a:cubicBezTo>
                    <a:cubicBezTo>
                      <a:pt x="1448053" y="984885"/>
                      <a:pt x="1403286" y="903923"/>
                      <a:pt x="1372806" y="826770"/>
                    </a:cubicBezTo>
                    <a:cubicBezTo>
                      <a:pt x="1336611" y="738188"/>
                      <a:pt x="1272793" y="656273"/>
                      <a:pt x="1192783" y="608648"/>
                    </a:cubicBezTo>
                    <a:cubicBezTo>
                      <a:pt x="1157541" y="587693"/>
                      <a:pt x="1114678" y="565785"/>
                      <a:pt x="1099438" y="525780"/>
                    </a:cubicBezTo>
                    <a:cubicBezTo>
                      <a:pt x="1069911" y="451485"/>
                      <a:pt x="1135633" y="386715"/>
                      <a:pt x="1160398" y="320992"/>
                    </a:cubicBezTo>
                    <a:cubicBezTo>
                      <a:pt x="1187068" y="246697"/>
                      <a:pt x="1205166" y="159067"/>
                      <a:pt x="1154683" y="92392"/>
                    </a:cubicBezTo>
                    <a:cubicBezTo>
                      <a:pt x="1081341" y="18097"/>
                      <a:pt x="973708" y="0"/>
                      <a:pt x="870838" y="0"/>
                    </a:cubicBezTo>
                    <a:lnTo>
                      <a:pt x="870838" y="0"/>
                    </a:lnTo>
                    <a:close/>
                  </a:path>
                </a:pathLst>
              </a:custGeom>
              <a:solidFill>
                <a:srgbClr val="04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600"/>
              </a:p>
            </p:txBody>
          </p:sp>
          <p:sp>
            <p:nvSpPr>
              <p:cNvPr id="198" name="Text Placeholder 8 3">
                <a:extLst>
                  <a:ext uri="{FF2B5EF4-FFF2-40B4-BE49-F238E27FC236}">
                    <a16:creationId xmlns:a16="http://schemas.microsoft.com/office/drawing/2014/main" id="{2BEAF971-08A9-6A76-55A8-18B05B87BD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728623" y="12640532"/>
                <a:ext cx="12283711" cy="2992054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vert="horz" wrap="square" lIns="107156" tIns="107156" rIns="107156" bIns="107156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>
                <a:lvl1pPr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1pPr>
                <a:lvl2pPr marL="0" indent="127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2pPr>
                <a:lvl3pPr marL="0" indent="254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3pPr>
                <a:lvl4pPr marL="0" indent="381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4pPr>
                <a:lvl5pPr marL="0" indent="5080000" algn="l" defTabSz="1295400" rtl="0" eaLnBrk="1" fontAlgn="base" hangingPunct="1">
                  <a:lnSpc>
                    <a:spcPct val="100000"/>
                  </a:lnSpc>
                  <a:spcBef>
                    <a:spcPts val="0"/>
                  </a:spcBef>
                  <a:spcAft>
                    <a:spcPct val="0"/>
                  </a:spcAft>
                  <a:buSzTx/>
                  <a:buNone/>
                  <a:defRPr sz="640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LT Pro" panose="020B0504020202020204" pitchFamily="34" charset="0"/>
                    <a:ea typeface="Source Code Pro" panose="020B0509030403020204" pitchFamily="49" charset="0"/>
                    <a:cs typeface="Avenir Next LT Pro" panose="020B0504020202020204" pitchFamily="34" charset="0"/>
                    <a:sym typeface="Source Code Pro"/>
                  </a:defRPr>
                </a:lvl5pPr>
                <a:lvl6pPr marL="398481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6pPr>
                <a:lvl7pPr marL="4622356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7pPr>
                <a:lvl8pPr marL="525989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8pPr>
                <a:lvl9pPr marL="5897435" marR="58702" indent="-801914" algn="l" defTabSz="1295400" rtl="0" eaLnBrk="1" latinLnBrk="0" hangingPunct="1">
                  <a:lnSpc>
                    <a:spcPct val="90000"/>
                  </a:lnSpc>
                  <a:spcBef>
                    <a:spcPts val="3500"/>
                  </a:spcBef>
                  <a:spcAft>
                    <a:spcPts val="0"/>
                  </a:spcAft>
                  <a:buClrTx/>
                  <a:buSzPct val="171000"/>
                  <a:buFontTx/>
                  <a:buChar char="-"/>
                  <a:tabLst/>
                  <a:defRPr sz="6800" b="0" i="0" u="none" strike="noStrike" cap="none" spc="0" baseline="0">
                    <a:solidFill>
                      <a:srgbClr val="000000"/>
                    </a:solidFill>
                    <a:uFill>
                      <a:solidFill>
                        <a:srgbClr val="000000"/>
                      </a:solidFill>
                    </a:uFill>
                    <a:latin typeface="Avenir Next Medium"/>
                    <a:ea typeface="Avenir Next Medium"/>
                    <a:cs typeface="Avenir Next Medium"/>
                    <a:sym typeface="Avenir Next Medium"/>
                  </a:defRPr>
                </a:lvl9pPr>
              </a:lstStyle>
              <a:p>
                <a:pPr algn="ctr"/>
                <a:r>
                  <a:rPr lang="en-US" kern="0" dirty="0"/>
                  <a:t>512 Walk/Eval Pt</a:t>
                </a:r>
              </a:p>
              <a:p>
                <a:pPr algn="ctr"/>
                <a:r>
                  <a:rPr lang="en-US" kern="0" dirty="0"/>
                  <a:t>180s</a:t>
                </a:r>
              </a:p>
            </p:txBody>
          </p:sp>
        </p:grpSp>
      </p:grpSp>
      <p:pic>
        <p:nvPicPr>
          <p:cNvPr id="221" name="Picture 220" descr="A screenshot of a computer generated image&#10;&#10;AI-generated content may be incorrect.">
            <a:extLst>
              <a:ext uri="{FF2B5EF4-FFF2-40B4-BE49-F238E27FC236}">
                <a16:creationId xmlns:a16="http://schemas.microsoft.com/office/drawing/2014/main" id="{68D131E2-C5A2-26F2-C3BC-17D3C150F5B4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0"/>
          <a:stretch>
            <a:fillRect/>
          </a:stretch>
        </p:blipFill>
        <p:spPr>
          <a:xfrm>
            <a:off x="6239719" y="6217840"/>
            <a:ext cx="8660353" cy="3817922"/>
          </a:xfrm>
          <a:prstGeom prst="rect">
            <a:avLst/>
          </a:prstGeom>
        </p:spPr>
      </p:pic>
      <p:sp>
        <p:nvSpPr>
          <p:cNvPr id="222" name="Rectangle: Rounded Corners 221">
            <a:extLst>
              <a:ext uri="{FF2B5EF4-FFF2-40B4-BE49-F238E27FC236}">
                <a16:creationId xmlns:a16="http://schemas.microsoft.com/office/drawing/2014/main" id="{763A255B-F471-248E-BDD6-62D87EBFE48E}"/>
              </a:ext>
            </a:extLst>
          </p:cNvPr>
          <p:cNvSpPr/>
          <p:nvPr/>
        </p:nvSpPr>
        <p:spPr>
          <a:xfrm>
            <a:off x="6163965" y="5665537"/>
            <a:ext cx="8847881" cy="6643304"/>
          </a:xfrm>
          <a:custGeom>
            <a:avLst/>
            <a:gdLst>
              <a:gd name="csX0" fmla="*/ 0 w 8847881"/>
              <a:gd name="csY0" fmla="*/ 445633 h 6643304"/>
              <a:gd name="csX1" fmla="*/ 445633 w 8847881"/>
              <a:gd name="csY1" fmla="*/ 0 h 6643304"/>
              <a:gd name="csX2" fmla="*/ 1267817 w 8847881"/>
              <a:gd name="csY2" fmla="*/ 0 h 6643304"/>
              <a:gd name="csX3" fmla="*/ 1851302 w 8847881"/>
              <a:gd name="csY3" fmla="*/ 0 h 6643304"/>
              <a:gd name="csX4" fmla="*/ 2355221 w 8847881"/>
              <a:gd name="csY4" fmla="*/ 0 h 6643304"/>
              <a:gd name="csX5" fmla="*/ 3097838 w 8847881"/>
              <a:gd name="csY5" fmla="*/ 0 h 6643304"/>
              <a:gd name="csX6" fmla="*/ 3681323 w 8847881"/>
              <a:gd name="csY6" fmla="*/ 0 h 6643304"/>
              <a:gd name="csX7" fmla="*/ 4503507 w 8847881"/>
              <a:gd name="csY7" fmla="*/ 0 h 6643304"/>
              <a:gd name="csX8" fmla="*/ 5007426 w 8847881"/>
              <a:gd name="csY8" fmla="*/ 0 h 6643304"/>
              <a:gd name="csX9" fmla="*/ 5829609 w 8847881"/>
              <a:gd name="csY9" fmla="*/ 0 h 6643304"/>
              <a:gd name="csX10" fmla="*/ 6253962 w 8847881"/>
              <a:gd name="csY10" fmla="*/ 0 h 6643304"/>
              <a:gd name="csX11" fmla="*/ 6917013 w 8847881"/>
              <a:gd name="csY11" fmla="*/ 0 h 6643304"/>
              <a:gd name="csX12" fmla="*/ 7580064 w 8847881"/>
              <a:gd name="csY12" fmla="*/ 0 h 6643304"/>
              <a:gd name="csX13" fmla="*/ 8402248 w 8847881"/>
              <a:gd name="csY13" fmla="*/ 0 h 6643304"/>
              <a:gd name="csX14" fmla="*/ 8847881 w 8847881"/>
              <a:gd name="csY14" fmla="*/ 445633 h 6643304"/>
              <a:gd name="csX15" fmla="*/ 8847881 w 8847881"/>
              <a:gd name="csY15" fmla="*/ 1084748 h 6643304"/>
              <a:gd name="csX16" fmla="*/ 8847881 w 8847881"/>
              <a:gd name="csY16" fmla="*/ 1723864 h 6643304"/>
              <a:gd name="csX17" fmla="*/ 8847881 w 8847881"/>
              <a:gd name="csY17" fmla="*/ 2478020 h 6643304"/>
              <a:gd name="csX18" fmla="*/ 8847881 w 8847881"/>
              <a:gd name="csY18" fmla="*/ 3117135 h 6643304"/>
              <a:gd name="csX19" fmla="*/ 8847881 w 8847881"/>
              <a:gd name="csY19" fmla="*/ 3583689 h 6643304"/>
              <a:gd name="csX20" fmla="*/ 8847881 w 8847881"/>
              <a:gd name="csY20" fmla="*/ 4107764 h 6643304"/>
              <a:gd name="csX21" fmla="*/ 8847881 w 8847881"/>
              <a:gd name="csY21" fmla="*/ 4861920 h 6643304"/>
              <a:gd name="csX22" fmla="*/ 8847881 w 8847881"/>
              <a:gd name="csY22" fmla="*/ 5501035 h 6643304"/>
              <a:gd name="csX23" fmla="*/ 8847881 w 8847881"/>
              <a:gd name="csY23" fmla="*/ 6197671 h 6643304"/>
              <a:gd name="csX24" fmla="*/ 8402248 w 8847881"/>
              <a:gd name="csY24" fmla="*/ 6643304 h 6643304"/>
              <a:gd name="csX25" fmla="*/ 7739197 w 8847881"/>
              <a:gd name="csY25" fmla="*/ 6643304 h 6643304"/>
              <a:gd name="csX26" fmla="*/ 7076146 w 8847881"/>
              <a:gd name="csY26" fmla="*/ 6643304 h 6643304"/>
              <a:gd name="csX27" fmla="*/ 6572227 w 8847881"/>
              <a:gd name="csY27" fmla="*/ 6643304 h 6643304"/>
              <a:gd name="csX28" fmla="*/ 5829609 w 8847881"/>
              <a:gd name="csY28" fmla="*/ 6643304 h 6643304"/>
              <a:gd name="csX29" fmla="*/ 5325690 w 8847881"/>
              <a:gd name="csY29" fmla="*/ 6643304 h 6643304"/>
              <a:gd name="csX30" fmla="*/ 4583073 w 8847881"/>
              <a:gd name="csY30" fmla="*/ 6643304 h 6643304"/>
              <a:gd name="csX31" fmla="*/ 4158720 w 8847881"/>
              <a:gd name="csY31" fmla="*/ 6643304 h 6643304"/>
              <a:gd name="csX32" fmla="*/ 3416103 w 8847881"/>
              <a:gd name="csY32" fmla="*/ 6643304 h 6643304"/>
              <a:gd name="csX33" fmla="*/ 2912184 w 8847881"/>
              <a:gd name="csY33" fmla="*/ 6643304 h 6643304"/>
              <a:gd name="csX34" fmla="*/ 2487831 w 8847881"/>
              <a:gd name="csY34" fmla="*/ 6643304 h 6643304"/>
              <a:gd name="csX35" fmla="*/ 1983912 w 8847881"/>
              <a:gd name="csY35" fmla="*/ 6643304 h 6643304"/>
              <a:gd name="csX36" fmla="*/ 1241295 w 8847881"/>
              <a:gd name="csY36" fmla="*/ 6643304 h 6643304"/>
              <a:gd name="csX37" fmla="*/ 445633 w 8847881"/>
              <a:gd name="csY37" fmla="*/ 6643304 h 6643304"/>
              <a:gd name="csX38" fmla="*/ 0 w 8847881"/>
              <a:gd name="csY38" fmla="*/ 6197671 h 6643304"/>
              <a:gd name="csX39" fmla="*/ 0 w 8847881"/>
              <a:gd name="csY39" fmla="*/ 5558556 h 6643304"/>
              <a:gd name="csX40" fmla="*/ 0 w 8847881"/>
              <a:gd name="csY40" fmla="*/ 4919440 h 6643304"/>
              <a:gd name="csX41" fmla="*/ 0 w 8847881"/>
              <a:gd name="csY41" fmla="*/ 4395366 h 6643304"/>
              <a:gd name="csX42" fmla="*/ 0 w 8847881"/>
              <a:gd name="csY42" fmla="*/ 3641210 h 6643304"/>
              <a:gd name="csX43" fmla="*/ 0 w 8847881"/>
              <a:gd name="csY43" fmla="*/ 3002094 h 6643304"/>
              <a:gd name="csX44" fmla="*/ 0 w 8847881"/>
              <a:gd name="csY44" fmla="*/ 2247938 h 6643304"/>
              <a:gd name="csX45" fmla="*/ 0 w 8847881"/>
              <a:gd name="csY45" fmla="*/ 1551303 h 6643304"/>
              <a:gd name="csX46" fmla="*/ 0 w 8847881"/>
              <a:gd name="csY46" fmla="*/ 445633 h 66433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</a:cxnLst>
            <a:rect l="l" t="t" r="r" b="b"/>
            <a:pathLst>
              <a:path w="8847881" h="6643304" extrusionOk="0">
                <a:moveTo>
                  <a:pt x="0" y="445633"/>
                </a:moveTo>
                <a:cubicBezTo>
                  <a:pt x="-37998" y="176079"/>
                  <a:pt x="193809" y="2142"/>
                  <a:pt x="445633" y="0"/>
                </a:cubicBezTo>
                <a:cubicBezTo>
                  <a:pt x="629194" y="-22097"/>
                  <a:pt x="1065082" y="-38850"/>
                  <a:pt x="1267817" y="0"/>
                </a:cubicBezTo>
                <a:cubicBezTo>
                  <a:pt x="1470552" y="38850"/>
                  <a:pt x="1668160" y="8749"/>
                  <a:pt x="1851302" y="0"/>
                </a:cubicBezTo>
                <a:cubicBezTo>
                  <a:pt x="2034445" y="-8749"/>
                  <a:pt x="2210705" y="-7461"/>
                  <a:pt x="2355221" y="0"/>
                </a:cubicBezTo>
                <a:cubicBezTo>
                  <a:pt x="2499737" y="7461"/>
                  <a:pt x="2902863" y="35074"/>
                  <a:pt x="3097838" y="0"/>
                </a:cubicBezTo>
                <a:cubicBezTo>
                  <a:pt x="3292813" y="-35074"/>
                  <a:pt x="3467106" y="12567"/>
                  <a:pt x="3681323" y="0"/>
                </a:cubicBezTo>
                <a:cubicBezTo>
                  <a:pt x="3895541" y="-12567"/>
                  <a:pt x="4239046" y="3331"/>
                  <a:pt x="4503507" y="0"/>
                </a:cubicBezTo>
                <a:cubicBezTo>
                  <a:pt x="4767968" y="-3331"/>
                  <a:pt x="4844229" y="-9526"/>
                  <a:pt x="5007426" y="0"/>
                </a:cubicBezTo>
                <a:cubicBezTo>
                  <a:pt x="5170623" y="9526"/>
                  <a:pt x="5645992" y="-28779"/>
                  <a:pt x="5829609" y="0"/>
                </a:cubicBezTo>
                <a:cubicBezTo>
                  <a:pt x="6013226" y="28779"/>
                  <a:pt x="6070876" y="3824"/>
                  <a:pt x="6253962" y="0"/>
                </a:cubicBezTo>
                <a:cubicBezTo>
                  <a:pt x="6437048" y="-3824"/>
                  <a:pt x="6702586" y="20683"/>
                  <a:pt x="6917013" y="0"/>
                </a:cubicBezTo>
                <a:cubicBezTo>
                  <a:pt x="7131440" y="-20683"/>
                  <a:pt x="7399615" y="19872"/>
                  <a:pt x="7580064" y="0"/>
                </a:cubicBezTo>
                <a:cubicBezTo>
                  <a:pt x="7760513" y="-19872"/>
                  <a:pt x="8037908" y="3581"/>
                  <a:pt x="8402248" y="0"/>
                </a:cubicBezTo>
                <a:cubicBezTo>
                  <a:pt x="8653289" y="6033"/>
                  <a:pt x="8893666" y="159430"/>
                  <a:pt x="8847881" y="445633"/>
                </a:cubicBezTo>
                <a:cubicBezTo>
                  <a:pt x="8841256" y="741161"/>
                  <a:pt x="8822698" y="859649"/>
                  <a:pt x="8847881" y="1084748"/>
                </a:cubicBezTo>
                <a:cubicBezTo>
                  <a:pt x="8873064" y="1309847"/>
                  <a:pt x="8853584" y="1493603"/>
                  <a:pt x="8847881" y="1723864"/>
                </a:cubicBezTo>
                <a:cubicBezTo>
                  <a:pt x="8842178" y="1954125"/>
                  <a:pt x="8813379" y="2248123"/>
                  <a:pt x="8847881" y="2478020"/>
                </a:cubicBezTo>
                <a:cubicBezTo>
                  <a:pt x="8882383" y="2707917"/>
                  <a:pt x="8836598" y="2847395"/>
                  <a:pt x="8847881" y="3117135"/>
                </a:cubicBezTo>
                <a:cubicBezTo>
                  <a:pt x="8859164" y="3386876"/>
                  <a:pt x="8845721" y="3352913"/>
                  <a:pt x="8847881" y="3583689"/>
                </a:cubicBezTo>
                <a:cubicBezTo>
                  <a:pt x="8850041" y="3814465"/>
                  <a:pt x="8872354" y="3920152"/>
                  <a:pt x="8847881" y="4107764"/>
                </a:cubicBezTo>
                <a:cubicBezTo>
                  <a:pt x="8823408" y="4295377"/>
                  <a:pt x="8868238" y="4707678"/>
                  <a:pt x="8847881" y="4861920"/>
                </a:cubicBezTo>
                <a:cubicBezTo>
                  <a:pt x="8827524" y="5016162"/>
                  <a:pt x="8831559" y="5309156"/>
                  <a:pt x="8847881" y="5501035"/>
                </a:cubicBezTo>
                <a:cubicBezTo>
                  <a:pt x="8864203" y="5692915"/>
                  <a:pt x="8878476" y="5985240"/>
                  <a:pt x="8847881" y="6197671"/>
                </a:cubicBezTo>
                <a:cubicBezTo>
                  <a:pt x="8846448" y="6405148"/>
                  <a:pt x="8663702" y="6646502"/>
                  <a:pt x="8402248" y="6643304"/>
                </a:cubicBezTo>
                <a:cubicBezTo>
                  <a:pt x="8219139" y="6655419"/>
                  <a:pt x="8000918" y="6655459"/>
                  <a:pt x="7739197" y="6643304"/>
                </a:cubicBezTo>
                <a:cubicBezTo>
                  <a:pt x="7477476" y="6631149"/>
                  <a:pt x="7393685" y="6674397"/>
                  <a:pt x="7076146" y="6643304"/>
                </a:cubicBezTo>
                <a:cubicBezTo>
                  <a:pt x="6758607" y="6612211"/>
                  <a:pt x="6687957" y="6668085"/>
                  <a:pt x="6572227" y="6643304"/>
                </a:cubicBezTo>
                <a:cubicBezTo>
                  <a:pt x="6456497" y="6618523"/>
                  <a:pt x="6121378" y="6610058"/>
                  <a:pt x="5829609" y="6643304"/>
                </a:cubicBezTo>
                <a:cubicBezTo>
                  <a:pt x="5537840" y="6676550"/>
                  <a:pt x="5436999" y="6651004"/>
                  <a:pt x="5325690" y="6643304"/>
                </a:cubicBezTo>
                <a:cubicBezTo>
                  <a:pt x="5214381" y="6635604"/>
                  <a:pt x="4816976" y="6638724"/>
                  <a:pt x="4583073" y="6643304"/>
                </a:cubicBezTo>
                <a:cubicBezTo>
                  <a:pt x="4349170" y="6647884"/>
                  <a:pt x="4295986" y="6653923"/>
                  <a:pt x="4158720" y="6643304"/>
                </a:cubicBezTo>
                <a:cubicBezTo>
                  <a:pt x="4021454" y="6632685"/>
                  <a:pt x="3736699" y="6612306"/>
                  <a:pt x="3416103" y="6643304"/>
                </a:cubicBezTo>
                <a:cubicBezTo>
                  <a:pt x="3095507" y="6674302"/>
                  <a:pt x="3129306" y="6663251"/>
                  <a:pt x="2912184" y="6643304"/>
                </a:cubicBezTo>
                <a:cubicBezTo>
                  <a:pt x="2695062" y="6623357"/>
                  <a:pt x="2659983" y="6641723"/>
                  <a:pt x="2487831" y="6643304"/>
                </a:cubicBezTo>
                <a:cubicBezTo>
                  <a:pt x="2315679" y="6644885"/>
                  <a:pt x="2214056" y="6666334"/>
                  <a:pt x="1983912" y="6643304"/>
                </a:cubicBezTo>
                <a:cubicBezTo>
                  <a:pt x="1753768" y="6620274"/>
                  <a:pt x="1482629" y="6619227"/>
                  <a:pt x="1241295" y="6643304"/>
                </a:cubicBezTo>
                <a:cubicBezTo>
                  <a:pt x="999961" y="6667381"/>
                  <a:pt x="734357" y="6625983"/>
                  <a:pt x="445633" y="6643304"/>
                </a:cubicBezTo>
                <a:cubicBezTo>
                  <a:pt x="230112" y="6644277"/>
                  <a:pt x="23682" y="6468326"/>
                  <a:pt x="0" y="6197671"/>
                </a:cubicBezTo>
                <a:cubicBezTo>
                  <a:pt x="-25690" y="5991306"/>
                  <a:pt x="31893" y="5721369"/>
                  <a:pt x="0" y="5558556"/>
                </a:cubicBezTo>
                <a:cubicBezTo>
                  <a:pt x="-31893" y="5395743"/>
                  <a:pt x="15821" y="5209951"/>
                  <a:pt x="0" y="4919440"/>
                </a:cubicBezTo>
                <a:cubicBezTo>
                  <a:pt x="-15821" y="4628929"/>
                  <a:pt x="-12370" y="4575341"/>
                  <a:pt x="0" y="4395366"/>
                </a:cubicBezTo>
                <a:cubicBezTo>
                  <a:pt x="12370" y="4215391"/>
                  <a:pt x="10499" y="3945589"/>
                  <a:pt x="0" y="3641210"/>
                </a:cubicBezTo>
                <a:cubicBezTo>
                  <a:pt x="-10499" y="3336831"/>
                  <a:pt x="1448" y="3152938"/>
                  <a:pt x="0" y="3002094"/>
                </a:cubicBezTo>
                <a:cubicBezTo>
                  <a:pt x="-1448" y="2851250"/>
                  <a:pt x="21221" y="2594794"/>
                  <a:pt x="0" y="2247938"/>
                </a:cubicBezTo>
                <a:cubicBezTo>
                  <a:pt x="-21221" y="1901082"/>
                  <a:pt x="3836" y="1756751"/>
                  <a:pt x="0" y="1551303"/>
                </a:cubicBezTo>
                <a:cubicBezTo>
                  <a:pt x="-3836" y="1345855"/>
                  <a:pt x="655" y="786939"/>
                  <a:pt x="0" y="445633"/>
                </a:cubicBezTo>
                <a:close/>
              </a:path>
            </a:pathLst>
          </a:custGeom>
          <a:noFill/>
          <a:ln w="34925" cap="rnd" cmpd="sng">
            <a:gradFill flip="none" rotWithShape="1">
              <a:gsLst>
                <a:gs pos="0">
                  <a:schemeClr val="accent3">
                    <a:lumMod val="48000"/>
                  </a:schemeClr>
                </a:gs>
                <a:gs pos="35000">
                  <a:schemeClr val="accent3">
                    <a:lumMod val="69000"/>
                    <a:lumOff val="31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670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3" name="Title 3 11 1">
            <a:extLst>
              <a:ext uri="{FF2B5EF4-FFF2-40B4-BE49-F238E27FC236}">
                <a16:creationId xmlns:a16="http://schemas.microsoft.com/office/drawing/2014/main" id="{790444A5-E98D-6341-68BF-4CC358D280F2}"/>
              </a:ext>
            </a:extLst>
          </p:cNvPr>
          <p:cNvSpPr txBox="1">
            <a:spLocks/>
          </p:cNvSpPr>
          <p:nvPr/>
        </p:nvSpPr>
        <p:spPr>
          <a:xfrm>
            <a:off x="6345907" y="5650513"/>
            <a:ext cx="8554165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O</a:t>
            </a:r>
            <a:r>
              <a:rPr lang="en-US" altLang="zh-CN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ur k</a:t>
            </a:r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ey insights</a:t>
            </a:r>
            <a:r>
              <a:rPr lang="zh-CN" alt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💡</a:t>
            </a:r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: Harmonic Series Expansion (HSE)</a:t>
            </a:r>
          </a:p>
        </p:txBody>
      </p:sp>
      <p:cxnSp>
        <p:nvCxnSpPr>
          <p:cNvPr id="225" name="Connector: Elbow 224">
            <a:extLst>
              <a:ext uri="{FF2B5EF4-FFF2-40B4-BE49-F238E27FC236}">
                <a16:creationId xmlns:a16="http://schemas.microsoft.com/office/drawing/2014/main" id="{997AEDB4-D9FA-201B-F1BD-F12A4F9269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69047" y="6945528"/>
            <a:ext cx="1647964" cy="542633"/>
          </a:xfrm>
          <a:prstGeom prst="bentConnector3">
            <a:avLst>
              <a:gd name="adj1" fmla="val 101"/>
            </a:avLst>
          </a:prstGeom>
          <a:ln w="6350">
            <a:solidFill>
              <a:schemeClr val="tx1">
                <a:lumMod val="95000"/>
                <a:lumOff val="5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1" name="Graphic 138 3">
            <a:extLst>
              <a:ext uri="{FF2B5EF4-FFF2-40B4-BE49-F238E27FC236}">
                <a16:creationId xmlns:a16="http://schemas.microsoft.com/office/drawing/2014/main" id="{1BD078C0-556F-7D73-C11C-D77B892B9B59}"/>
              </a:ext>
            </a:extLst>
          </p:cNvPr>
          <p:cNvSpPr/>
          <p:nvPr/>
        </p:nvSpPr>
        <p:spPr>
          <a:xfrm>
            <a:off x="6163965" y="10022451"/>
            <a:ext cx="8847880" cy="45719"/>
          </a:xfrm>
          <a:custGeom>
            <a:avLst/>
            <a:gdLst>
              <a:gd name="csX0" fmla="*/ 5865224 w 5924314"/>
              <a:gd name="csY0" fmla="*/ 20315 h 45800"/>
              <a:gd name="csX1" fmla="*/ 5804227 w 5924314"/>
              <a:gd name="csY1" fmla="*/ 12464 h 45800"/>
              <a:gd name="csX2" fmla="*/ 4823513 w 5924314"/>
              <a:gd name="csY2" fmla="*/ 437 h 45800"/>
              <a:gd name="csX3" fmla="*/ 2853507 w 5924314"/>
              <a:gd name="csY3" fmla="*/ 3817 h 45800"/>
              <a:gd name="csX4" fmla="*/ 884454 w 5924314"/>
              <a:gd name="csY4" fmla="*/ 6202 h 45800"/>
              <a:gd name="csX5" fmla="*/ 135337 w 5924314"/>
              <a:gd name="csY5" fmla="*/ 13954 h 45800"/>
              <a:gd name="csX6" fmla="*/ 0 w 5924314"/>
              <a:gd name="csY6" fmla="*/ 29260 h 45800"/>
              <a:gd name="csX7" fmla="*/ 171554 w 5924314"/>
              <a:gd name="csY7" fmla="*/ 44069 h 45800"/>
              <a:gd name="csX8" fmla="*/ 1269496 w 5924314"/>
              <a:gd name="csY8" fmla="*/ 44964 h 45800"/>
              <a:gd name="csX9" fmla="*/ 2854460 w 5924314"/>
              <a:gd name="csY9" fmla="*/ 42976 h 45800"/>
              <a:gd name="csX10" fmla="*/ 4605259 w 5924314"/>
              <a:gd name="csY10" fmla="*/ 40988 h 45800"/>
              <a:gd name="csX11" fmla="*/ 5769917 w 5924314"/>
              <a:gd name="csY11" fmla="*/ 39398 h 45800"/>
              <a:gd name="csX12" fmla="*/ 5575489 w 5924314"/>
              <a:gd name="csY12" fmla="*/ 32441 h 45800"/>
              <a:gd name="csX13" fmla="*/ 5924315 w 5924314"/>
              <a:gd name="csY13" fmla="*/ 30254 h 45800"/>
              <a:gd name="csX14" fmla="*/ 5687953 w 5924314"/>
              <a:gd name="csY14" fmla="*/ 24589 h 45800"/>
              <a:gd name="csX15" fmla="*/ 5866177 w 5924314"/>
              <a:gd name="csY15" fmla="*/ 20415 h 45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924314" h="45800">
                <a:moveTo>
                  <a:pt x="5865224" y="20315"/>
                </a:moveTo>
                <a:cubicBezTo>
                  <a:pt x="5851881" y="17135"/>
                  <a:pt x="5841397" y="13159"/>
                  <a:pt x="5804227" y="12464"/>
                </a:cubicBezTo>
                <a:cubicBezTo>
                  <a:pt x="5488760" y="1332"/>
                  <a:pt x="5151371" y="1829"/>
                  <a:pt x="4823513" y="437"/>
                </a:cubicBezTo>
                <a:cubicBezTo>
                  <a:pt x="4165891" y="-656"/>
                  <a:pt x="3509222" y="239"/>
                  <a:pt x="2853507" y="3817"/>
                </a:cubicBezTo>
                <a:cubicBezTo>
                  <a:pt x="2197791" y="6301"/>
                  <a:pt x="1540169" y="8190"/>
                  <a:pt x="884454" y="6202"/>
                </a:cubicBezTo>
                <a:cubicBezTo>
                  <a:pt x="634748" y="7892"/>
                  <a:pt x="374559" y="4811"/>
                  <a:pt x="135337" y="13954"/>
                </a:cubicBezTo>
                <a:cubicBezTo>
                  <a:pt x="65762" y="16141"/>
                  <a:pt x="42888" y="23993"/>
                  <a:pt x="0" y="29260"/>
                </a:cubicBezTo>
                <a:cubicBezTo>
                  <a:pt x="23827" y="37013"/>
                  <a:pt x="81964" y="45560"/>
                  <a:pt x="171554" y="44069"/>
                </a:cubicBezTo>
                <a:cubicBezTo>
                  <a:pt x="536581" y="39100"/>
                  <a:pt x="903515" y="43871"/>
                  <a:pt x="1269496" y="44964"/>
                </a:cubicBezTo>
                <a:cubicBezTo>
                  <a:pt x="1797500" y="46852"/>
                  <a:pt x="2326456" y="45262"/>
                  <a:pt x="2854460" y="42976"/>
                </a:cubicBezTo>
                <a:cubicBezTo>
                  <a:pt x="3437742" y="42082"/>
                  <a:pt x="4021024" y="40491"/>
                  <a:pt x="4605259" y="40988"/>
                </a:cubicBezTo>
                <a:cubicBezTo>
                  <a:pt x="4993161" y="40789"/>
                  <a:pt x="5382969" y="42578"/>
                  <a:pt x="5769917" y="39398"/>
                </a:cubicBezTo>
                <a:cubicBezTo>
                  <a:pt x="5707014" y="36317"/>
                  <a:pt x="5632674" y="36714"/>
                  <a:pt x="5575489" y="32441"/>
                </a:cubicBezTo>
                <a:cubicBezTo>
                  <a:pt x="5689858" y="29857"/>
                  <a:pt x="5808040" y="31447"/>
                  <a:pt x="5924315" y="30254"/>
                </a:cubicBezTo>
                <a:cubicBezTo>
                  <a:pt x="5860459" y="23893"/>
                  <a:pt x="5766104" y="26080"/>
                  <a:pt x="5687953" y="24589"/>
                </a:cubicBezTo>
                <a:cubicBezTo>
                  <a:pt x="5745137" y="22303"/>
                  <a:pt x="5806134" y="21607"/>
                  <a:pt x="5866177" y="2041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AE1AC0F3-0A99-3823-73D3-E7F492F64E21}"/>
              </a:ext>
            </a:extLst>
          </p:cNvPr>
          <p:cNvSpPr/>
          <p:nvPr/>
        </p:nvSpPr>
        <p:spPr>
          <a:xfrm>
            <a:off x="6303433" y="6252634"/>
            <a:ext cx="2813358" cy="1788193"/>
          </a:xfrm>
          <a:prstGeom prst="roundRect">
            <a:avLst>
              <a:gd name="adj" fmla="val 384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ectangle: Rounded Corners 239">
            <a:extLst>
              <a:ext uri="{FF2B5EF4-FFF2-40B4-BE49-F238E27FC236}">
                <a16:creationId xmlns:a16="http://schemas.microsoft.com/office/drawing/2014/main" id="{DF39A724-F90E-03AB-21DB-33ED3E6C8F2F}"/>
              </a:ext>
            </a:extLst>
          </p:cNvPr>
          <p:cNvSpPr/>
          <p:nvPr/>
        </p:nvSpPr>
        <p:spPr>
          <a:xfrm>
            <a:off x="7733889" y="6208251"/>
            <a:ext cx="7197077" cy="3723149"/>
          </a:xfrm>
          <a:prstGeom prst="roundRect">
            <a:avLst>
              <a:gd name="adj" fmla="val 3840"/>
            </a:avLst>
          </a:prstGeom>
          <a:noFill/>
          <a:ln>
            <a:solidFill>
              <a:srgbClr val="196B24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7166182"/>
                      <a:gd name="csY0" fmla="*/ 141265 h 3678766"/>
                      <a:gd name="csX1" fmla="*/ 141265 w 7166182"/>
                      <a:gd name="csY1" fmla="*/ 0 h 3678766"/>
                      <a:gd name="csX2" fmla="*/ 852576 w 7166182"/>
                      <a:gd name="csY2" fmla="*/ 0 h 3678766"/>
                      <a:gd name="csX3" fmla="*/ 1357377 w 7166182"/>
                      <a:gd name="csY3" fmla="*/ 0 h 3678766"/>
                      <a:gd name="csX4" fmla="*/ 1793341 w 7166182"/>
                      <a:gd name="csY4" fmla="*/ 0 h 3678766"/>
                      <a:gd name="csX5" fmla="*/ 2435816 w 7166182"/>
                      <a:gd name="csY5" fmla="*/ 0 h 3678766"/>
                      <a:gd name="csX6" fmla="*/ 2940617 w 7166182"/>
                      <a:gd name="csY6" fmla="*/ 0 h 3678766"/>
                      <a:gd name="csX7" fmla="*/ 3651928 w 7166182"/>
                      <a:gd name="csY7" fmla="*/ 0 h 3678766"/>
                      <a:gd name="csX8" fmla="*/ 4087892 w 7166182"/>
                      <a:gd name="csY8" fmla="*/ 0 h 3678766"/>
                      <a:gd name="csX9" fmla="*/ 4799203 w 7166182"/>
                      <a:gd name="csY9" fmla="*/ 0 h 3678766"/>
                      <a:gd name="csX10" fmla="*/ 5166331 w 7166182"/>
                      <a:gd name="csY10" fmla="*/ 0 h 3678766"/>
                      <a:gd name="csX11" fmla="*/ 5739969 w 7166182"/>
                      <a:gd name="csY11" fmla="*/ 0 h 3678766"/>
                      <a:gd name="csX12" fmla="*/ 6313606 w 7166182"/>
                      <a:gd name="csY12" fmla="*/ 0 h 3678766"/>
                      <a:gd name="csX13" fmla="*/ 7024917 w 7166182"/>
                      <a:gd name="csY13" fmla="*/ 0 h 3678766"/>
                      <a:gd name="csX14" fmla="*/ 7166182 w 7166182"/>
                      <a:gd name="csY14" fmla="*/ 141265 h 3678766"/>
                      <a:gd name="csX15" fmla="*/ 7166182 w 7166182"/>
                      <a:gd name="csY15" fmla="*/ 707304 h 3678766"/>
                      <a:gd name="csX16" fmla="*/ 7166182 w 7166182"/>
                      <a:gd name="csY16" fmla="*/ 1273344 h 3678766"/>
                      <a:gd name="csX17" fmla="*/ 7166182 w 7166182"/>
                      <a:gd name="csY17" fmla="*/ 1907308 h 3678766"/>
                      <a:gd name="csX18" fmla="*/ 7166182 w 7166182"/>
                      <a:gd name="csY18" fmla="*/ 2473347 h 3678766"/>
                      <a:gd name="csX19" fmla="*/ 7166182 w 7166182"/>
                      <a:gd name="csY19" fmla="*/ 2937499 h 3678766"/>
                      <a:gd name="csX20" fmla="*/ 7166182 w 7166182"/>
                      <a:gd name="csY20" fmla="*/ 3537501 h 3678766"/>
                      <a:gd name="csX21" fmla="*/ 7024917 w 7166182"/>
                      <a:gd name="csY21" fmla="*/ 3678766 h 3678766"/>
                      <a:gd name="csX22" fmla="*/ 6520116 w 7166182"/>
                      <a:gd name="csY22" fmla="*/ 3678766 h 3678766"/>
                      <a:gd name="csX23" fmla="*/ 5946478 w 7166182"/>
                      <a:gd name="csY23" fmla="*/ 3678766 h 3678766"/>
                      <a:gd name="csX24" fmla="*/ 5579350 w 7166182"/>
                      <a:gd name="csY24" fmla="*/ 3678766 h 3678766"/>
                      <a:gd name="csX25" fmla="*/ 5212222 w 7166182"/>
                      <a:gd name="csY25" fmla="*/ 3678766 h 3678766"/>
                      <a:gd name="csX26" fmla="*/ 4638584 w 7166182"/>
                      <a:gd name="csY26" fmla="*/ 3678766 h 3678766"/>
                      <a:gd name="csX27" fmla="*/ 4202620 w 7166182"/>
                      <a:gd name="csY27" fmla="*/ 3678766 h 3678766"/>
                      <a:gd name="csX28" fmla="*/ 3560145 w 7166182"/>
                      <a:gd name="csY28" fmla="*/ 3678766 h 3678766"/>
                      <a:gd name="csX29" fmla="*/ 3124181 w 7166182"/>
                      <a:gd name="csY29" fmla="*/ 3678766 h 3678766"/>
                      <a:gd name="csX30" fmla="*/ 2481707 w 7166182"/>
                      <a:gd name="csY30" fmla="*/ 3678766 h 3678766"/>
                      <a:gd name="csX31" fmla="*/ 2114579 w 7166182"/>
                      <a:gd name="csY31" fmla="*/ 3678766 h 3678766"/>
                      <a:gd name="csX32" fmla="*/ 1472104 w 7166182"/>
                      <a:gd name="csY32" fmla="*/ 3678766 h 3678766"/>
                      <a:gd name="csX33" fmla="*/ 1036140 w 7166182"/>
                      <a:gd name="csY33" fmla="*/ 3678766 h 3678766"/>
                      <a:gd name="csX34" fmla="*/ 669012 w 7166182"/>
                      <a:gd name="csY34" fmla="*/ 3678766 h 3678766"/>
                      <a:gd name="csX35" fmla="*/ 141265 w 7166182"/>
                      <a:gd name="csY35" fmla="*/ 3678766 h 3678766"/>
                      <a:gd name="csX36" fmla="*/ 0 w 7166182"/>
                      <a:gd name="csY36" fmla="*/ 3537501 h 3678766"/>
                      <a:gd name="csX37" fmla="*/ 0 w 7166182"/>
                      <a:gd name="csY37" fmla="*/ 2937499 h 3678766"/>
                      <a:gd name="csX38" fmla="*/ 0 w 7166182"/>
                      <a:gd name="csY38" fmla="*/ 2439385 h 3678766"/>
                      <a:gd name="csX39" fmla="*/ 0 w 7166182"/>
                      <a:gd name="csY39" fmla="*/ 1907308 h 3678766"/>
                      <a:gd name="csX40" fmla="*/ 0 w 7166182"/>
                      <a:gd name="csY40" fmla="*/ 1341268 h 3678766"/>
                      <a:gd name="csX41" fmla="*/ 0 w 7166182"/>
                      <a:gd name="csY41" fmla="*/ 843154 h 3678766"/>
                      <a:gd name="csX42" fmla="*/ 0 w 7166182"/>
                      <a:gd name="csY42" fmla="*/ 141265 h 3678766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</a:cxnLst>
                    <a:rect l="l" t="t" r="r" b="b"/>
                    <a:pathLst>
                      <a:path w="7166182" h="3678766" extrusionOk="0">
                        <a:moveTo>
                          <a:pt x="0" y="141265"/>
                        </a:moveTo>
                        <a:cubicBezTo>
                          <a:pt x="-6955" y="58956"/>
                          <a:pt x="60890" y="884"/>
                          <a:pt x="141265" y="0"/>
                        </a:cubicBezTo>
                        <a:cubicBezTo>
                          <a:pt x="475379" y="-35957"/>
                          <a:pt x="558392" y="27285"/>
                          <a:pt x="852576" y="0"/>
                        </a:cubicBezTo>
                        <a:cubicBezTo>
                          <a:pt x="1146760" y="-27285"/>
                          <a:pt x="1205775" y="1297"/>
                          <a:pt x="1357377" y="0"/>
                        </a:cubicBezTo>
                        <a:cubicBezTo>
                          <a:pt x="1508979" y="-1297"/>
                          <a:pt x="1671166" y="4807"/>
                          <a:pt x="1793341" y="0"/>
                        </a:cubicBezTo>
                        <a:cubicBezTo>
                          <a:pt x="1915516" y="-4807"/>
                          <a:pt x="2301190" y="69836"/>
                          <a:pt x="2435816" y="0"/>
                        </a:cubicBezTo>
                        <a:cubicBezTo>
                          <a:pt x="2570442" y="-69836"/>
                          <a:pt x="2731637" y="45940"/>
                          <a:pt x="2940617" y="0"/>
                        </a:cubicBezTo>
                        <a:cubicBezTo>
                          <a:pt x="3149597" y="-45940"/>
                          <a:pt x="3359271" y="32620"/>
                          <a:pt x="3651928" y="0"/>
                        </a:cubicBezTo>
                        <a:cubicBezTo>
                          <a:pt x="3944585" y="-32620"/>
                          <a:pt x="3872934" y="12454"/>
                          <a:pt x="4087892" y="0"/>
                        </a:cubicBezTo>
                        <a:cubicBezTo>
                          <a:pt x="4302850" y="-12454"/>
                          <a:pt x="4486551" y="46559"/>
                          <a:pt x="4799203" y="0"/>
                        </a:cubicBezTo>
                        <a:cubicBezTo>
                          <a:pt x="5111855" y="-46559"/>
                          <a:pt x="5088267" y="36065"/>
                          <a:pt x="5166331" y="0"/>
                        </a:cubicBezTo>
                        <a:cubicBezTo>
                          <a:pt x="5244395" y="-36065"/>
                          <a:pt x="5582521" y="40633"/>
                          <a:pt x="5739969" y="0"/>
                        </a:cubicBezTo>
                        <a:cubicBezTo>
                          <a:pt x="5897417" y="-40633"/>
                          <a:pt x="6106114" y="49803"/>
                          <a:pt x="6313606" y="0"/>
                        </a:cubicBezTo>
                        <a:cubicBezTo>
                          <a:pt x="6521098" y="-49803"/>
                          <a:pt x="6834613" y="62644"/>
                          <a:pt x="7024917" y="0"/>
                        </a:cubicBezTo>
                        <a:cubicBezTo>
                          <a:pt x="7108920" y="7330"/>
                          <a:pt x="7178377" y="52569"/>
                          <a:pt x="7166182" y="141265"/>
                        </a:cubicBezTo>
                        <a:cubicBezTo>
                          <a:pt x="7186314" y="298036"/>
                          <a:pt x="7147277" y="503492"/>
                          <a:pt x="7166182" y="707304"/>
                        </a:cubicBezTo>
                        <a:cubicBezTo>
                          <a:pt x="7185087" y="911116"/>
                          <a:pt x="7123185" y="1010450"/>
                          <a:pt x="7166182" y="1273344"/>
                        </a:cubicBezTo>
                        <a:cubicBezTo>
                          <a:pt x="7209179" y="1536238"/>
                          <a:pt x="7163053" y="1699588"/>
                          <a:pt x="7166182" y="1907308"/>
                        </a:cubicBezTo>
                        <a:cubicBezTo>
                          <a:pt x="7169311" y="2115028"/>
                          <a:pt x="7136069" y="2332084"/>
                          <a:pt x="7166182" y="2473347"/>
                        </a:cubicBezTo>
                        <a:cubicBezTo>
                          <a:pt x="7196295" y="2614610"/>
                          <a:pt x="7133650" y="2743986"/>
                          <a:pt x="7166182" y="2937499"/>
                        </a:cubicBezTo>
                        <a:cubicBezTo>
                          <a:pt x="7198714" y="3131012"/>
                          <a:pt x="7153817" y="3244608"/>
                          <a:pt x="7166182" y="3537501"/>
                        </a:cubicBezTo>
                        <a:cubicBezTo>
                          <a:pt x="7175811" y="3609809"/>
                          <a:pt x="7092196" y="3695817"/>
                          <a:pt x="7024917" y="3678766"/>
                        </a:cubicBezTo>
                        <a:cubicBezTo>
                          <a:pt x="6840528" y="3710142"/>
                          <a:pt x="6749044" y="3655017"/>
                          <a:pt x="6520116" y="3678766"/>
                        </a:cubicBezTo>
                        <a:cubicBezTo>
                          <a:pt x="6291188" y="3702515"/>
                          <a:pt x="6098371" y="3659893"/>
                          <a:pt x="5946478" y="3678766"/>
                        </a:cubicBezTo>
                        <a:cubicBezTo>
                          <a:pt x="5794585" y="3697639"/>
                          <a:pt x="5746705" y="3650026"/>
                          <a:pt x="5579350" y="3678766"/>
                        </a:cubicBezTo>
                        <a:cubicBezTo>
                          <a:pt x="5411995" y="3707506"/>
                          <a:pt x="5391025" y="3643795"/>
                          <a:pt x="5212222" y="3678766"/>
                        </a:cubicBezTo>
                        <a:cubicBezTo>
                          <a:pt x="5033419" y="3713737"/>
                          <a:pt x="4837324" y="3658399"/>
                          <a:pt x="4638584" y="3678766"/>
                        </a:cubicBezTo>
                        <a:cubicBezTo>
                          <a:pt x="4439844" y="3699133"/>
                          <a:pt x="4344354" y="3649584"/>
                          <a:pt x="4202620" y="3678766"/>
                        </a:cubicBezTo>
                        <a:cubicBezTo>
                          <a:pt x="4060886" y="3707948"/>
                          <a:pt x="3710798" y="3626135"/>
                          <a:pt x="3560145" y="3678766"/>
                        </a:cubicBezTo>
                        <a:cubicBezTo>
                          <a:pt x="3409493" y="3731397"/>
                          <a:pt x="3327959" y="3670814"/>
                          <a:pt x="3124181" y="3678766"/>
                        </a:cubicBezTo>
                        <a:cubicBezTo>
                          <a:pt x="2920403" y="3686718"/>
                          <a:pt x="2763183" y="3669780"/>
                          <a:pt x="2481707" y="3678766"/>
                        </a:cubicBezTo>
                        <a:cubicBezTo>
                          <a:pt x="2200231" y="3687752"/>
                          <a:pt x="2241772" y="3664865"/>
                          <a:pt x="2114579" y="3678766"/>
                        </a:cubicBezTo>
                        <a:cubicBezTo>
                          <a:pt x="1987386" y="3692667"/>
                          <a:pt x="1622257" y="3648279"/>
                          <a:pt x="1472104" y="3678766"/>
                        </a:cubicBezTo>
                        <a:cubicBezTo>
                          <a:pt x="1321952" y="3709253"/>
                          <a:pt x="1144133" y="3662184"/>
                          <a:pt x="1036140" y="3678766"/>
                        </a:cubicBezTo>
                        <a:cubicBezTo>
                          <a:pt x="928147" y="3695348"/>
                          <a:pt x="826429" y="3663505"/>
                          <a:pt x="669012" y="3678766"/>
                        </a:cubicBezTo>
                        <a:cubicBezTo>
                          <a:pt x="511595" y="3694027"/>
                          <a:pt x="306079" y="3634071"/>
                          <a:pt x="141265" y="3678766"/>
                        </a:cubicBezTo>
                        <a:cubicBezTo>
                          <a:pt x="61927" y="3683701"/>
                          <a:pt x="12052" y="3618977"/>
                          <a:pt x="0" y="3537501"/>
                        </a:cubicBezTo>
                        <a:cubicBezTo>
                          <a:pt x="-7285" y="3401690"/>
                          <a:pt x="42967" y="3120551"/>
                          <a:pt x="0" y="2937499"/>
                        </a:cubicBezTo>
                        <a:cubicBezTo>
                          <a:pt x="-42967" y="2754447"/>
                          <a:pt x="769" y="2596777"/>
                          <a:pt x="0" y="2439385"/>
                        </a:cubicBezTo>
                        <a:cubicBezTo>
                          <a:pt x="-769" y="2281993"/>
                          <a:pt x="12377" y="2077535"/>
                          <a:pt x="0" y="1907308"/>
                        </a:cubicBezTo>
                        <a:cubicBezTo>
                          <a:pt x="-12377" y="1737081"/>
                          <a:pt x="66192" y="1536601"/>
                          <a:pt x="0" y="1341268"/>
                        </a:cubicBezTo>
                        <a:cubicBezTo>
                          <a:pt x="-66192" y="1145935"/>
                          <a:pt x="12018" y="1014066"/>
                          <a:pt x="0" y="843154"/>
                        </a:cubicBezTo>
                        <a:cubicBezTo>
                          <a:pt x="-12018" y="672242"/>
                          <a:pt x="41585" y="334241"/>
                          <a:pt x="0" y="14126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Title 3 12">
            <a:extLst>
              <a:ext uri="{FF2B5EF4-FFF2-40B4-BE49-F238E27FC236}">
                <a16:creationId xmlns:a16="http://schemas.microsoft.com/office/drawing/2014/main" id="{7789E36C-89B1-62D7-3A55-E18D7CE281D1}"/>
              </a:ext>
            </a:extLst>
          </p:cNvPr>
          <p:cNvSpPr txBox="1">
            <a:spLocks/>
          </p:cNvSpPr>
          <p:nvPr/>
        </p:nvSpPr>
        <p:spPr>
          <a:xfrm>
            <a:off x="6197965" y="10083192"/>
            <a:ext cx="3902557" cy="44073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Mean Value Property</a:t>
            </a:r>
          </a:p>
        </p:txBody>
      </p:sp>
      <p:sp>
        <p:nvSpPr>
          <p:cNvPr id="242" name="Graphic 138 4 1">
            <a:extLst>
              <a:ext uri="{FF2B5EF4-FFF2-40B4-BE49-F238E27FC236}">
                <a16:creationId xmlns:a16="http://schemas.microsoft.com/office/drawing/2014/main" id="{21450C63-98B8-F62D-84D7-624D3CB2CCE5}"/>
              </a:ext>
            </a:extLst>
          </p:cNvPr>
          <p:cNvSpPr/>
          <p:nvPr/>
        </p:nvSpPr>
        <p:spPr>
          <a:xfrm rot="16200000">
            <a:off x="8999149" y="11123824"/>
            <a:ext cx="2260305" cy="57559"/>
          </a:xfrm>
          <a:custGeom>
            <a:avLst/>
            <a:gdLst>
              <a:gd name="csX0" fmla="*/ 5865224 w 5924314"/>
              <a:gd name="csY0" fmla="*/ 20315 h 45800"/>
              <a:gd name="csX1" fmla="*/ 5804227 w 5924314"/>
              <a:gd name="csY1" fmla="*/ 12464 h 45800"/>
              <a:gd name="csX2" fmla="*/ 4823513 w 5924314"/>
              <a:gd name="csY2" fmla="*/ 437 h 45800"/>
              <a:gd name="csX3" fmla="*/ 2853507 w 5924314"/>
              <a:gd name="csY3" fmla="*/ 3817 h 45800"/>
              <a:gd name="csX4" fmla="*/ 884454 w 5924314"/>
              <a:gd name="csY4" fmla="*/ 6202 h 45800"/>
              <a:gd name="csX5" fmla="*/ 135337 w 5924314"/>
              <a:gd name="csY5" fmla="*/ 13954 h 45800"/>
              <a:gd name="csX6" fmla="*/ 0 w 5924314"/>
              <a:gd name="csY6" fmla="*/ 29260 h 45800"/>
              <a:gd name="csX7" fmla="*/ 171554 w 5924314"/>
              <a:gd name="csY7" fmla="*/ 44069 h 45800"/>
              <a:gd name="csX8" fmla="*/ 1269496 w 5924314"/>
              <a:gd name="csY8" fmla="*/ 44964 h 45800"/>
              <a:gd name="csX9" fmla="*/ 2854460 w 5924314"/>
              <a:gd name="csY9" fmla="*/ 42976 h 45800"/>
              <a:gd name="csX10" fmla="*/ 4605259 w 5924314"/>
              <a:gd name="csY10" fmla="*/ 40988 h 45800"/>
              <a:gd name="csX11" fmla="*/ 5769917 w 5924314"/>
              <a:gd name="csY11" fmla="*/ 39398 h 45800"/>
              <a:gd name="csX12" fmla="*/ 5575489 w 5924314"/>
              <a:gd name="csY12" fmla="*/ 32441 h 45800"/>
              <a:gd name="csX13" fmla="*/ 5924315 w 5924314"/>
              <a:gd name="csY13" fmla="*/ 30254 h 45800"/>
              <a:gd name="csX14" fmla="*/ 5687953 w 5924314"/>
              <a:gd name="csY14" fmla="*/ 24589 h 45800"/>
              <a:gd name="csX15" fmla="*/ 5866177 w 5924314"/>
              <a:gd name="csY15" fmla="*/ 20415 h 45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924314" h="45800">
                <a:moveTo>
                  <a:pt x="5865224" y="20315"/>
                </a:moveTo>
                <a:cubicBezTo>
                  <a:pt x="5851881" y="17135"/>
                  <a:pt x="5841397" y="13159"/>
                  <a:pt x="5804227" y="12464"/>
                </a:cubicBezTo>
                <a:cubicBezTo>
                  <a:pt x="5488760" y="1332"/>
                  <a:pt x="5151371" y="1829"/>
                  <a:pt x="4823513" y="437"/>
                </a:cubicBezTo>
                <a:cubicBezTo>
                  <a:pt x="4165891" y="-656"/>
                  <a:pt x="3509222" y="239"/>
                  <a:pt x="2853507" y="3817"/>
                </a:cubicBezTo>
                <a:cubicBezTo>
                  <a:pt x="2197791" y="6301"/>
                  <a:pt x="1540169" y="8190"/>
                  <a:pt x="884454" y="6202"/>
                </a:cubicBezTo>
                <a:cubicBezTo>
                  <a:pt x="634748" y="7892"/>
                  <a:pt x="374559" y="4811"/>
                  <a:pt x="135337" y="13954"/>
                </a:cubicBezTo>
                <a:cubicBezTo>
                  <a:pt x="65762" y="16141"/>
                  <a:pt x="42888" y="23993"/>
                  <a:pt x="0" y="29260"/>
                </a:cubicBezTo>
                <a:cubicBezTo>
                  <a:pt x="23827" y="37013"/>
                  <a:pt x="81964" y="45560"/>
                  <a:pt x="171554" y="44069"/>
                </a:cubicBezTo>
                <a:cubicBezTo>
                  <a:pt x="536581" y="39100"/>
                  <a:pt x="903515" y="43871"/>
                  <a:pt x="1269496" y="44964"/>
                </a:cubicBezTo>
                <a:cubicBezTo>
                  <a:pt x="1797500" y="46852"/>
                  <a:pt x="2326456" y="45262"/>
                  <a:pt x="2854460" y="42976"/>
                </a:cubicBezTo>
                <a:cubicBezTo>
                  <a:pt x="3437742" y="42082"/>
                  <a:pt x="4021024" y="40491"/>
                  <a:pt x="4605259" y="40988"/>
                </a:cubicBezTo>
                <a:cubicBezTo>
                  <a:pt x="4993161" y="40789"/>
                  <a:pt x="5382969" y="42578"/>
                  <a:pt x="5769917" y="39398"/>
                </a:cubicBezTo>
                <a:cubicBezTo>
                  <a:pt x="5707014" y="36317"/>
                  <a:pt x="5632674" y="36714"/>
                  <a:pt x="5575489" y="32441"/>
                </a:cubicBezTo>
                <a:cubicBezTo>
                  <a:pt x="5689858" y="29857"/>
                  <a:pt x="5808040" y="31447"/>
                  <a:pt x="5924315" y="30254"/>
                </a:cubicBezTo>
                <a:cubicBezTo>
                  <a:pt x="5860459" y="23893"/>
                  <a:pt x="5766104" y="26080"/>
                  <a:pt x="5687953" y="24589"/>
                </a:cubicBezTo>
                <a:cubicBezTo>
                  <a:pt x="5745137" y="22303"/>
                  <a:pt x="5806134" y="21607"/>
                  <a:pt x="5866177" y="2041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43" name="Title 3 13">
            <a:extLst>
              <a:ext uri="{FF2B5EF4-FFF2-40B4-BE49-F238E27FC236}">
                <a16:creationId xmlns:a16="http://schemas.microsoft.com/office/drawing/2014/main" id="{D981CBA5-ED3F-79D6-9C0A-40B180210368}"/>
              </a:ext>
            </a:extLst>
          </p:cNvPr>
          <p:cNvSpPr txBox="1">
            <a:spLocks/>
          </p:cNvSpPr>
          <p:nvPr/>
        </p:nvSpPr>
        <p:spPr>
          <a:xfrm>
            <a:off x="10149335" y="10086542"/>
            <a:ext cx="4821266" cy="44073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H</a:t>
            </a:r>
            <a:r>
              <a:rPr lang="en-US" altLang="zh-CN" sz="25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armonic Series Expansion</a:t>
            </a:r>
            <a:endParaRPr lang="en-US" sz="2500" b="1" kern="0" dirty="0">
              <a:solidFill>
                <a:schemeClr val="accent3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A05A2061-8B32-B832-1D18-34D34A081ACA}"/>
              </a:ext>
            </a:extLst>
          </p:cNvPr>
          <p:cNvSpPr txBox="1"/>
          <p:nvPr/>
        </p:nvSpPr>
        <p:spPr>
          <a:xfrm>
            <a:off x="6213293" y="10568165"/>
            <a:ext cx="4325785" cy="1699568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 indent="-18288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latin typeface="Avenir Next LT Pro" panose="020B0504020202020204" pitchFamily="34" charset="0"/>
              </a:rPr>
              <a:t>Run N walks using </a:t>
            </a:r>
            <a:r>
              <a:rPr lang="en-US" sz="1700" dirty="0" err="1">
                <a:latin typeface="Avenir Next LT Pro" panose="020B0504020202020204" pitchFamily="34" charset="0"/>
              </a:rPr>
              <a:t>WoS</a:t>
            </a:r>
            <a:endParaRPr lang="en-US" sz="1700" dirty="0">
              <a:latin typeface="Avenir Next LT Pro" panose="020B0504020202020204" pitchFamily="34" charset="0"/>
            </a:endParaRPr>
          </a:p>
          <a:p>
            <a:pPr indent="-18288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latin typeface="Avenir Next LT Pro" panose="020B0504020202020204" pitchFamily="34" charset="0"/>
              </a:rPr>
              <a:t>Average N walk estimation to get</a:t>
            </a:r>
          </a:p>
          <a:p>
            <a:pPr>
              <a:lnSpc>
                <a:spcPct val="125000"/>
              </a:lnSpc>
            </a:pPr>
            <a:r>
              <a:rPr lang="en-US" sz="1700" dirty="0">
                <a:latin typeface="Avenir Next LT Pro" panose="020B0504020202020204" pitchFamily="34" charset="0"/>
              </a:rPr>
              <a:t>zeroth order coefficients:     </a:t>
            </a:r>
          </a:p>
          <a:p>
            <a:pPr indent="-18288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latin typeface="Avenir Next LT Pro" panose="020B0504020202020204" pitchFamily="34" charset="0"/>
              </a:rPr>
              <a:t>Reconstruct a (single) solution at the center: </a:t>
            </a:r>
          </a:p>
        </p:txBody>
      </p:sp>
      <p:pic>
        <p:nvPicPr>
          <p:cNvPr id="246" name="Picture 245">
            <a:extLst>
              <a:ext uri="{FF2B5EF4-FFF2-40B4-BE49-F238E27FC236}">
                <a16:creationId xmlns:a16="http://schemas.microsoft.com/office/drawing/2014/main" id="{343B20D0-1749-5A0A-8F4E-F6E59FB4C3A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188" y="11380853"/>
            <a:ext cx="195924" cy="137975"/>
          </a:xfrm>
          <a:prstGeom prst="rect">
            <a:avLst/>
          </a:prstGeom>
        </p:spPr>
      </p:pic>
      <p:pic>
        <p:nvPicPr>
          <p:cNvPr id="266" name="Picture 265">
            <a:extLst>
              <a:ext uri="{FF2B5EF4-FFF2-40B4-BE49-F238E27FC236}">
                <a16:creationId xmlns:a16="http://schemas.microsoft.com/office/drawing/2014/main" id="{DCB4BCB7-D39C-5FDB-F97F-C5D2582E75B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180" y="11981035"/>
            <a:ext cx="1269765" cy="217935"/>
          </a:xfrm>
          <a:prstGeom prst="rect">
            <a:avLst/>
          </a:prstGeom>
        </p:spPr>
      </p:pic>
      <p:sp>
        <p:nvSpPr>
          <p:cNvPr id="249" name="TextBox 248">
            <a:extLst>
              <a:ext uri="{FF2B5EF4-FFF2-40B4-BE49-F238E27FC236}">
                <a16:creationId xmlns:a16="http://schemas.microsoft.com/office/drawing/2014/main" id="{9FA321B0-AD41-0A5D-2A97-235F6444AAF4}"/>
              </a:ext>
            </a:extLst>
          </p:cNvPr>
          <p:cNvSpPr txBox="1"/>
          <p:nvPr/>
        </p:nvSpPr>
        <p:spPr>
          <a:xfrm>
            <a:off x="10158081" y="10533600"/>
            <a:ext cx="4812519" cy="1699568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 indent="-18288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latin typeface="Avenir Next LT Pro" panose="020B0504020202020204" pitchFamily="34" charset="0"/>
              </a:rPr>
              <a:t>Run N walks using </a:t>
            </a:r>
            <a:r>
              <a:rPr lang="en-US" sz="1700" dirty="0" err="1">
                <a:latin typeface="Avenir Next LT Pro" panose="020B0504020202020204" pitchFamily="34" charset="0"/>
              </a:rPr>
              <a:t>WoS</a:t>
            </a:r>
            <a:endParaRPr lang="en-US" sz="1700" dirty="0">
              <a:latin typeface="Avenir Next LT Pro" panose="020B0504020202020204" pitchFamily="34" charset="0"/>
            </a:endParaRPr>
          </a:p>
          <a:p>
            <a:pPr indent="-18288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3"/>
                </a:solidFill>
                <a:latin typeface="Avenir Next LT Pro" panose="020B0504020202020204" pitchFamily="34" charset="0"/>
              </a:rPr>
              <a:t>(Weighted) </a:t>
            </a:r>
            <a:r>
              <a:rPr lang="en-US" sz="1700" dirty="0">
                <a:latin typeface="Avenir Next LT Pro" panose="020B0504020202020204" pitchFamily="34" charset="0"/>
              </a:rPr>
              <a:t>Average N walk estimation to get zeroth and </a:t>
            </a:r>
            <a:r>
              <a:rPr lang="en-US" sz="1700" dirty="0">
                <a:solidFill>
                  <a:schemeClr val="accent3"/>
                </a:solidFill>
                <a:latin typeface="Avenir Next LT Pro" panose="020B0504020202020204" pitchFamily="34" charset="0"/>
              </a:rPr>
              <a:t>high order </a:t>
            </a:r>
            <a:r>
              <a:rPr lang="en-US" sz="1700" dirty="0">
                <a:latin typeface="Avenir Next LT Pro" panose="020B0504020202020204" pitchFamily="34" charset="0"/>
              </a:rPr>
              <a:t>coefficients:</a:t>
            </a:r>
          </a:p>
          <a:p>
            <a:pPr indent="-18288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latin typeface="Avenir Next LT Pro" panose="020B0504020202020204" pitchFamily="34" charset="0"/>
              </a:rPr>
              <a:t>Reconstruct the solution </a:t>
            </a:r>
            <a:r>
              <a:rPr lang="en-US" sz="1700" dirty="0">
                <a:solidFill>
                  <a:schemeClr val="accent3"/>
                </a:solidFill>
                <a:latin typeface="Avenir Next LT Pro" panose="020B0504020202020204" pitchFamily="34" charset="0"/>
              </a:rPr>
              <a:t>anywhere inside the largest ball:</a:t>
            </a:r>
            <a:endParaRPr lang="en-US" sz="1700" dirty="0">
              <a:latin typeface="Avenir Next LT Pro" panose="020B0504020202020204" pitchFamily="34" charset="0"/>
            </a:endParaRPr>
          </a:p>
        </p:txBody>
      </p:sp>
      <p:pic>
        <p:nvPicPr>
          <p:cNvPr id="261" name="Picture 260">
            <a:extLst>
              <a:ext uri="{FF2B5EF4-FFF2-40B4-BE49-F238E27FC236}">
                <a16:creationId xmlns:a16="http://schemas.microsoft.com/office/drawing/2014/main" id="{2A27176D-A486-E1E2-38F0-51B25F8C4D2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982" y="11315043"/>
            <a:ext cx="969738" cy="200181"/>
          </a:xfrm>
          <a:prstGeom prst="rect">
            <a:avLst/>
          </a:prstGeom>
        </p:spPr>
      </p:pic>
      <p:pic>
        <p:nvPicPr>
          <p:cNvPr id="264" name="Picture 263">
            <a:extLst>
              <a:ext uri="{FF2B5EF4-FFF2-40B4-BE49-F238E27FC236}">
                <a16:creationId xmlns:a16="http://schemas.microsoft.com/office/drawing/2014/main" id="{6899A4CC-11A7-C7AF-5759-A8D297218EE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3354" y="11833410"/>
            <a:ext cx="2866527" cy="432767"/>
          </a:xfrm>
          <a:prstGeom prst="rect">
            <a:avLst/>
          </a:prstGeom>
        </p:spPr>
      </p:pic>
      <p:sp>
        <p:nvSpPr>
          <p:cNvPr id="268" name="Rectangle: Rounded Corners 267">
            <a:extLst>
              <a:ext uri="{FF2B5EF4-FFF2-40B4-BE49-F238E27FC236}">
                <a16:creationId xmlns:a16="http://schemas.microsoft.com/office/drawing/2014/main" id="{17C7F198-ECBA-419B-8D5B-219BA70C9BE8}"/>
              </a:ext>
            </a:extLst>
          </p:cNvPr>
          <p:cNvSpPr/>
          <p:nvPr/>
        </p:nvSpPr>
        <p:spPr>
          <a:xfrm>
            <a:off x="6132071" y="12407165"/>
            <a:ext cx="8847881" cy="3894555"/>
          </a:xfrm>
          <a:custGeom>
            <a:avLst/>
            <a:gdLst>
              <a:gd name="csX0" fmla="*/ 0 w 8847881"/>
              <a:gd name="csY0" fmla="*/ 261247 h 3894555"/>
              <a:gd name="csX1" fmla="*/ 261247 w 8847881"/>
              <a:gd name="csY1" fmla="*/ 0 h 3894555"/>
              <a:gd name="csX2" fmla="*/ 1121537 w 8847881"/>
              <a:gd name="csY2" fmla="*/ 0 h 3894555"/>
              <a:gd name="csX3" fmla="*/ 1732065 w 8847881"/>
              <a:gd name="csY3" fmla="*/ 0 h 3894555"/>
              <a:gd name="csX4" fmla="*/ 2259340 w 8847881"/>
              <a:gd name="csY4" fmla="*/ 0 h 3894555"/>
              <a:gd name="csX5" fmla="*/ 3036376 w 8847881"/>
              <a:gd name="csY5" fmla="*/ 0 h 3894555"/>
              <a:gd name="csX6" fmla="*/ 3646904 w 8847881"/>
              <a:gd name="csY6" fmla="*/ 0 h 3894555"/>
              <a:gd name="csX7" fmla="*/ 4507194 w 8847881"/>
              <a:gd name="csY7" fmla="*/ 0 h 3894555"/>
              <a:gd name="csX8" fmla="*/ 5034469 w 8847881"/>
              <a:gd name="csY8" fmla="*/ 0 h 3894555"/>
              <a:gd name="csX9" fmla="*/ 5894759 w 8847881"/>
              <a:gd name="csY9" fmla="*/ 0 h 3894555"/>
              <a:gd name="csX10" fmla="*/ 6338780 w 8847881"/>
              <a:gd name="csY10" fmla="*/ 0 h 3894555"/>
              <a:gd name="csX11" fmla="*/ 7032562 w 8847881"/>
              <a:gd name="csY11" fmla="*/ 0 h 3894555"/>
              <a:gd name="csX12" fmla="*/ 7726344 w 8847881"/>
              <a:gd name="csY12" fmla="*/ 0 h 3894555"/>
              <a:gd name="csX13" fmla="*/ 8586634 w 8847881"/>
              <a:gd name="csY13" fmla="*/ 0 h 3894555"/>
              <a:gd name="csX14" fmla="*/ 8847881 w 8847881"/>
              <a:gd name="csY14" fmla="*/ 261247 h 3894555"/>
              <a:gd name="csX15" fmla="*/ 8847881 w 8847881"/>
              <a:gd name="csY15" fmla="*/ 935659 h 3894555"/>
              <a:gd name="csX16" fmla="*/ 8847881 w 8847881"/>
              <a:gd name="csY16" fmla="*/ 1610071 h 3894555"/>
              <a:gd name="csX17" fmla="*/ 8847881 w 8847881"/>
              <a:gd name="csY17" fmla="*/ 2351925 h 3894555"/>
              <a:gd name="csX18" fmla="*/ 8847881 w 8847881"/>
              <a:gd name="csY18" fmla="*/ 3026337 h 3894555"/>
              <a:gd name="csX19" fmla="*/ 8847881 w 8847881"/>
              <a:gd name="csY19" fmla="*/ 3633308 h 3894555"/>
              <a:gd name="csX20" fmla="*/ 8586634 w 8847881"/>
              <a:gd name="csY20" fmla="*/ 3894555 h 3894555"/>
              <a:gd name="csX21" fmla="*/ 7809598 w 8847881"/>
              <a:gd name="csY21" fmla="*/ 3894555 h 3894555"/>
              <a:gd name="csX22" fmla="*/ 7282323 w 8847881"/>
              <a:gd name="csY22" fmla="*/ 3894555 h 3894555"/>
              <a:gd name="csX23" fmla="*/ 6588541 w 8847881"/>
              <a:gd name="csY23" fmla="*/ 3894555 h 3894555"/>
              <a:gd name="csX24" fmla="*/ 6144520 w 8847881"/>
              <a:gd name="csY24" fmla="*/ 3894555 h 3894555"/>
              <a:gd name="csX25" fmla="*/ 5700500 w 8847881"/>
              <a:gd name="csY25" fmla="*/ 3894555 h 3894555"/>
              <a:gd name="csX26" fmla="*/ 5006718 w 8847881"/>
              <a:gd name="csY26" fmla="*/ 3894555 h 3894555"/>
              <a:gd name="csX27" fmla="*/ 4479443 w 8847881"/>
              <a:gd name="csY27" fmla="*/ 3894555 h 3894555"/>
              <a:gd name="csX28" fmla="*/ 3702407 w 8847881"/>
              <a:gd name="csY28" fmla="*/ 3894555 h 3894555"/>
              <a:gd name="csX29" fmla="*/ 3175132 w 8847881"/>
              <a:gd name="csY29" fmla="*/ 3894555 h 3894555"/>
              <a:gd name="csX30" fmla="*/ 2398096 w 8847881"/>
              <a:gd name="csY30" fmla="*/ 3894555 h 3894555"/>
              <a:gd name="csX31" fmla="*/ 1954076 w 8847881"/>
              <a:gd name="csY31" fmla="*/ 3894555 h 3894555"/>
              <a:gd name="csX32" fmla="*/ 1177040 w 8847881"/>
              <a:gd name="csY32" fmla="*/ 3894555 h 3894555"/>
              <a:gd name="csX33" fmla="*/ 261247 w 8847881"/>
              <a:gd name="csY33" fmla="*/ 3894555 h 3894555"/>
              <a:gd name="csX34" fmla="*/ 0 w 8847881"/>
              <a:gd name="csY34" fmla="*/ 3633308 h 3894555"/>
              <a:gd name="csX35" fmla="*/ 0 w 8847881"/>
              <a:gd name="csY35" fmla="*/ 2891455 h 3894555"/>
              <a:gd name="csX36" fmla="*/ 0 w 8847881"/>
              <a:gd name="csY36" fmla="*/ 2284484 h 3894555"/>
              <a:gd name="csX37" fmla="*/ 0 w 8847881"/>
              <a:gd name="csY37" fmla="*/ 1711233 h 3894555"/>
              <a:gd name="csX38" fmla="*/ 0 w 8847881"/>
              <a:gd name="csY38" fmla="*/ 1104262 h 3894555"/>
              <a:gd name="csX39" fmla="*/ 0 w 8847881"/>
              <a:gd name="csY39" fmla="*/ 261247 h 38945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8847881" h="3894555" extrusionOk="0">
                <a:moveTo>
                  <a:pt x="0" y="261247"/>
                </a:moveTo>
                <a:cubicBezTo>
                  <a:pt x="-19873" y="104706"/>
                  <a:pt x="91353" y="9612"/>
                  <a:pt x="261247" y="0"/>
                </a:cubicBezTo>
                <a:cubicBezTo>
                  <a:pt x="525747" y="25555"/>
                  <a:pt x="943649" y="18248"/>
                  <a:pt x="1121537" y="0"/>
                </a:cubicBezTo>
                <a:cubicBezTo>
                  <a:pt x="1299425" y="-18248"/>
                  <a:pt x="1527743" y="-13433"/>
                  <a:pt x="1732065" y="0"/>
                </a:cubicBezTo>
                <a:cubicBezTo>
                  <a:pt x="1936387" y="13433"/>
                  <a:pt x="2087221" y="14336"/>
                  <a:pt x="2259340" y="0"/>
                </a:cubicBezTo>
                <a:cubicBezTo>
                  <a:pt x="2431459" y="-14336"/>
                  <a:pt x="2849909" y="28412"/>
                  <a:pt x="3036376" y="0"/>
                </a:cubicBezTo>
                <a:cubicBezTo>
                  <a:pt x="3222843" y="-28412"/>
                  <a:pt x="3460141" y="-6295"/>
                  <a:pt x="3646904" y="0"/>
                </a:cubicBezTo>
                <a:cubicBezTo>
                  <a:pt x="3833667" y="6295"/>
                  <a:pt x="4330372" y="-26051"/>
                  <a:pt x="4507194" y="0"/>
                </a:cubicBezTo>
                <a:cubicBezTo>
                  <a:pt x="4684016" y="26051"/>
                  <a:pt x="4875940" y="-13774"/>
                  <a:pt x="5034469" y="0"/>
                </a:cubicBezTo>
                <a:cubicBezTo>
                  <a:pt x="5192998" y="13774"/>
                  <a:pt x="5482107" y="3112"/>
                  <a:pt x="5894759" y="0"/>
                </a:cubicBezTo>
                <a:cubicBezTo>
                  <a:pt x="6307411" y="-3112"/>
                  <a:pt x="6209619" y="13075"/>
                  <a:pt x="6338780" y="0"/>
                </a:cubicBezTo>
                <a:cubicBezTo>
                  <a:pt x="6467941" y="-13075"/>
                  <a:pt x="6750537" y="33541"/>
                  <a:pt x="7032562" y="0"/>
                </a:cubicBezTo>
                <a:cubicBezTo>
                  <a:pt x="7314587" y="-33541"/>
                  <a:pt x="7429202" y="-18410"/>
                  <a:pt x="7726344" y="0"/>
                </a:cubicBezTo>
                <a:cubicBezTo>
                  <a:pt x="8023486" y="18410"/>
                  <a:pt x="8213491" y="-19326"/>
                  <a:pt x="8586634" y="0"/>
                </a:cubicBezTo>
                <a:cubicBezTo>
                  <a:pt x="8735361" y="5443"/>
                  <a:pt x="8854636" y="111050"/>
                  <a:pt x="8847881" y="261247"/>
                </a:cubicBezTo>
                <a:cubicBezTo>
                  <a:pt x="8855052" y="520271"/>
                  <a:pt x="8849464" y="756143"/>
                  <a:pt x="8847881" y="935659"/>
                </a:cubicBezTo>
                <a:cubicBezTo>
                  <a:pt x="8846298" y="1115175"/>
                  <a:pt x="8825863" y="1304950"/>
                  <a:pt x="8847881" y="1610071"/>
                </a:cubicBezTo>
                <a:cubicBezTo>
                  <a:pt x="8869899" y="1915192"/>
                  <a:pt x="8821447" y="2197833"/>
                  <a:pt x="8847881" y="2351925"/>
                </a:cubicBezTo>
                <a:cubicBezTo>
                  <a:pt x="8874315" y="2506017"/>
                  <a:pt x="8836736" y="2821992"/>
                  <a:pt x="8847881" y="3026337"/>
                </a:cubicBezTo>
                <a:cubicBezTo>
                  <a:pt x="8859026" y="3230682"/>
                  <a:pt x="8846651" y="3493204"/>
                  <a:pt x="8847881" y="3633308"/>
                </a:cubicBezTo>
                <a:cubicBezTo>
                  <a:pt x="8818220" y="3778812"/>
                  <a:pt x="8733818" y="3889326"/>
                  <a:pt x="8586634" y="3894555"/>
                </a:cubicBezTo>
                <a:cubicBezTo>
                  <a:pt x="8225930" y="3917971"/>
                  <a:pt x="8062162" y="3903846"/>
                  <a:pt x="7809598" y="3894555"/>
                </a:cubicBezTo>
                <a:cubicBezTo>
                  <a:pt x="7557034" y="3885264"/>
                  <a:pt x="7464597" y="3903648"/>
                  <a:pt x="7282323" y="3894555"/>
                </a:cubicBezTo>
                <a:cubicBezTo>
                  <a:pt x="7100050" y="3885462"/>
                  <a:pt x="6814133" y="3904529"/>
                  <a:pt x="6588541" y="3894555"/>
                </a:cubicBezTo>
                <a:cubicBezTo>
                  <a:pt x="6362949" y="3884581"/>
                  <a:pt x="6317052" y="3872841"/>
                  <a:pt x="6144520" y="3894555"/>
                </a:cubicBezTo>
                <a:cubicBezTo>
                  <a:pt x="5971988" y="3916269"/>
                  <a:pt x="5891528" y="3895020"/>
                  <a:pt x="5700500" y="3894555"/>
                </a:cubicBezTo>
                <a:cubicBezTo>
                  <a:pt x="5509472" y="3894090"/>
                  <a:pt x="5221604" y="3927966"/>
                  <a:pt x="5006718" y="3894555"/>
                </a:cubicBezTo>
                <a:cubicBezTo>
                  <a:pt x="4791832" y="3861144"/>
                  <a:pt x="4649732" y="3899440"/>
                  <a:pt x="4479443" y="3894555"/>
                </a:cubicBezTo>
                <a:cubicBezTo>
                  <a:pt x="4309154" y="3889670"/>
                  <a:pt x="3985563" y="3858673"/>
                  <a:pt x="3702407" y="3894555"/>
                </a:cubicBezTo>
                <a:cubicBezTo>
                  <a:pt x="3419251" y="3930437"/>
                  <a:pt x="3388136" y="3879423"/>
                  <a:pt x="3175132" y="3894555"/>
                </a:cubicBezTo>
                <a:cubicBezTo>
                  <a:pt x="2962128" y="3909687"/>
                  <a:pt x="2731729" y="3889986"/>
                  <a:pt x="2398096" y="3894555"/>
                </a:cubicBezTo>
                <a:cubicBezTo>
                  <a:pt x="2064463" y="3899124"/>
                  <a:pt x="2145905" y="3905978"/>
                  <a:pt x="1954076" y="3894555"/>
                </a:cubicBezTo>
                <a:cubicBezTo>
                  <a:pt x="1762247" y="3883132"/>
                  <a:pt x="1540628" y="3929682"/>
                  <a:pt x="1177040" y="3894555"/>
                </a:cubicBezTo>
                <a:cubicBezTo>
                  <a:pt x="813452" y="3859428"/>
                  <a:pt x="476587" y="3905936"/>
                  <a:pt x="261247" y="3894555"/>
                </a:cubicBezTo>
                <a:cubicBezTo>
                  <a:pt x="106988" y="3900149"/>
                  <a:pt x="10448" y="3805898"/>
                  <a:pt x="0" y="3633308"/>
                </a:cubicBezTo>
                <a:cubicBezTo>
                  <a:pt x="33970" y="3403636"/>
                  <a:pt x="10260" y="3097343"/>
                  <a:pt x="0" y="2891455"/>
                </a:cubicBezTo>
                <a:cubicBezTo>
                  <a:pt x="-10260" y="2685567"/>
                  <a:pt x="-6706" y="2550609"/>
                  <a:pt x="0" y="2284484"/>
                </a:cubicBezTo>
                <a:cubicBezTo>
                  <a:pt x="6706" y="2018359"/>
                  <a:pt x="-3651" y="1957285"/>
                  <a:pt x="0" y="1711233"/>
                </a:cubicBezTo>
                <a:cubicBezTo>
                  <a:pt x="3651" y="1465181"/>
                  <a:pt x="29761" y="1246108"/>
                  <a:pt x="0" y="1104262"/>
                </a:cubicBezTo>
                <a:cubicBezTo>
                  <a:pt x="-29761" y="962416"/>
                  <a:pt x="12815" y="458965"/>
                  <a:pt x="0" y="261247"/>
                </a:cubicBezTo>
                <a:close/>
              </a:path>
            </a:pathLst>
          </a:custGeom>
          <a:noFill/>
          <a:ln w="34925" cap="rnd" cmpd="sng">
            <a:gradFill flip="none" rotWithShape="1">
              <a:gsLst>
                <a:gs pos="0">
                  <a:schemeClr val="accent3">
                    <a:lumMod val="48000"/>
                  </a:schemeClr>
                </a:gs>
                <a:gs pos="35000">
                  <a:schemeClr val="accent3">
                    <a:lumMod val="69000"/>
                    <a:lumOff val="31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670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9" name="Title 3 11 2">
            <a:extLst>
              <a:ext uri="{FF2B5EF4-FFF2-40B4-BE49-F238E27FC236}">
                <a16:creationId xmlns:a16="http://schemas.microsoft.com/office/drawing/2014/main" id="{62D707CE-C717-7197-D026-519160AE068D}"/>
              </a:ext>
            </a:extLst>
          </p:cNvPr>
          <p:cNvSpPr txBox="1">
            <a:spLocks/>
          </p:cNvSpPr>
          <p:nvPr/>
        </p:nvSpPr>
        <p:spPr>
          <a:xfrm>
            <a:off x="6132071" y="12388944"/>
            <a:ext cx="8847880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4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 Harmonic Caching: form &amp; combine overlapping expansions</a:t>
            </a:r>
          </a:p>
        </p:txBody>
      </p:sp>
      <p:pic>
        <p:nvPicPr>
          <p:cNvPr id="356" name="Picture 355">
            <a:extLst>
              <a:ext uri="{FF2B5EF4-FFF2-40B4-BE49-F238E27FC236}">
                <a16:creationId xmlns:a16="http://schemas.microsoft.com/office/drawing/2014/main" id="{E8FB841C-02FD-7D6B-827C-7D73BFF83B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9519" y="13329983"/>
            <a:ext cx="2849998" cy="2553651"/>
          </a:xfrm>
          <a:prstGeom prst="rect">
            <a:avLst/>
          </a:prstGeom>
        </p:spPr>
      </p:pic>
      <p:sp>
        <p:nvSpPr>
          <p:cNvPr id="358" name="Title 3 1 2">
            <a:extLst>
              <a:ext uri="{FF2B5EF4-FFF2-40B4-BE49-F238E27FC236}">
                <a16:creationId xmlns:a16="http://schemas.microsoft.com/office/drawing/2014/main" id="{D87780DC-7CA6-B9A5-E22F-11B75B784AB0}"/>
              </a:ext>
            </a:extLst>
          </p:cNvPr>
          <p:cNvSpPr txBox="1">
            <a:spLocks/>
          </p:cNvSpPr>
          <p:nvPr/>
        </p:nvSpPr>
        <p:spPr>
          <a:xfrm>
            <a:off x="6126839" y="15898672"/>
            <a:ext cx="2965920" cy="78156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altLang="zh-CN" sz="1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1. Cache</a:t>
            </a:r>
            <a:r>
              <a:rPr lang="zh-CN" altLang="en-US" sz="1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 </a:t>
            </a:r>
            <a:r>
              <a:rPr lang="en-US" altLang="zh-CN" sz="1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Population Pass</a:t>
            </a: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01A2CE79-EF4E-0004-5BBD-BE18BA29D4FD}"/>
              </a:ext>
            </a:extLst>
          </p:cNvPr>
          <p:cNvGrpSpPr/>
          <p:nvPr/>
        </p:nvGrpSpPr>
        <p:grpSpPr>
          <a:xfrm>
            <a:off x="8461384" y="13170646"/>
            <a:ext cx="616284" cy="1003034"/>
            <a:chOff x="3092903" y="7899524"/>
            <a:chExt cx="2387071" cy="3885083"/>
          </a:xfrm>
        </p:grpSpPr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395E95B8-2A9F-0EE4-63B6-58D73C27B857}"/>
                </a:ext>
              </a:extLst>
            </p:cNvPr>
            <p:cNvSpPr/>
            <p:nvPr/>
          </p:nvSpPr>
          <p:spPr>
            <a:xfrm>
              <a:off x="3192482" y="7899524"/>
              <a:ext cx="2187912" cy="3082332"/>
            </a:xfrm>
            <a:custGeom>
              <a:avLst/>
              <a:gdLst>
                <a:gd name="connsiteX0" fmla="*/ 60339 w 4292462"/>
                <a:gd name="connsiteY0" fmla="*/ 5817597 h 6047221"/>
                <a:gd name="connsiteX1" fmla="*/ 345274 w 4292462"/>
                <a:gd name="connsiteY1" fmla="*/ 6042193 h 6047221"/>
                <a:gd name="connsiteX2" fmla="*/ 377120 w 4292462"/>
                <a:gd name="connsiteY2" fmla="*/ 6047222 h 6047221"/>
                <a:gd name="connsiteX3" fmla="*/ 3744381 w 4292462"/>
                <a:gd name="connsiteY3" fmla="*/ 6047222 h 6047221"/>
                <a:gd name="connsiteX4" fmla="*/ 4232123 w 4292462"/>
                <a:gd name="connsiteY4" fmla="*/ 5820950 h 6047221"/>
                <a:gd name="connsiteX5" fmla="*/ 4292462 w 4292462"/>
                <a:gd name="connsiteY5" fmla="*/ 5453886 h 6047221"/>
                <a:gd name="connsiteX6" fmla="*/ 4292462 w 4292462"/>
                <a:gd name="connsiteY6" fmla="*/ 1129578 h 6047221"/>
                <a:gd name="connsiteX7" fmla="*/ 4287434 w 4292462"/>
                <a:gd name="connsiteY7" fmla="*/ 1101084 h 6047221"/>
                <a:gd name="connsiteX8" fmla="*/ 3834890 w 4292462"/>
                <a:gd name="connsiteY8" fmla="*/ 770895 h 6047221"/>
                <a:gd name="connsiteX9" fmla="*/ 3213061 w 4292462"/>
                <a:gd name="connsiteY9" fmla="*/ 780951 h 6047221"/>
                <a:gd name="connsiteX10" fmla="*/ 3164455 w 4292462"/>
                <a:gd name="connsiteY10" fmla="*/ 750782 h 6047221"/>
                <a:gd name="connsiteX11" fmla="*/ 2778955 w 4292462"/>
                <a:gd name="connsiteY11" fmla="*/ 412212 h 6047221"/>
                <a:gd name="connsiteX12" fmla="*/ 2472230 w 4292462"/>
                <a:gd name="connsiteY12" fmla="*/ 112192 h 6047221"/>
                <a:gd name="connsiteX13" fmla="*/ 2011306 w 4292462"/>
                <a:gd name="connsiteY13" fmla="*/ 20007 h 6047221"/>
                <a:gd name="connsiteX14" fmla="*/ 1662680 w 4292462"/>
                <a:gd name="connsiteY14" fmla="*/ 333436 h 6047221"/>
                <a:gd name="connsiteX15" fmla="*/ 1625806 w 4292462"/>
                <a:gd name="connsiteY15" fmla="*/ 363605 h 6047221"/>
                <a:gd name="connsiteX16" fmla="*/ 1456521 w 4292462"/>
                <a:gd name="connsiteY16" fmla="*/ 410536 h 6047221"/>
                <a:gd name="connsiteX17" fmla="*/ 1446464 w 4292462"/>
                <a:gd name="connsiteY17" fmla="*/ 413888 h 6047221"/>
                <a:gd name="connsiteX18" fmla="*/ 1154825 w 4292462"/>
                <a:gd name="connsiteY18" fmla="*/ 740725 h 6047221"/>
                <a:gd name="connsiteX19" fmla="*/ 1102866 w 4292462"/>
                <a:gd name="connsiteY19" fmla="*/ 775923 h 6047221"/>
                <a:gd name="connsiteX20" fmla="*/ 427403 w 4292462"/>
                <a:gd name="connsiteY20" fmla="*/ 775923 h 6047221"/>
                <a:gd name="connsiteX21" fmla="*/ 160904 w 4292462"/>
                <a:gd name="connsiteY21" fmla="*/ 868108 h 6047221"/>
                <a:gd name="connsiteX22" fmla="*/ 3352 w 4292462"/>
                <a:gd name="connsiteY22" fmla="*/ 1225115 h 6047221"/>
                <a:gd name="connsiteX23" fmla="*/ 0 w 4292462"/>
                <a:gd name="connsiteY23" fmla="*/ 5460591 h 6047221"/>
                <a:gd name="connsiteX24" fmla="*/ 58663 w 4292462"/>
                <a:gd name="connsiteY24" fmla="*/ 5817597 h 6047221"/>
                <a:gd name="connsiteX25" fmla="*/ 1409590 w 4292462"/>
                <a:gd name="connsiteY25" fmla="*/ 683738 h 6047221"/>
                <a:gd name="connsiteX26" fmla="*/ 1441436 w 4292462"/>
                <a:gd name="connsiteY26" fmla="*/ 650217 h 6047221"/>
                <a:gd name="connsiteX27" fmla="*/ 1733075 w 4292462"/>
                <a:gd name="connsiteY27" fmla="*/ 571440 h 6047221"/>
                <a:gd name="connsiteX28" fmla="*/ 1774978 w 4292462"/>
                <a:gd name="connsiteY28" fmla="*/ 547975 h 6047221"/>
                <a:gd name="connsiteX29" fmla="*/ 2063265 w 4292462"/>
                <a:gd name="connsiteY29" fmla="*/ 217786 h 6047221"/>
                <a:gd name="connsiteX30" fmla="*/ 2572796 w 4292462"/>
                <a:gd name="connsiteY30" fmla="*/ 521158 h 6047221"/>
                <a:gd name="connsiteX31" fmla="*/ 2607994 w 4292462"/>
                <a:gd name="connsiteY31" fmla="*/ 549651 h 6047221"/>
                <a:gd name="connsiteX32" fmla="*/ 2965000 w 4292462"/>
                <a:gd name="connsiteY32" fmla="*/ 787656 h 6047221"/>
                <a:gd name="connsiteX33" fmla="*/ 3021987 w 4292462"/>
                <a:gd name="connsiteY33" fmla="*/ 1171480 h 6047221"/>
                <a:gd name="connsiteX34" fmla="*/ 2948239 w 4292462"/>
                <a:gd name="connsiteY34" fmla="*/ 1233495 h 6047221"/>
                <a:gd name="connsiteX35" fmla="*/ 1402886 w 4292462"/>
                <a:gd name="connsiteY35" fmla="*/ 1233495 h 6047221"/>
                <a:gd name="connsiteX36" fmla="*/ 1332490 w 4292462"/>
                <a:gd name="connsiteY36" fmla="*/ 1179861 h 6047221"/>
                <a:gd name="connsiteX37" fmla="*/ 1407914 w 4292462"/>
                <a:gd name="connsiteY37" fmla="*/ 683738 h 6047221"/>
                <a:gd name="connsiteX38" fmla="*/ 202807 w 4292462"/>
                <a:gd name="connsiteY38" fmla="*/ 5440477 h 6047221"/>
                <a:gd name="connsiteX39" fmla="*/ 207835 w 4292462"/>
                <a:gd name="connsiteY39" fmla="*/ 1169804 h 6047221"/>
                <a:gd name="connsiteX40" fmla="*/ 211187 w 4292462"/>
                <a:gd name="connsiteY40" fmla="*/ 1139634 h 6047221"/>
                <a:gd name="connsiteX41" fmla="*/ 487742 w 4292462"/>
                <a:gd name="connsiteY41" fmla="*/ 965321 h 6047221"/>
                <a:gd name="connsiteX42" fmla="*/ 1092810 w 4292462"/>
                <a:gd name="connsiteY42" fmla="*/ 965321 h 6047221"/>
                <a:gd name="connsiteX43" fmla="*/ 1131360 w 4292462"/>
                <a:gd name="connsiteY43" fmla="*/ 1005547 h 6047221"/>
                <a:gd name="connsiteX44" fmla="*/ 1153149 w 4292462"/>
                <a:gd name="connsiteY44" fmla="*/ 1206678 h 6047221"/>
                <a:gd name="connsiteX45" fmla="*/ 1634186 w 4292462"/>
                <a:gd name="connsiteY45" fmla="*/ 1424569 h 6047221"/>
                <a:gd name="connsiteX46" fmla="*/ 2978409 w 4292462"/>
                <a:gd name="connsiteY46" fmla="*/ 1421217 h 6047221"/>
                <a:gd name="connsiteX47" fmla="*/ 3177864 w 4292462"/>
                <a:gd name="connsiteY47" fmla="*/ 1307243 h 6047221"/>
                <a:gd name="connsiteX48" fmla="*/ 3191272 w 4292462"/>
                <a:gd name="connsiteY48" fmla="*/ 1272045 h 6047221"/>
                <a:gd name="connsiteX49" fmla="*/ 3203005 w 4292462"/>
                <a:gd name="connsiteY49" fmla="*/ 1030689 h 6047221"/>
                <a:gd name="connsiteX50" fmla="*/ 3259992 w 4292462"/>
                <a:gd name="connsiteY50" fmla="*/ 966997 h 6047221"/>
                <a:gd name="connsiteX51" fmla="*/ 3905286 w 4292462"/>
                <a:gd name="connsiteY51" fmla="*/ 966997 h 6047221"/>
                <a:gd name="connsiteX52" fmla="*/ 3917018 w 4292462"/>
                <a:gd name="connsiteY52" fmla="*/ 966997 h 6047221"/>
                <a:gd name="connsiteX53" fmla="*/ 4093008 w 4292462"/>
                <a:gd name="connsiteY53" fmla="*/ 1221763 h 6047221"/>
                <a:gd name="connsiteX54" fmla="*/ 4093008 w 4292462"/>
                <a:gd name="connsiteY54" fmla="*/ 5586297 h 6047221"/>
                <a:gd name="connsiteX55" fmla="*/ 3821481 w 4292462"/>
                <a:gd name="connsiteY55" fmla="*/ 5841062 h 6047221"/>
                <a:gd name="connsiteX56" fmla="*/ 434107 w 4292462"/>
                <a:gd name="connsiteY56" fmla="*/ 5844415 h 6047221"/>
                <a:gd name="connsiteX57" fmla="*/ 202807 w 4292462"/>
                <a:gd name="connsiteY57" fmla="*/ 5440477 h 604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292462" h="6047221">
                  <a:moveTo>
                    <a:pt x="60339" y="5817597"/>
                  </a:moveTo>
                  <a:cubicBezTo>
                    <a:pt x="122354" y="5931571"/>
                    <a:pt x="217891" y="6005319"/>
                    <a:pt x="345274" y="6042193"/>
                  </a:cubicBezTo>
                  <a:cubicBezTo>
                    <a:pt x="355331" y="6045545"/>
                    <a:pt x="367063" y="6047222"/>
                    <a:pt x="377120" y="6047222"/>
                  </a:cubicBezTo>
                  <a:cubicBezTo>
                    <a:pt x="1201755" y="6047222"/>
                    <a:pt x="2324735" y="6047222"/>
                    <a:pt x="3744381" y="6047222"/>
                  </a:cubicBezTo>
                  <a:cubicBezTo>
                    <a:pt x="3979034" y="6047222"/>
                    <a:pt x="4114797" y="6000291"/>
                    <a:pt x="4232123" y="5820950"/>
                  </a:cubicBezTo>
                  <a:cubicBezTo>
                    <a:pt x="4272349" y="5760610"/>
                    <a:pt x="4292462" y="5638256"/>
                    <a:pt x="4292462" y="5453886"/>
                  </a:cubicBezTo>
                  <a:cubicBezTo>
                    <a:pt x="4292462" y="2946458"/>
                    <a:pt x="4292462" y="1505022"/>
                    <a:pt x="4292462" y="1129578"/>
                  </a:cubicBezTo>
                  <a:cubicBezTo>
                    <a:pt x="4292462" y="1119521"/>
                    <a:pt x="4292462" y="1111141"/>
                    <a:pt x="4287434" y="1101084"/>
                  </a:cubicBezTo>
                  <a:cubicBezTo>
                    <a:pt x="4213686" y="883193"/>
                    <a:pt x="4062838" y="772571"/>
                    <a:pt x="3834890" y="770895"/>
                  </a:cubicBezTo>
                  <a:cubicBezTo>
                    <a:pt x="3632083" y="769219"/>
                    <a:pt x="3424249" y="772571"/>
                    <a:pt x="3213061" y="780951"/>
                  </a:cubicBezTo>
                  <a:cubicBezTo>
                    <a:pt x="3192948" y="780951"/>
                    <a:pt x="3172835" y="769219"/>
                    <a:pt x="3164455" y="750782"/>
                  </a:cubicBezTo>
                  <a:cubicBezTo>
                    <a:pt x="3092383" y="586525"/>
                    <a:pt x="2949916" y="479256"/>
                    <a:pt x="2778955" y="412212"/>
                  </a:cubicBezTo>
                  <a:cubicBezTo>
                    <a:pt x="2618050" y="348521"/>
                    <a:pt x="2584528" y="194321"/>
                    <a:pt x="2472230" y="112192"/>
                  </a:cubicBezTo>
                  <a:cubicBezTo>
                    <a:pt x="2328087" y="6599"/>
                    <a:pt x="2175563" y="-25247"/>
                    <a:pt x="2011306" y="20007"/>
                  </a:cubicBezTo>
                  <a:cubicBezTo>
                    <a:pt x="1873867" y="58557"/>
                    <a:pt x="1758217" y="162475"/>
                    <a:pt x="1662680" y="333436"/>
                  </a:cubicBezTo>
                  <a:cubicBezTo>
                    <a:pt x="1654299" y="348521"/>
                    <a:pt x="1640891" y="358577"/>
                    <a:pt x="1625806" y="363605"/>
                  </a:cubicBezTo>
                  <a:lnTo>
                    <a:pt x="1456521" y="410536"/>
                  </a:lnTo>
                  <a:cubicBezTo>
                    <a:pt x="1453169" y="410536"/>
                    <a:pt x="1449816" y="412212"/>
                    <a:pt x="1446464" y="413888"/>
                  </a:cubicBezTo>
                  <a:cubicBezTo>
                    <a:pt x="1302321" y="484284"/>
                    <a:pt x="1205108" y="593230"/>
                    <a:pt x="1154825" y="740725"/>
                  </a:cubicBezTo>
                  <a:cubicBezTo>
                    <a:pt x="1148121" y="762515"/>
                    <a:pt x="1126331" y="775923"/>
                    <a:pt x="1102866" y="775923"/>
                  </a:cubicBezTo>
                  <a:cubicBezTo>
                    <a:pt x="849777" y="764191"/>
                    <a:pt x="625181" y="762515"/>
                    <a:pt x="427403" y="775923"/>
                  </a:cubicBezTo>
                  <a:cubicBezTo>
                    <a:pt x="310076" y="782628"/>
                    <a:pt x="221244" y="814473"/>
                    <a:pt x="160904" y="868108"/>
                  </a:cubicBezTo>
                  <a:cubicBezTo>
                    <a:pt x="60339" y="963645"/>
                    <a:pt x="5028" y="1082647"/>
                    <a:pt x="3352" y="1225115"/>
                  </a:cubicBezTo>
                  <a:cubicBezTo>
                    <a:pt x="0" y="1665926"/>
                    <a:pt x="0" y="3077193"/>
                    <a:pt x="0" y="5460591"/>
                  </a:cubicBezTo>
                  <a:cubicBezTo>
                    <a:pt x="0" y="5628199"/>
                    <a:pt x="20113" y="5747201"/>
                    <a:pt x="58663" y="5817597"/>
                  </a:cubicBezTo>
                  <a:close/>
                  <a:moveTo>
                    <a:pt x="1409590" y="683738"/>
                  </a:moveTo>
                  <a:cubicBezTo>
                    <a:pt x="1417971" y="670330"/>
                    <a:pt x="1429703" y="660273"/>
                    <a:pt x="1441436" y="650217"/>
                  </a:cubicBezTo>
                  <a:cubicBezTo>
                    <a:pt x="1530269" y="586525"/>
                    <a:pt x="1627482" y="561384"/>
                    <a:pt x="1733075" y="571440"/>
                  </a:cubicBezTo>
                  <a:cubicBezTo>
                    <a:pt x="1751512" y="573116"/>
                    <a:pt x="1768273" y="563060"/>
                    <a:pt x="1774978" y="547975"/>
                  </a:cubicBezTo>
                  <a:cubicBezTo>
                    <a:pt x="1838669" y="408860"/>
                    <a:pt x="1912417" y="252984"/>
                    <a:pt x="2063265" y="217786"/>
                  </a:cubicBezTo>
                  <a:cubicBezTo>
                    <a:pt x="2328087" y="159123"/>
                    <a:pt x="2443737" y="348521"/>
                    <a:pt x="2572796" y="521158"/>
                  </a:cubicBezTo>
                  <a:cubicBezTo>
                    <a:pt x="2581176" y="532890"/>
                    <a:pt x="2594585" y="542947"/>
                    <a:pt x="2607994" y="549651"/>
                  </a:cubicBezTo>
                  <a:cubicBezTo>
                    <a:pt x="2732024" y="608314"/>
                    <a:pt x="2889576" y="635132"/>
                    <a:pt x="2965000" y="787656"/>
                  </a:cubicBezTo>
                  <a:cubicBezTo>
                    <a:pt x="3025339" y="913362"/>
                    <a:pt x="3045452" y="1040745"/>
                    <a:pt x="3021987" y="1171480"/>
                  </a:cubicBezTo>
                  <a:cubicBezTo>
                    <a:pt x="3015283" y="1206678"/>
                    <a:pt x="2985113" y="1233495"/>
                    <a:pt x="2948239" y="1233495"/>
                  </a:cubicBezTo>
                  <a:lnTo>
                    <a:pt x="1402886" y="1233495"/>
                  </a:lnTo>
                  <a:cubicBezTo>
                    <a:pt x="1369364" y="1233495"/>
                    <a:pt x="1340871" y="1211706"/>
                    <a:pt x="1332490" y="1179861"/>
                  </a:cubicBezTo>
                  <a:cubicBezTo>
                    <a:pt x="1283884" y="995491"/>
                    <a:pt x="1309025" y="829558"/>
                    <a:pt x="1407914" y="683738"/>
                  </a:cubicBezTo>
                  <a:close/>
                  <a:moveTo>
                    <a:pt x="202807" y="5440477"/>
                  </a:moveTo>
                  <a:cubicBezTo>
                    <a:pt x="204483" y="4832057"/>
                    <a:pt x="206159" y="3409058"/>
                    <a:pt x="207835" y="1169804"/>
                  </a:cubicBezTo>
                  <a:cubicBezTo>
                    <a:pt x="207835" y="1159747"/>
                    <a:pt x="207835" y="1149691"/>
                    <a:pt x="211187" y="1139634"/>
                  </a:cubicBezTo>
                  <a:cubicBezTo>
                    <a:pt x="246385" y="1005547"/>
                    <a:pt x="345274" y="965321"/>
                    <a:pt x="487742" y="965321"/>
                  </a:cubicBezTo>
                  <a:cubicBezTo>
                    <a:pt x="851453" y="965321"/>
                    <a:pt x="1052583" y="965321"/>
                    <a:pt x="1092810" y="965321"/>
                  </a:cubicBezTo>
                  <a:cubicBezTo>
                    <a:pt x="1114599" y="965321"/>
                    <a:pt x="1131360" y="983758"/>
                    <a:pt x="1131360" y="1005547"/>
                  </a:cubicBezTo>
                  <a:cubicBezTo>
                    <a:pt x="1131360" y="1092704"/>
                    <a:pt x="1138064" y="1159747"/>
                    <a:pt x="1153149" y="1206678"/>
                  </a:cubicBezTo>
                  <a:cubicBezTo>
                    <a:pt x="1225221" y="1454739"/>
                    <a:pt x="1384449" y="1424569"/>
                    <a:pt x="1634186" y="1424569"/>
                  </a:cubicBezTo>
                  <a:cubicBezTo>
                    <a:pt x="2428652" y="1424569"/>
                    <a:pt x="2876168" y="1422893"/>
                    <a:pt x="2978409" y="1421217"/>
                  </a:cubicBezTo>
                  <a:cubicBezTo>
                    <a:pt x="3070594" y="1421217"/>
                    <a:pt x="3137637" y="1380991"/>
                    <a:pt x="3177864" y="1307243"/>
                  </a:cubicBezTo>
                  <a:cubicBezTo>
                    <a:pt x="3184568" y="1295511"/>
                    <a:pt x="3187920" y="1283778"/>
                    <a:pt x="3191272" y="1272045"/>
                  </a:cubicBezTo>
                  <a:cubicBezTo>
                    <a:pt x="3208033" y="1191593"/>
                    <a:pt x="3213061" y="1111141"/>
                    <a:pt x="3203005" y="1030689"/>
                  </a:cubicBezTo>
                  <a:cubicBezTo>
                    <a:pt x="3199653" y="997167"/>
                    <a:pt x="3226470" y="966997"/>
                    <a:pt x="3259992" y="966997"/>
                  </a:cubicBezTo>
                  <a:lnTo>
                    <a:pt x="3905286" y="966997"/>
                  </a:lnTo>
                  <a:cubicBezTo>
                    <a:pt x="3908638" y="966997"/>
                    <a:pt x="3913666" y="966997"/>
                    <a:pt x="3917018" y="966997"/>
                  </a:cubicBezTo>
                  <a:cubicBezTo>
                    <a:pt x="4036021" y="997167"/>
                    <a:pt x="4094684" y="1082647"/>
                    <a:pt x="4093008" y="1221763"/>
                  </a:cubicBezTo>
                  <a:cubicBezTo>
                    <a:pt x="4089656" y="1805041"/>
                    <a:pt x="4089656" y="3259886"/>
                    <a:pt x="4093008" y="5586297"/>
                  </a:cubicBezTo>
                  <a:cubicBezTo>
                    <a:pt x="4093008" y="5757258"/>
                    <a:pt x="4002499" y="5841062"/>
                    <a:pt x="3821481" y="5841062"/>
                  </a:cubicBezTo>
                  <a:cubicBezTo>
                    <a:pt x="2740404" y="5839386"/>
                    <a:pt x="1610721" y="5841062"/>
                    <a:pt x="434107" y="5844415"/>
                  </a:cubicBezTo>
                  <a:cubicBezTo>
                    <a:pt x="191074" y="5844415"/>
                    <a:pt x="201131" y="5651665"/>
                    <a:pt x="202807" y="5440477"/>
                  </a:cubicBezTo>
                  <a:close/>
                </a:path>
              </a:pathLst>
            </a:custGeom>
            <a:solidFill>
              <a:srgbClr val="00882B"/>
            </a:solidFill>
            <a:ln w="167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1295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Regular"/>
                <a:sym typeface="Avenir Next Regular"/>
              </a:endParaRPr>
            </a:p>
          </p:txBody>
        </p:sp>
        <p:sp>
          <p:nvSpPr>
            <p:cNvPr id="377" name="Text Placeholder 3 1 5">
              <a:extLst>
                <a:ext uri="{FF2B5EF4-FFF2-40B4-BE49-F238E27FC236}">
                  <a16:creationId xmlns:a16="http://schemas.microsoft.com/office/drawing/2014/main" id="{D41AC5BF-25C7-4262-D752-9F21EFDE36AD}"/>
                </a:ext>
              </a:extLst>
            </p:cNvPr>
            <p:cNvSpPr txBox="1">
              <a:spLocks/>
            </p:cNvSpPr>
            <p:nvPr/>
          </p:nvSpPr>
          <p:spPr>
            <a:xfrm>
              <a:off x="3092903" y="8297427"/>
              <a:ext cx="2387071" cy="3487180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sym typeface="Source Code Pro"/>
                </a:rPr>
                <a:t>✔ </a:t>
              </a:r>
              <a:r>
                <a:rPr kumimoji="0" lang="en-US" altLang="zh-CN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sym typeface="Source Code Pro"/>
                </a:rPr>
                <a:t>Center</a:t>
              </a:r>
            </a:p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sym typeface="Source Code Pro"/>
                </a:rPr>
                <a:t>✔ </a:t>
              </a:r>
              <a:r>
                <a:rPr kumimoji="0" lang="en-US" altLang="zh-CN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sym typeface="Source Code Pro"/>
                </a:rPr>
                <a:t>Radius</a:t>
              </a:r>
            </a:p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sym typeface="Source Code Pro"/>
                </a:rPr>
                <a:t>✔ </a:t>
              </a:r>
              <a:r>
                <a:rPr kumimoji="0" lang="en-US" altLang="zh-CN" sz="7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sym typeface="Source Code Pro"/>
                </a:rPr>
                <a:t>Coeffs</a:t>
              </a:r>
              <a:endParaRPr kumimoji="0" lang="en-US" altLang="zh-CN" sz="7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sym typeface="Source Code Pro"/>
              </a:endParaRPr>
            </a:p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sym typeface="Source Code Pro"/>
              </a:endParaRPr>
            </a:p>
          </p:txBody>
        </p:sp>
        <p:pic>
          <p:nvPicPr>
            <p:cNvPr id="378" name="Picture 377">
              <a:extLst>
                <a:ext uri="{FF2B5EF4-FFF2-40B4-BE49-F238E27FC236}">
                  <a16:creationId xmlns:a16="http://schemas.microsoft.com/office/drawing/2014/main" id="{E0DDAEA1-BACF-14E8-62DF-2F703A781ABC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4165" y="8254559"/>
              <a:ext cx="384543" cy="254666"/>
            </a:xfrm>
            <a:prstGeom prst="rect">
              <a:avLst/>
            </a:prstGeom>
          </p:spPr>
        </p:pic>
      </p:grpSp>
      <p:sp>
        <p:nvSpPr>
          <p:cNvPr id="381" name="Text Placeholder 4 1">
            <a:extLst>
              <a:ext uri="{FF2B5EF4-FFF2-40B4-BE49-F238E27FC236}">
                <a16:creationId xmlns:a16="http://schemas.microsoft.com/office/drawing/2014/main" id="{3A368AB0-B76B-C5BA-4CEF-AE501047EA18}"/>
              </a:ext>
            </a:extLst>
          </p:cNvPr>
          <p:cNvSpPr txBox="1">
            <a:spLocks/>
          </p:cNvSpPr>
          <p:nvPr/>
        </p:nvSpPr>
        <p:spPr>
          <a:xfrm>
            <a:off x="6428591" y="14883265"/>
            <a:ext cx="613833" cy="781978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Cache </a:t>
            </a:r>
          </a:p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Record</a:t>
            </a:r>
            <a:endParaRPr kumimoji="0" lang="en-US" sz="900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sp>
        <p:nvSpPr>
          <p:cNvPr id="382" name="Graphic 138 4 2">
            <a:extLst>
              <a:ext uri="{FF2B5EF4-FFF2-40B4-BE49-F238E27FC236}">
                <a16:creationId xmlns:a16="http://schemas.microsoft.com/office/drawing/2014/main" id="{1673E93E-60D5-4803-7CA7-300857E7D1F4}"/>
              </a:ext>
            </a:extLst>
          </p:cNvPr>
          <p:cNvSpPr/>
          <p:nvPr/>
        </p:nvSpPr>
        <p:spPr>
          <a:xfrm rot="16200000">
            <a:off x="7430081" y="14577870"/>
            <a:ext cx="3340166" cy="62530"/>
          </a:xfrm>
          <a:custGeom>
            <a:avLst/>
            <a:gdLst>
              <a:gd name="csX0" fmla="*/ 5865224 w 5924314"/>
              <a:gd name="csY0" fmla="*/ 20315 h 45800"/>
              <a:gd name="csX1" fmla="*/ 5804227 w 5924314"/>
              <a:gd name="csY1" fmla="*/ 12464 h 45800"/>
              <a:gd name="csX2" fmla="*/ 4823513 w 5924314"/>
              <a:gd name="csY2" fmla="*/ 437 h 45800"/>
              <a:gd name="csX3" fmla="*/ 2853507 w 5924314"/>
              <a:gd name="csY3" fmla="*/ 3817 h 45800"/>
              <a:gd name="csX4" fmla="*/ 884454 w 5924314"/>
              <a:gd name="csY4" fmla="*/ 6202 h 45800"/>
              <a:gd name="csX5" fmla="*/ 135337 w 5924314"/>
              <a:gd name="csY5" fmla="*/ 13954 h 45800"/>
              <a:gd name="csX6" fmla="*/ 0 w 5924314"/>
              <a:gd name="csY6" fmla="*/ 29260 h 45800"/>
              <a:gd name="csX7" fmla="*/ 171554 w 5924314"/>
              <a:gd name="csY7" fmla="*/ 44069 h 45800"/>
              <a:gd name="csX8" fmla="*/ 1269496 w 5924314"/>
              <a:gd name="csY8" fmla="*/ 44964 h 45800"/>
              <a:gd name="csX9" fmla="*/ 2854460 w 5924314"/>
              <a:gd name="csY9" fmla="*/ 42976 h 45800"/>
              <a:gd name="csX10" fmla="*/ 4605259 w 5924314"/>
              <a:gd name="csY10" fmla="*/ 40988 h 45800"/>
              <a:gd name="csX11" fmla="*/ 5769917 w 5924314"/>
              <a:gd name="csY11" fmla="*/ 39398 h 45800"/>
              <a:gd name="csX12" fmla="*/ 5575489 w 5924314"/>
              <a:gd name="csY12" fmla="*/ 32441 h 45800"/>
              <a:gd name="csX13" fmla="*/ 5924315 w 5924314"/>
              <a:gd name="csY13" fmla="*/ 30254 h 45800"/>
              <a:gd name="csX14" fmla="*/ 5687953 w 5924314"/>
              <a:gd name="csY14" fmla="*/ 24589 h 45800"/>
              <a:gd name="csX15" fmla="*/ 5866177 w 5924314"/>
              <a:gd name="csY15" fmla="*/ 20415 h 45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924314" h="45800">
                <a:moveTo>
                  <a:pt x="5865224" y="20315"/>
                </a:moveTo>
                <a:cubicBezTo>
                  <a:pt x="5851881" y="17135"/>
                  <a:pt x="5841397" y="13159"/>
                  <a:pt x="5804227" y="12464"/>
                </a:cubicBezTo>
                <a:cubicBezTo>
                  <a:pt x="5488760" y="1332"/>
                  <a:pt x="5151371" y="1829"/>
                  <a:pt x="4823513" y="437"/>
                </a:cubicBezTo>
                <a:cubicBezTo>
                  <a:pt x="4165891" y="-656"/>
                  <a:pt x="3509222" y="239"/>
                  <a:pt x="2853507" y="3817"/>
                </a:cubicBezTo>
                <a:cubicBezTo>
                  <a:pt x="2197791" y="6301"/>
                  <a:pt x="1540169" y="8190"/>
                  <a:pt x="884454" y="6202"/>
                </a:cubicBezTo>
                <a:cubicBezTo>
                  <a:pt x="634748" y="7892"/>
                  <a:pt x="374559" y="4811"/>
                  <a:pt x="135337" y="13954"/>
                </a:cubicBezTo>
                <a:cubicBezTo>
                  <a:pt x="65762" y="16141"/>
                  <a:pt x="42888" y="23993"/>
                  <a:pt x="0" y="29260"/>
                </a:cubicBezTo>
                <a:cubicBezTo>
                  <a:pt x="23827" y="37013"/>
                  <a:pt x="81964" y="45560"/>
                  <a:pt x="171554" y="44069"/>
                </a:cubicBezTo>
                <a:cubicBezTo>
                  <a:pt x="536581" y="39100"/>
                  <a:pt x="903515" y="43871"/>
                  <a:pt x="1269496" y="44964"/>
                </a:cubicBezTo>
                <a:cubicBezTo>
                  <a:pt x="1797500" y="46852"/>
                  <a:pt x="2326456" y="45262"/>
                  <a:pt x="2854460" y="42976"/>
                </a:cubicBezTo>
                <a:cubicBezTo>
                  <a:pt x="3437742" y="42082"/>
                  <a:pt x="4021024" y="40491"/>
                  <a:pt x="4605259" y="40988"/>
                </a:cubicBezTo>
                <a:cubicBezTo>
                  <a:pt x="4993161" y="40789"/>
                  <a:pt x="5382969" y="42578"/>
                  <a:pt x="5769917" y="39398"/>
                </a:cubicBezTo>
                <a:cubicBezTo>
                  <a:pt x="5707014" y="36317"/>
                  <a:pt x="5632674" y="36714"/>
                  <a:pt x="5575489" y="32441"/>
                </a:cubicBezTo>
                <a:cubicBezTo>
                  <a:pt x="5689858" y="29857"/>
                  <a:pt x="5808040" y="31447"/>
                  <a:pt x="5924315" y="30254"/>
                </a:cubicBezTo>
                <a:cubicBezTo>
                  <a:pt x="5860459" y="23893"/>
                  <a:pt x="5766104" y="26080"/>
                  <a:pt x="5687953" y="24589"/>
                </a:cubicBezTo>
                <a:cubicBezTo>
                  <a:pt x="5745137" y="22303"/>
                  <a:pt x="5806134" y="21607"/>
                  <a:pt x="5866177" y="2041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83" name="Graphic 138 4 3">
            <a:extLst>
              <a:ext uri="{FF2B5EF4-FFF2-40B4-BE49-F238E27FC236}">
                <a16:creationId xmlns:a16="http://schemas.microsoft.com/office/drawing/2014/main" id="{B6FB0ACF-C3EF-EB58-9429-D07A3C99EE2F}"/>
              </a:ext>
            </a:extLst>
          </p:cNvPr>
          <p:cNvSpPr/>
          <p:nvPr/>
        </p:nvSpPr>
        <p:spPr>
          <a:xfrm rot="16200000">
            <a:off x="10369413" y="14544492"/>
            <a:ext cx="3340166" cy="62530"/>
          </a:xfrm>
          <a:custGeom>
            <a:avLst/>
            <a:gdLst>
              <a:gd name="csX0" fmla="*/ 5865224 w 5924314"/>
              <a:gd name="csY0" fmla="*/ 20315 h 45800"/>
              <a:gd name="csX1" fmla="*/ 5804227 w 5924314"/>
              <a:gd name="csY1" fmla="*/ 12464 h 45800"/>
              <a:gd name="csX2" fmla="*/ 4823513 w 5924314"/>
              <a:gd name="csY2" fmla="*/ 437 h 45800"/>
              <a:gd name="csX3" fmla="*/ 2853507 w 5924314"/>
              <a:gd name="csY3" fmla="*/ 3817 h 45800"/>
              <a:gd name="csX4" fmla="*/ 884454 w 5924314"/>
              <a:gd name="csY4" fmla="*/ 6202 h 45800"/>
              <a:gd name="csX5" fmla="*/ 135337 w 5924314"/>
              <a:gd name="csY5" fmla="*/ 13954 h 45800"/>
              <a:gd name="csX6" fmla="*/ 0 w 5924314"/>
              <a:gd name="csY6" fmla="*/ 29260 h 45800"/>
              <a:gd name="csX7" fmla="*/ 171554 w 5924314"/>
              <a:gd name="csY7" fmla="*/ 44069 h 45800"/>
              <a:gd name="csX8" fmla="*/ 1269496 w 5924314"/>
              <a:gd name="csY8" fmla="*/ 44964 h 45800"/>
              <a:gd name="csX9" fmla="*/ 2854460 w 5924314"/>
              <a:gd name="csY9" fmla="*/ 42976 h 45800"/>
              <a:gd name="csX10" fmla="*/ 4605259 w 5924314"/>
              <a:gd name="csY10" fmla="*/ 40988 h 45800"/>
              <a:gd name="csX11" fmla="*/ 5769917 w 5924314"/>
              <a:gd name="csY11" fmla="*/ 39398 h 45800"/>
              <a:gd name="csX12" fmla="*/ 5575489 w 5924314"/>
              <a:gd name="csY12" fmla="*/ 32441 h 45800"/>
              <a:gd name="csX13" fmla="*/ 5924315 w 5924314"/>
              <a:gd name="csY13" fmla="*/ 30254 h 45800"/>
              <a:gd name="csX14" fmla="*/ 5687953 w 5924314"/>
              <a:gd name="csY14" fmla="*/ 24589 h 45800"/>
              <a:gd name="csX15" fmla="*/ 5866177 w 5924314"/>
              <a:gd name="csY15" fmla="*/ 20415 h 45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924314" h="45800">
                <a:moveTo>
                  <a:pt x="5865224" y="20315"/>
                </a:moveTo>
                <a:cubicBezTo>
                  <a:pt x="5851881" y="17135"/>
                  <a:pt x="5841397" y="13159"/>
                  <a:pt x="5804227" y="12464"/>
                </a:cubicBezTo>
                <a:cubicBezTo>
                  <a:pt x="5488760" y="1332"/>
                  <a:pt x="5151371" y="1829"/>
                  <a:pt x="4823513" y="437"/>
                </a:cubicBezTo>
                <a:cubicBezTo>
                  <a:pt x="4165891" y="-656"/>
                  <a:pt x="3509222" y="239"/>
                  <a:pt x="2853507" y="3817"/>
                </a:cubicBezTo>
                <a:cubicBezTo>
                  <a:pt x="2197791" y="6301"/>
                  <a:pt x="1540169" y="8190"/>
                  <a:pt x="884454" y="6202"/>
                </a:cubicBezTo>
                <a:cubicBezTo>
                  <a:pt x="634748" y="7892"/>
                  <a:pt x="374559" y="4811"/>
                  <a:pt x="135337" y="13954"/>
                </a:cubicBezTo>
                <a:cubicBezTo>
                  <a:pt x="65762" y="16141"/>
                  <a:pt x="42888" y="23993"/>
                  <a:pt x="0" y="29260"/>
                </a:cubicBezTo>
                <a:cubicBezTo>
                  <a:pt x="23827" y="37013"/>
                  <a:pt x="81964" y="45560"/>
                  <a:pt x="171554" y="44069"/>
                </a:cubicBezTo>
                <a:cubicBezTo>
                  <a:pt x="536581" y="39100"/>
                  <a:pt x="903515" y="43871"/>
                  <a:pt x="1269496" y="44964"/>
                </a:cubicBezTo>
                <a:cubicBezTo>
                  <a:pt x="1797500" y="46852"/>
                  <a:pt x="2326456" y="45262"/>
                  <a:pt x="2854460" y="42976"/>
                </a:cubicBezTo>
                <a:cubicBezTo>
                  <a:pt x="3437742" y="42082"/>
                  <a:pt x="4021024" y="40491"/>
                  <a:pt x="4605259" y="40988"/>
                </a:cubicBezTo>
                <a:cubicBezTo>
                  <a:pt x="4993161" y="40789"/>
                  <a:pt x="5382969" y="42578"/>
                  <a:pt x="5769917" y="39398"/>
                </a:cubicBezTo>
                <a:cubicBezTo>
                  <a:pt x="5707014" y="36317"/>
                  <a:pt x="5632674" y="36714"/>
                  <a:pt x="5575489" y="32441"/>
                </a:cubicBezTo>
                <a:cubicBezTo>
                  <a:pt x="5689858" y="29857"/>
                  <a:pt x="5808040" y="31447"/>
                  <a:pt x="5924315" y="30254"/>
                </a:cubicBezTo>
                <a:cubicBezTo>
                  <a:pt x="5860459" y="23893"/>
                  <a:pt x="5766104" y="26080"/>
                  <a:pt x="5687953" y="24589"/>
                </a:cubicBezTo>
                <a:cubicBezTo>
                  <a:pt x="5745137" y="22303"/>
                  <a:pt x="5806134" y="21607"/>
                  <a:pt x="5866177" y="2041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384" name="Picture 383">
            <a:extLst>
              <a:ext uri="{FF2B5EF4-FFF2-40B4-BE49-F238E27FC236}">
                <a16:creationId xmlns:a16="http://schemas.microsoft.com/office/drawing/2014/main" id="{CEF3E993-367F-CD37-633A-88FB8C00665E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12910" y="13228382"/>
            <a:ext cx="2849997" cy="2553651"/>
          </a:xfrm>
          <a:prstGeom prst="rect">
            <a:avLst/>
          </a:prstGeom>
        </p:spPr>
      </p:pic>
      <p:pic>
        <p:nvPicPr>
          <p:cNvPr id="385" name="Picture 384">
            <a:extLst>
              <a:ext uri="{FF2B5EF4-FFF2-40B4-BE49-F238E27FC236}">
                <a16:creationId xmlns:a16="http://schemas.microsoft.com/office/drawing/2014/main" id="{F292EF82-98CA-E92C-785B-CD3DF56C221A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69663" y="13228382"/>
            <a:ext cx="2849997" cy="2553651"/>
          </a:xfrm>
          <a:prstGeom prst="rect">
            <a:avLst/>
          </a:prstGeom>
        </p:spPr>
      </p:pic>
      <p:sp>
        <p:nvSpPr>
          <p:cNvPr id="386" name="Title 3 1 3">
            <a:extLst>
              <a:ext uri="{FF2B5EF4-FFF2-40B4-BE49-F238E27FC236}">
                <a16:creationId xmlns:a16="http://schemas.microsoft.com/office/drawing/2014/main" id="{3BB54CF3-4A6B-249B-088C-14A1975E50FF}"/>
              </a:ext>
            </a:extLst>
          </p:cNvPr>
          <p:cNvSpPr txBox="1">
            <a:spLocks/>
          </p:cNvSpPr>
          <p:nvPr/>
        </p:nvSpPr>
        <p:spPr>
          <a:xfrm>
            <a:off x="9119919" y="15898672"/>
            <a:ext cx="2908427" cy="75998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altLang="zh-CN" sz="1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2. Refinement </a:t>
            </a:r>
            <a:r>
              <a:rPr lang="en-US" sz="1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Pass</a:t>
            </a:r>
          </a:p>
        </p:txBody>
      </p:sp>
      <p:sp>
        <p:nvSpPr>
          <p:cNvPr id="387" name="Title 3 1 4">
            <a:extLst>
              <a:ext uri="{FF2B5EF4-FFF2-40B4-BE49-F238E27FC236}">
                <a16:creationId xmlns:a16="http://schemas.microsoft.com/office/drawing/2014/main" id="{10AB7228-92F5-1376-DE5D-D04E31D89635}"/>
              </a:ext>
            </a:extLst>
          </p:cNvPr>
          <p:cNvSpPr txBox="1">
            <a:spLocks/>
          </p:cNvSpPr>
          <p:nvPr/>
        </p:nvSpPr>
        <p:spPr>
          <a:xfrm>
            <a:off x="12081119" y="15898672"/>
            <a:ext cx="2889481" cy="70694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18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3. Reconstruction Pass</a:t>
            </a:r>
          </a:p>
        </p:txBody>
      </p:sp>
      <p:grpSp>
        <p:nvGrpSpPr>
          <p:cNvPr id="388" name="Group 387" hidden="1">
            <a:extLst>
              <a:ext uri="{FF2B5EF4-FFF2-40B4-BE49-F238E27FC236}">
                <a16:creationId xmlns:a16="http://schemas.microsoft.com/office/drawing/2014/main" id="{1C903148-6B29-E105-B59B-B9F9521CC540}"/>
              </a:ext>
            </a:extLst>
          </p:cNvPr>
          <p:cNvGrpSpPr/>
          <p:nvPr/>
        </p:nvGrpSpPr>
        <p:grpSpPr>
          <a:xfrm>
            <a:off x="10298763" y="13061575"/>
            <a:ext cx="1039920" cy="1032010"/>
            <a:chOff x="3010792" y="7787290"/>
            <a:chExt cx="4027953" cy="3997317"/>
          </a:xfrm>
        </p:grpSpPr>
        <p:sp>
          <p:nvSpPr>
            <p:cNvPr id="389" name="Rectangle: Rounded Corners 388">
              <a:extLst>
                <a:ext uri="{FF2B5EF4-FFF2-40B4-BE49-F238E27FC236}">
                  <a16:creationId xmlns:a16="http://schemas.microsoft.com/office/drawing/2014/main" id="{8500C7A9-D5E8-A310-5EA1-1A0650B2783E}"/>
                </a:ext>
              </a:extLst>
            </p:cNvPr>
            <p:cNvSpPr/>
            <p:nvPr/>
          </p:nvSpPr>
          <p:spPr>
            <a:xfrm>
              <a:off x="3010792" y="7787290"/>
              <a:ext cx="4027953" cy="3405387"/>
            </a:xfrm>
            <a:prstGeom prst="roundRect">
              <a:avLst>
                <a:gd name="adj" fmla="val 12192"/>
              </a:avLst>
            </a:prstGeom>
            <a:solidFill>
              <a:srgbClr val="00882B">
                <a:lumMod val="75000"/>
                <a:alpha val="33000"/>
              </a:srgbClr>
            </a:solidFill>
            <a:ln w="15875" cap="flat">
              <a:solidFill>
                <a:srgbClr val="00882B"/>
              </a:solidFill>
              <a:prstDash val="solid"/>
              <a:round/>
            </a:ln>
            <a:effectLst/>
            <a:sp3d/>
          </p:spPr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lvl="0" indent="0" algn="ctr" defTabSz="1295400" eaLnBrk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5E1F42BE-346D-4BCF-BBC2-DA0200681980}"/>
                </a:ext>
              </a:extLst>
            </p:cNvPr>
            <p:cNvSpPr/>
            <p:nvPr/>
          </p:nvSpPr>
          <p:spPr>
            <a:xfrm>
              <a:off x="3192482" y="7899524"/>
              <a:ext cx="2187912" cy="3082332"/>
            </a:xfrm>
            <a:custGeom>
              <a:avLst/>
              <a:gdLst>
                <a:gd name="connsiteX0" fmla="*/ 60339 w 4292462"/>
                <a:gd name="connsiteY0" fmla="*/ 5817597 h 6047221"/>
                <a:gd name="connsiteX1" fmla="*/ 345274 w 4292462"/>
                <a:gd name="connsiteY1" fmla="*/ 6042193 h 6047221"/>
                <a:gd name="connsiteX2" fmla="*/ 377120 w 4292462"/>
                <a:gd name="connsiteY2" fmla="*/ 6047222 h 6047221"/>
                <a:gd name="connsiteX3" fmla="*/ 3744381 w 4292462"/>
                <a:gd name="connsiteY3" fmla="*/ 6047222 h 6047221"/>
                <a:gd name="connsiteX4" fmla="*/ 4232123 w 4292462"/>
                <a:gd name="connsiteY4" fmla="*/ 5820950 h 6047221"/>
                <a:gd name="connsiteX5" fmla="*/ 4292462 w 4292462"/>
                <a:gd name="connsiteY5" fmla="*/ 5453886 h 6047221"/>
                <a:gd name="connsiteX6" fmla="*/ 4292462 w 4292462"/>
                <a:gd name="connsiteY6" fmla="*/ 1129578 h 6047221"/>
                <a:gd name="connsiteX7" fmla="*/ 4287434 w 4292462"/>
                <a:gd name="connsiteY7" fmla="*/ 1101084 h 6047221"/>
                <a:gd name="connsiteX8" fmla="*/ 3834890 w 4292462"/>
                <a:gd name="connsiteY8" fmla="*/ 770895 h 6047221"/>
                <a:gd name="connsiteX9" fmla="*/ 3213061 w 4292462"/>
                <a:gd name="connsiteY9" fmla="*/ 780951 h 6047221"/>
                <a:gd name="connsiteX10" fmla="*/ 3164455 w 4292462"/>
                <a:gd name="connsiteY10" fmla="*/ 750782 h 6047221"/>
                <a:gd name="connsiteX11" fmla="*/ 2778955 w 4292462"/>
                <a:gd name="connsiteY11" fmla="*/ 412212 h 6047221"/>
                <a:gd name="connsiteX12" fmla="*/ 2472230 w 4292462"/>
                <a:gd name="connsiteY12" fmla="*/ 112192 h 6047221"/>
                <a:gd name="connsiteX13" fmla="*/ 2011306 w 4292462"/>
                <a:gd name="connsiteY13" fmla="*/ 20007 h 6047221"/>
                <a:gd name="connsiteX14" fmla="*/ 1662680 w 4292462"/>
                <a:gd name="connsiteY14" fmla="*/ 333436 h 6047221"/>
                <a:gd name="connsiteX15" fmla="*/ 1625806 w 4292462"/>
                <a:gd name="connsiteY15" fmla="*/ 363605 h 6047221"/>
                <a:gd name="connsiteX16" fmla="*/ 1456521 w 4292462"/>
                <a:gd name="connsiteY16" fmla="*/ 410536 h 6047221"/>
                <a:gd name="connsiteX17" fmla="*/ 1446464 w 4292462"/>
                <a:gd name="connsiteY17" fmla="*/ 413888 h 6047221"/>
                <a:gd name="connsiteX18" fmla="*/ 1154825 w 4292462"/>
                <a:gd name="connsiteY18" fmla="*/ 740725 h 6047221"/>
                <a:gd name="connsiteX19" fmla="*/ 1102866 w 4292462"/>
                <a:gd name="connsiteY19" fmla="*/ 775923 h 6047221"/>
                <a:gd name="connsiteX20" fmla="*/ 427403 w 4292462"/>
                <a:gd name="connsiteY20" fmla="*/ 775923 h 6047221"/>
                <a:gd name="connsiteX21" fmla="*/ 160904 w 4292462"/>
                <a:gd name="connsiteY21" fmla="*/ 868108 h 6047221"/>
                <a:gd name="connsiteX22" fmla="*/ 3352 w 4292462"/>
                <a:gd name="connsiteY22" fmla="*/ 1225115 h 6047221"/>
                <a:gd name="connsiteX23" fmla="*/ 0 w 4292462"/>
                <a:gd name="connsiteY23" fmla="*/ 5460591 h 6047221"/>
                <a:gd name="connsiteX24" fmla="*/ 58663 w 4292462"/>
                <a:gd name="connsiteY24" fmla="*/ 5817597 h 6047221"/>
                <a:gd name="connsiteX25" fmla="*/ 1409590 w 4292462"/>
                <a:gd name="connsiteY25" fmla="*/ 683738 h 6047221"/>
                <a:gd name="connsiteX26" fmla="*/ 1441436 w 4292462"/>
                <a:gd name="connsiteY26" fmla="*/ 650217 h 6047221"/>
                <a:gd name="connsiteX27" fmla="*/ 1733075 w 4292462"/>
                <a:gd name="connsiteY27" fmla="*/ 571440 h 6047221"/>
                <a:gd name="connsiteX28" fmla="*/ 1774978 w 4292462"/>
                <a:gd name="connsiteY28" fmla="*/ 547975 h 6047221"/>
                <a:gd name="connsiteX29" fmla="*/ 2063265 w 4292462"/>
                <a:gd name="connsiteY29" fmla="*/ 217786 h 6047221"/>
                <a:gd name="connsiteX30" fmla="*/ 2572796 w 4292462"/>
                <a:gd name="connsiteY30" fmla="*/ 521158 h 6047221"/>
                <a:gd name="connsiteX31" fmla="*/ 2607994 w 4292462"/>
                <a:gd name="connsiteY31" fmla="*/ 549651 h 6047221"/>
                <a:gd name="connsiteX32" fmla="*/ 2965000 w 4292462"/>
                <a:gd name="connsiteY32" fmla="*/ 787656 h 6047221"/>
                <a:gd name="connsiteX33" fmla="*/ 3021987 w 4292462"/>
                <a:gd name="connsiteY33" fmla="*/ 1171480 h 6047221"/>
                <a:gd name="connsiteX34" fmla="*/ 2948239 w 4292462"/>
                <a:gd name="connsiteY34" fmla="*/ 1233495 h 6047221"/>
                <a:gd name="connsiteX35" fmla="*/ 1402886 w 4292462"/>
                <a:gd name="connsiteY35" fmla="*/ 1233495 h 6047221"/>
                <a:gd name="connsiteX36" fmla="*/ 1332490 w 4292462"/>
                <a:gd name="connsiteY36" fmla="*/ 1179861 h 6047221"/>
                <a:gd name="connsiteX37" fmla="*/ 1407914 w 4292462"/>
                <a:gd name="connsiteY37" fmla="*/ 683738 h 6047221"/>
                <a:gd name="connsiteX38" fmla="*/ 202807 w 4292462"/>
                <a:gd name="connsiteY38" fmla="*/ 5440477 h 6047221"/>
                <a:gd name="connsiteX39" fmla="*/ 207835 w 4292462"/>
                <a:gd name="connsiteY39" fmla="*/ 1169804 h 6047221"/>
                <a:gd name="connsiteX40" fmla="*/ 211187 w 4292462"/>
                <a:gd name="connsiteY40" fmla="*/ 1139634 h 6047221"/>
                <a:gd name="connsiteX41" fmla="*/ 487742 w 4292462"/>
                <a:gd name="connsiteY41" fmla="*/ 965321 h 6047221"/>
                <a:gd name="connsiteX42" fmla="*/ 1092810 w 4292462"/>
                <a:gd name="connsiteY42" fmla="*/ 965321 h 6047221"/>
                <a:gd name="connsiteX43" fmla="*/ 1131360 w 4292462"/>
                <a:gd name="connsiteY43" fmla="*/ 1005547 h 6047221"/>
                <a:gd name="connsiteX44" fmla="*/ 1153149 w 4292462"/>
                <a:gd name="connsiteY44" fmla="*/ 1206678 h 6047221"/>
                <a:gd name="connsiteX45" fmla="*/ 1634186 w 4292462"/>
                <a:gd name="connsiteY45" fmla="*/ 1424569 h 6047221"/>
                <a:gd name="connsiteX46" fmla="*/ 2978409 w 4292462"/>
                <a:gd name="connsiteY46" fmla="*/ 1421217 h 6047221"/>
                <a:gd name="connsiteX47" fmla="*/ 3177864 w 4292462"/>
                <a:gd name="connsiteY47" fmla="*/ 1307243 h 6047221"/>
                <a:gd name="connsiteX48" fmla="*/ 3191272 w 4292462"/>
                <a:gd name="connsiteY48" fmla="*/ 1272045 h 6047221"/>
                <a:gd name="connsiteX49" fmla="*/ 3203005 w 4292462"/>
                <a:gd name="connsiteY49" fmla="*/ 1030689 h 6047221"/>
                <a:gd name="connsiteX50" fmla="*/ 3259992 w 4292462"/>
                <a:gd name="connsiteY50" fmla="*/ 966997 h 6047221"/>
                <a:gd name="connsiteX51" fmla="*/ 3905286 w 4292462"/>
                <a:gd name="connsiteY51" fmla="*/ 966997 h 6047221"/>
                <a:gd name="connsiteX52" fmla="*/ 3917018 w 4292462"/>
                <a:gd name="connsiteY52" fmla="*/ 966997 h 6047221"/>
                <a:gd name="connsiteX53" fmla="*/ 4093008 w 4292462"/>
                <a:gd name="connsiteY53" fmla="*/ 1221763 h 6047221"/>
                <a:gd name="connsiteX54" fmla="*/ 4093008 w 4292462"/>
                <a:gd name="connsiteY54" fmla="*/ 5586297 h 6047221"/>
                <a:gd name="connsiteX55" fmla="*/ 3821481 w 4292462"/>
                <a:gd name="connsiteY55" fmla="*/ 5841062 h 6047221"/>
                <a:gd name="connsiteX56" fmla="*/ 434107 w 4292462"/>
                <a:gd name="connsiteY56" fmla="*/ 5844415 h 6047221"/>
                <a:gd name="connsiteX57" fmla="*/ 202807 w 4292462"/>
                <a:gd name="connsiteY57" fmla="*/ 5440477 h 604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292462" h="6047221">
                  <a:moveTo>
                    <a:pt x="60339" y="5817597"/>
                  </a:moveTo>
                  <a:cubicBezTo>
                    <a:pt x="122354" y="5931571"/>
                    <a:pt x="217891" y="6005319"/>
                    <a:pt x="345274" y="6042193"/>
                  </a:cubicBezTo>
                  <a:cubicBezTo>
                    <a:pt x="355331" y="6045545"/>
                    <a:pt x="367063" y="6047222"/>
                    <a:pt x="377120" y="6047222"/>
                  </a:cubicBezTo>
                  <a:cubicBezTo>
                    <a:pt x="1201755" y="6047222"/>
                    <a:pt x="2324735" y="6047222"/>
                    <a:pt x="3744381" y="6047222"/>
                  </a:cubicBezTo>
                  <a:cubicBezTo>
                    <a:pt x="3979034" y="6047222"/>
                    <a:pt x="4114797" y="6000291"/>
                    <a:pt x="4232123" y="5820950"/>
                  </a:cubicBezTo>
                  <a:cubicBezTo>
                    <a:pt x="4272349" y="5760610"/>
                    <a:pt x="4292462" y="5638256"/>
                    <a:pt x="4292462" y="5453886"/>
                  </a:cubicBezTo>
                  <a:cubicBezTo>
                    <a:pt x="4292462" y="2946458"/>
                    <a:pt x="4292462" y="1505022"/>
                    <a:pt x="4292462" y="1129578"/>
                  </a:cubicBezTo>
                  <a:cubicBezTo>
                    <a:pt x="4292462" y="1119521"/>
                    <a:pt x="4292462" y="1111141"/>
                    <a:pt x="4287434" y="1101084"/>
                  </a:cubicBezTo>
                  <a:cubicBezTo>
                    <a:pt x="4213686" y="883193"/>
                    <a:pt x="4062838" y="772571"/>
                    <a:pt x="3834890" y="770895"/>
                  </a:cubicBezTo>
                  <a:cubicBezTo>
                    <a:pt x="3632083" y="769219"/>
                    <a:pt x="3424249" y="772571"/>
                    <a:pt x="3213061" y="780951"/>
                  </a:cubicBezTo>
                  <a:cubicBezTo>
                    <a:pt x="3192948" y="780951"/>
                    <a:pt x="3172835" y="769219"/>
                    <a:pt x="3164455" y="750782"/>
                  </a:cubicBezTo>
                  <a:cubicBezTo>
                    <a:pt x="3092383" y="586525"/>
                    <a:pt x="2949916" y="479256"/>
                    <a:pt x="2778955" y="412212"/>
                  </a:cubicBezTo>
                  <a:cubicBezTo>
                    <a:pt x="2618050" y="348521"/>
                    <a:pt x="2584528" y="194321"/>
                    <a:pt x="2472230" y="112192"/>
                  </a:cubicBezTo>
                  <a:cubicBezTo>
                    <a:pt x="2328087" y="6599"/>
                    <a:pt x="2175563" y="-25247"/>
                    <a:pt x="2011306" y="20007"/>
                  </a:cubicBezTo>
                  <a:cubicBezTo>
                    <a:pt x="1873867" y="58557"/>
                    <a:pt x="1758217" y="162475"/>
                    <a:pt x="1662680" y="333436"/>
                  </a:cubicBezTo>
                  <a:cubicBezTo>
                    <a:pt x="1654299" y="348521"/>
                    <a:pt x="1640891" y="358577"/>
                    <a:pt x="1625806" y="363605"/>
                  </a:cubicBezTo>
                  <a:lnTo>
                    <a:pt x="1456521" y="410536"/>
                  </a:lnTo>
                  <a:cubicBezTo>
                    <a:pt x="1453169" y="410536"/>
                    <a:pt x="1449816" y="412212"/>
                    <a:pt x="1446464" y="413888"/>
                  </a:cubicBezTo>
                  <a:cubicBezTo>
                    <a:pt x="1302321" y="484284"/>
                    <a:pt x="1205108" y="593230"/>
                    <a:pt x="1154825" y="740725"/>
                  </a:cubicBezTo>
                  <a:cubicBezTo>
                    <a:pt x="1148121" y="762515"/>
                    <a:pt x="1126331" y="775923"/>
                    <a:pt x="1102866" y="775923"/>
                  </a:cubicBezTo>
                  <a:cubicBezTo>
                    <a:pt x="849777" y="764191"/>
                    <a:pt x="625181" y="762515"/>
                    <a:pt x="427403" y="775923"/>
                  </a:cubicBezTo>
                  <a:cubicBezTo>
                    <a:pt x="310076" y="782628"/>
                    <a:pt x="221244" y="814473"/>
                    <a:pt x="160904" y="868108"/>
                  </a:cubicBezTo>
                  <a:cubicBezTo>
                    <a:pt x="60339" y="963645"/>
                    <a:pt x="5028" y="1082647"/>
                    <a:pt x="3352" y="1225115"/>
                  </a:cubicBezTo>
                  <a:cubicBezTo>
                    <a:pt x="0" y="1665926"/>
                    <a:pt x="0" y="3077193"/>
                    <a:pt x="0" y="5460591"/>
                  </a:cubicBezTo>
                  <a:cubicBezTo>
                    <a:pt x="0" y="5628199"/>
                    <a:pt x="20113" y="5747201"/>
                    <a:pt x="58663" y="5817597"/>
                  </a:cubicBezTo>
                  <a:close/>
                  <a:moveTo>
                    <a:pt x="1409590" y="683738"/>
                  </a:moveTo>
                  <a:cubicBezTo>
                    <a:pt x="1417971" y="670330"/>
                    <a:pt x="1429703" y="660273"/>
                    <a:pt x="1441436" y="650217"/>
                  </a:cubicBezTo>
                  <a:cubicBezTo>
                    <a:pt x="1530269" y="586525"/>
                    <a:pt x="1627482" y="561384"/>
                    <a:pt x="1733075" y="571440"/>
                  </a:cubicBezTo>
                  <a:cubicBezTo>
                    <a:pt x="1751512" y="573116"/>
                    <a:pt x="1768273" y="563060"/>
                    <a:pt x="1774978" y="547975"/>
                  </a:cubicBezTo>
                  <a:cubicBezTo>
                    <a:pt x="1838669" y="408860"/>
                    <a:pt x="1912417" y="252984"/>
                    <a:pt x="2063265" y="217786"/>
                  </a:cubicBezTo>
                  <a:cubicBezTo>
                    <a:pt x="2328087" y="159123"/>
                    <a:pt x="2443737" y="348521"/>
                    <a:pt x="2572796" y="521158"/>
                  </a:cubicBezTo>
                  <a:cubicBezTo>
                    <a:pt x="2581176" y="532890"/>
                    <a:pt x="2594585" y="542947"/>
                    <a:pt x="2607994" y="549651"/>
                  </a:cubicBezTo>
                  <a:cubicBezTo>
                    <a:pt x="2732024" y="608314"/>
                    <a:pt x="2889576" y="635132"/>
                    <a:pt x="2965000" y="787656"/>
                  </a:cubicBezTo>
                  <a:cubicBezTo>
                    <a:pt x="3025339" y="913362"/>
                    <a:pt x="3045452" y="1040745"/>
                    <a:pt x="3021987" y="1171480"/>
                  </a:cubicBezTo>
                  <a:cubicBezTo>
                    <a:pt x="3015283" y="1206678"/>
                    <a:pt x="2985113" y="1233495"/>
                    <a:pt x="2948239" y="1233495"/>
                  </a:cubicBezTo>
                  <a:lnTo>
                    <a:pt x="1402886" y="1233495"/>
                  </a:lnTo>
                  <a:cubicBezTo>
                    <a:pt x="1369364" y="1233495"/>
                    <a:pt x="1340871" y="1211706"/>
                    <a:pt x="1332490" y="1179861"/>
                  </a:cubicBezTo>
                  <a:cubicBezTo>
                    <a:pt x="1283884" y="995491"/>
                    <a:pt x="1309025" y="829558"/>
                    <a:pt x="1407914" y="683738"/>
                  </a:cubicBezTo>
                  <a:close/>
                  <a:moveTo>
                    <a:pt x="202807" y="5440477"/>
                  </a:moveTo>
                  <a:cubicBezTo>
                    <a:pt x="204483" y="4832057"/>
                    <a:pt x="206159" y="3409058"/>
                    <a:pt x="207835" y="1169804"/>
                  </a:cubicBezTo>
                  <a:cubicBezTo>
                    <a:pt x="207835" y="1159747"/>
                    <a:pt x="207835" y="1149691"/>
                    <a:pt x="211187" y="1139634"/>
                  </a:cubicBezTo>
                  <a:cubicBezTo>
                    <a:pt x="246385" y="1005547"/>
                    <a:pt x="345274" y="965321"/>
                    <a:pt x="487742" y="965321"/>
                  </a:cubicBezTo>
                  <a:cubicBezTo>
                    <a:pt x="851453" y="965321"/>
                    <a:pt x="1052583" y="965321"/>
                    <a:pt x="1092810" y="965321"/>
                  </a:cubicBezTo>
                  <a:cubicBezTo>
                    <a:pt x="1114599" y="965321"/>
                    <a:pt x="1131360" y="983758"/>
                    <a:pt x="1131360" y="1005547"/>
                  </a:cubicBezTo>
                  <a:cubicBezTo>
                    <a:pt x="1131360" y="1092704"/>
                    <a:pt x="1138064" y="1159747"/>
                    <a:pt x="1153149" y="1206678"/>
                  </a:cubicBezTo>
                  <a:cubicBezTo>
                    <a:pt x="1225221" y="1454739"/>
                    <a:pt x="1384449" y="1424569"/>
                    <a:pt x="1634186" y="1424569"/>
                  </a:cubicBezTo>
                  <a:cubicBezTo>
                    <a:pt x="2428652" y="1424569"/>
                    <a:pt x="2876168" y="1422893"/>
                    <a:pt x="2978409" y="1421217"/>
                  </a:cubicBezTo>
                  <a:cubicBezTo>
                    <a:pt x="3070594" y="1421217"/>
                    <a:pt x="3137637" y="1380991"/>
                    <a:pt x="3177864" y="1307243"/>
                  </a:cubicBezTo>
                  <a:cubicBezTo>
                    <a:pt x="3184568" y="1295511"/>
                    <a:pt x="3187920" y="1283778"/>
                    <a:pt x="3191272" y="1272045"/>
                  </a:cubicBezTo>
                  <a:cubicBezTo>
                    <a:pt x="3208033" y="1191593"/>
                    <a:pt x="3213061" y="1111141"/>
                    <a:pt x="3203005" y="1030689"/>
                  </a:cubicBezTo>
                  <a:cubicBezTo>
                    <a:pt x="3199653" y="997167"/>
                    <a:pt x="3226470" y="966997"/>
                    <a:pt x="3259992" y="966997"/>
                  </a:cubicBezTo>
                  <a:lnTo>
                    <a:pt x="3905286" y="966997"/>
                  </a:lnTo>
                  <a:cubicBezTo>
                    <a:pt x="3908638" y="966997"/>
                    <a:pt x="3913666" y="966997"/>
                    <a:pt x="3917018" y="966997"/>
                  </a:cubicBezTo>
                  <a:cubicBezTo>
                    <a:pt x="4036021" y="997167"/>
                    <a:pt x="4094684" y="1082647"/>
                    <a:pt x="4093008" y="1221763"/>
                  </a:cubicBezTo>
                  <a:cubicBezTo>
                    <a:pt x="4089656" y="1805041"/>
                    <a:pt x="4089656" y="3259886"/>
                    <a:pt x="4093008" y="5586297"/>
                  </a:cubicBezTo>
                  <a:cubicBezTo>
                    <a:pt x="4093008" y="5757258"/>
                    <a:pt x="4002499" y="5841062"/>
                    <a:pt x="3821481" y="5841062"/>
                  </a:cubicBezTo>
                  <a:cubicBezTo>
                    <a:pt x="2740404" y="5839386"/>
                    <a:pt x="1610721" y="5841062"/>
                    <a:pt x="434107" y="5844415"/>
                  </a:cubicBezTo>
                  <a:cubicBezTo>
                    <a:pt x="191074" y="5844415"/>
                    <a:pt x="201131" y="5651665"/>
                    <a:pt x="202807" y="5440477"/>
                  </a:cubicBezTo>
                  <a:close/>
                </a:path>
              </a:pathLst>
            </a:custGeom>
            <a:solidFill>
              <a:srgbClr val="00882B"/>
            </a:solidFill>
            <a:ln w="167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1295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Regular"/>
                <a:sym typeface="Avenir Next Regular"/>
              </a:endParaRPr>
            </a:p>
          </p:txBody>
        </p:sp>
        <p:sp>
          <p:nvSpPr>
            <p:cNvPr id="391" name="Text Placeholder 3 1 6">
              <a:extLst>
                <a:ext uri="{FF2B5EF4-FFF2-40B4-BE49-F238E27FC236}">
                  <a16:creationId xmlns:a16="http://schemas.microsoft.com/office/drawing/2014/main" id="{7EA817A3-E2BE-18C1-90F5-51FD55438C56}"/>
                </a:ext>
              </a:extLst>
            </p:cNvPr>
            <p:cNvSpPr txBox="1">
              <a:spLocks/>
            </p:cNvSpPr>
            <p:nvPr/>
          </p:nvSpPr>
          <p:spPr>
            <a:xfrm>
              <a:off x="3092903" y="8297427"/>
              <a:ext cx="2387071" cy="3487180"/>
            </a:xfrm>
            <a:prstGeom prst="rect">
              <a:avLst/>
            </a:prstGeom>
            <a:ln w="12700">
              <a:miter lim="400000"/>
            </a:ln>
          </p:spPr>
          <p:txBody>
            <a:bodyPr vert="horz" wrap="square" lIns="107156" tIns="107156" rIns="107156" bIns="107156" numCol="1" anchor="t" anchorCtr="0" compatLnSpc="1">
              <a:prstTxWarp prst="textNoShape">
                <a:avLst/>
              </a:prstTxWarp>
              <a:noAutofit/>
            </a:bodyPr>
            <a:lstStyle>
              <a:lvl1pPr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1pPr>
              <a:lvl2pPr marL="0" indent="127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2pPr>
              <a:lvl3pPr marL="0" indent="254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3pPr>
              <a:lvl4pPr marL="0" indent="381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4pPr>
              <a:lvl5pPr marL="0" indent="5080000" algn="l" defTabSz="1295400" rtl="0" eaLnBrk="1" fontAlgn="base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SzTx/>
                <a:buNone/>
                <a:defRPr sz="64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cs typeface="Avenir Next LT Pro" panose="020B0504020202020204" pitchFamily="34" charset="0"/>
                  <a:sym typeface="Source Code Pro"/>
                </a:defRPr>
              </a:lvl5pPr>
              <a:lvl6pPr marL="398481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4622356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525989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5897435" marR="58702" indent="-801914" algn="l" defTabSz="1295400" rtl="0" eaLnBrk="1" latinLnBrk="0" hangingPunct="1">
                <a:lnSpc>
                  <a:spcPct val="90000"/>
                </a:lnSpc>
                <a:spcBef>
                  <a:spcPts val="3500"/>
                </a:spcBef>
                <a:spcAft>
                  <a:spcPts val="0"/>
                </a:spcAft>
                <a:buClrTx/>
                <a:buSzPct val="171000"/>
                <a:buFontTx/>
                <a:buChar char="-"/>
                <a:tabLst/>
                <a:defRPr sz="6800" b="0" i="0" u="none" strike="noStrike" cap="none" spc="0" baseline="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sym typeface="Source Code Pro"/>
                </a:rPr>
                <a:t>✔ </a:t>
              </a:r>
              <a:r>
                <a:rPr kumimoji="0" lang="en-US" altLang="zh-CN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sym typeface="Source Code Pro"/>
                </a:rPr>
                <a:t>Center</a:t>
              </a:r>
            </a:p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sym typeface="Source Code Pro"/>
                </a:rPr>
                <a:t>✔ </a:t>
              </a:r>
              <a:r>
                <a:rPr kumimoji="0" lang="en-US" altLang="zh-CN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sym typeface="Source Code Pro"/>
                </a:rPr>
                <a:t>Radius</a:t>
              </a:r>
            </a:p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sym typeface="Source Code Pro"/>
                </a:rPr>
                <a:t>✔</a:t>
              </a:r>
              <a:r>
                <a:rPr kumimoji="0" lang="zh-CN" altLang="en-US" sz="7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sym typeface="Source Code Pro"/>
                </a:rPr>
                <a:t> </a:t>
              </a:r>
              <a:r>
                <a:rPr kumimoji="0" lang="en-US" altLang="zh-CN" sz="7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venir Next LT Pro" panose="020B0504020202020204" pitchFamily="34" charset="0"/>
                  <a:ea typeface="Source Code Pro" panose="020B0509030403020204" pitchFamily="49" charset="0"/>
                  <a:sym typeface="Source Code Pro"/>
                </a:rPr>
                <a:t>Coeffs</a:t>
              </a:r>
              <a:endParaRPr kumimoji="0" lang="en-US" altLang="zh-CN" sz="7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sym typeface="Source Code Pro"/>
              </a:endParaRPr>
            </a:p>
            <a:p>
              <a:pPr marL="0" marR="0" lvl="0" indent="0" algn="l" defTabSz="1295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sym typeface="Source Code Pro"/>
              </a:endParaRPr>
            </a:p>
          </p:txBody>
        </p:sp>
        <p:pic>
          <p:nvPicPr>
            <p:cNvPr id="392" name="Picture 391">
              <a:extLst>
                <a:ext uri="{FF2B5EF4-FFF2-40B4-BE49-F238E27FC236}">
                  <a16:creationId xmlns:a16="http://schemas.microsoft.com/office/drawing/2014/main" id="{54136400-FD25-D870-43F3-56E78FADBACE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4165" y="8254559"/>
              <a:ext cx="384543" cy="254666"/>
            </a:xfrm>
            <a:prstGeom prst="rect">
              <a:avLst/>
            </a:prstGeom>
          </p:spPr>
        </p:pic>
        <p:pic>
          <p:nvPicPr>
            <p:cNvPr id="393" name="Picture 392">
              <a:extLst>
                <a:ext uri="{FF2B5EF4-FFF2-40B4-BE49-F238E27FC236}">
                  <a16:creationId xmlns:a16="http://schemas.microsoft.com/office/drawing/2014/main" id="{C2F7B88C-D102-8811-16C6-76347B6AE873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5534410" y="9648802"/>
              <a:ext cx="1175827" cy="127498"/>
            </a:xfrm>
            <a:prstGeom prst="rect">
              <a:avLst/>
            </a:prstGeom>
          </p:spPr>
        </p:pic>
      </p:grpSp>
      <p:sp>
        <p:nvSpPr>
          <p:cNvPr id="394" name="Text Placeholder 4 2" hidden="1">
            <a:extLst>
              <a:ext uri="{FF2B5EF4-FFF2-40B4-BE49-F238E27FC236}">
                <a16:creationId xmlns:a16="http://schemas.microsoft.com/office/drawing/2014/main" id="{0CB96C63-DA4C-5141-CC15-6D9FE7618CDD}"/>
              </a:ext>
            </a:extLst>
          </p:cNvPr>
          <p:cNvSpPr txBox="1">
            <a:spLocks/>
          </p:cNvSpPr>
          <p:nvPr/>
        </p:nvSpPr>
        <p:spPr>
          <a:xfrm>
            <a:off x="10742432" y="12999817"/>
            <a:ext cx="739975" cy="156451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Cache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pic>
        <p:nvPicPr>
          <p:cNvPr id="397" name="Picture 396">
            <a:extLst>
              <a:ext uri="{FF2B5EF4-FFF2-40B4-BE49-F238E27FC236}">
                <a16:creationId xmlns:a16="http://schemas.microsoft.com/office/drawing/2014/main" id="{44E2C6A2-E3DC-9187-2DE3-CF83B064C23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5227" y="14387424"/>
            <a:ext cx="225967" cy="151676"/>
          </a:xfrm>
          <a:prstGeom prst="rect">
            <a:avLst/>
          </a:prstGeom>
        </p:spPr>
      </p:pic>
      <p:sp>
        <p:nvSpPr>
          <p:cNvPr id="398" name="TextBox 397">
            <a:extLst>
              <a:ext uri="{FF2B5EF4-FFF2-40B4-BE49-F238E27FC236}">
                <a16:creationId xmlns:a16="http://schemas.microsoft.com/office/drawing/2014/main" id="{BE9F2B42-18C9-D266-2A4B-BA4465EACECF}"/>
              </a:ext>
            </a:extLst>
          </p:cNvPr>
          <p:cNvSpPr txBox="1"/>
          <p:nvPr/>
        </p:nvSpPr>
        <p:spPr>
          <a:xfrm>
            <a:off x="12111031" y="12898217"/>
            <a:ext cx="2967823" cy="877356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latin typeface="Avenir Next LT Pro" panose="020B0504020202020204" pitchFamily="34" charset="0"/>
              </a:rPr>
              <a:t>Look up the refined cache &amp;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latin typeface="Avenir Next LT Pro" panose="020B0504020202020204" pitchFamily="34" charset="0"/>
              </a:rPr>
              <a:t>               </a:t>
            </a:r>
            <a:r>
              <a:rPr lang="en-US" sz="1400" dirty="0">
                <a:solidFill>
                  <a:srgbClr val="196B24"/>
                </a:solidFill>
                <a:latin typeface="Avenir Next LT Pro" panose="020B0504020202020204" pitchFamily="34" charset="0"/>
              </a:rPr>
              <a:t>A</a:t>
            </a:r>
            <a:r>
              <a:rPr lang="en-US" altLang="zh-CN" sz="1400" dirty="0">
                <a:solidFill>
                  <a:srgbClr val="196B24"/>
                </a:solidFill>
                <a:latin typeface="Avenir Next LT Pro" panose="020B0504020202020204" pitchFamily="34" charset="0"/>
              </a:rPr>
              <a:t>pply HSE to reconstruct                 </a:t>
            </a:r>
          </a:p>
          <a:p>
            <a:pPr>
              <a:lnSpc>
                <a:spcPct val="125000"/>
              </a:lnSpc>
            </a:pPr>
            <a:r>
              <a:rPr lang="en-US" altLang="zh-CN" sz="1400" dirty="0">
                <a:solidFill>
                  <a:srgbClr val="196B24"/>
                </a:solidFill>
                <a:latin typeface="Avenir Next LT Pro" panose="020B0504020202020204" pitchFamily="34" charset="0"/>
              </a:rPr>
              <a:t>                 solution </a:t>
            </a:r>
            <a:r>
              <a:rPr lang="en-US" sz="1400" dirty="0">
                <a:solidFill>
                  <a:srgbClr val="196B24"/>
                </a:solidFill>
                <a:latin typeface="Avenir Next LT Pro" panose="020B0504020202020204" pitchFamily="34" charset="0"/>
              </a:rPr>
              <a:t>at evaluation pt</a:t>
            </a:r>
          </a:p>
        </p:txBody>
      </p:sp>
      <p:cxnSp>
        <p:nvCxnSpPr>
          <p:cNvPr id="408" name="Straight Arrow Connector 407">
            <a:extLst>
              <a:ext uri="{FF2B5EF4-FFF2-40B4-BE49-F238E27FC236}">
                <a16:creationId xmlns:a16="http://schemas.microsoft.com/office/drawing/2014/main" id="{131CB5F7-DE0F-29FE-2786-BDA3B224D7DF}"/>
              </a:ext>
            </a:extLst>
          </p:cNvPr>
          <p:cNvCxnSpPr>
            <a:cxnSpLocks/>
          </p:cNvCxnSpPr>
          <p:nvPr/>
        </p:nvCxnSpPr>
        <p:spPr>
          <a:xfrm flipH="1">
            <a:off x="14137831" y="13736011"/>
            <a:ext cx="160379" cy="840758"/>
          </a:xfrm>
          <a:prstGeom prst="straightConnector1">
            <a:avLst/>
          </a:prstGeom>
          <a:ln w="9525" cap="rnd">
            <a:solidFill>
              <a:schemeClr val="tx1">
                <a:alpha val="76000"/>
              </a:schemeClr>
            </a:solidFill>
            <a:prstDash val="dash"/>
            <a:round/>
            <a:headEnd type="diamond" w="sm" len="sm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Arrow Connector 411">
            <a:extLst>
              <a:ext uri="{FF2B5EF4-FFF2-40B4-BE49-F238E27FC236}">
                <a16:creationId xmlns:a16="http://schemas.microsoft.com/office/drawing/2014/main" id="{3CB849D8-289B-533C-BCA0-6B5342812EE3}"/>
              </a:ext>
            </a:extLst>
          </p:cNvPr>
          <p:cNvCxnSpPr>
            <a:cxnSpLocks/>
          </p:cNvCxnSpPr>
          <p:nvPr/>
        </p:nvCxnSpPr>
        <p:spPr>
          <a:xfrm flipH="1">
            <a:off x="10243394" y="13495243"/>
            <a:ext cx="295684" cy="917739"/>
          </a:xfrm>
          <a:prstGeom prst="straightConnector1">
            <a:avLst/>
          </a:prstGeom>
          <a:ln w="9525" cap="rnd">
            <a:solidFill>
              <a:schemeClr val="tx1">
                <a:alpha val="76000"/>
              </a:schemeClr>
            </a:solidFill>
            <a:prstDash val="dash"/>
            <a:round/>
            <a:headEnd type="diamond" w="sm" len="sm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1" name="TextBox 410">
            <a:extLst>
              <a:ext uri="{FF2B5EF4-FFF2-40B4-BE49-F238E27FC236}">
                <a16:creationId xmlns:a16="http://schemas.microsoft.com/office/drawing/2014/main" id="{2CE82AB1-F5A0-F8E2-EDF5-686934F0AE72}"/>
              </a:ext>
            </a:extLst>
          </p:cNvPr>
          <p:cNvSpPr txBox="1"/>
          <p:nvPr/>
        </p:nvSpPr>
        <p:spPr>
          <a:xfrm>
            <a:off x="9139077" y="12932215"/>
            <a:ext cx="3114707" cy="877356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latin typeface="Avenir Next LT Pro" panose="020B0504020202020204" pitchFamily="34" charset="0"/>
              </a:rPr>
              <a:t>Look up the cache from 1</a:t>
            </a:r>
            <a:r>
              <a:rPr lang="en-US" sz="1400" baseline="30000" dirty="0">
                <a:latin typeface="Avenir Next LT Pro" panose="020B0504020202020204" pitchFamily="34" charset="0"/>
              </a:rPr>
              <a:t>st</a:t>
            </a:r>
            <a:r>
              <a:rPr lang="en-US" sz="1400" dirty="0">
                <a:latin typeface="Avenir Next LT Pro" panose="020B0504020202020204" pitchFamily="34" charset="0"/>
              </a:rPr>
              <a:t> pass &amp;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latin typeface="Avenir Next LT Pro" panose="020B0504020202020204" pitchFamily="34" charset="0"/>
              </a:rPr>
              <a:t>                 </a:t>
            </a:r>
            <a:r>
              <a:rPr lang="en-US" sz="1400" dirty="0">
                <a:solidFill>
                  <a:srgbClr val="196B24"/>
                </a:solidFill>
                <a:latin typeface="Avenir Next LT Pro" panose="020B0504020202020204" pitchFamily="34" charset="0"/>
              </a:rPr>
              <a:t>Apply HSE to denoise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solidFill>
                  <a:srgbClr val="196B24"/>
                </a:solidFill>
                <a:latin typeface="Avenir Next LT Pro" panose="020B0504020202020204" pitchFamily="34" charset="0"/>
              </a:rPr>
              <a:t>                   and update coefficients</a:t>
            </a: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C2CB749F-AC07-68AB-8B20-FF34019D3574}"/>
              </a:ext>
            </a:extLst>
          </p:cNvPr>
          <p:cNvSpPr txBox="1"/>
          <p:nvPr/>
        </p:nvSpPr>
        <p:spPr>
          <a:xfrm>
            <a:off x="6198427" y="12922450"/>
            <a:ext cx="2965920" cy="608052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latin typeface="Avenir Next LT Pro" panose="020B0504020202020204" pitchFamily="34" charset="0"/>
              </a:rPr>
              <a:t>Run </a:t>
            </a:r>
            <a:r>
              <a:rPr lang="en-US" sz="1400" dirty="0" err="1">
                <a:latin typeface="Avenir Next LT Pro" panose="020B0504020202020204" pitchFamily="34" charset="0"/>
              </a:rPr>
              <a:t>WoS</a:t>
            </a:r>
            <a:r>
              <a:rPr lang="en-US" sz="1400" dirty="0">
                <a:latin typeface="Avenir Next LT Pro" panose="020B0504020202020204" pitchFamily="34" charset="0"/>
              </a:rPr>
              <a:t> to estimate coefficients</a:t>
            </a:r>
          </a:p>
          <a:p>
            <a:pPr>
              <a:lnSpc>
                <a:spcPct val="125000"/>
              </a:lnSpc>
            </a:pPr>
            <a:r>
              <a:rPr lang="en-US" sz="1400" dirty="0">
                <a:latin typeface="Avenir Next LT Pro" panose="020B0504020202020204" pitchFamily="34" charset="0"/>
              </a:rPr>
              <a:t>	      per cache record.</a:t>
            </a:r>
          </a:p>
        </p:txBody>
      </p: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F30369ED-6CEE-D30D-6E40-3A72FEF29395}"/>
              </a:ext>
            </a:extLst>
          </p:cNvPr>
          <p:cNvGrpSpPr/>
          <p:nvPr/>
        </p:nvGrpSpPr>
        <p:grpSpPr>
          <a:xfrm>
            <a:off x="6173070" y="14929916"/>
            <a:ext cx="357667" cy="357666"/>
            <a:chOff x="19608505" y="5190500"/>
            <a:chExt cx="3663482" cy="3663476"/>
          </a:xfrm>
        </p:grpSpPr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2F25B544-F14D-F03E-571C-596AE005609B}"/>
                </a:ext>
              </a:extLst>
            </p:cNvPr>
            <p:cNvSpPr/>
            <p:nvPr/>
          </p:nvSpPr>
          <p:spPr>
            <a:xfrm>
              <a:off x="19608505" y="5190500"/>
              <a:ext cx="3663482" cy="36634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12700" cap="flat">
              <a:solidFill>
                <a:srgbClr val="008829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418" name="EvalPt1 1 5">
              <a:extLst>
                <a:ext uri="{FF2B5EF4-FFF2-40B4-BE49-F238E27FC236}">
                  <a16:creationId xmlns:a16="http://schemas.microsoft.com/office/drawing/2014/main" id="{4741EB53-D3F8-0BFB-62B1-D22A40CE930C}"/>
                </a:ext>
              </a:extLst>
            </p:cNvPr>
            <p:cNvSpPr/>
            <p:nvPr/>
          </p:nvSpPr>
          <p:spPr>
            <a:xfrm>
              <a:off x="21392871" y="6983282"/>
              <a:ext cx="139920" cy="13992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5D7AE57B-50EB-89BE-217D-8A04270A88F3}"/>
              </a:ext>
            </a:extLst>
          </p:cNvPr>
          <p:cNvGrpSpPr/>
          <p:nvPr/>
        </p:nvGrpSpPr>
        <p:grpSpPr>
          <a:xfrm>
            <a:off x="6203985" y="15346069"/>
            <a:ext cx="273520" cy="254817"/>
            <a:chOff x="9063203" y="7279729"/>
            <a:chExt cx="1039151" cy="968093"/>
          </a:xfrm>
        </p:grpSpPr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523209C0-2C37-4137-08B5-1945E7849EA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96388" y="7416800"/>
              <a:ext cx="792687" cy="72886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21" name="Step0 1 1 2">
              <a:extLst>
                <a:ext uri="{FF2B5EF4-FFF2-40B4-BE49-F238E27FC236}">
                  <a16:creationId xmlns:a16="http://schemas.microsoft.com/office/drawing/2014/main" id="{A7A20476-E390-8276-9DDA-288906CCD7B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963395" y="8108864"/>
              <a:ext cx="138959" cy="13895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422" name="Step0 2">
              <a:extLst>
                <a:ext uri="{FF2B5EF4-FFF2-40B4-BE49-F238E27FC236}">
                  <a16:creationId xmlns:a16="http://schemas.microsoft.com/office/drawing/2014/main" id="{796814CB-F804-951C-6C7C-56C539311F12}"/>
                </a:ext>
              </a:extLst>
            </p:cNvPr>
            <p:cNvSpPr/>
            <p:nvPr/>
          </p:nvSpPr>
          <p:spPr>
            <a:xfrm flipV="1">
              <a:off x="9063203" y="7279729"/>
              <a:ext cx="138959" cy="13895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95000"/>
                  <a:lumOff val="5000"/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424" name="Text Placeholder 4 1">
            <a:extLst>
              <a:ext uri="{FF2B5EF4-FFF2-40B4-BE49-F238E27FC236}">
                <a16:creationId xmlns:a16="http://schemas.microsoft.com/office/drawing/2014/main" id="{75415D48-22E6-39BD-3EDE-67AA20F4D938}"/>
              </a:ext>
            </a:extLst>
          </p:cNvPr>
          <p:cNvSpPr txBox="1">
            <a:spLocks/>
          </p:cNvSpPr>
          <p:nvPr/>
        </p:nvSpPr>
        <p:spPr>
          <a:xfrm>
            <a:off x="6379140" y="15294130"/>
            <a:ext cx="613833" cy="324979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Walk</a:t>
            </a:r>
            <a:endParaRPr kumimoji="0" lang="en-US" sz="9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cxnSp>
        <p:nvCxnSpPr>
          <p:cNvPr id="431" name="Straight Arrow Connector 430">
            <a:extLst>
              <a:ext uri="{FF2B5EF4-FFF2-40B4-BE49-F238E27FC236}">
                <a16:creationId xmlns:a16="http://schemas.microsoft.com/office/drawing/2014/main" id="{3512B2C4-2BA3-82BF-2EFC-FD62718B5C38}"/>
              </a:ext>
            </a:extLst>
          </p:cNvPr>
          <p:cNvCxnSpPr>
            <a:cxnSpLocks/>
          </p:cNvCxnSpPr>
          <p:nvPr/>
        </p:nvCxnSpPr>
        <p:spPr>
          <a:xfrm>
            <a:off x="6946900" y="13249964"/>
            <a:ext cx="235097" cy="1066109"/>
          </a:xfrm>
          <a:prstGeom prst="straightConnector1">
            <a:avLst/>
          </a:prstGeom>
          <a:ln w="9525" cap="rnd">
            <a:solidFill>
              <a:schemeClr val="tx1">
                <a:alpha val="76000"/>
              </a:schemeClr>
            </a:solidFill>
            <a:prstDash val="dash"/>
            <a:round/>
            <a:headEnd type="diamond" w="sm" len="sm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8" name="Rectangle 437">
            <a:extLst>
              <a:ext uri="{FF2B5EF4-FFF2-40B4-BE49-F238E27FC236}">
                <a16:creationId xmlns:a16="http://schemas.microsoft.com/office/drawing/2014/main" id="{FA9CD6F7-D059-619A-3126-F1CBFC4C589F}"/>
              </a:ext>
            </a:extLst>
          </p:cNvPr>
          <p:cNvSpPr/>
          <p:nvPr/>
        </p:nvSpPr>
        <p:spPr>
          <a:xfrm>
            <a:off x="14801850" y="8069825"/>
            <a:ext cx="98222" cy="10358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7" name="Picture 436">
            <a:extLst>
              <a:ext uri="{FF2B5EF4-FFF2-40B4-BE49-F238E27FC236}">
                <a16:creationId xmlns:a16="http://schemas.microsoft.com/office/drawing/2014/main" id="{6937821D-7B0D-FC87-661A-97E44CB6A54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4590648" y="8115234"/>
            <a:ext cx="303570" cy="32917"/>
          </a:xfrm>
          <a:prstGeom prst="rect">
            <a:avLst/>
          </a:prstGeom>
        </p:spPr>
      </p:pic>
      <p:sp>
        <p:nvSpPr>
          <p:cNvPr id="439" name="Text Placeholder 4 1">
            <a:extLst>
              <a:ext uri="{FF2B5EF4-FFF2-40B4-BE49-F238E27FC236}">
                <a16:creationId xmlns:a16="http://schemas.microsoft.com/office/drawing/2014/main" id="{D79AAD7D-A6BA-E864-5749-4E73F53EB173}"/>
              </a:ext>
            </a:extLst>
          </p:cNvPr>
          <p:cNvSpPr txBox="1">
            <a:spLocks/>
          </p:cNvSpPr>
          <p:nvPr/>
        </p:nvSpPr>
        <p:spPr>
          <a:xfrm>
            <a:off x="9407168" y="14880617"/>
            <a:ext cx="651233" cy="781978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Refined</a:t>
            </a:r>
          </a:p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>
                <a:solidFill>
                  <a:srgbClr val="0070C0"/>
                </a:solidFill>
              </a:rPr>
              <a:t>Record</a:t>
            </a:r>
            <a:endParaRPr kumimoji="0" lang="en-US" sz="90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95D6370B-A246-E028-F659-316728F9F8AE}"/>
              </a:ext>
            </a:extLst>
          </p:cNvPr>
          <p:cNvGrpSpPr/>
          <p:nvPr/>
        </p:nvGrpSpPr>
        <p:grpSpPr>
          <a:xfrm>
            <a:off x="9146458" y="14906580"/>
            <a:ext cx="357667" cy="357666"/>
            <a:chOff x="19608505" y="5190500"/>
            <a:chExt cx="3663482" cy="3663476"/>
          </a:xfrm>
        </p:grpSpPr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DB659323-89C7-FFAB-947C-360A0D871736}"/>
                </a:ext>
              </a:extLst>
            </p:cNvPr>
            <p:cNvSpPr/>
            <p:nvPr/>
          </p:nvSpPr>
          <p:spPr>
            <a:xfrm>
              <a:off x="19608505" y="5190500"/>
              <a:ext cx="3663482" cy="36634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12700" cap="flat">
              <a:solidFill>
                <a:srgbClr val="0070C0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442" name="EvalPt1 1 5">
              <a:extLst>
                <a:ext uri="{FF2B5EF4-FFF2-40B4-BE49-F238E27FC236}">
                  <a16:creationId xmlns:a16="http://schemas.microsoft.com/office/drawing/2014/main" id="{7BDCC242-7E02-EAFC-5D18-3F846A447EDE}"/>
                </a:ext>
              </a:extLst>
            </p:cNvPr>
            <p:cNvSpPr/>
            <p:nvPr/>
          </p:nvSpPr>
          <p:spPr>
            <a:xfrm>
              <a:off x="21392871" y="6983282"/>
              <a:ext cx="139920" cy="13992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447" name="Text Placeholder 4 1">
            <a:extLst>
              <a:ext uri="{FF2B5EF4-FFF2-40B4-BE49-F238E27FC236}">
                <a16:creationId xmlns:a16="http://schemas.microsoft.com/office/drawing/2014/main" id="{F5BA5873-37C8-8A51-6A3B-CE05526C903F}"/>
              </a:ext>
            </a:extLst>
          </p:cNvPr>
          <p:cNvSpPr txBox="1">
            <a:spLocks/>
          </p:cNvSpPr>
          <p:nvPr/>
        </p:nvSpPr>
        <p:spPr>
          <a:xfrm>
            <a:off x="9240492" y="15233180"/>
            <a:ext cx="797531" cy="400276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Cache</a:t>
            </a:r>
          </a:p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" kern="0" dirty="0">
                <a:solidFill>
                  <a:schemeClr val="tx1"/>
                </a:solidFill>
              </a:rPr>
              <a:t>Lookup</a:t>
            </a:r>
            <a:endParaRPr kumimoji="0" lang="en-US" altLang="zh-CN" sz="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DFF25D09-BEFA-E39A-F31D-981A2D0DEC99}"/>
              </a:ext>
            </a:extLst>
          </p:cNvPr>
          <p:cNvGrpSpPr/>
          <p:nvPr/>
        </p:nvGrpSpPr>
        <p:grpSpPr>
          <a:xfrm>
            <a:off x="9185073" y="15357019"/>
            <a:ext cx="273520" cy="254817"/>
            <a:chOff x="9063203" y="7279729"/>
            <a:chExt cx="1039151" cy="968093"/>
          </a:xfrm>
        </p:grpSpPr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A3F01019-E079-482B-CA48-8978DF619347}"/>
                </a:ext>
              </a:extLst>
            </p:cNvPr>
            <p:cNvCxnSpPr>
              <a:cxnSpLocks/>
              <a:endCxn id="451" idx="7"/>
            </p:cNvCxnSpPr>
            <p:nvPr/>
          </p:nvCxnSpPr>
          <p:spPr>
            <a:xfrm flipH="1" flipV="1">
              <a:off x="9181813" y="7398339"/>
              <a:ext cx="807261" cy="7473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50" name="Step0 1 1 2">
              <a:extLst>
                <a:ext uri="{FF2B5EF4-FFF2-40B4-BE49-F238E27FC236}">
                  <a16:creationId xmlns:a16="http://schemas.microsoft.com/office/drawing/2014/main" id="{FD2B8684-EF51-2C04-0740-CFFAFFBC5A6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963395" y="8108864"/>
              <a:ext cx="138959" cy="138958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451" name="Step0 2">
              <a:extLst>
                <a:ext uri="{FF2B5EF4-FFF2-40B4-BE49-F238E27FC236}">
                  <a16:creationId xmlns:a16="http://schemas.microsoft.com/office/drawing/2014/main" id="{2E58B57A-9277-B8D2-FACE-B0650EEA1491}"/>
                </a:ext>
              </a:extLst>
            </p:cNvPr>
            <p:cNvSpPr/>
            <p:nvPr/>
          </p:nvSpPr>
          <p:spPr>
            <a:xfrm flipV="1">
              <a:off x="9063203" y="7279729"/>
              <a:ext cx="138959" cy="138958"/>
            </a:xfrm>
            <a:prstGeom prst="ellipse">
              <a:avLst/>
            </a:prstGeom>
            <a:solidFill>
              <a:schemeClr val="accent3"/>
            </a:solidFill>
            <a:ln w="635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</p:grpSp>
      <p:sp>
        <p:nvSpPr>
          <p:cNvPr id="457" name="Text Placeholder 4 1">
            <a:extLst>
              <a:ext uri="{FF2B5EF4-FFF2-40B4-BE49-F238E27FC236}">
                <a16:creationId xmlns:a16="http://schemas.microsoft.com/office/drawing/2014/main" id="{A4027460-E84B-C031-F72C-4FFD54C26A1D}"/>
              </a:ext>
            </a:extLst>
          </p:cNvPr>
          <p:cNvSpPr txBox="1">
            <a:spLocks/>
          </p:cNvSpPr>
          <p:nvPr/>
        </p:nvSpPr>
        <p:spPr>
          <a:xfrm>
            <a:off x="12350844" y="14910062"/>
            <a:ext cx="651233" cy="781978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Refined</a:t>
            </a:r>
          </a:p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>
                <a:solidFill>
                  <a:srgbClr val="0070C0"/>
                </a:solidFill>
              </a:rPr>
              <a:t>Record</a:t>
            </a:r>
            <a:endParaRPr kumimoji="0" lang="en-US" sz="90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76F27563-9D02-1DB3-24A0-27B43A79D6FD}"/>
              </a:ext>
            </a:extLst>
          </p:cNvPr>
          <p:cNvGrpSpPr/>
          <p:nvPr/>
        </p:nvGrpSpPr>
        <p:grpSpPr>
          <a:xfrm>
            <a:off x="12090134" y="14936025"/>
            <a:ext cx="357667" cy="357666"/>
            <a:chOff x="19608505" y="5190500"/>
            <a:chExt cx="3663482" cy="3663476"/>
          </a:xfrm>
        </p:grpSpPr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B08B92C1-F5EF-B967-ED33-6D53221E1196}"/>
                </a:ext>
              </a:extLst>
            </p:cNvPr>
            <p:cNvSpPr/>
            <p:nvPr/>
          </p:nvSpPr>
          <p:spPr>
            <a:xfrm>
              <a:off x="19608505" y="5190500"/>
              <a:ext cx="3663482" cy="3663476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6000"/>
              </a:schemeClr>
            </a:solidFill>
            <a:ln w="12700" cap="flat">
              <a:solidFill>
                <a:srgbClr val="0070C0"/>
              </a:solidFill>
              <a:prstDash val="solid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107156" tIns="107156" rIns="107156" bIns="107156" numCol="1" spcCol="38100" rtlCol="0" anchor="ctr">
              <a:spAutoFit/>
            </a:bodyPr>
            <a:lstStyle/>
            <a:p>
              <a:pPr marL="0" marR="58702" indent="0" algn="ctr" defTabSz="1295400" rtl="0" fontAlgn="auto" latinLnBrk="0" hangingPunct="0">
                <a:lnSpc>
                  <a:spcPct val="100000"/>
                </a:lnSpc>
                <a:spcBef>
                  <a:spcPts val="3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6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venir Next Regular"/>
                <a:ea typeface="Avenir Next Regular"/>
                <a:cs typeface="Avenir Next Regular"/>
                <a:sym typeface="Avenir Next Regular"/>
              </a:endParaRPr>
            </a:p>
          </p:txBody>
        </p:sp>
        <p:sp>
          <p:nvSpPr>
            <p:cNvPr id="460" name="EvalPt1 1 5">
              <a:extLst>
                <a:ext uri="{FF2B5EF4-FFF2-40B4-BE49-F238E27FC236}">
                  <a16:creationId xmlns:a16="http://schemas.microsoft.com/office/drawing/2014/main" id="{C1A5125C-AF09-4B12-FE18-439EEE3C30D2}"/>
                </a:ext>
              </a:extLst>
            </p:cNvPr>
            <p:cNvSpPr/>
            <p:nvPr/>
          </p:nvSpPr>
          <p:spPr>
            <a:xfrm>
              <a:off x="21392871" y="6983282"/>
              <a:ext cx="139920" cy="13992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/>
            </a:p>
          </p:txBody>
        </p:sp>
      </p:grpSp>
      <p:sp>
        <p:nvSpPr>
          <p:cNvPr id="461" name="Text Placeholder 4 1">
            <a:extLst>
              <a:ext uri="{FF2B5EF4-FFF2-40B4-BE49-F238E27FC236}">
                <a16:creationId xmlns:a16="http://schemas.microsoft.com/office/drawing/2014/main" id="{27F8C7F0-B82F-7EC7-1DB2-E20691777DEC}"/>
              </a:ext>
            </a:extLst>
          </p:cNvPr>
          <p:cNvSpPr txBox="1">
            <a:spLocks/>
          </p:cNvSpPr>
          <p:nvPr/>
        </p:nvSpPr>
        <p:spPr>
          <a:xfrm>
            <a:off x="12184168" y="15262625"/>
            <a:ext cx="797531" cy="400276"/>
          </a:xfrm>
          <a:prstGeom prst="rect">
            <a:avLst/>
          </a:prstGeom>
          <a:ln w="12700">
            <a:noFill/>
            <a:miter lim="400000"/>
          </a:ln>
        </p:spPr>
        <p:txBody>
          <a:bodyPr vert="horz" wrap="square" lIns="107156" tIns="107156" rIns="107156" bIns="107156" numCol="1" anchor="t" anchorCtr="0" compatLnSpc="1">
            <a:prstTxWarp prst="textNoShape">
              <a:avLst/>
            </a:prstTxWarp>
            <a:noAutofit/>
          </a:bodyPr>
          <a:lstStyle>
            <a:lvl1pPr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1pPr>
            <a:lvl2pPr marL="0" indent="127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2pPr>
            <a:lvl3pPr marL="0" indent="254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3pPr>
            <a:lvl4pPr marL="0" indent="381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4pPr>
            <a:lvl5pPr marL="0" indent="5080000" algn="l" defTabSz="12954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Tx/>
              <a:buNone/>
              <a:defRPr sz="6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LT Pro" panose="020B0504020202020204" pitchFamily="34" charset="0"/>
                <a:ea typeface="Source Code Pro" panose="020B0509030403020204" pitchFamily="49" charset="0"/>
                <a:cs typeface="Avenir Next LT Pro" panose="020B0504020202020204" pitchFamily="34" charset="0"/>
                <a:sym typeface="Source Code Pro"/>
              </a:defRPr>
            </a:lvl5pPr>
            <a:lvl6pPr marL="398481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622356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25989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897435" marR="58702" indent="-801914" algn="l" defTabSz="1295400" rtl="0" eaLnBrk="1" latinLnBrk="0" hangingPunct="1">
              <a:lnSpc>
                <a:spcPct val="90000"/>
              </a:lnSpc>
              <a:spcBef>
                <a:spcPts val="3500"/>
              </a:spcBef>
              <a:spcAft>
                <a:spcPts val="0"/>
              </a:spcAft>
              <a:buClrTx/>
              <a:buSzPct val="171000"/>
              <a:buFontTx/>
              <a:buChar char="-"/>
              <a:tabLst/>
              <a:defRPr sz="68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sym typeface="Source Code Pro"/>
              </a:rPr>
              <a:t>Cache</a:t>
            </a:r>
          </a:p>
          <a:p>
            <a:pPr marL="0" marR="0" lvl="0" indent="0" algn="ctr" defTabSz="1295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" kern="0" dirty="0">
                <a:solidFill>
                  <a:schemeClr val="tx1"/>
                </a:solidFill>
              </a:rPr>
              <a:t>Lookup</a:t>
            </a:r>
            <a:endParaRPr kumimoji="0" lang="en-US" altLang="zh-CN" sz="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>
                <a:solidFill>
                  <a:srgbClr val="000000"/>
                </a:solidFill>
              </a:uFill>
              <a:sym typeface="Source Code Pro"/>
            </a:endParaRPr>
          </a:p>
        </p:txBody>
      </p: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522B79A6-4BDA-9053-25CF-2575FE623E3A}"/>
              </a:ext>
            </a:extLst>
          </p:cNvPr>
          <p:cNvGrpSpPr/>
          <p:nvPr/>
        </p:nvGrpSpPr>
        <p:grpSpPr>
          <a:xfrm>
            <a:off x="12128749" y="15386464"/>
            <a:ext cx="273520" cy="254817"/>
            <a:chOff x="9063203" y="7279729"/>
            <a:chExt cx="1039151" cy="968093"/>
          </a:xfrm>
        </p:grpSpPr>
        <p:cxnSp>
          <p:nvCxnSpPr>
            <p:cNvPr id="463" name="Straight Connector 462">
              <a:extLst>
                <a:ext uri="{FF2B5EF4-FFF2-40B4-BE49-F238E27FC236}">
                  <a16:creationId xmlns:a16="http://schemas.microsoft.com/office/drawing/2014/main" id="{7FBBA54F-7CCD-DCB6-51F5-5BF257CDE78B}"/>
                </a:ext>
              </a:extLst>
            </p:cNvPr>
            <p:cNvCxnSpPr>
              <a:cxnSpLocks/>
              <a:endCxn id="465" idx="7"/>
            </p:cNvCxnSpPr>
            <p:nvPr/>
          </p:nvCxnSpPr>
          <p:spPr>
            <a:xfrm flipH="1" flipV="1">
              <a:off x="9181813" y="7398339"/>
              <a:ext cx="807261" cy="74732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64" name="Step0 1 1 2">
              <a:extLst>
                <a:ext uri="{FF2B5EF4-FFF2-40B4-BE49-F238E27FC236}">
                  <a16:creationId xmlns:a16="http://schemas.microsoft.com/office/drawing/2014/main" id="{904F81EB-1582-30BC-204F-771EA59ED36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963395" y="8108864"/>
              <a:ext cx="138959" cy="138958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  <p:sp>
          <p:nvSpPr>
            <p:cNvPr id="465" name="Step0 2">
              <a:extLst>
                <a:ext uri="{FF2B5EF4-FFF2-40B4-BE49-F238E27FC236}">
                  <a16:creationId xmlns:a16="http://schemas.microsoft.com/office/drawing/2014/main" id="{D2DC5E0F-FD94-6DC8-B4E2-259B059F969F}"/>
                </a:ext>
              </a:extLst>
            </p:cNvPr>
            <p:cNvSpPr/>
            <p:nvPr/>
          </p:nvSpPr>
          <p:spPr>
            <a:xfrm flipV="1">
              <a:off x="9063203" y="7279729"/>
              <a:ext cx="138959" cy="138958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>
                  <a:alpha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600" dirty="0"/>
            </a:p>
          </p:txBody>
        </p:sp>
      </p:grpSp>
      <p:pic>
        <p:nvPicPr>
          <p:cNvPr id="496" name="Picture 495">
            <a:extLst>
              <a:ext uri="{FF2B5EF4-FFF2-40B4-BE49-F238E27FC236}">
                <a16:creationId xmlns:a16="http://schemas.microsoft.com/office/drawing/2014/main" id="{0BF8A7F5-A37F-8EE6-D50E-C4512DA66D4C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83266" y="16800228"/>
            <a:ext cx="3067454" cy="1642524"/>
          </a:xfrm>
          <a:prstGeom prst="rect">
            <a:avLst/>
          </a:prstGeom>
        </p:spPr>
      </p:pic>
      <p:grpSp>
        <p:nvGrpSpPr>
          <p:cNvPr id="500" name="Group 499">
            <a:extLst>
              <a:ext uri="{FF2B5EF4-FFF2-40B4-BE49-F238E27FC236}">
                <a16:creationId xmlns:a16="http://schemas.microsoft.com/office/drawing/2014/main" id="{FBAFD902-9C2D-9699-08A8-561C36A387F9}"/>
              </a:ext>
            </a:extLst>
          </p:cNvPr>
          <p:cNvGrpSpPr/>
          <p:nvPr/>
        </p:nvGrpSpPr>
        <p:grpSpPr>
          <a:xfrm>
            <a:off x="6132070" y="18753666"/>
            <a:ext cx="8857134" cy="2474387"/>
            <a:chOff x="117000" y="8185423"/>
            <a:chExt cx="5928130" cy="2083581"/>
          </a:xfrm>
        </p:grpSpPr>
        <p:cxnSp>
          <p:nvCxnSpPr>
            <p:cNvPr id="501" name="Straight Connector 500">
              <a:extLst>
                <a:ext uri="{FF2B5EF4-FFF2-40B4-BE49-F238E27FC236}">
                  <a16:creationId xmlns:a16="http://schemas.microsoft.com/office/drawing/2014/main" id="{4BB17FFF-1591-FC29-5DDA-6378B8401C6C}"/>
                </a:ext>
              </a:extLst>
            </p:cNvPr>
            <p:cNvCxnSpPr>
              <a:cxnSpLocks/>
            </p:cNvCxnSpPr>
            <p:nvPr/>
          </p:nvCxnSpPr>
          <p:spPr>
            <a:xfrm>
              <a:off x="117000" y="8192329"/>
              <a:ext cx="5928130" cy="0"/>
            </a:xfrm>
            <a:prstGeom prst="line">
              <a:avLst/>
            </a:prstGeom>
            <a:ln w="1270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5400">
                <a:schemeClr val="bg2">
                  <a:lumMod val="90000"/>
                  <a:alpha val="56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02" name="Straight Connector 501">
              <a:extLst>
                <a:ext uri="{FF2B5EF4-FFF2-40B4-BE49-F238E27FC236}">
                  <a16:creationId xmlns:a16="http://schemas.microsoft.com/office/drawing/2014/main" id="{A3BA1429-5F20-A960-3BF2-C8E351BE4F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3457" y="8185423"/>
              <a:ext cx="0" cy="2083581"/>
            </a:xfrm>
            <a:prstGeom prst="line">
              <a:avLst/>
            </a:prstGeom>
            <a:ln w="1270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>
              <a:glow rad="25400">
                <a:schemeClr val="bg2">
                  <a:lumMod val="90000"/>
                  <a:alpha val="56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cxnSp>
        <p:nvCxnSpPr>
          <p:cNvPr id="504" name="Straight Arrow Connector 503">
            <a:extLst>
              <a:ext uri="{FF2B5EF4-FFF2-40B4-BE49-F238E27FC236}">
                <a16:creationId xmlns:a16="http://schemas.microsoft.com/office/drawing/2014/main" id="{7C689392-7A9D-E3D8-2523-95D718EB11CE}"/>
              </a:ext>
            </a:extLst>
          </p:cNvPr>
          <p:cNvCxnSpPr>
            <a:cxnSpLocks/>
            <a:stCxn id="506" idx="0"/>
          </p:cNvCxnSpPr>
          <p:nvPr/>
        </p:nvCxnSpPr>
        <p:spPr>
          <a:xfrm flipV="1">
            <a:off x="11654211" y="17975263"/>
            <a:ext cx="63127" cy="491708"/>
          </a:xfrm>
          <a:prstGeom prst="straightConnector1">
            <a:avLst/>
          </a:prstGeom>
          <a:ln w="9525" cap="rnd">
            <a:solidFill>
              <a:schemeClr val="tx1">
                <a:alpha val="76000"/>
              </a:schemeClr>
            </a:solidFill>
            <a:prstDash val="dash"/>
            <a:round/>
            <a:headEnd type="none" w="sm" len="sm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5" name="TextBox 504">
            <a:extLst>
              <a:ext uri="{FF2B5EF4-FFF2-40B4-BE49-F238E27FC236}">
                <a16:creationId xmlns:a16="http://schemas.microsoft.com/office/drawing/2014/main" id="{76E22704-7FBA-4BBA-5F56-08C84278188C}"/>
              </a:ext>
            </a:extLst>
          </p:cNvPr>
          <p:cNvSpPr txBox="1"/>
          <p:nvPr/>
        </p:nvSpPr>
        <p:spPr>
          <a:xfrm>
            <a:off x="11867004" y="18369963"/>
            <a:ext cx="1236314" cy="338747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b="1" dirty="0">
                <a:solidFill>
                  <a:srgbClr val="FF0000"/>
                </a:solidFill>
                <a:latin typeface="Avenir Next LT Pro" panose="020B0504020202020204" pitchFamily="34" charset="0"/>
              </a:rPr>
              <a:t>  </a:t>
            </a:r>
            <a:r>
              <a:rPr lang="en-US" sz="1400" dirty="0">
                <a:solidFill>
                  <a:srgbClr val="C82506">
                    <a:lumMod val="75000"/>
                  </a:srgbClr>
                </a:solidFill>
                <a:latin typeface="Avenir Next LT Pro" panose="020B0504020202020204" pitchFamily="34" charset="0"/>
              </a:rPr>
              <a:t>Singularity</a:t>
            </a:r>
          </a:p>
        </p:txBody>
      </p:sp>
      <p:pic>
        <p:nvPicPr>
          <p:cNvPr id="506" name="Picture 505">
            <a:extLst>
              <a:ext uri="{FF2B5EF4-FFF2-40B4-BE49-F238E27FC236}">
                <a16:creationId xmlns:a16="http://schemas.microsoft.com/office/drawing/2014/main" id="{CE0732E9-0292-5C2C-7386-3FF6B422CD08}"/>
              </a:ext>
            </a:extLst>
          </p:cNvPr>
          <p:cNvPicPr>
            <a:picLocks noChangeAspect="1"/>
          </p:cNvPicPr>
          <p:nvPr/>
        </p:nvPicPr>
        <p:blipFill>
          <a:blip r:embed="rId58"/>
          <a:srcRect t="35131"/>
          <a:stretch>
            <a:fillRect/>
          </a:stretch>
        </p:blipFill>
        <p:spPr>
          <a:xfrm>
            <a:off x="11445895" y="18466971"/>
            <a:ext cx="416632" cy="190777"/>
          </a:xfrm>
          <a:prstGeom prst="rect">
            <a:avLst/>
          </a:prstGeom>
        </p:spPr>
      </p:pic>
      <p:sp>
        <p:nvSpPr>
          <p:cNvPr id="468" name="Rectangle: Rounded Corners 467">
            <a:extLst>
              <a:ext uri="{FF2B5EF4-FFF2-40B4-BE49-F238E27FC236}">
                <a16:creationId xmlns:a16="http://schemas.microsoft.com/office/drawing/2014/main" id="{48C5596F-F416-5741-7062-102EDC6ED5D4}"/>
              </a:ext>
            </a:extLst>
          </p:cNvPr>
          <p:cNvSpPr/>
          <p:nvPr/>
        </p:nvSpPr>
        <p:spPr>
          <a:xfrm>
            <a:off x="6132070" y="16379121"/>
            <a:ext cx="8847881" cy="4861636"/>
          </a:xfrm>
          <a:custGeom>
            <a:avLst/>
            <a:gdLst>
              <a:gd name="csX0" fmla="*/ 0 w 8847881"/>
              <a:gd name="csY0" fmla="*/ 326119 h 4861636"/>
              <a:gd name="csX1" fmla="*/ 326119 w 8847881"/>
              <a:gd name="csY1" fmla="*/ 0 h 4861636"/>
              <a:gd name="csX2" fmla="*/ 1173002 w 8847881"/>
              <a:gd name="csY2" fmla="*/ 0 h 4861636"/>
              <a:gd name="csX3" fmla="*/ 1774016 w 8847881"/>
              <a:gd name="csY3" fmla="*/ 0 h 4861636"/>
              <a:gd name="csX4" fmla="*/ 2293073 w 8847881"/>
              <a:gd name="csY4" fmla="*/ 0 h 4861636"/>
              <a:gd name="csX5" fmla="*/ 3058000 w 8847881"/>
              <a:gd name="csY5" fmla="*/ 0 h 4861636"/>
              <a:gd name="csX6" fmla="*/ 3659014 w 8847881"/>
              <a:gd name="csY6" fmla="*/ 0 h 4861636"/>
              <a:gd name="csX7" fmla="*/ 4505897 w 8847881"/>
              <a:gd name="csY7" fmla="*/ 0 h 4861636"/>
              <a:gd name="csX8" fmla="*/ 5024954 w 8847881"/>
              <a:gd name="csY8" fmla="*/ 0 h 4861636"/>
              <a:gd name="csX9" fmla="*/ 5871837 w 8847881"/>
              <a:gd name="csY9" fmla="*/ 0 h 4861636"/>
              <a:gd name="csX10" fmla="*/ 6308938 w 8847881"/>
              <a:gd name="csY10" fmla="*/ 0 h 4861636"/>
              <a:gd name="csX11" fmla="*/ 6991909 w 8847881"/>
              <a:gd name="csY11" fmla="*/ 0 h 4861636"/>
              <a:gd name="csX12" fmla="*/ 7674879 w 8847881"/>
              <a:gd name="csY12" fmla="*/ 0 h 4861636"/>
              <a:gd name="csX13" fmla="*/ 8521762 w 8847881"/>
              <a:gd name="csY13" fmla="*/ 0 h 4861636"/>
              <a:gd name="csX14" fmla="*/ 8847881 w 8847881"/>
              <a:gd name="csY14" fmla="*/ 326119 h 4861636"/>
              <a:gd name="csX15" fmla="*/ 8847881 w 8847881"/>
              <a:gd name="csY15" fmla="*/ 927462 h 4861636"/>
              <a:gd name="csX16" fmla="*/ 8847881 w 8847881"/>
              <a:gd name="csY16" fmla="*/ 1528804 h 4861636"/>
              <a:gd name="csX17" fmla="*/ 8847881 w 8847881"/>
              <a:gd name="csY17" fmla="*/ 2214335 h 4861636"/>
              <a:gd name="csX18" fmla="*/ 8847881 w 8847881"/>
              <a:gd name="csY18" fmla="*/ 2815677 h 4861636"/>
              <a:gd name="csX19" fmla="*/ 8847881 w 8847881"/>
              <a:gd name="csY19" fmla="*/ 3290738 h 4861636"/>
              <a:gd name="csX20" fmla="*/ 8847881 w 8847881"/>
              <a:gd name="csY20" fmla="*/ 3807892 h 4861636"/>
              <a:gd name="csX21" fmla="*/ 8847881 w 8847881"/>
              <a:gd name="csY21" fmla="*/ 4535517 h 4861636"/>
              <a:gd name="csX22" fmla="*/ 8521762 w 8847881"/>
              <a:gd name="csY22" fmla="*/ 4861636 h 4861636"/>
              <a:gd name="csX23" fmla="*/ 8002705 w 8847881"/>
              <a:gd name="csY23" fmla="*/ 4861636 h 4861636"/>
              <a:gd name="csX24" fmla="*/ 7565604 w 8847881"/>
              <a:gd name="csY24" fmla="*/ 4861636 h 4861636"/>
              <a:gd name="csX25" fmla="*/ 7128503 w 8847881"/>
              <a:gd name="csY25" fmla="*/ 4861636 h 4861636"/>
              <a:gd name="csX26" fmla="*/ 6445532 w 8847881"/>
              <a:gd name="csY26" fmla="*/ 4861636 h 4861636"/>
              <a:gd name="csX27" fmla="*/ 5926475 w 8847881"/>
              <a:gd name="csY27" fmla="*/ 4861636 h 4861636"/>
              <a:gd name="csX28" fmla="*/ 5161548 w 8847881"/>
              <a:gd name="csY28" fmla="*/ 4861636 h 4861636"/>
              <a:gd name="csX29" fmla="*/ 4642491 w 8847881"/>
              <a:gd name="csY29" fmla="*/ 4861636 h 4861636"/>
              <a:gd name="csX30" fmla="*/ 3877564 w 8847881"/>
              <a:gd name="csY30" fmla="*/ 4861636 h 4861636"/>
              <a:gd name="csX31" fmla="*/ 3440463 w 8847881"/>
              <a:gd name="csY31" fmla="*/ 4861636 h 4861636"/>
              <a:gd name="csX32" fmla="*/ 2675537 w 8847881"/>
              <a:gd name="csY32" fmla="*/ 4861636 h 4861636"/>
              <a:gd name="csX33" fmla="*/ 2156479 w 8847881"/>
              <a:gd name="csY33" fmla="*/ 4861636 h 4861636"/>
              <a:gd name="csX34" fmla="*/ 1719378 w 8847881"/>
              <a:gd name="csY34" fmla="*/ 4861636 h 4861636"/>
              <a:gd name="csX35" fmla="*/ 1200321 w 8847881"/>
              <a:gd name="csY35" fmla="*/ 4861636 h 4861636"/>
              <a:gd name="csX36" fmla="*/ 326119 w 8847881"/>
              <a:gd name="csY36" fmla="*/ 4861636 h 4861636"/>
              <a:gd name="csX37" fmla="*/ 0 w 8847881"/>
              <a:gd name="csY37" fmla="*/ 4535517 h 4861636"/>
              <a:gd name="csX38" fmla="*/ 0 w 8847881"/>
              <a:gd name="csY38" fmla="*/ 4018362 h 4861636"/>
              <a:gd name="csX39" fmla="*/ 0 w 8847881"/>
              <a:gd name="csY39" fmla="*/ 3459114 h 4861636"/>
              <a:gd name="csX40" fmla="*/ 0 w 8847881"/>
              <a:gd name="csY40" fmla="*/ 2857771 h 4861636"/>
              <a:gd name="csX41" fmla="*/ 0 w 8847881"/>
              <a:gd name="csY41" fmla="*/ 2340617 h 4861636"/>
              <a:gd name="csX42" fmla="*/ 0 w 8847881"/>
              <a:gd name="csY42" fmla="*/ 1655086 h 4861636"/>
              <a:gd name="csX43" fmla="*/ 0 w 8847881"/>
              <a:gd name="csY43" fmla="*/ 1053744 h 4861636"/>
              <a:gd name="csX44" fmla="*/ 0 w 8847881"/>
              <a:gd name="csY44" fmla="*/ 326119 h 48616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8847881" h="4861636" extrusionOk="0">
                <a:moveTo>
                  <a:pt x="0" y="326119"/>
                </a:moveTo>
                <a:cubicBezTo>
                  <a:pt x="-29576" y="127765"/>
                  <a:pt x="105249" y="15297"/>
                  <a:pt x="326119" y="0"/>
                </a:cubicBezTo>
                <a:cubicBezTo>
                  <a:pt x="686636" y="26900"/>
                  <a:pt x="808845" y="-24277"/>
                  <a:pt x="1173002" y="0"/>
                </a:cubicBezTo>
                <a:cubicBezTo>
                  <a:pt x="1537159" y="24277"/>
                  <a:pt x="1647624" y="-14941"/>
                  <a:pt x="1774016" y="0"/>
                </a:cubicBezTo>
                <a:cubicBezTo>
                  <a:pt x="1900408" y="14941"/>
                  <a:pt x="2134527" y="24554"/>
                  <a:pt x="2293073" y="0"/>
                </a:cubicBezTo>
                <a:cubicBezTo>
                  <a:pt x="2451619" y="-24554"/>
                  <a:pt x="2867883" y="-17127"/>
                  <a:pt x="3058000" y="0"/>
                </a:cubicBezTo>
                <a:cubicBezTo>
                  <a:pt x="3248117" y="17127"/>
                  <a:pt x="3478471" y="-29076"/>
                  <a:pt x="3659014" y="0"/>
                </a:cubicBezTo>
                <a:cubicBezTo>
                  <a:pt x="3839557" y="29076"/>
                  <a:pt x="4322805" y="21807"/>
                  <a:pt x="4505897" y="0"/>
                </a:cubicBezTo>
                <a:cubicBezTo>
                  <a:pt x="4688989" y="-21807"/>
                  <a:pt x="4827031" y="22978"/>
                  <a:pt x="5024954" y="0"/>
                </a:cubicBezTo>
                <a:cubicBezTo>
                  <a:pt x="5222877" y="-22978"/>
                  <a:pt x="5593093" y="23959"/>
                  <a:pt x="5871837" y="0"/>
                </a:cubicBezTo>
                <a:cubicBezTo>
                  <a:pt x="6150581" y="-23959"/>
                  <a:pt x="6127584" y="15006"/>
                  <a:pt x="6308938" y="0"/>
                </a:cubicBezTo>
                <a:cubicBezTo>
                  <a:pt x="6490292" y="-15006"/>
                  <a:pt x="6651529" y="-24762"/>
                  <a:pt x="6991909" y="0"/>
                </a:cubicBezTo>
                <a:cubicBezTo>
                  <a:pt x="7332289" y="24762"/>
                  <a:pt x="7356456" y="-12366"/>
                  <a:pt x="7674879" y="0"/>
                </a:cubicBezTo>
                <a:cubicBezTo>
                  <a:pt x="7993302" y="12366"/>
                  <a:pt x="8271632" y="-30651"/>
                  <a:pt x="8521762" y="0"/>
                </a:cubicBezTo>
                <a:cubicBezTo>
                  <a:pt x="8717334" y="18938"/>
                  <a:pt x="8867160" y="129128"/>
                  <a:pt x="8847881" y="326119"/>
                </a:cubicBezTo>
                <a:cubicBezTo>
                  <a:pt x="8834287" y="592778"/>
                  <a:pt x="8827204" y="667104"/>
                  <a:pt x="8847881" y="927462"/>
                </a:cubicBezTo>
                <a:cubicBezTo>
                  <a:pt x="8868558" y="1187820"/>
                  <a:pt x="8835548" y="1279560"/>
                  <a:pt x="8847881" y="1528804"/>
                </a:cubicBezTo>
                <a:cubicBezTo>
                  <a:pt x="8860214" y="1778048"/>
                  <a:pt x="8858162" y="2027672"/>
                  <a:pt x="8847881" y="2214335"/>
                </a:cubicBezTo>
                <a:cubicBezTo>
                  <a:pt x="8837600" y="2400998"/>
                  <a:pt x="8838645" y="2643907"/>
                  <a:pt x="8847881" y="2815677"/>
                </a:cubicBezTo>
                <a:cubicBezTo>
                  <a:pt x="8857117" y="2987447"/>
                  <a:pt x="8864003" y="3165597"/>
                  <a:pt x="8847881" y="3290738"/>
                </a:cubicBezTo>
                <a:cubicBezTo>
                  <a:pt x="8831759" y="3415879"/>
                  <a:pt x="8823684" y="3559846"/>
                  <a:pt x="8847881" y="3807892"/>
                </a:cubicBezTo>
                <a:cubicBezTo>
                  <a:pt x="8872078" y="4055938"/>
                  <a:pt x="8849064" y="4283058"/>
                  <a:pt x="8847881" y="4535517"/>
                </a:cubicBezTo>
                <a:cubicBezTo>
                  <a:pt x="8857775" y="4713535"/>
                  <a:pt x="8704647" y="4887974"/>
                  <a:pt x="8521762" y="4861636"/>
                </a:cubicBezTo>
                <a:cubicBezTo>
                  <a:pt x="8379946" y="4872277"/>
                  <a:pt x="8139366" y="4871153"/>
                  <a:pt x="8002705" y="4861636"/>
                </a:cubicBezTo>
                <a:cubicBezTo>
                  <a:pt x="7866044" y="4852119"/>
                  <a:pt x="7733833" y="4863291"/>
                  <a:pt x="7565604" y="4861636"/>
                </a:cubicBezTo>
                <a:cubicBezTo>
                  <a:pt x="7397375" y="4859981"/>
                  <a:pt x="7244759" y="4866457"/>
                  <a:pt x="7128503" y="4861636"/>
                </a:cubicBezTo>
                <a:cubicBezTo>
                  <a:pt x="7012247" y="4856815"/>
                  <a:pt x="6713137" y="4842249"/>
                  <a:pt x="6445532" y="4861636"/>
                </a:cubicBezTo>
                <a:cubicBezTo>
                  <a:pt x="6177927" y="4881023"/>
                  <a:pt x="6033939" y="4864540"/>
                  <a:pt x="5926475" y="4861636"/>
                </a:cubicBezTo>
                <a:cubicBezTo>
                  <a:pt x="5819011" y="4858732"/>
                  <a:pt x="5339197" y="4887530"/>
                  <a:pt x="5161548" y="4861636"/>
                </a:cubicBezTo>
                <a:cubicBezTo>
                  <a:pt x="4983899" y="4835742"/>
                  <a:pt x="4779945" y="4845400"/>
                  <a:pt x="4642491" y="4861636"/>
                </a:cubicBezTo>
                <a:cubicBezTo>
                  <a:pt x="4505037" y="4877872"/>
                  <a:pt x="4051656" y="4858545"/>
                  <a:pt x="3877564" y="4861636"/>
                </a:cubicBezTo>
                <a:cubicBezTo>
                  <a:pt x="3703472" y="4864727"/>
                  <a:pt x="3634668" y="4860795"/>
                  <a:pt x="3440463" y="4861636"/>
                </a:cubicBezTo>
                <a:cubicBezTo>
                  <a:pt x="3246258" y="4862477"/>
                  <a:pt x="2902608" y="4824115"/>
                  <a:pt x="2675537" y="4861636"/>
                </a:cubicBezTo>
                <a:cubicBezTo>
                  <a:pt x="2448466" y="4899157"/>
                  <a:pt x="2342221" y="4877393"/>
                  <a:pt x="2156479" y="4861636"/>
                </a:cubicBezTo>
                <a:cubicBezTo>
                  <a:pt x="1970737" y="4845879"/>
                  <a:pt x="1833408" y="4841982"/>
                  <a:pt x="1719378" y="4861636"/>
                </a:cubicBezTo>
                <a:cubicBezTo>
                  <a:pt x="1605348" y="4881290"/>
                  <a:pt x="1382642" y="4847495"/>
                  <a:pt x="1200321" y="4861636"/>
                </a:cubicBezTo>
                <a:cubicBezTo>
                  <a:pt x="1018000" y="4875777"/>
                  <a:pt x="681497" y="4879744"/>
                  <a:pt x="326119" y="4861636"/>
                </a:cubicBezTo>
                <a:cubicBezTo>
                  <a:pt x="161492" y="4857538"/>
                  <a:pt x="-2049" y="4729819"/>
                  <a:pt x="0" y="4535517"/>
                </a:cubicBezTo>
                <a:cubicBezTo>
                  <a:pt x="924" y="4331423"/>
                  <a:pt x="3448" y="4209510"/>
                  <a:pt x="0" y="4018362"/>
                </a:cubicBezTo>
                <a:cubicBezTo>
                  <a:pt x="-3448" y="3827215"/>
                  <a:pt x="2628" y="3627774"/>
                  <a:pt x="0" y="3459114"/>
                </a:cubicBezTo>
                <a:cubicBezTo>
                  <a:pt x="-2628" y="3290454"/>
                  <a:pt x="-26496" y="3083164"/>
                  <a:pt x="0" y="2857771"/>
                </a:cubicBezTo>
                <a:cubicBezTo>
                  <a:pt x="26496" y="2632378"/>
                  <a:pt x="3758" y="2537924"/>
                  <a:pt x="0" y="2340617"/>
                </a:cubicBezTo>
                <a:cubicBezTo>
                  <a:pt x="-3758" y="2143310"/>
                  <a:pt x="4846" y="1977877"/>
                  <a:pt x="0" y="1655086"/>
                </a:cubicBezTo>
                <a:cubicBezTo>
                  <a:pt x="-4846" y="1332295"/>
                  <a:pt x="11293" y="1249534"/>
                  <a:pt x="0" y="1053744"/>
                </a:cubicBezTo>
                <a:cubicBezTo>
                  <a:pt x="-11293" y="857954"/>
                  <a:pt x="21482" y="522575"/>
                  <a:pt x="0" y="326119"/>
                </a:cubicBezTo>
                <a:close/>
              </a:path>
            </a:pathLst>
          </a:custGeom>
          <a:noFill/>
          <a:ln w="34925" cap="rnd" cmpd="sng">
            <a:gradFill flip="none" rotWithShape="1">
              <a:gsLst>
                <a:gs pos="0">
                  <a:schemeClr val="accent3">
                    <a:lumMod val="48000"/>
                  </a:schemeClr>
                </a:gs>
                <a:gs pos="35000">
                  <a:schemeClr val="accent3">
                    <a:lumMod val="69000"/>
                    <a:lumOff val="31000"/>
                  </a:schemeClr>
                </a:gs>
                <a:gs pos="100000">
                  <a:schemeClr val="accent3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670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16B72ABB-97D2-F068-8289-D870EA6A5307}"/>
              </a:ext>
            </a:extLst>
          </p:cNvPr>
          <p:cNvSpPr txBox="1"/>
          <p:nvPr/>
        </p:nvSpPr>
        <p:spPr>
          <a:xfrm>
            <a:off x="13004967" y="18368295"/>
            <a:ext cx="1786491" cy="342081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b="1" dirty="0">
                <a:solidFill>
                  <a:srgbClr val="239532"/>
                </a:solidFill>
                <a:latin typeface="Avenir Next LT Pro" panose="020B0504020202020204" pitchFamily="34" charset="0"/>
              </a:rPr>
              <a:t> </a:t>
            </a:r>
            <a:r>
              <a:rPr lang="zh-CN" altLang="en-US" sz="1400" dirty="0">
                <a:solidFill>
                  <a:srgbClr val="239532"/>
                </a:solidFill>
              </a:rPr>
              <a:t>✔ </a:t>
            </a:r>
            <a:r>
              <a:rPr lang="en-US" sz="1400" dirty="0">
                <a:solidFill>
                  <a:srgbClr val="239532"/>
                </a:solidFill>
                <a:latin typeface="Avenir Next LT Pro" panose="020B0504020202020204" pitchFamily="34" charset="0"/>
              </a:rPr>
              <a:t>Singularity F</a:t>
            </a:r>
            <a:r>
              <a:rPr lang="en-US" altLang="zh-CN" sz="1400" dirty="0">
                <a:solidFill>
                  <a:srgbClr val="239532"/>
                </a:solidFill>
                <a:latin typeface="Avenir Next LT Pro" panose="020B0504020202020204" pitchFamily="34" charset="0"/>
              </a:rPr>
              <a:t>ree</a:t>
            </a:r>
            <a:endParaRPr lang="en-US" sz="1400" dirty="0">
              <a:solidFill>
                <a:srgbClr val="239532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1A9BE36B-1B9D-E495-527C-B1F0795BB4E7}"/>
              </a:ext>
            </a:extLst>
          </p:cNvPr>
          <p:cNvGrpSpPr/>
          <p:nvPr/>
        </p:nvGrpSpPr>
        <p:grpSpPr>
          <a:xfrm>
            <a:off x="8070018" y="18972370"/>
            <a:ext cx="1861439" cy="1828764"/>
            <a:chOff x="6579829" y="16946752"/>
            <a:chExt cx="1861439" cy="1828764"/>
          </a:xfrm>
        </p:grpSpPr>
        <p:grpSp>
          <p:nvGrpSpPr>
            <p:cNvPr id="521" name="Group 520">
              <a:extLst>
                <a:ext uri="{FF2B5EF4-FFF2-40B4-BE49-F238E27FC236}">
                  <a16:creationId xmlns:a16="http://schemas.microsoft.com/office/drawing/2014/main" id="{29668437-9FAE-CC01-C036-0E33B72CD877}"/>
                </a:ext>
              </a:extLst>
            </p:cNvPr>
            <p:cNvGrpSpPr/>
            <p:nvPr/>
          </p:nvGrpSpPr>
          <p:grpSpPr>
            <a:xfrm>
              <a:off x="6579829" y="16946752"/>
              <a:ext cx="1661474" cy="1828764"/>
              <a:chOff x="6992142" y="17656942"/>
              <a:chExt cx="1661474" cy="1828764"/>
            </a:xfrm>
          </p:grpSpPr>
          <p:grpSp>
            <p:nvGrpSpPr>
              <p:cNvPr id="472" name="Group 471">
                <a:extLst>
                  <a:ext uri="{FF2B5EF4-FFF2-40B4-BE49-F238E27FC236}">
                    <a16:creationId xmlns:a16="http://schemas.microsoft.com/office/drawing/2014/main" id="{D74DE028-D41B-5A29-4C8B-06FD4B3C05AD}"/>
                  </a:ext>
                </a:extLst>
              </p:cNvPr>
              <p:cNvGrpSpPr/>
              <p:nvPr/>
            </p:nvGrpSpPr>
            <p:grpSpPr>
              <a:xfrm>
                <a:off x="6992142" y="17656942"/>
                <a:ext cx="1661474" cy="1828764"/>
                <a:chOff x="-1061607" y="4894796"/>
                <a:chExt cx="8040271" cy="8849828"/>
              </a:xfrm>
            </p:grpSpPr>
            <p:pic>
              <p:nvPicPr>
                <p:cNvPr id="473" name="Picture 472">
                  <a:extLst>
                    <a:ext uri="{FF2B5EF4-FFF2-40B4-BE49-F238E27FC236}">
                      <a16:creationId xmlns:a16="http://schemas.microsoft.com/office/drawing/2014/main" id="{8692F370-D497-B993-632A-3D3C5D2D0F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-308244" y="4894796"/>
                  <a:ext cx="7286908" cy="8658029"/>
                </a:xfrm>
                <a:prstGeom prst="rect">
                  <a:avLst/>
                </a:prstGeom>
              </p:spPr>
            </p:pic>
            <p:pic>
              <p:nvPicPr>
                <p:cNvPr id="474" name="Picture 473" descr="A black background with a black square&#10;&#10;AI-generated content may be incorrect.">
                  <a:extLst>
                    <a:ext uri="{FF2B5EF4-FFF2-40B4-BE49-F238E27FC236}">
                      <a16:creationId xmlns:a16="http://schemas.microsoft.com/office/drawing/2014/main" id="{CDC1F079-C7A3-04B9-3BD9-033F64D437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061607" y="11507303"/>
                  <a:ext cx="2281673" cy="2237321"/>
                </a:xfrm>
                <a:prstGeom prst="rect">
                  <a:avLst/>
                </a:prstGeom>
              </p:spPr>
            </p:pic>
          </p:grpSp>
          <p:sp>
            <p:nvSpPr>
              <p:cNvPr id="520" name="Rectangle 519">
                <a:extLst>
                  <a:ext uri="{FF2B5EF4-FFF2-40B4-BE49-F238E27FC236}">
                    <a16:creationId xmlns:a16="http://schemas.microsoft.com/office/drawing/2014/main" id="{98D10B72-49FE-1859-9303-684224C20D39}"/>
                  </a:ext>
                </a:extLst>
              </p:cNvPr>
              <p:cNvSpPr/>
              <p:nvPr/>
            </p:nvSpPr>
            <p:spPr>
              <a:xfrm rot="2696656">
                <a:off x="7796231" y="18136753"/>
                <a:ext cx="124508" cy="1280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4" name="Rectangle: Rounded Corners 523">
              <a:extLst>
                <a:ext uri="{FF2B5EF4-FFF2-40B4-BE49-F238E27FC236}">
                  <a16:creationId xmlns:a16="http://schemas.microsoft.com/office/drawing/2014/main" id="{A5061E15-CC59-97B8-E140-AE7CFAF293B7}"/>
                </a:ext>
              </a:extLst>
            </p:cNvPr>
            <p:cNvSpPr/>
            <p:nvPr/>
          </p:nvSpPr>
          <p:spPr>
            <a:xfrm>
              <a:off x="7518400" y="17399000"/>
              <a:ext cx="723900" cy="177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2F0DCB96-046F-3E1B-5A98-FE57E14645AF}"/>
                </a:ext>
              </a:extLst>
            </p:cNvPr>
            <p:cNvSpPr txBox="1"/>
            <p:nvPr/>
          </p:nvSpPr>
          <p:spPr>
            <a:xfrm>
              <a:off x="7323950" y="17382144"/>
              <a:ext cx="11173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Linux Libertine O" panose="02000503000000000000" pitchFamily="50" charset="0"/>
                  <a:ea typeface="Linux Libertine O" panose="02000503000000000000" pitchFamily="50" charset="0"/>
                  <a:cs typeface="Linux Libertine O" panose="02000503000000000000" pitchFamily="50" charset="0"/>
                </a:rPr>
                <a:t>HC Cache Record</a:t>
              </a:r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5BA1EA58-EE73-3A46-ED03-74E76FC209B0}"/>
              </a:ext>
            </a:extLst>
          </p:cNvPr>
          <p:cNvGrpSpPr/>
          <p:nvPr/>
        </p:nvGrpSpPr>
        <p:grpSpPr>
          <a:xfrm>
            <a:off x="6327280" y="18935122"/>
            <a:ext cx="1925674" cy="1825114"/>
            <a:chOff x="8472451" y="16887201"/>
            <a:chExt cx="1925674" cy="1825114"/>
          </a:xfrm>
        </p:grpSpPr>
        <p:pic>
          <p:nvPicPr>
            <p:cNvPr id="519" name="Picture 518">
              <a:extLst>
                <a:ext uri="{FF2B5EF4-FFF2-40B4-BE49-F238E27FC236}">
                  <a16:creationId xmlns:a16="http://schemas.microsoft.com/office/drawing/2014/main" id="{E32DD105-9472-7F3A-4E0B-73467A0EE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72451" y="16887201"/>
              <a:ext cx="1536082" cy="1825114"/>
            </a:xfrm>
            <a:prstGeom prst="rect">
              <a:avLst/>
            </a:prstGeom>
          </p:spPr>
        </p:pic>
        <p:sp>
          <p:nvSpPr>
            <p:cNvPr id="522" name="Rectangle 521">
              <a:extLst>
                <a:ext uri="{FF2B5EF4-FFF2-40B4-BE49-F238E27FC236}">
                  <a16:creationId xmlns:a16="http://schemas.microsoft.com/office/drawing/2014/main" id="{D1AA7FB6-8856-0F99-6EE3-B5EA521EAB9E}"/>
                </a:ext>
              </a:extLst>
            </p:cNvPr>
            <p:cNvSpPr/>
            <p:nvPr/>
          </p:nvSpPr>
          <p:spPr>
            <a:xfrm rot="2696656">
              <a:off x="9215892" y="17364193"/>
              <a:ext cx="124508" cy="1280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Rectangle: Rounded Corners 524">
              <a:extLst>
                <a:ext uri="{FF2B5EF4-FFF2-40B4-BE49-F238E27FC236}">
                  <a16:creationId xmlns:a16="http://schemas.microsoft.com/office/drawing/2014/main" id="{64E532BC-2EDD-6A46-DB5A-78C6A52E874B}"/>
                </a:ext>
              </a:extLst>
            </p:cNvPr>
            <p:cNvSpPr/>
            <p:nvPr/>
          </p:nvSpPr>
          <p:spPr>
            <a:xfrm>
              <a:off x="9304707" y="17338925"/>
              <a:ext cx="723900" cy="1778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BD969508-E991-4CD0-6389-236A9891AEEE}"/>
                </a:ext>
              </a:extLst>
            </p:cNvPr>
            <p:cNvSpPr txBox="1"/>
            <p:nvPr/>
          </p:nvSpPr>
          <p:spPr>
            <a:xfrm>
              <a:off x="9092759" y="17304714"/>
              <a:ext cx="13053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err="1">
                  <a:latin typeface="Linux Libertine O" panose="02000503000000000000" pitchFamily="50" charset="0"/>
                  <a:ea typeface="Linux Libertine O" panose="02000503000000000000" pitchFamily="50" charset="0"/>
                  <a:cs typeface="Linux Libertine O" panose="02000503000000000000" pitchFamily="50" charset="0"/>
                </a:rPr>
                <a:t>RWoS</a:t>
              </a:r>
              <a:r>
                <a:rPr lang="en-US" sz="1000" dirty="0">
                  <a:latin typeface="Linux Libertine O" panose="02000503000000000000" pitchFamily="50" charset="0"/>
                  <a:ea typeface="Linux Libertine O" panose="02000503000000000000" pitchFamily="50" charset="0"/>
                  <a:cs typeface="Linux Libertine O" panose="02000503000000000000" pitchFamily="50" charset="0"/>
                </a:rPr>
                <a:t> Cache Record</a:t>
              </a:r>
            </a:p>
          </p:txBody>
        </p:sp>
      </p:grpSp>
      <p:sp>
        <p:nvSpPr>
          <p:cNvPr id="529" name="TextBox 528">
            <a:extLst>
              <a:ext uri="{FF2B5EF4-FFF2-40B4-BE49-F238E27FC236}">
                <a16:creationId xmlns:a16="http://schemas.microsoft.com/office/drawing/2014/main" id="{731AC08A-0EFD-FEDC-6DD6-ABB411026715}"/>
              </a:ext>
            </a:extLst>
          </p:cNvPr>
          <p:cNvSpPr txBox="1"/>
          <p:nvPr/>
        </p:nvSpPr>
        <p:spPr>
          <a:xfrm>
            <a:off x="6303433" y="20743432"/>
            <a:ext cx="1753611" cy="337978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82506">
                    <a:lumMod val="75000"/>
                  </a:srgbClr>
                </a:solidFill>
                <a:effectLst/>
                <a:uLnTx/>
                <a:uFillTx/>
                <a:latin typeface="Avenir Next LT Pro" panose="020B0504020202020204" pitchFamily="34" charset="0"/>
                <a:sym typeface="Avenir Next Regular"/>
              </a:rPr>
              <a:t>✘</a:t>
            </a:r>
            <a:r>
              <a:rPr lang="en-US" sz="1400" dirty="0">
                <a:solidFill>
                  <a:srgbClr val="C82506">
                    <a:lumMod val="75000"/>
                  </a:srgbClr>
                </a:solidFill>
                <a:latin typeface="Avenir Next LT Pro" panose="020B0504020202020204" pitchFamily="34" charset="0"/>
              </a:rPr>
              <a:t>Output Sensitive</a:t>
            </a:r>
          </a:p>
        </p:txBody>
      </p:sp>
      <p:sp>
        <p:nvSpPr>
          <p:cNvPr id="530" name="TextBox 529">
            <a:extLst>
              <a:ext uri="{FF2B5EF4-FFF2-40B4-BE49-F238E27FC236}">
                <a16:creationId xmlns:a16="http://schemas.microsoft.com/office/drawing/2014/main" id="{C4EA44BE-1188-72B2-C125-05DDCCFD17FE}"/>
              </a:ext>
            </a:extLst>
          </p:cNvPr>
          <p:cNvSpPr txBox="1"/>
          <p:nvPr/>
        </p:nvSpPr>
        <p:spPr>
          <a:xfrm>
            <a:off x="8107590" y="20742536"/>
            <a:ext cx="1753611" cy="337978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82B">
                    <a:lumMod val="75000"/>
                  </a:srgbClr>
                </a:solidFill>
                <a:effectLst/>
                <a:uLnTx/>
                <a:uFillTx/>
                <a:latin typeface="Avenir Next Regular"/>
                <a:sym typeface="Avenir Next Regular"/>
              </a:rPr>
              <a:t>✔</a:t>
            </a:r>
            <a:r>
              <a:rPr lang="en-US" sz="1400" dirty="0">
                <a:solidFill>
                  <a:srgbClr val="239532"/>
                </a:solidFill>
                <a:latin typeface="Avenir Next LT Pro" panose="020B0504020202020204" pitchFamily="34" charset="0"/>
              </a:rPr>
              <a:t>Output Sensitive</a:t>
            </a:r>
          </a:p>
        </p:txBody>
      </p:sp>
      <p:pic>
        <p:nvPicPr>
          <p:cNvPr id="532" name="Picture 531" descr="A rabbit with a rabbit image&#10;&#10;AI-generated content may be incorrect.">
            <a:extLst>
              <a:ext uri="{FF2B5EF4-FFF2-40B4-BE49-F238E27FC236}">
                <a16:creationId xmlns:a16="http://schemas.microsoft.com/office/drawing/2014/main" id="{E3AF26F2-9020-2825-1506-07F3FA9BE92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957" y="16700077"/>
            <a:ext cx="2426470" cy="2315016"/>
          </a:xfrm>
          <a:prstGeom prst="rect">
            <a:avLst/>
          </a:prstGeom>
        </p:spPr>
      </p:pic>
      <p:sp>
        <p:nvSpPr>
          <p:cNvPr id="469" name="Title 3 11 2">
            <a:extLst>
              <a:ext uri="{FF2B5EF4-FFF2-40B4-BE49-F238E27FC236}">
                <a16:creationId xmlns:a16="http://schemas.microsoft.com/office/drawing/2014/main" id="{A43FB32D-BFB0-076F-5CF1-E1EF541DFFA4}"/>
              </a:ext>
            </a:extLst>
          </p:cNvPr>
          <p:cNvSpPr txBox="1">
            <a:spLocks/>
          </p:cNvSpPr>
          <p:nvPr/>
        </p:nvSpPr>
        <p:spPr>
          <a:xfrm>
            <a:off x="6079299" y="16216561"/>
            <a:ext cx="8847880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4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C</a:t>
            </a:r>
            <a:r>
              <a:rPr lang="en-US" altLang="zh-CN" sz="2400" b="1" kern="0" dirty="0">
                <a:solidFill>
                  <a:schemeClr val="accent3"/>
                </a:solidFill>
                <a:latin typeface="Avenir Next LT Pro Demi" panose="020B0704020202020204" pitchFamily="34" charset="0"/>
              </a:rPr>
              <a:t>omparison with state-of-the-art caching algorithms</a:t>
            </a:r>
            <a:endParaRPr lang="en-US" sz="2400" b="1" kern="0" dirty="0">
              <a:solidFill>
                <a:schemeClr val="accent3"/>
              </a:solidFill>
              <a:latin typeface="Avenir Next LT Pro Demi" panose="020B0704020202020204" pitchFamily="34" charset="0"/>
            </a:endParaRPr>
          </a:p>
        </p:txBody>
      </p:sp>
      <p:cxnSp>
        <p:nvCxnSpPr>
          <p:cNvPr id="533" name="Straight Connector 532">
            <a:extLst>
              <a:ext uri="{FF2B5EF4-FFF2-40B4-BE49-F238E27FC236}">
                <a16:creationId xmlns:a16="http://schemas.microsoft.com/office/drawing/2014/main" id="{37B64B45-9139-14C1-43CB-474702069FD2}"/>
              </a:ext>
            </a:extLst>
          </p:cNvPr>
          <p:cNvCxnSpPr>
            <a:cxnSpLocks/>
          </p:cNvCxnSpPr>
          <p:nvPr/>
        </p:nvCxnSpPr>
        <p:spPr>
          <a:xfrm flipV="1">
            <a:off x="9418432" y="16715951"/>
            <a:ext cx="0" cy="2037716"/>
          </a:xfrm>
          <a:prstGeom prst="line">
            <a:avLst/>
          </a:prstGeom>
          <a:ln w="12700" cap="flat" cmpd="sng" algn="ctr">
            <a:solidFill>
              <a:schemeClr val="bg2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>
            <a:glow rad="25400">
              <a:schemeClr val="bg2">
                <a:lumMod val="90000"/>
                <a:alpha val="56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42" name="Picture 541" descr="A video game screen with green dots&#10;&#10;AI-generated content may be incorrect.">
            <a:extLst>
              <a:ext uri="{FF2B5EF4-FFF2-40B4-BE49-F238E27FC236}">
                <a16:creationId xmlns:a16="http://schemas.microsoft.com/office/drawing/2014/main" id="{4AB16F46-2547-F4B6-9EBE-DE379977C1AA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106" y="18905453"/>
            <a:ext cx="2426470" cy="183399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44" name="Picture 543">
            <a:extLst>
              <a:ext uri="{FF2B5EF4-FFF2-40B4-BE49-F238E27FC236}">
                <a16:creationId xmlns:a16="http://schemas.microsoft.com/office/drawing/2014/main" id="{50A6A807-7DEB-873C-312C-1A8C71C5FBC5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63839" y="18903335"/>
            <a:ext cx="2443557" cy="18339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45" name="TextBox 544">
            <a:extLst>
              <a:ext uri="{FF2B5EF4-FFF2-40B4-BE49-F238E27FC236}">
                <a16:creationId xmlns:a16="http://schemas.microsoft.com/office/drawing/2014/main" id="{B04E58FA-1659-3A8F-AF9D-CA4A282F2CB4}"/>
              </a:ext>
            </a:extLst>
          </p:cNvPr>
          <p:cNvSpPr txBox="1"/>
          <p:nvPr/>
        </p:nvSpPr>
        <p:spPr>
          <a:xfrm>
            <a:off x="9994106" y="20806185"/>
            <a:ext cx="2426471" cy="426463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900" dirty="0">
                <a:solidFill>
                  <a:srgbClr val="961C04"/>
                </a:solidFill>
                <a:latin typeface="Avenir Next LT Pro" panose="020B0504020202020204" pitchFamily="34" charset="0"/>
              </a:rPr>
              <a:t>MVC expands the largest ball around the evaluation point: fewer records available.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5FC3DC06-3E41-EDAD-31A1-9A603488F3E1}"/>
              </a:ext>
            </a:extLst>
          </p:cNvPr>
          <p:cNvSpPr txBox="1"/>
          <p:nvPr/>
        </p:nvSpPr>
        <p:spPr>
          <a:xfrm>
            <a:off x="12420576" y="20800706"/>
            <a:ext cx="2726825" cy="423834"/>
          </a:xfrm>
          <a:prstGeom prst="rect">
            <a:avLst/>
          </a:prstGeom>
          <a:noFill/>
        </p:spPr>
        <p:txBody>
          <a:bodyPr wrap="square" lIns="9144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900" dirty="0">
                <a:solidFill>
                  <a:srgbClr val="239532"/>
                </a:solidFill>
                <a:latin typeface="Avenir Next LT Pro" panose="020B0504020202020204" pitchFamily="34" charset="0"/>
              </a:rPr>
              <a:t>HC gathers records from overlapping balls: more are available even near the boundary!</a:t>
            </a:r>
          </a:p>
        </p:txBody>
      </p:sp>
      <p:graphicFrame>
        <p:nvGraphicFramePr>
          <p:cNvPr id="549" name="Table 548">
            <a:extLst>
              <a:ext uri="{FF2B5EF4-FFF2-40B4-BE49-F238E27FC236}">
                <a16:creationId xmlns:a16="http://schemas.microsoft.com/office/drawing/2014/main" id="{4E01B35F-91DC-9F45-630B-D86DA9C4C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945028"/>
              </p:ext>
            </p:extLst>
          </p:nvPr>
        </p:nvGraphicFramePr>
        <p:xfrm>
          <a:off x="6277365" y="16784788"/>
          <a:ext cx="3035375" cy="186951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/>
                  </a:outerShdw>
                </a:effectLst>
                <a:tableStyleId>{5940675A-B579-460E-94D1-54222C63F5DA}</a:tableStyleId>
              </a:tblPr>
              <a:tblGrid>
                <a:gridCol w="816818">
                  <a:extLst>
                    <a:ext uri="{9D8B030D-6E8A-4147-A177-3AD203B41FA5}">
                      <a16:colId xmlns:a16="http://schemas.microsoft.com/office/drawing/2014/main" val="2173640760"/>
                    </a:ext>
                  </a:extLst>
                </a:gridCol>
                <a:gridCol w="776642">
                  <a:extLst>
                    <a:ext uri="{9D8B030D-6E8A-4147-A177-3AD203B41FA5}">
                      <a16:colId xmlns:a16="http://schemas.microsoft.com/office/drawing/2014/main" val="37033429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3783073124"/>
                    </a:ext>
                  </a:extLst>
                </a:gridCol>
                <a:gridCol w="692615">
                  <a:extLst>
                    <a:ext uri="{9D8B030D-6E8A-4147-A177-3AD203B41FA5}">
                      <a16:colId xmlns:a16="http://schemas.microsoft.com/office/drawing/2014/main" val="1121869781"/>
                    </a:ext>
                  </a:extLst>
                </a:gridCol>
              </a:tblGrid>
              <a:tr h="228706"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latin typeface="Avenir Next Demi Bold" panose="020B0703020202020204" pitchFamily="34" charset="0"/>
                      </a:endParaRPr>
                    </a:p>
                  </a:txBody>
                  <a:tcPr marL="25253" marR="25253" marT="12627" marB="12627" anchor="ctr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venir Next Cyr" panose="020B0503020202020204" pitchFamily="34" charset="0"/>
                        </a:rPr>
                        <a:t>Output </a:t>
                      </a:r>
                    </a:p>
                    <a:p>
                      <a:pPr algn="ctr"/>
                      <a:r>
                        <a:rPr lang="en-US" sz="800" dirty="0">
                          <a:latin typeface="Avenir Next Cyr" panose="020B0503020202020204" pitchFamily="34" charset="0"/>
                        </a:rPr>
                        <a:t>Sensitivity</a:t>
                      </a:r>
                    </a:p>
                  </a:txBody>
                  <a:tcPr marL="25253" marR="25253" marT="12627" marB="12627" anchor="ctr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venir Next Cyr" panose="020B0503020202020204" pitchFamily="34" charset="0"/>
                        </a:rPr>
                        <a:t> Singularity Free</a:t>
                      </a:r>
                      <a:endParaRPr sz="800" dirty="0">
                        <a:latin typeface="Avenir Next Cyr" panose="020B0503020202020204" pitchFamily="34" charset="0"/>
                      </a:endParaRPr>
                    </a:p>
                  </a:txBody>
                  <a:tcPr marL="25253" marR="25253" marT="12627" marB="12627" anchor="ctr">
                    <a:solidFill>
                      <a:schemeClr val="bg2"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venir Next Cyr" panose="020B0503020202020204" pitchFamily="34" charset="0"/>
                        </a:rPr>
                        <a:t> Progressive Evaluation </a:t>
                      </a:r>
                      <a:endParaRPr lang="en-US" sz="1100" dirty="0">
                        <a:latin typeface="Avenir Next Cyr" panose="020B0503020202020204" pitchFamily="34" charset="0"/>
                      </a:endParaRPr>
                    </a:p>
                  </a:txBody>
                  <a:tcPr marL="25253" marR="25253" marT="12627" marB="12627" anchor="ctr">
                    <a:solidFill>
                      <a:schemeClr val="bg2"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498200"/>
                  </a:ext>
                </a:extLst>
              </a:tr>
              <a:tr h="266133">
                <a:tc>
                  <a:txBody>
                    <a:bodyPr/>
                    <a:lstStyle/>
                    <a:p>
                      <a:pPr marL="0" marR="0" indent="0" algn="ctr" defTabSz="6477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cap="none" spc="0" baseline="0" dirty="0" err="1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WoS</a:t>
                      </a:r>
                      <a:endParaRPr lang="en-US" sz="900" b="0" i="0" u="none" strike="noStrike" cap="none" spc="0" baseline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477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0" i="0" u="none" strike="noStrike" cap="none" spc="0" baseline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334121"/>
                  </a:ext>
                </a:extLst>
              </a:tr>
              <a:tr h="326514"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cap="none" spc="0" baseline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BVC</a:t>
                      </a:r>
                      <a:r>
                        <a:rPr lang="en-US" sz="900" b="0" i="0" u="none" strike="noStrike" cap="none" spc="0" baseline="3000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1</a:t>
                      </a:r>
                      <a:r>
                        <a:rPr lang="en-US" sz="900" b="0" i="0" u="none" strike="noStrike" cap="none" spc="0" baseline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 </a:t>
                      </a: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0" i="0" u="none" strike="noStrike" cap="none" spc="0" baseline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8250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venir Next LT Pro" panose="020B0504020202020204" pitchFamily="34" charset="0"/>
                          <a:sym typeface="Avenir Next Regular"/>
                        </a:rPr>
                        <a:t>✘</a:t>
                      </a:r>
                      <a:endParaRPr lang="en-US" sz="1800" b="0" i="0" u="none" strike="noStrike" cap="none" spc="0" baseline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340144"/>
                  </a:ext>
                </a:extLst>
              </a:tr>
              <a:tr h="302232"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cap="none" spc="0" baseline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RWoS</a:t>
                      </a:r>
                      <a:r>
                        <a:rPr lang="en-US" sz="900" b="0" i="0" u="none" strike="noStrike" cap="none" spc="0" baseline="3000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2</a:t>
                      </a:r>
                      <a:endParaRPr lang="en-US" sz="900" b="0" i="0" u="none" strike="noStrike" cap="none" spc="0" baseline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8250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venir Next LT Pro" panose="020B0504020202020204" pitchFamily="34" charset="0"/>
                          <a:sym typeface="Avenir Next Regular"/>
                        </a:rPr>
                        <a:t>✘</a:t>
                      </a:r>
                      <a:endParaRPr lang="en-US" sz="1800" b="0" i="0" u="none" strike="noStrike" cap="none" spc="0" baseline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7998525"/>
                  </a:ext>
                </a:extLst>
              </a:tr>
              <a:tr h="348777"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cap="none" spc="0" baseline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MVC</a:t>
                      </a:r>
                      <a:r>
                        <a:rPr lang="en-US" sz="900" b="0" i="0" u="none" strike="noStrike" cap="none" spc="0" baseline="3000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3</a:t>
                      </a:r>
                      <a:endParaRPr lang="en-US" sz="900" b="0" i="0" u="none" strike="noStrike" cap="none" spc="0" baseline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0" i="0" u="none" strike="noStrike" cap="none" spc="0" baseline="0" noProof="0" dirty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191292"/>
                  </a:ext>
                </a:extLst>
              </a:tr>
              <a:tr h="323327"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u="none" strike="noStrike" cap="none" spc="0" baseline="0" dirty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venir Next Cyr" panose="020B0503020202020204" pitchFamily="34" charset="0"/>
                          <a:ea typeface="+mn-ea"/>
                          <a:cs typeface="+mn-cs"/>
                          <a:sym typeface="Avenir Next Regular"/>
                        </a:rPr>
                        <a:t>Ours</a:t>
                      </a: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477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solidFill>
                            <a:srgbClr val="239532"/>
                          </a:solidFill>
                        </a:rPr>
                        <a:t>✔</a:t>
                      </a:r>
                      <a:endParaRPr lang="en-US" sz="1800" b="1" i="0" u="none" strike="noStrike" cap="none" spc="0" baseline="0" noProof="0" dirty="0">
                        <a:solidFill>
                          <a:schemeClr val="accent2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Avenir Next Cyr" panose="020B0503020202020204" pitchFamily="34" charset="0"/>
                        <a:ea typeface="+mn-ea"/>
                        <a:cs typeface="+mn-cs"/>
                        <a:sym typeface="Avenir Next Regular"/>
                      </a:endParaRPr>
                    </a:p>
                  </a:txBody>
                  <a:tcPr marL="25253" marR="25253" marT="12627" marB="12627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720201"/>
                  </a:ext>
                </a:extLst>
              </a:tr>
            </a:tbl>
          </a:graphicData>
        </a:graphic>
      </p:graphicFrame>
      <p:sp>
        <p:nvSpPr>
          <p:cNvPr id="552" name="TextBox 551">
            <a:extLst>
              <a:ext uri="{FF2B5EF4-FFF2-40B4-BE49-F238E27FC236}">
                <a16:creationId xmlns:a16="http://schemas.microsoft.com/office/drawing/2014/main" id="{35CA69B0-03C1-8F8B-1157-470943629D37}"/>
              </a:ext>
            </a:extLst>
          </p:cNvPr>
          <p:cNvSpPr txBox="1"/>
          <p:nvPr/>
        </p:nvSpPr>
        <p:spPr>
          <a:xfrm>
            <a:off x="128590" y="1356531"/>
            <a:ext cx="101976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239532"/>
                </a:solidFill>
                <a:effectLst/>
                <a:latin typeface="Avenir Next LT Pro" panose="020B0504020202020204" pitchFamily="34" charset="0"/>
              </a:rPr>
              <a:t>We present a variance reduction technique for Walk on Spheres (</a:t>
            </a:r>
            <a:r>
              <a:rPr lang="en-US" sz="2000" b="1" i="0" dirty="0" err="1">
                <a:solidFill>
                  <a:srgbClr val="239532"/>
                </a:solidFill>
                <a:effectLst/>
                <a:latin typeface="Avenir Next LT Pro" panose="020B0504020202020204" pitchFamily="34" charset="0"/>
              </a:rPr>
              <a:t>WoS</a:t>
            </a:r>
            <a:r>
              <a:rPr lang="en-US" sz="2000" b="1" i="0" dirty="0">
                <a:solidFill>
                  <a:srgbClr val="239532"/>
                </a:solidFill>
                <a:effectLst/>
                <a:latin typeface="Avenir Next LT Pro" panose="020B0504020202020204" pitchFamily="34" charset="0"/>
              </a:rPr>
              <a:t>) that solves </a:t>
            </a:r>
          </a:p>
          <a:p>
            <a:r>
              <a:rPr lang="en-US" sz="2000" b="1" dirty="0">
                <a:solidFill>
                  <a:srgbClr val="239532"/>
                </a:solidFill>
                <a:latin typeface="Avenir Next LT Pro" panose="020B0504020202020204" pitchFamily="34" charset="0"/>
              </a:rPr>
              <a:t>PDEs </a:t>
            </a:r>
            <a:r>
              <a:rPr lang="en-US" sz="2000" b="1" i="0" dirty="0">
                <a:solidFill>
                  <a:srgbClr val="239532"/>
                </a:solidFill>
                <a:effectLst/>
                <a:latin typeface="Avenir Next LT Pro" panose="020B0504020202020204" pitchFamily="34" charset="0"/>
              </a:rPr>
              <a:t>by combining overlapping harmonic expansions of the solution.</a:t>
            </a:r>
            <a:endParaRPr lang="en-US" sz="2000" b="1" dirty="0">
              <a:solidFill>
                <a:srgbClr val="239532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53" name="Title 3 1 1">
            <a:extLst>
              <a:ext uri="{FF2B5EF4-FFF2-40B4-BE49-F238E27FC236}">
                <a16:creationId xmlns:a16="http://schemas.microsoft.com/office/drawing/2014/main" id="{9BF74235-7401-1BAD-DBE1-86C1947B89E9}"/>
              </a:ext>
            </a:extLst>
          </p:cNvPr>
          <p:cNvSpPr txBox="1">
            <a:spLocks/>
          </p:cNvSpPr>
          <p:nvPr/>
        </p:nvSpPr>
        <p:spPr>
          <a:xfrm>
            <a:off x="-24350" y="19659325"/>
            <a:ext cx="5909526" cy="55773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>
            <a:lvl1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1pPr>
            <a:lvl2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2pPr>
            <a:lvl3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3pPr>
            <a:lvl4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4pPr>
            <a:lvl5pPr algn="l" defTabSz="1295400" rtl="0" eaLnBrk="1" fontAlgn="base" hangingPunct="1">
              <a:spcBef>
                <a:spcPct val="0"/>
              </a:spcBef>
              <a:spcAft>
                <a:spcPct val="0"/>
              </a:spcAft>
              <a:defRPr sz="10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 panose="020B0703020202020204" pitchFamily="34" charset="0"/>
              </a:defRPr>
            </a:lvl5pPr>
            <a:lvl6pPr marL="0" marR="0" indent="11430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6pPr>
            <a:lvl7pPr marL="0" marR="0" indent="13716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7pPr>
            <a:lvl8pPr marL="0" marR="0" indent="16002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8pPr>
            <a:lvl9pPr marL="0" marR="0" indent="1828800" algn="l" defTabSz="1295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0" b="0" i="0" u="none" strike="noStrike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venir Next Demi Bold"/>
              </a:defRPr>
            </a:lvl9pPr>
          </a:lstStyle>
          <a:p>
            <a:pPr algn="ctr"/>
            <a:r>
              <a:rPr lang="en-US" sz="2500" b="1" kern="0" dirty="0">
                <a:solidFill>
                  <a:schemeClr val="bg2">
                    <a:lumMod val="75000"/>
                  </a:schemeClr>
                </a:solidFill>
                <a:latin typeface="Avenir Next LT Pro Demi" panose="020B0704020202020204" pitchFamily="34" charset="0"/>
              </a:rPr>
              <a:t>References</a:t>
            </a:r>
          </a:p>
        </p:txBody>
      </p:sp>
      <p:sp>
        <p:nvSpPr>
          <p:cNvPr id="555" name="TextBox 554">
            <a:extLst>
              <a:ext uri="{FF2B5EF4-FFF2-40B4-BE49-F238E27FC236}">
                <a16:creationId xmlns:a16="http://schemas.microsoft.com/office/drawing/2014/main" id="{CEFABF83-2C7E-E5CE-EF0F-B51E4ED98E86}"/>
              </a:ext>
            </a:extLst>
          </p:cNvPr>
          <p:cNvSpPr txBox="1"/>
          <p:nvPr/>
        </p:nvSpPr>
        <p:spPr>
          <a:xfrm>
            <a:off x="75163" y="20183659"/>
            <a:ext cx="60041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chemeClr val="bg2">
                    <a:lumMod val="75000"/>
                  </a:schemeClr>
                </a:solidFill>
                <a:effectLst/>
                <a:latin typeface="Avenir Next LT Pro" panose="020B0504020202020204" pitchFamily="34" charset="0"/>
              </a:rPr>
              <a:t>[1] Bailey Miller, Rohan Sawhney, Keenan Crane, and Ioannis </a:t>
            </a:r>
            <a:r>
              <a:rPr lang="en-US" sz="11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Avenir Next LT Pro" panose="020B0504020202020204" pitchFamily="34" charset="0"/>
              </a:rPr>
              <a:t>Gkioulekas</a:t>
            </a:r>
            <a:r>
              <a:rPr lang="en-US" sz="1100" b="0" i="0" dirty="0">
                <a:solidFill>
                  <a:schemeClr val="bg2">
                    <a:lumMod val="75000"/>
                  </a:schemeClr>
                </a:solidFill>
                <a:effectLst/>
                <a:latin typeface="Avenir Next LT Pro" panose="020B0504020202020204" pitchFamily="34" charset="0"/>
              </a:rPr>
              <a:t>. 2023. Boundary Value Caching for Walk on Spheres.</a:t>
            </a:r>
          </a:p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[2] Qi, Y., Seyb, D.,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Bitterli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, B. and Jarosz, W. 2022. A bidirectional formulation for Walk on Spheres. </a:t>
            </a:r>
          </a:p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[3]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Bakbouk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Avenir Next LT Pro" panose="020B0504020202020204" pitchFamily="34" charset="0"/>
              </a:rPr>
              <a:t>, Ghada, and Pieter Peers. 2023. Mean Value Caching for Walk on Spheres.</a:t>
            </a:r>
          </a:p>
        </p:txBody>
      </p:sp>
      <p:pic>
        <p:nvPicPr>
          <p:cNvPr id="557" name="Picture 556" descr="A logo of a globe with a gold cogwheel&#10;&#10;AI-generated content may be incorrect.">
            <a:extLst>
              <a:ext uri="{FF2B5EF4-FFF2-40B4-BE49-F238E27FC236}">
                <a16:creationId xmlns:a16="http://schemas.microsoft.com/office/drawing/2014/main" id="{FE918795-CC85-DFC6-6073-0F27142A63C7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6714" y="1268151"/>
            <a:ext cx="911048" cy="911048"/>
          </a:xfrm>
          <a:prstGeom prst="rect">
            <a:avLst/>
          </a:prstGeom>
        </p:spPr>
      </p:pic>
      <p:pic>
        <p:nvPicPr>
          <p:cNvPr id="568" name="Picture 567" descr="A green and purple circle&#10;&#10;AI-generated content may be incorrect.">
            <a:extLst>
              <a:ext uri="{FF2B5EF4-FFF2-40B4-BE49-F238E27FC236}">
                <a16:creationId xmlns:a16="http://schemas.microsoft.com/office/drawing/2014/main" id="{ED626305-918E-65FF-1BFE-9775A6D3FCD9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825" y="8639695"/>
            <a:ext cx="847122" cy="847122"/>
          </a:xfrm>
          <a:prstGeom prst="rect">
            <a:avLst/>
          </a:prstGeom>
        </p:spPr>
      </p:pic>
      <p:sp>
        <p:nvSpPr>
          <p:cNvPr id="570" name="EvalPt1">
            <a:extLst>
              <a:ext uri="{FF2B5EF4-FFF2-40B4-BE49-F238E27FC236}">
                <a16:creationId xmlns:a16="http://schemas.microsoft.com/office/drawing/2014/main" id="{F75BA939-C95E-082F-4AF1-1BC43F0F43AD}"/>
              </a:ext>
            </a:extLst>
          </p:cNvPr>
          <p:cNvSpPr/>
          <p:nvPr/>
        </p:nvSpPr>
        <p:spPr>
          <a:xfrm flipH="1" flipV="1">
            <a:off x="8523674" y="7261882"/>
            <a:ext cx="45719" cy="4571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54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572" name="Straight Arrow Connector 571">
            <a:extLst>
              <a:ext uri="{FF2B5EF4-FFF2-40B4-BE49-F238E27FC236}">
                <a16:creationId xmlns:a16="http://schemas.microsoft.com/office/drawing/2014/main" id="{ACFD96BE-3499-4910-AC0D-02D377161B60}"/>
              </a:ext>
            </a:extLst>
          </p:cNvPr>
          <p:cNvCxnSpPr>
            <a:cxnSpLocks/>
            <a:endCxn id="570" idx="0"/>
          </p:cNvCxnSpPr>
          <p:nvPr/>
        </p:nvCxnSpPr>
        <p:spPr>
          <a:xfrm flipV="1">
            <a:off x="8546533" y="7307601"/>
            <a:ext cx="0" cy="89532"/>
          </a:xfrm>
          <a:prstGeom prst="straightConnector1">
            <a:avLst/>
          </a:prstGeom>
          <a:ln w="6350">
            <a:solidFill>
              <a:schemeClr val="bg2">
                <a:lumMod val="50000"/>
              </a:schemeClr>
            </a:solidFill>
            <a:prstDash val="sysDash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4" name="EvalPt1">
            <a:extLst>
              <a:ext uri="{FF2B5EF4-FFF2-40B4-BE49-F238E27FC236}">
                <a16:creationId xmlns:a16="http://schemas.microsoft.com/office/drawing/2014/main" id="{95F4B879-33EC-F95E-C33E-4EA401E20A2C}"/>
              </a:ext>
            </a:extLst>
          </p:cNvPr>
          <p:cNvSpPr/>
          <p:nvPr/>
        </p:nvSpPr>
        <p:spPr>
          <a:xfrm flipH="1" flipV="1">
            <a:off x="7267118" y="7351380"/>
            <a:ext cx="45719" cy="4571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54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60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76" name="Picture 575" descr="A qr code with green dots&#10;&#10;AI-generated content may be incorrect.">
            <a:extLst>
              <a:ext uri="{FF2B5EF4-FFF2-40B4-BE49-F238E27FC236}">
                <a16:creationId xmlns:a16="http://schemas.microsoft.com/office/drawing/2014/main" id="{31D2F7A0-1E73-0AFA-6D4B-B770A470A1CA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107" y="27897"/>
            <a:ext cx="2067534" cy="206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3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4.7357"/>
  <p:tag name="ORIGINALWIDTH" val="732.6584"/>
  <p:tag name="OUTPUTTYPE" val="PNG"/>
  <p:tag name="IGUANATEXVERSION" val="161"/>
  <p:tag name="LATEXADDIN" val="\documentclass{article}&#10;\usepackage{amsmath}&#10;\pagestyle{empty}&#10;\begin{document}&#10;&#10;\begin{align*}&#10;u = g\quad\mathrm{on} \, \partial\Omega&#10;\end{align*}&#10;&#10;&#10;\end{document}"/>
  <p:tag name="IGUANATEXSIZE" val="20"/>
  <p:tag name="IGUANATEXCURSOR" val="9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393.7008"/>
  <p:tag name="OUTPUTTYPE" val="PNG"/>
  <p:tag name="IGUANATEXVERSION" val="161"/>
  <p:tag name="LATEXADDIN" val="\documentclass{article}&#10;\usepackage{amsmath}&#10;\pagestyle{empty}&#10;\usepackage{xcolor}&#10;\begin{document}&#10;&#10;\color{white}{$\Delta u = 0$}&#10;&#10;&#10;\end{document}"/>
  <p:tag name="IGUANATEXSIZE" val="20"/>
  <p:tag name="IGUANATEXCURSOR" val="8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.2385"/>
  <p:tag name="ORIGINALWIDTH" val="759.655"/>
  <p:tag name="OUTPUTTYPE" val="PNG"/>
  <p:tag name="IGUANATEXVERSION" val="161"/>
  <p:tag name="LATEXADDIN" val="\documentclass{article}&#10;\usepackage{amsmath}&#10;\pagestyle{empty}&#10;\begin{document}&#10;&#10;\begin{align*}&#10;\Delta u = 0\quad\mathrm{on}\, \Omega&#10;\end{align*}&#10;&#10;&#10;\end{document}"/>
  <p:tag name="IGUANATEXSIZE" val="20"/>
  <p:tag name="IGUANATEXCURSOR" val="10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06.4867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$a_0$&#10;&#10;\end{document}"/>
  <p:tag name="IGUANATEXSIZE" val="20"/>
  <p:tag name="IGUANATEXCURSOR" val="94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729.6588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$u(r=0)=a_0$&#10;&#10;\end{document}"/>
  <p:tag name="IGUANATEXSIZE" val="20"/>
  <p:tag name="IGUANATEXCURSOR" val="94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606.6742"/>
  <p:tag name="OUTPUTTYPE" val="PNG"/>
  <p:tag name="IGUANATEXVERSION" val="161"/>
  <p:tag name="LATEXADDIN" val="\documentclass{article}&#10;\usepackage{amsmath}&#10;\usepackage[dvipsnames]{xcolor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$\{a_0,\textcolor{OliveGreen}{a_1,\cdots} \}$&#10;&#10;\end{document}"/>
  <p:tag name="IGUANATEXSIZE" val="20"/>
  <p:tag name="IGUANATEXCURSOR" val="100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6.7042"/>
  <p:tag name="ORIGINALWIDTH" val="2428.947"/>
  <p:tag name="OUTPUTTYPE" val="PNG"/>
  <p:tag name="IGUANATEXVERSION" val="161"/>
  <p:tag name="LATEXADDIN" val="\documentclass{article}&#10;\usepackage{amsmath}&#10;\pagestyle{empty}&#10;\begin{document}&#10;&#10;\begin{align*}\label{eq:2D:HarmonicsSeriesExpansion}&#10;    u(r,\theta) \approx a_0+2\sum_{l=1}^{L} \left(\frac{r}{R}\right)^l (\widehat{a_l}\cos{l\theta}+\widehat{b_l}\sin{l\theta})&#10;\end{align*}&#10;&#10;&#10;\end{document}"/>
  <p:tag name="IGUANATEXSIZE" val="20"/>
  <p:tag name="IGUANATEXCURSOR" val="26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3.49078"/>
  <p:tag name="ORIGINALWIDTH" val="109.4863"/>
  <p:tag name="OUTPUTTYPE" val="PNG"/>
  <p:tag name="IGUANATEXVERSION" val="161"/>
  <p:tag name="LATEXADDIN" val="\documentclass{article}&#10;\usepackage{amsmath}&#10;\pagestyle{empty}&#10;\begin{document}&#10;&#10;$x_1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.49835"/>
  <p:tag name="ORIGINALWIDTH" val="124.4844"/>
  <p:tag name="OUTPUTTYPE" val="PNG"/>
  <p:tag name="IGUANATEXVERSION" val="161"/>
  <p:tag name="LATEXADDIN" val="\documentclass{article}&#10;\usepackage{amsmath}&#10;\pagestyle{empty}&#10;\begin{document}&#10;&#10;\newcommand{\diff}{\mathrm{d}}&#10;&#10;\newcommand{\euler}{\mathrm{e}}&#10;&#10;\newcommand{\Green}{G}          % Green function&#10;\newcommand{\GreenBall}{\Green^{\ball}}          % Green function&#10;\newcommand{\Poisson}{P}    % Poisson kernel&#10;\newcommand{\PoissonBall}{\Poisson^{\ball}}    % Poisson kernel&#10;\newcommand{\domain}{\Omega}&#10;\newcommand{\boundary}{{\partial\domain}}&#10;\newcommand{\epsBoundary}{{\partial\domain}_{\epsilon}}&#10;\newcommand{\source}{f} % Source function&#10;\newcommand{\ball}{B}&#10;\newcommand{\ballBoundary}{\partial \ball}&#10;\newcommand{\pdfSphere}[2]{p^{\partial \ball(#1)}(#2)}&#10;\newcommand{\pdfBall}[2]{p^{ \ball(#1)}(#2)}&#10;\newcommand{\coeffAngle}{\Theta}&#10;\newcommand{\minWeight}{w_{\text{min}}}&#10;% Unified representation of radial component&#10;% 1: 2/3 dimension&#10;% 2: l order&#10;\newcommand{\radial}[2]{\mathcal{R}^{#1}_{c,#2}}&#10;\newcommand{\evalPt}{\mathbf{p}}&#10;&#10;$\cdots$&#10;\end{document}"/>
  <p:tag name="IGUANATEXSIZE" val="20"/>
  <p:tag name="IGUANATEXCURSOR" val="94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.99063"/>
  <p:tag name="ORIGINALWIDTH" val="113.2358"/>
  <p:tag name="OUTPUTTYPE" val="PNG"/>
  <p:tag name="IGUANATEXVERSION" val="161"/>
  <p:tag name="LATEXADDIN" val="\documentclass{article}&#10;\usepackage{amsmath}&#10;\pagestyle{empty}&#10;\begin{document}&#10;&#10;$x_0$&#10;&#10;&#10;\end{document}"/>
  <p:tag name="IGUANATEXSIZE" val="8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5162</TotalTime>
  <Words>466</Words>
  <Application>Microsoft Office PowerPoint</Application>
  <PresentationFormat>Custom</PresentationFormat>
  <Paragraphs>113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4" baseType="lpstr">
      <vt:lpstr>Avenir Next Regular</vt:lpstr>
      <vt:lpstr>Aptos</vt:lpstr>
      <vt:lpstr>Aptos Display</vt:lpstr>
      <vt:lpstr>Arial</vt:lpstr>
      <vt:lpstr>Avenir Next Cyr</vt:lpstr>
      <vt:lpstr>Avenir Next Demi Bold</vt:lpstr>
      <vt:lpstr>Avenir Next LT Pro</vt:lpstr>
      <vt:lpstr>Avenir Next LT Pro Demi</vt:lpstr>
      <vt:lpstr>AvenirNext LT Pro Bold</vt:lpstr>
      <vt:lpstr>Centaur</vt:lpstr>
      <vt:lpstr>Linux Libertine O</vt:lpstr>
      <vt:lpstr>Source Code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Zihong Zhou Sr.</dc:creator>
  <cp:lastModifiedBy>Zihong Zhou Sr.</cp:lastModifiedBy>
  <cp:revision>42</cp:revision>
  <cp:lastPrinted>2025-12-13T15:02:54Z</cp:lastPrinted>
  <dcterms:created xsi:type="dcterms:W3CDTF">2025-12-10T11:01:15Z</dcterms:created>
  <dcterms:modified xsi:type="dcterms:W3CDTF">2025-12-14T01:22:24Z</dcterms:modified>
</cp:coreProperties>
</file>