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ink/ink4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20.xml" ContentType="application/vnd.openxmlformats-officedocument.presentationml.notesSlide+xml"/>
  <Override PartName="/ppt/tags/tag32.xml" ContentType="application/vnd.openxmlformats-officedocument.presentationml.tags+xml"/>
  <Override PartName="/ppt/notesSlides/notesSlide21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2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3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4.xml" ContentType="application/vnd.openxmlformats-officedocument.presentationml.notesSlide+xml"/>
  <Override PartName="/ppt/tags/tag53.xml" ContentType="application/vnd.openxmlformats-officedocument.presentationml.tags+xml"/>
  <Override PartName="/ppt/notesSlides/notesSlide25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26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7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28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29.xml" ContentType="application/vnd.openxmlformats-officedocument.presentationml.notesSlid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30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87.xml" ContentType="application/vnd.openxmlformats-officedocument.presentationml.tags+xml"/>
  <Override PartName="/ppt/notesSlides/notesSlide33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34.xml" ContentType="application/vnd.openxmlformats-officedocument.presentationml.notesSl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35.xml" ContentType="application/vnd.openxmlformats-officedocument.presentationml.notesSl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36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37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notesSlides/notesSlide38.xml" ContentType="application/vnd.openxmlformats-officedocument.presentationml.notesSlid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ags/tag119.xml" ContentType="application/vnd.openxmlformats-officedocument.presentationml.tags+xml"/>
  <Override PartName="/ppt/notesSlides/notesSlide49.xml" ContentType="application/vnd.openxmlformats-officedocument.presentationml.notesSlide+xml"/>
  <Override PartName="/ppt/tags/tag120.xml" ContentType="application/vnd.openxmlformats-officedocument.presentationml.tags+xml"/>
  <Override PartName="/ppt/notesSlides/notesSlide50.xml" ContentType="application/vnd.openxmlformats-officedocument.presentationml.notesSlide+xml"/>
  <Override PartName="/ppt/tags/tag121.xml" ContentType="application/vnd.openxmlformats-officedocument.presentationml.tags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tags/tag122.xml" ContentType="application/vnd.openxmlformats-officedocument.presentationml.tags+xml"/>
  <Override PartName="/ppt/notesSlides/notesSlide57.xml" ContentType="application/vnd.openxmlformats-officedocument.presentationml.notesSlide+xml"/>
  <Override PartName="/ppt/ink/ink5.xml" ContentType="application/inkml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87" r:id="rId2"/>
  </p:sldMasterIdLst>
  <p:notesMasterIdLst>
    <p:notesMasterId r:id="rId74"/>
  </p:notesMasterIdLst>
  <p:handoutMasterIdLst>
    <p:handoutMasterId r:id="rId75"/>
  </p:handoutMasterIdLst>
  <p:sldIdLst>
    <p:sldId id="259" r:id="rId3"/>
    <p:sldId id="263" r:id="rId4"/>
    <p:sldId id="264" r:id="rId5"/>
    <p:sldId id="265" r:id="rId6"/>
    <p:sldId id="493" r:id="rId7"/>
    <p:sldId id="494" r:id="rId8"/>
    <p:sldId id="496" r:id="rId9"/>
    <p:sldId id="491" r:id="rId10"/>
    <p:sldId id="498" r:id="rId11"/>
    <p:sldId id="426" r:id="rId12"/>
    <p:sldId id="688" r:id="rId13"/>
    <p:sldId id="675" r:id="rId14"/>
    <p:sldId id="691" r:id="rId15"/>
    <p:sldId id="506" r:id="rId16"/>
    <p:sldId id="698" r:id="rId17"/>
    <p:sldId id="515" r:id="rId18"/>
    <p:sldId id="509" r:id="rId19"/>
    <p:sldId id="703" r:id="rId20"/>
    <p:sldId id="704" r:id="rId21"/>
    <p:sldId id="708" r:id="rId22"/>
    <p:sldId id="709" r:id="rId23"/>
    <p:sldId id="711" r:id="rId24"/>
    <p:sldId id="700" r:id="rId25"/>
    <p:sldId id="562" r:id="rId26"/>
    <p:sldId id="559" r:id="rId27"/>
    <p:sldId id="563" r:id="rId28"/>
    <p:sldId id="718" r:id="rId29"/>
    <p:sldId id="756" r:id="rId30"/>
    <p:sldId id="757" r:id="rId31"/>
    <p:sldId id="759" r:id="rId32"/>
    <p:sldId id="720" r:id="rId33"/>
    <p:sldId id="716" r:id="rId34"/>
    <p:sldId id="721" r:id="rId35"/>
    <p:sldId id="722" r:id="rId36"/>
    <p:sldId id="723" r:id="rId37"/>
    <p:sldId id="726" r:id="rId38"/>
    <p:sldId id="763" r:id="rId39"/>
    <p:sldId id="724" r:id="rId40"/>
    <p:sldId id="725" r:id="rId41"/>
    <p:sldId id="727" r:id="rId42"/>
    <p:sldId id="769" r:id="rId43"/>
    <p:sldId id="728" r:id="rId44"/>
    <p:sldId id="729" r:id="rId45"/>
    <p:sldId id="628" r:id="rId46"/>
    <p:sldId id="633" r:id="rId47"/>
    <p:sldId id="636" r:id="rId48"/>
    <p:sldId id="771" r:id="rId49"/>
    <p:sldId id="735" r:id="rId50"/>
    <p:sldId id="738" r:id="rId51"/>
    <p:sldId id="737" r:id="rId52"/>
    <p:sldId id="736" r:id="rId53"/>
    <p:sldId id="739" r:id="rId54"/>
    <p:sldId id="740" r:id="rId55"/>
    <p:sldId id="741" r:id="rId56"/>
    <p:sldId id="742" r:id="rId57"/>
    <p:sldId id="637" r:id="rId58"/>
    <p:sldId id="770" r:id="rId59"/>
    <p:sldId id="749" r:id="rId60"/>
    <p:sldId id="772" r:id="rId61"/>
    <p:sldId id="366" r:id="rId62"/>
    <p:sldId id="764" r:id="rId63"/>
    <p:sldId id="765" r:id="rId64"/>
    <p:sldId id="766" r:id="rId65"/>
    <p:sldId id="768" r:id="rId66"/>
    <p:sldId id="750" r:id="rId67"/>
    <p:sldId id="751" r:id="rId68"/>
    <p:sldId id="752" r:id="rId69"/>
    <p:sldId id="753" r:id="rId70"/>
    <p:sldId id="767" r:id="rId71"/>
    <p:sldId id="748" r:id="rId72"/>
    <p:sldId id="693" r:id="rId73"/>
  </p:sldIdLst>
  <p:sldSz cx="24384000" cy="13716000"/>
  <p:notesSz cx="6858000" cy="9144000"/>
  <p:defaultTextStyle>
    <a:defPPr>
      <a:defRPr lang="zh-CN"/>
    </a:defPPr>
    <a:lvl1pPr algn="l" defTabSz="1295400" rtl="0" eaLnBrk="0" fontAlgn="base" hangingPunct="0">
      <a:spcBef>
        <a:spcPct val="0"/>
      </a:spcBef>
      <a:spcAft>
        <a:spcPct val="0"/>
      </a:spcAft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1pPr>
    <a:lvl2pPr indent="228600" algn="l" defTabSz="1295400" rtl="0" eaLnBrk="0" fontAlgn="base" hangingPunct="0">
      <a:spcBef>
        <a:spcPct val="0"/>
      </a:spcBef>
      <a:spcAft>
        <a:spcPct val="0"/>
      </a:spcAft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2pPr>
    <a:lvl3pPr indent="457200" algn="l" defTabSz="1295400" rtl="0" eaLnBrk="0" fontAlgn="base" hangingPunct="0">
      <a:spcBef>
        <a:spcPct val="0"/>
      </a:spcBef>
      <a:spcAft>
        <a:spcPct val="0"/>
      </a:spcAft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3pPr>
    <a:lvl4pPr indent="685800" algn="l" defTabSz="1295400" rtl="0" eaLnBrk="0" fontAlgn="base" hangingPunct="0">
      <a:spcBef>
        <a:spcPct val="0"/>
      </a:spcBef>
      <a:spcAft>
        <a:spcPct val="0"/>
      </a:spcAft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4pPr>
    <a:lvl5pPr indent="914400" algn="l" defTabSz="1295400" rtl="0" eaLnBrk="0" fontAlgn="base" hangingPunct="0">
      <a:spcBef>
        <a:spcPct val="0"/>
      </a:spcBef>
      <a:spcAft>
        <a:spcPct val="0"/>
      </a:spcAft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5pPr>
    <a:lvl6pPr marL="2286000" algn="l" defTabSz="914400" rtl="0" eaLnBrk="1" latinLnBrk="0" hangingPunct="1"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6pPr>
    <a:lvl7pPr marL="2743200" algn="l" defTabSz="914400" rtl="0" eaLnBrk="1" latinLnBrk="0" hangingPunct="1"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7pPr>
    <a:lvl8pPr marL="3200400" algn="l" defTabSz="914400" rtl="0" eaLnBrk="1" latinLnBrk="0" hangingPunct="1"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8pPr>
    <a:lvl9pPr marL="3657600" algn="l" defTabSz="914400" rtl="0" eaLnBrk="1" latinLnBrk="0" hangingPunct="1">
      <a:defRPr sz="6800" kern="1200">
        <a:solidFill>
          <a:srgbClr val="000000"/>
        </a:solidFill>
        <a:latin typeface="Avenir Next Regular"/>
        <a:ea typeface="Avenir Next Regular"/>
        <a:cs typeface="Avenir Next Regular"/>
        <a:sym typeface="Avenir Next Regular"/>
      </a:defRPr>
    </a:lvl9pPr>
  </p:defaultTextStyle>
  <p:extLst>
    <p:ext uri="{521415D9-36F7-43E2-AB2F-B90AF26B5E84}">
      <p14:sectionLst xmlns:p14="http://schemas.microsoft.com/office/powerpoint/2010/main">
        <p14:section name="Default Section" id="{BF061104-131F-41FE-A67D-B04A7A0C338C}">
          <p14:sldIdLst>
            <p14:sldId id="259"/>
          </p14:sldIdLst>
        </p14:section>
        <p14:section name="motivation" id="{71949983-5525-43D0-8D9C-1AA21DDDCDAA}">
          <p14:sldIdLst>
            <p14:sldId id="263"/>
            <p14:sldId id="264"/>
            <p14:sldId id="265"/>
            <p14:sldId id="493"/>
            <p14:sldId id="494"/>
            <p14:sldId id="496"/>
            <p14:sldId id="491"/>
            <p14:sldId id="498"/>
            <p14:sldId id="426"/>
          </p14:sldIdLst>
        </p14:section>
        <p14:section name="WoS" id="{39B5C32A-B017-4570-AB66-A7981FA59D30}">
          <p14:sldIdLst>
            <p14:sldId id="688"/>
            <p14:sldId id="675"/>
            <p14:sldId id="691"/>
            <p14:sldId id="506"/>
            <p14:sldId id="698"/>
            <p14:sldId id="515"/>
            <p14:sldId id="509"/>
            <p14:sldId id="703"/>
          </p14:sldIdLst>
        </p14:section>
        <p14:section name="Series Expansion" id="{B5114AF4-877A-463F-8D3A-1CAC248351E3}">
          <p14:sldIdLst>
            <p14:sldId id="704"/>
            <p14:sldId id="708"/>
            <p14:sldId id="709"/>
            <p14:sldId id="711"/>
          </p14:sldIdLst>
        </p14:section>
        <p14:section name="single reconstruction" id="{A7E18A38-61D9-4F21-864A-5182B440F5BE}">
          <p14:sldIdLst>
            <p14:sldId id="700"/>
            <p14:sldId id="562"/>
            <p14:sldId id="559"/>
            <p14:sldId id="563"/>
            <p14:sldId id="718"/>
          </p14:sldIdLst>
        </p14:section>
        <p14:section name="truncation" id="{85DF2A09-0BC3-48CF-8156-3F5C9CDD7FE1}">
          <p14:sldIdLst>
            <p14:sldId id="756"/>
            <p14:sldId id="757"/>
            <p14:sldId id="759"/>
          </p14:sldIdLst>
        </p14:section>
        <p14:section name="HC" id="{A6311E89-9396-459D-92F8-7B5EEBC0C244}">
          <p14:sldIdLst>
            <p14:sldId id="720"/>
            <p14:sldId id="716"/>
            <p14:sldId id="721"/>
            <p14:sldId id="722"/>
            <p14:sldId id="723"/>
            <p14:sldId id="726"/>
            <p14:sldId id="763"/>
            <p14:sldId id="724"/>
            <p14:sldId id="725"/>
            <p14:sldId id="727"/>
            <p14:sldId id="769"/>
            <p14:sldId id="728"/>
            <p14:sldId id="729"/>
          </p14:sldIdLst>
        </p14:section>
        <p14:section name="Evaluation" id="{6EC48909-FB67-4D3C-8503-BCF9C44E8582}">
          <p14:sldIdLst>
            <p14:sldId id="628"/>
            <p14:sldId id="633"/>
            <p14:sldId id="636"/>
            <p14:sldId id="771"/>
            <p14:sldId id="735"/>
            <p14:sldId id="738"/>
            <p14:sldId id="737"/>
            <p14:sldId id="736"/>
            <p14:sldId id="739"/>
            <p14:sldId id="740"/>
            <p14:sldId id="741"/>
            <p14:sldId id="742"/>
            <p14:sldId id="637"/>
            <p14:sldId id="770"/>
            <p14:sldId id="749"/>
            <p14:sldId id="772"/>
            <p14:sldId id="366"/>
            <p14:sldId id="764"/>
            <p14:sldId id="765"/>
            <p14:sldId id="766"/>
            <p14:sldId id="768"/>
            <p14:sldId id="750"/>
            <p14:sldId id="751"/>
            <p14:sldId id="752"/>
            <p14:sldId id="753"/>
          </p14:sldIdLst>
        </p14:section>
        <p14:section name="3D Problem" id="{EA1A666A-1022-4CDD-95B2-082CBB19E0DD}">
          <p14:sldIdLst>
            <p14:sldId id="767"/>
            <p14:sldId id="748"/>
            <p14:sldId id="693"/>
          </p14:sldIdLst>
        </p14:section>
        <p14:section name="Thermal Analysis" id="{FDCC5A37-034C-43F7-897A-478F1B3912E0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5A2"/>
    <a:srgbClr val="00882B"/>
    <a:srgbClr val="ADE494"/>
    <a:srgbClr val="B4EC99"/>
    <a:srgbClr val="0070C0"/>
    <a:srgbClr val="FF0000"/>
    <a:srgbClr val="87BFF3"/>
    <a:srgbClr val="008829"/>
    <a:srgbClr val="A6500C"/>
    <a:srgbClr val="CD8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85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8575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85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79787" autoAdjust="0"/>
  </p:normalViewPr>
  <p:slideViewPr>
    <p:cSldViewPr snapToGrid="0">
      <p:cViewPr varScale="1">
        <p:scale>
          <a:sx n="43" d="100"/>
          <a:sy n="43" d="100"/>
        </p:scale>
        <p:origin x="216" y="5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2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D2C447-6365-D8A3-A79F-8B0A5371F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spcBef>
                <a:spcPts val="3500"/>
              </a:spcBef>
              <a:defRPr sz="1200"/>
            </a:lvl1pPr>
          </a:lstStyle>
          <a:p>
            <a:endParaRPr lang="en-US" altLang="zh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CEDE8C-0528-B386-9629-3F2C9134C1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spcBef>
                <a:spcPts val="3500"/>
              </a:spcBef>
              <a:defRPr sz="1200"/>
            </a:lvl1pPr>
          </a:lstStyle>
          <a:p>
            <a:fld id="{0EB32970-F658-489B-9A30-FF03B20E9E2E}" type="datetimeFigureOut">
              <a:rPr lang="en-US" altLang="zh-CN"/>
              <a:pPr/>
              <a:t>12/17/2025</a:t>
            </a:fld>
            <a:endParaRPr lang="en-US" altLang="zh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614ED-C366-01E8-0ED1-CEA171D878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spcBef>
                <a:spcPts val="3500"/>
              </a:spcBef>
              <a:defRPr sz="1200"/>
            </a:lvl1pPr>
          </a:lstStyle>
          <a:p>
            <a:endParaRPr lang="en-US" altLang="zh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A5F2E-343F-38C9-8DA5-F582B591A3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spcBef>
                <a:spcPts val="3500"/>
              </a:spcBef>
              <a:defRPr sz="1200"/>
            </a:lvl1pPr>
          </a:lstStyle>
          <a:p>
            <a:fld id="{256FFB87-93A1-4C9D-BB40-654F0502F45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2:06:54.591"/>
    </inkml:context>
    <inkml:brush xml:id="br0">
      <inkml:brushProperty name="width" value="0.11465" units="cm"/>
      <inkml:brushProperty name="height" value="0.11465" units="cm"/>
      <inkml:brushProperty name="color" value="#DBDBDB"/>
    </inkml:brush>
  </inkml:definitions>
  <inkml:trace contextRef="#ctx0" brushRef="#br0">1511 467 24575,'6'-1'0,"0"0"0,0 0 0,0-1 0,0 1 0,-1-1 0,1-1 0,-1 1 0,7-5 0,-4 3 0,0 1 0,-1 0 0,14-4 0,38-1 0,-44 7 0,-1-1 0,0 0 0,0-1 0,18-6 0,-17 5 0,1 1 0,-1 0 0,1 2 0,-1-1 0,1 2 0,0 0 0,15 3 0,18-2 0,16-2 0,67 3 0,-27 14 0,-41-4 0,-36-7 0,-18-3 0,1 0 0,-1-1 0,0 0 0,13-1 0,-19 0 0,1-1 0,-1 0 0,0 0 0,0 0 0,0 0 0,0-1 0,0 0 0,0 1 0,-1-1 0,1-1 0,-1 1 0,1-1 0,-1 1 0,4-4 0,1-3 0,0-1 0,-1 1 0,11-19 0,7-8 0,-18 26 0,-1 0 0,-1 1 0,8-19 0,8-16 0,-17 36 0,0-1 0,0 1 0,-1-1 0,2-9 0,-2 9 0,0-1 0,0 1 0,7-13 0,-5 13 0,-3 4 0,1 0 0,0 1 0,0-1 0,0 1 0,7-7 0,-8 9 0,0 1 0,0-1 0,0 1 0,1-1 0,-1 1 0,1 0 0,-1 0 0,1 0 0,0 1 0,-1-1 0,1 1 0,0-1 0,-1 1 0,5 0 0,-7 0 0,8-1 0,0 1 0,-1 0 0,1 0 0,-1 1 0,16 3 0,-21-4 0,0 1 0,0 0 0,0 0 0,0 1 0,0-1 0,0 0 0,0 1 0,0-1 0,-1 1 0,1-1 0,0 1 0,-1 0 0,1 0 0,-1 0 0,0-1 0,0 2 0,0-1 0,0 0 0,0 0 0,0 0 0,0 0 0,0 1 0,0 2 0,2 14 0,-2-11 0,1 0 0,-1-1 0,2 1 0,-1-1 0,1 0 0,5 11 0,-7-16 0,-1-1 0,1 0 0,0 0 0,0 1 0,1-1 0,-1 0 0,0 0 0,0 0 0,0 0 0,1-1 0,-1 1 0,1 0 0,-1 0 0,0-1 0,4 2 0,-3-2 0,0 0 0,1 0 0,-1 0 0,0 0 0,1 0 0,-1 0 0,0-1 0,1 1 0,-1-1 0,0 1 0,0-1 0,1 0 0,2-2 0,10-5 0,0-2 0,0 1 0,18-18 0,-30 24 0,0-1 0,0 1 0,0-1 0,0 0 0,-1 0 0,4-8 0,-4 8 0,0 0 0,0 0 0,1 0 0,-1 0 0,1 1 0,0-1 0,0 1 0,5-5 0,4-1 0,0 1 0,0 0 0,1 1 0,0 1 0,1 0 0,-1 1 0,1 0 0,0 1 0,0 1 0,1 0 0,-1 1 0,0 0 0,1 1 0,14 1 0,45 1 0,-27-2 0,80 10 0,-74-3 0,-34-5 0,33 7 0,61 6 0,-91-10 0,1-1 0,25 0 0,10 1 0,-14 2 0,1 3 0,47 15 0,-40-13 0,10 4 0,-49-11 0,1-1 0,0 0 0,14 0 0,-14-1 0,-1 0 0,1 0 0,17 7 0,-10-2 0,0-2 0,1 0 0,0-1 0,37 2 0,91-6 0,-63-2 0,-61 2 0,83 3 0,-93-1 0,0 0 0,0 1 0,0 1 0,27 11 0,-16-6 0,35 9 0,-34-11 0,30 11 0,-35-10 0,1-2 0,0 0 0,0-2 0,41 3 0,19 3 0,-49-6 0,0-2 0,52-2 0,-31-1 0,-50 1 0,1-1 0,-1 0 0,0-1 0,1 1 0,-1-1 0,0 0 0,0-1 0,0 0 0,0 0 0,8-6 0,-6 5 0,-1 0 0,0 0 0,1 0 0,0 1 0,0 0 0,8-1 0,24-5 0,0 0 0,53-22 0,-82 28 0,0 0 0,1 0 0,-1 1 0,1 0 0,21 0 0,59 7 0,5 10 0,-81-13 0,-1 2 0,1 0 0,20 10 0,-22-9 0,5 3 0,-1 2 0,0 1 0,0 0 0,28 24 0,-11-3 0,-27-24 0,0 0 0,0 0 0,1-1 0,19 11 0,-22-14 0,0 0 0,0 0 0,0 1 0,-1-1 0,1 1 0,-1 0 0,0 1 0,-1 0 0,1-1 0,4 9 0,-6-10 0,0 0 0,1 0 0,0 0 0,0-1 0,5 4 0,18 17 0,-17-10 0,-7-9 0,0 0 0,0-1 0,1 0 0,0 0 0,-1 0 0,1 0 0,1 0 0,-1-1 0,1 0 0,8 5 0,19 13 0,-26-17 0,0 1 0,1-1 0,0 0 0,14 5 0,6 4 0,-22-10 0,-1-1 0,1 0 0,0 0 0,0 0 0,-1 0 0,10 1 0,1 0 0,-1 0 0,26 10 0,3 0 0,62 5 0,-69-13 0,28-2 0,-47-2 0,0-1 0,33 7 0,45 10 0,-61-14 0,0-1 0,39-3 0,-42 0 0,0 1 0,59 8 0,-64-3 0,-2 1 0,1 0 0,31 14 0,-10-4 0,-39-14 0,0-1 0,0 2 0,0-1 0,0 1 0,0 0 0,-1 0 0,1 1 0,-1 0 0,0 0 0,0 1 0,0-1 0,7 9 0,26 27 0,-31-33 0,0 1 0,0 0 0,-1 1 0,0-1 0,9 16 0,-11-15 0,0-1 0,1 0 0,0-1 0,0 0 0,0 1 0,1-2 0,0 1 0,14 9 0,2-1 0,42 19 0,-62-32 0,41 21 0,50 22 0,-69-34 0,-1 2 0,-1 0 0,31 24 0,-33-22 0,14 13 0,-28-21 0,0 0 0,1-1 0,0 0 0,9 5 0,45 27 0,-41-25 0,0 0 0,31 13 0,-42-21 0,0 0 0,-1 1 0,17 13 0,-18-13 0,1 1 0,0-2 0,0 1 0,13 5 0,7 0 0,0 2 0,44 27 0,-60-32 0,1-2 0,0 1 0,29 8 0,-26-10 0,0 1 0,26 13 0,-22-7 0,0-1 0,1-1 0,1 0 0,37 9 0,-52-16 0,0 0 0,0 0 0,0 1 0,0 0 0,9 7 0,7 3 0,111 51 0,-107-51 0,0-1 0,46 15 0,149 42 0,-72-39 0,-120-25 0,-7-1 0,47 17 0,33 15 0,-79-30 0,1-1 0,34 3 0,-30-4 0,34 8 0,-23 3 0,-32-12 0,0-1 0,0 0 0,0 0 0,0 0 0,11 0 0,85 14 0,-33-4 0,-62-11 0,0 1 0,-1 0 0,1 0 0,-1 1 0,0 0 0,0 1 0,12 8 0,-8-5 0,0 0 0,15 5 0,153 66 0,-158-71 0,0 0 0,1-1 0,0-2 0,0 0 0,34 2 0,-19-3 0,52 13 0,29 3 0,-60-14 0,107 24 0,-150-27 0,0-1 0,0 0 0,20-1 0,-17 0 0,35 4 0,-28 0 0,173 27 0,-9-10 0,-154-17 0,144 26 0,-145-24 0,63 3 0,-54-6 0,21 0 0,23 3 0,-21-1 0,122-5 0,-87-3 0,-67 4 0,55 8 0,-59-7 0,44-1 0,-47-3 0,0 2 0,30 5 0,6 2 0,26 6 0,-67-10 0,-1 0 0,46-1 0,-17-1 0,10 4 0,34 1 0,-78-6 0,33 5 0,-32-2 0,33 0 0,19-6 0,80 4 0,-142-1 0,0 1 0,-1 1 0,1 0 0,-1 0 0,1 0 0,-1 1 0,0 1 0,10 6 0,26 13 0,108 56 0,-129-66 0,20 5 0,-33-15 0,0 1 0,1 0 0,12 8 0,-1 2 0,-1 0 0,0 2 0,-1 0 0,-1 1 0,-1 1 0,-1 1 0,28 40 0,-22-28 0,-18-25 0,0 0 0,0 0 0,0 1 0,-1-1 0,4 10 0,18 48 0,13 41 0,-34-90 0,-1 0 0,-1 0 0,0 1 0,0 30 0,-2-29 0,1 0 0,1 0 0,8 29 0,-1-6 0,6 42 0,3 30 0,-11-79 0,-2 0 0,3 68 0,-9-43 0,-1 51 0,-4-84 0,-1-1 0,-1 1 0,-1-1 0,-2-1 0,-22 44 0,24-51 0,-3 4 0,-22 31 0,8-15 0,11-6 0,13-27 0,-1 1 0,0-1 0,0 0 0,0 0 0,0 0 0,-1 0 0,0 0 0,1 0 0,-7 5 0,1 0 0,-1 1 0,1 0 0,0 0 0,1 1 0,0 0 0,1 0 0,-5 13 0,3-7 0,-1-2 0,-17 27 0,2-7 0,20-28 0,-1 1 0,0-1 0,-1 0 0,0 0 0,0 0 0,-9 7 0,-13 14 0,25-24 0,0-1 0,-1 1 0,1 0 0,-1-1 0,0 0 0,0 0 0,0 0 0,0 0 0,0-1 0,-1 1 0,0-1 0,-6 2 0,-73 21 0,47-12 0,-55 10 0,-7 6 0,90-27 0,1 1 0,-1 0 0,1 1 0,-1 0 0,1 0 0,0 1 0,-7 6 0,3-4 0,1 0 0,-18 7 0,7-6 0,-1-1 0,-1-1 0,1-1 0,-1-1 0,-34 1 0,-3 1 0,-32 2 0,-596-9 0,677 1 0,1-1 0,0-1 0,0 0 0,0 0 0,0-1 0,-15-6 0,-61-32 0,79 36 0,-39-13 0,37 15 0,0-1 0,1 0 0,-1 0 0,-11-7 0,6 2 0,0 0 0,-1 2 0,0 0 0,-1 0 0,1 2 0,-1 0 0,0 1 0,-1 1 0,-33-3 0,32 3 0,0 0 0,-31-10 0,-15-4 0,-243-50 0,267 55 0,-47-21 0,51 18 0,-64-16 0,71 22 0,1 0 0,-32-15 0,-24-9 0,69 28 0,-37-12 0,-86-15 0,36 12 0,-37-4 0,73 11 0,49 9 0,1 0 0,-29-2 0,-1 4 0,-67-4 0,24-1 0,-116 6 0,91 3 0,-333-2 0,420 2 0,-1 0 0,-36 10 0,-5 0 0,40-6 0,0 1 0,1 1 0,-33 14 0,34-11 0,0-1 0,-1-2 0,-40 6 0,48-11 0,-22 2 0,-48 0 0,66-4 0,-37 7 0,6-2 0,6-1 0,-88 4 0,106-10 0,1 2 0,-1 2 0,1 1 0,0 1 0,0 1 0,-57 21 0,53-14 0,23-10 0,0 1 0,1 1 0,0-1 0,0 2 0,1 0 0,-18 12 0,11-6 0,0 0 0,0-2 0,-2 0 0,-22 9 0,-15 8 0,40-20 0,1-1 0,-1-1 0,-32 8 0,34-11 0,0 2 0,0 0 0,0 0 0,1 1 0,0 1 0,-14 8 0,12-4 0,-2-2 0,-33 14 0,42-19 0,1-2 0,-1 1 0,-12 0 0,14-1 0,0-1 0,-1 1 0,1 0 0,0 1 0,0 0 0,-8 3 0,-1 0 0,1 0 0,-1-1 0,1-1 0,-1 0 0,-28 1 0,22-2 0,-58 2 0,-77-4 0,52-2 0,-1272 2 0,1349-2 0,-1 0 0,-34-8 0,36 4 0,-2 2 0,-39-1 0,-72 5 0,-238 10 0,-36-3 0,256-9 0,138 3 0,-33 6 0,11 0 0,18-4 0,-34 11 0,5-1 0,-11 6 0,49-14 0,0-1 0,0 0 0,-1-1 0,-21 3 0,-89 7 0,78-6 0,-70 1 0,84-9 0,-171-6 0,165 4 0,1-3 0,0-1 0,-47-15 0,62 17 0,0 0 0,-1 2 0,0 1 0,1 0 0,-1 2 0,-27 3 0,-17-1 0,29-2 0,1-1 0,-1-3 0,-63-13 0,62 7 0,0 2 0,-1 1 0,-1 2 0,-42 1 0,-45-3 0,5-1 0,92 8 0,-24 0 0,-73 10 0,97-7 0,-46-2 0,3 1 0,23 4 0,-13 1 0,-597-6 0,326-2 0,318 0 0,-30-5 0,-18-1 0,55 6 0,-1 0 0,1-1 0,-1 0 0,1-1 0,-22-8 0,-55-29 0,41 18 0,21 9 0,0-1 0,-45-32 0,66 42 0,-1 1 0,1 0 0,-1 1 0,-11-5 0,11 5 0,0 0 0,0 0 0,0-1 0,1 0 0,-8-5 0,-93-68 0,55 36 0,9 5 0,37 31 0,0 0 0,0 0 0,1-1 0,0 0 0,-6-9 0,6 9 0,1 0 0,-1 0 0,0 1 0,0-1 0,-1 1 0,-6-5 0,6 5 0,1 0 0,0 1 0,0-2 0,1 1 0,-1 0 0,1-1 0,0 1 0,0-1 0,-4-8 0,-13-20 0,12 23 0,0-1 0,1 0 0,1 0 0,-1 0 0,2-1 0,0 0 0,0 0 0,1 0 0,-4-20 0,6 26 0,0-1 0,0 0 0,0 1 0,-1 0 0,0-1 0,-4-5 0,-10-23 0,-7-22 0,17 42 0,1 0 0,0 0 0,1-1 0,-4-20 0,5 18 0,-1-1 0,-1 1 0,0 1 0,-1-1 0,-1 1 0,-18-28 0,11 11 0,13 28 0,0 0 0,-1 0 0,0 0 0,0 0 0,-4-6 0,2 5 0,0-1 0,1 0 0,0 0 0,-4-13 0,-9-17 0,13 28 0,-1 0 0,2 0 0,-1-1 0,-3-20 0,-5-16 0,-13-19 0,11 33 0,-9-37 0,13 19 0,8 37 0,0 0 0,-2 0 0,1 0 0,-9-18 0,1 7 0,2 0 0,0-1 0,1 0 0,2 0 0,1-1 0,1 0 0,1 0 0,1-49 0,1 60 0,-5-32 0,-1-15 0,7 46 0,-1-6 0,1 0 0,2 0 0,6-38 0,-2 33 0,-3 12 0,1 0 0,0 1 0,12-28 0,-1 8 0,18-65 0,4-10 0,-28 89 0,-1 0 0,0-1 0,-2 0 0,7-45 0,-10 47 0,1 1 0,12-35 0,2-9 0,5-14 0,-9 36 0,5-57 0,-6 61 0,23-48 0,-13 30 0,-17 37 0,2 0 0,0 0 0,15-22 0,13-25 0,-28 48 0,1 0 0,1 1 0,14-19 0,-15 23 0,0-1 0,9-18 0,3-4 0,-14 26 0,0 0 0,1 0 0,10-8 0,3-4 0,-13 12 0,1 2 0,16-12 0,16-15 0,-34 28 0,0 0 0,0 0 0,0 1 0,1 0 0,-1 0 0,11-4 0,-9 4 0,5-4 0,0 0 0,16-15 0,-18 14 0,0 1 0,0 0 0,18-8 0,-22 12 0,1-1 0,-1 0 0,0 0 0,15-14 0,-14 11 0,0 1 0,18-12 0,-19 14 0,0 0 0,-1 0 0,0-1 0,9-10 0,15-14 0,71-59 0,-72 63 0,-23 20 0,0 1 0,1-1 0,-1 1 0,1 1 0,10-6 0,-10 6 0,1 0 0,-1 0 0,8-8 0,12-8 0,57-33 0,7-7-1365,-82 55-5461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2:06:54.591"/>
    </inkml:context>
    <inkml:brush xml:id="br0">
      <inkml:brushProperty name="width" value="0.11465" units="cm"/>
      <inkml:brushProperty name="height" value="0.11465" units="cm"/>
      <inkml:brushProperty name="color" value="#DBDBDB"/>
    </inkml:brush>
  </inkml:definitions>
  <inkml:trace contextRef="#ctx0" brushRef="#br0">1511 467 24575,'6'-1'0,"0"0"0,0 0 0,0-1 0,0 1 0,-1-1 0,1-1 0,-1 1 0,7-5 0,-4 3 0,0 1 0,-1 0 0,14-4 0,38-1 0,-44 7 0,-1-1 0,0 0 0,0-1 0,18-6 0,-17 5 0,1 1 0,-1 0 0,1 2 0,-1-1 0,1 2 0,0 0 0,15 3 0,18-2 0,16-2 0,67 3 0,-27 14 0,-41-4 0,-36-7 0,-18-3 0,1 0 0,-1-1 0,0 0 0,13-1 0,-19 0 0,1-1 0,-1 0 0,0 0 0,0 0 0,0 0 0,0-1 0,0 0 0,0 1 0,-1-1 0,1-1 0,-1 1 0,1-1 0,-1 1 0,4-4 0,1-3 0,0-1 0,-1 1 0,11-19 0,7-8 0,-18 26 0,-1 0 0,-1 1 0,8-19 0,8-16 0,-17 36 0,0-1 0,0 1 0,-1-1 0,2-9 0,-2 9 0,0-1 0,0 1 0,7-13 0,-5 13 0,-3 4 0,1 0 0,0 1 0,0-1 0,0 1 0,7-7 0,-8 9 0,0 1 0,0-1 0,0 1 0,1-1 0,-1 1 0,1 0 0,-1 0 0,1 0 0,0 1 0,-1-1 0,1 1 0,0-1 0,-1 1 0,5 0 0,-7 0 0,8-1 0,0 1 0,-1 0 0,1 0 0,-1 1 0,16 3 0,-21-4 0,0 1 0,0 0 0,0 0 0,0 1 0,0-1 0,0 0 0,0 1 0,0-1 0,-1 1 0,1-1 0,0 1 0,-1 0 0,1 0 0,-1 0 0,0-1 0,0 2 0,0-1 0,0 0 0,0 0 0,0 0 0,0 0 0,0 1 0,0 2 0,2 14 0,-2-11 0,1 0 0,-1-1 0,2 1 0,-1-1 0,1 0 0,5 11 0,-7-16 0,-1-1 0,1 0 0,0 0 0,0 1 0,1-1 0,-1 0 0,0 0 0,0 0 0,0 0 0,1-1 0,-1 1 0,1 0 0,-1 0 0,0-1 0,4 2 0,-3-2 0,0 0 0,1 0 0,-1 0 0,0 0 0,1 0 0,-1 0 0,0-1 0,1 1 0,-1-1 0,0 1 0,0-1 0,1 0 0,2-2 0,10-5 0,0-2 0,0 1 0,18-18 0,-30 24 0,0-1 0,0 1 0,0-1 0,0 0 0,-1 0 0,4-8 0,-4 8 0,0 0 0,0 0 0,1 0 0,-1 0 0,1 1 0,0-1 0,0 1 0,5-5 0,4-1 0,0 1 0,0 0 0,1 1 0,0 1 0,1 0 0,-1 1 0,1 0 0,0 1 0,0 1 0,1 0 0,-1 1 0,0 0 0,1 1 0,14 1 0,45 1 0,-27-2 0,80 10 0,-74-3 0,-34-5 0,33 7 0,61 6 0,-91-10 0,1-1 0,25 0 0,10 1 0,-14 2 0,1 3 0,47 15 0,-40-13 0,10 4 0,-49-11 0,1-1 0,0 0 0,14 0 0,-14-1 0,-1 0 0,1 0 0,17 7 0,-10-2 0,0-2 0,1 0 0,0-1 0,37 2 0,91-6 0,-63-2 0,-61 2 0,83 3 0,-93-1 0,0 0 0,0 1 0,0 1 0,27 11 0,-16-6 0,35 9 0,-34-11 0,30 11 0,-35-10 0,1-2 0,0 0 0,0-2 0,41 3 0,19 3 0,-49-6 0,0-2 0,52-2 0,-31-1 0,-50 1 0,1-1 0,-1 0 0,0-1 0,1 1 0,-1-1 0,0 0 0,0-1 0,0 0 0,0 0 0,8-6 0,-6 5 0,-1 0 0,0 0 0,1 0 0,0 1 0,0 0 0,8-1 0,24-5 0,0 0 0,53-22 0,-82 28 0,0 0 0,1 0 0,-1 1 0,1 0 0,21 0 0,59 7 0,5 10 0,-81-13 0,-1 2 0,1 0 0,20 10 0,-22-9 0,5 3 0,-1 2 0,0 1 0,0 0 0,28 24 0,-11-3 0,-27-24 0,0 0 0,0 0 0,1-1 0,19 11 0,-22-14 0,0 0 0,0 0 0,0 1 0,-1-1 0,1 1 0,-1 0 0,0 1 0,-1 0 0,1-1 0,4 9 0,-6-10 0,0 0 0,1 0 0,0 0 0,0-1 0,5 4 0,18 17 0,-17-10 0,-7-9 0,0 0 0,0-1 0,1 0 0,0 0 0,-1 0 0,1 0 0,1 0 0,-1-1 0,1 0 0,8 5 0,19 13 0,-26-17 0,0 1 0,1-1 0,0 0 0,14 5 0,6 4 0,-22-10 0,-1-1 0,1 0 0,0 0 0,0 0 0,-1 0 0,10 1 0,1 0 0,-1 0 0,26 10 0,3 0 0,62 5 0,-69-13 0,28-2 0,-47-2 0,0-1 0,33 7 0,45 10 0,-61-14 0,0-1 0,39-3 0,-42 0 0,0 1 0,59 8 0,-64-3 0,-2 1 0,1 0 0,31 14 0,-10-4 0,-39-14 0,0-1 0,0 2 0,0-1 0,0 1 0,0 0 0,-1 0 0,1 1 0,-1 0 0,0 0 0,0 1 0,0-1 0,7 9 0,26 27 0,-31-33 0,0 1 0,0 0 0,-1 1 0,0-1 0,9 16 0,-11-15 0,0-1 0,1 0 0,0-1 0,0 0 0,0 1 0,1-2 0,0 1 0,14 9 0,2-1 0,42 19 0,-62-32 0,41 21 0,50 22 0,-69-34 0,-1 2 0,-1 0 0,31 24 0,-33-22 0,14 13 0,-28-21 0,0 0 0,1-1 0,0 0 0,9 5 0,45 27 0,-41-25 0,0 0 0,31 13 0,-42-21 0,0 0 0,-1 1 0,17 13 0,-18-13 0,1 1 0,0-2 0,0 1 0,13 5 0,7 0 0,0 2 0,44 27 0,-60-32 0,1-2 0,0 1 0,29 8 0,-26-10 0,0 1 0,26 13 0,-22-7 0,0-1 0,1-1 0,1 0 0,37 9 0,-52-16 0,0 0 0,0 0 0,0 1 0,0 0 0,9 7 0,7 3 0,111 51 0,-107-51 0,0-1 0,46 15 0,149 42 0,-72-39 0,-120-25 0,-7-1 0,47 17 0,33 15 0,-79-30 0,1-1 0,34 3 0,-30-4 0,34 8 0,-23 3 0,-32-12 0,0-1 0,0 0 0,0 0 0,0 0 0,11 0 0,85 14 0,-33-4 0,-62-11 0,0 1 0,-1 0 0,1 0 0,-1 1 0,0 0 0,0 1 0,12 8 0,-8-5 0,0 0 0,15 5 0,153 66 0,-158-71 0,0 0 0,1-1 0,0-2 0,0 0 0,34 2 0,-19-3 0,52 13 0,29 3 0,-60-14 0,107 24 0,-150-27 0,0-1 0,0 0 0,20-1 0,-17 0 0,35 4 0,-28 0 0,173 27 0,-9-10 0,-154-17 0,144 26 0,-145-24 0,63 3 0,-54-6 0,21 0 0,23 3 0,-21-1 0,122-5 0,-87-3 0,-67 4 0,55 8 0,-59-7 0,44-1 0,-47-3 0,0 2 0,30 5 0,6 2 0,26 6 0,-67-10 0,-1 0 0,46-1 0,-17-1 0,10 4 0,34 1 0,-78-6 0,33 5 0,-32-2 0,33 0 0,19-6 0,80 4 0,-142-1 0,0 1 0,-1 1 0,1 0 0,-1 0 0,1 0 0,-1 1 0,0 1 0,10 6 0,26 13 0,108 56 0,-129-66 0,20 5 0,-33-15 0,0 1 0,1 0 0,12 8 0,-1 2 0,-1 0 0,0 2 0,-1 0 0,-1 1 0,-1 1 0,-1 1 0,28 40 0,-22-28 0,-18-25 0,0 0 0,0 0 0,0 1 0,-1-1 0,4 10 0,18 48 0,13 41 0,-34-90 0,-1 0 0,-1 0 0,0 1 0,0 30 0,-2-29 0,1 0 0,1 0 0,8 29 0,-1-6 0,6 42 0,3 30 0,-11-79 0,-2 0 0,3 68 0,-9-43 0,-1 51 0,-4-84 0,-1-1 0,-1 1 0,-1-1 0,-2-1 0,-22 44 0,24-51 0,-3 4 0,-22 31 0,8-15 0,11-6 0,13-27 0,-1 1 0,0-1 0,0 0 0,0 0 0,0 0 0,-1 0 0,0 0 0,1 0 0,-7 5 0,1 0 0,-1 1 0,1 0 0,0 0 0,1 1 0,0 0 0,1 0 0,-5 13 0,3-7 0,-1-2 0,-17 27 0,2-7 0,20-28 0,-1 1 0,0-1 0,-1 0 0,0 0 0,0 0 0,-9 7 0,-13 14 0,25-24 0,0-1 0,-1 1 0,1 0 0,-1-1 0,0 0 0,0 0 0,0 0 0,0 0 0,0-1 0,-1 1 0,0-1 0,-6 2 0,-73 21 0,47-12 0,-55 10 0,-7 6 0,90-27 0,1 1 0,-1 0 0,1 1 0,-1 0 0,1 0 0,0 1 0,-7 6 0,3-4 0,1 0 0,-18 7 0,7-6 0,-1-1 0,-1-1 0,1-1 0,-1-1 0,-34 1 0,-3 1 0,-32 2 0,-596-9 0,677 1 0,1-1 0,0-1 0,0 0 0,0 0 0,0-1 0,-15-6 0,-61-32 0,79 36 0,-39-13 0,37 15 0,0-1 0,1 0 0,-1 0 0,-11-7 0,6 2 0,0 0 0,-1 2 0,0 0 0,-1 0 0,1 2 0,-1 0 0,0 1 0,-1 1 0,-33-3 0,32 3 0,0 0 0,-31-10 0,-15-4 0,-243-50 0,267 55 0,-47-21 0,51 18 0,-64-16 0,71 22 0,1 0 0,-32-15 0,-24-9 0,69 28 0,-37-12 0,-86-15 0,36 12 0,-37-4 0,73 11 0,49 9 0,1 0 0,-29-2 0,-1 4 0,-67-4 0,24-1 0,-116 6 0,91 3 0,-333-2 0,420 2 0,-1 0 0,-36 10 0,-5 0 0,40-6 0,0 1 0,1 1 0,-33 14 0,34-11 0,0-1 0,-1-2 0,-40 6 0,48-11 0,-22 2 0,-48 0 0,66-4 0,-37 7 0,6-2 0,6-1 0,-88 4 0,106-10 0,1 2 0,-1 2 0,1 1 0,0 1 0,0 1 0,-57 21 0,53-14 0,23-10 0,0 1 0,1 1 0,0-1 0,0 2 0,1 0 0,-18 12 0,11-6 0,0 0 0,0-2 0,-2 0 0,-22 9 0,-15 8 0,40-20 0,1-1 0,-1-1 0,-32 8 0,34-11 0,0 2 0,0 0 0,0 0 0,1 1 0,0 1 0,-14 8 0,12-4 0,-2-2 0,-33 14 0,42-19 0,1-2 0,-1 1 0,-12 0 0,14-1 0,0-1 0,-1 1 0,1 0 0,0 1 0,0 0 0,-8 3 0,-1 0 0,1 0 0,-1-1 0,1-1 0,-1 0 0,-28 1 0,22-2 0,-58 2 0,-77-4 0,52-2 0,-1272 2 0,1349-2 0,-1 0 0,-34-8 0,36 4 0,-2 2 0,-39-1 0,-72 5 0,-238 10 0,-36-3 0,256-9 0,138 3 0,-33 6 0,11 0 0,18-4 0,-34 11 0,5-1 0,-11 6 0,49-14 0,0-1 0,0 0 0,-1-1 0,-21 3 0,-89 7 0,78-6 0,-70 1 0,84-9 0,-171-6 0,165 4 0,1-3 0,0-1 0,-47-15 0,62 17 0,0 0 0,-1 2 0,0 1 0,1 0 0,-1 2 0,-27 3 0,-17-1 0,29-2 0,1-1 0,-1-3 0,-63-13 0,62 7 0,0 2 0,-1 1 0,-1 2 0,-42 1 0,-45-3 0,5-1 0,92 8 0,-24 0 0,-73 10 0,97-7 0,-46-2 0,3 1 0,23 4 0,-13 1 0,-597-6 0,326-2 0,318 0 0,-30-5 0,-18-1 0,55 6 0,-1 0 0,1-1 0,-1 0 0,1-1 0,-22-8 0,-55-29 0,41 18 0,21 9 0,0-1 0,-45-32 0,66 42 0,-1 1 0,1 0 0,-1 1 0,-11-5 0,11 5 0,0 0 0,0 0 0,0-1 0,1 0 0,-8-5 0,-93-68 0,55 36 0,9 5 0,37 31 0,0 0 0,0 0 0,1-1 0,0 0 0,-6-9 0,6 9 0,1 0 0,-1 0 0,0 1 0,0-1 0,-1 1 0,-6-5 0,6 5 0,1 0 0,0 1 0,0-2 0,1 1 0,-1 0 0,1-1 0,0 1 0,0-1 0,-4-8 0,-13-20 0,12 23 0,0-1 0,1 0 0,1 0 0,-1 0 0,2-1 0,0 0 0,0 0 0,1 0 0,-4-20 0,6 26 0,0-1 0,0 0 0,0 1 0,-1 0 0,0-1 0,-4-5 0,-10-23 0,-7-22 0,17 42 0,1 0 0,0 0 0,1-1 0,-4-20 0,5 18 0,-1-1 0,-1 1 0,0 1 0,-1-1 0,-1 1 0,-18-28 0,11 11 0,13 28 0,0 0 0,-1 0 0,0 0 0,0 0 0,-4-6 0,2 5 0,0-1 0,1 0 0,0 0 0,-4-13 0,-9-17 0,13 28 0,-1 0 0,2 0 0,-1-1 0,-3-20 0,-5-16 0,-13-19 0,11 33 0,-9-37 0,13 19 0,8 37 0,0 0 0,-2 0 0,1 0 0,-9-18 0,1 7 0,2 0 0,0-1 0,1 0 0,2 0 0,1-1 0,1 0 0,1 0 0,1-49 0,1 60 0,-5-32 0,-1-15 0,7 46 0,-1-6 0,1 0 0,2 0 0,6-38 0,-2 33 0,-3 12 0,1 0 0,0 1 0,12-28 0,-1 8 0,18-65 0,4-10 0,-28 89 0,-1 0 0,0-1 0,-2 0 0,7-45 0,-10 47 0,1 1 0,12-35 0,2-9 0,5-14 0,-9 36 0,5-57 0,-6 61 0,23-48 0,-13 30 0,-17 37 0,2 0 0,0 0 0,15-22 0,13-25 0,-28 48 0,1 0 0,1 1 0,14-19 0,-15 23 0,0-1 0,9-18 0,3-4 0,-14 26 0,0 0 0,1 0 0,10-8 0,3-4 0,-13 12 0,1 2 0,16-12 0,16-15 0,-34 28 0,0 0 0,0 0 0,0 1 0,1 0 0,-1 0 0,11-4 0,-9 4 0,5-4 0,0 0 0,16-15 0,-18 14 0,0 1 0,0 0 0,18-8 0,-22 12 0,1-1 0,-1 0 0,0 0 0,15-14 0,-14 11 0,0 1 0,18-12 0,-19 14 0,0 0 0,-1 0 0,0-1 0,9-10 0,15-14 0,71-59 0,-72 63 0,-23 20 0,0 1 0,1-1 0,-1 1 0,1 1 0,10-6 0,-10 6 0,1 0 0,-1 0 0,8-8 0,12-8 0,57-33 0,7-7-1365,-82 55-5461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2T15:24:38.151"/>
    </inkml:context>
    <inkml:brush xml:id="br0">
      <inkml:brushProperty name="width" value="0.22049" units="cm"/>
      <inkml:brushProperty name="height" value="0.22049" units="cm"/>
      <inkml:brushProperty name="color" value="#FFC000"/>
    </inkml:brush>
  </inkml:definitions>
  <inkml:trace contextRef="#ctx0" brushRef="#br0">1511 467 24575,'6'-1'0,"0"0"0,0 0 0,0-1 0,0 1 0,-1-1 0,1-1 0,-1 1 0,7-5 0,-4 3 0,0 1 0,-1 0 0,14-4 0,38-1 0,-44 7 0,-1-1 0,0 0 0,0-1 0,18-6 0,-17 5 0,1 1 0,-1 0 0,1 2 0,-1-1 0,1 2 0,0 0 0,15 3 0,18-2 0,16-2 0,67 3 0,-27 14 0,-41-4 0,-36-7 0,-18-3 0,1 0 0,-1-1 0,0 0 0,13-1 0,-19 0 0,1-1 0,-1 0 0,0 0 0,0 0 0,0 0 0,0-1 0,0 0 0,0 1 0,-1-1 0,1-1 0,-1 1 0,1-1 0,-1 1 0,4-4 0,1-3 0,0-1 0,-1 1 0,11-19 0,7-8 0,-18 26 0,-1 0 0,-1 1 0,8-19 0,8-16 0,-17 36 0,0-1 0,0 1 0,-1-1 0,2-9 0,-2 9 0,0-1 0,0 1 0,7-13 0,-5 13 0,-3 4 0,1 0 0,0 1 0,0-1 0,0 1 0,7-7 0,-8 9 0,0 1 0,0-1 0,0 1 0,1-1 0,-1 1 0,1 0 0,-1 0 0,1 0 0,0 1 0,-1-1 0,1 1 0,0-1 0,-1 1 0,5 0 0,-7 0 0,8-1 0,0 1 0,-1 0 0,1 0 0,-1 1 0,16 3 0,-21-4 0,0 1 0,0 0 0,0 0 0,0 1 0,0-1 0,0 0 0,0 1 0,0-1 0,-1 1 0,1-1 0,0 1 0,-1 0 0,1 0 0,-1 0 0,0-1 0,0 2 0,0-1 0,0 0 0,0 0 0,0 0 0,0 0 0,0 1 0,0 2 0,2 14 0,-2-11 0,1 0 0,-1-1 0,2 1 0,-1-1 0,1 0 0,5 11 0,-7-16 0,-1-1 0,1 0 0,0 0 0,0 1 0,1-1 0,-1 0 0,0 0 0,0 0 0,0 0 0,1-1 0,-1 1 0,1 0 0,-1 0 0,0-1 0,4 2 0,-3-2 0,0 0 0,1 0 0,-1 0 0,0 0 0,1 0 0,-1 0 0,0-1 0,1 1 0,-1-1 0,0 1 0,0-1 0,1 0 0,2-2 0,10-5 0,0-2 0,0 1 0,18-18 0,-30 24 0,0-1 0,0 1 0,0-1 0,0 0 0,-1 0 0,4-8 0,-4 8 0,0 0 0,0 0 0,1 0 0,-1 0 0,1 1 0,0-1 0,0 1 0,5-5 0,4-1 0,0 1 0,0 0 0,1 1 0,0 1 0,1 0 0,-1 1 0,1 0 0,0 1 0,0 1 0,1 0 0,-1 1 0,0 0 0,1 1 0,14 1 0,45 1 0,-27-2 0,80 10 0,-74-3 0,-34-5 0,33 7 0,61 6 0,-91-10 0,1-1 0,25 0 0,10 1 0,-14 2 0,1 3 0,47 15 0,-40-13 0,10 4 0,-49-11 0,1-1 0,0 0 0,14 0 0,-14-1 0,-1 0 0,1 0 0,17 7 0,-10-2 0,0-2 0,1 0 0,0-1 0,37 2 0,91-6 0,-63-2 0,-61 2 0,83 3 0,-93-1 0,0 0 0,0 1 0,0 1 0,27 11 0,-16-6 0,35 9 0,-34-11 0,30 11 0,-35-10 0,1-2 0,0 0 0,0-2 0,41 3 0,19 3 0,-49-6 0,0-2 0,52-2 0,-31-1 0,-50 1 0,1-1 0,-1 0 0,0-1 0,1 1 0,-1-1 0,0 0 0,0-1 0,0 0 0,0 0 0,8-6 0,-6 5 0,-1 0 0,0 0 0,1 0 0,0 1 0,0 0 0,8-1 0,24-5 0,0 0 0,53-22 0,-82 28 0,0 0 0,1 0 0,-1 1 0,1 0 0,21 0 0,59 7 0,5 10 0,-81-13 0,-1 2 0,1 0 0,20 10 0,-22-9 0,5 3 0,-1 2 0,0 1 0,0 0 0,28 24 0,-11-3 0,-27-24 0,0 0 0,0 0 0,1-1 0,19 11 0,-22-14 0,0 0 0,0 0 0,0 1 0,-1-1 0,1 1 0,-1 0 0,0 1 0,-1 0 0,1-1 0,4 9 0,-6-10 0,0 0 0,1 0 0,0 0 0,0-1 0,5 4 0,18 17 0,-17-10 0,-7-9 0,0 0 0,0-1 0,1 0 0,0 0 0,-1 0 0,1 0 0,1 0 0,-1-1 0,1 0 0,8 5 0,19 13 0,-26-17 0,0 1 0,1-1 0,0 0 0,14 5 0,6 4 0,-22-10 0,-1-1 0,1 0 0,0 0 0,0 0 0,-1 0 0,10 1 0,1 0 0,-1 0 0,26 10 0,3 0 0,62 5 0,-69-13 0,28-2 0,-47-2 0,0-1 0,33 7 0,45 10 0,-61-14 0,0-1 0,39-3 0,-42 0 0,0 1 0,59 8 0,-64-3 0,-2 1 0,1 0 0,31 14 0,-10-4 0,-39-14 0,0-1 0,0 2 0,0-1 0,0 1 0,0 0 0,-1 0 0,1 1 0,-1 0 0,0 0 0,0 1 0,0-1 0,7 9 0,26 27 0,-31-33 0,0 1 0,0 0 0,-1 1 0,0-1 0,9 16 0,-11-15 0,0-1 0,1 0 0,0-1 0,0 0 0,0 1 0,1-2 0,0 1 0,14 9 0,2-1 0,42 19 0,-62-32 0,41 21 0,50 22 0,-69-34 0,-1 2 0,-1 0 0,31 24 0,-33-22 0,14 13 0,-28-21 0,0 0 0,1-1 0,0 0 0,9 5 0,45 27 0,-41-25 0,0 0 0,31 13 0,-42-21 0,0 0 0,-1 1 0,17 13 0,-18-13 0,1 1 0,0-2 0,0 1 0,13 5 0,7 0 0,0 2 0,44 27 0,-60-32 0,1-2 0,0 1 0,29 8 0,-26-10 0,0 1 0,26 13 0,-22-7 0,0-1 0,1-1 0,1 0 0,37 9 0,-52-16 0,0 0 0,0 0 0,0 1 0,0 0 0,9 7 0,7 3 0,111 51 0,-107-51 0,0-1 0,46 15 0,149 42 0,-72-39 0,-120-25 0,-7-1 0,47 17 0,33 15 0,-79-30 0,1-1 0,34 3 0,-30-4 0,34 8 0,-23 3 0,-32-12 0,0-1 0,0 0 0,0 0 0,0 0 0,11 0 0,85 14 0,-33-4 0,-62-11 0,0 1 0,-1 0 0,1 0 0,-1 1 0,0 0 0,0 1 0,12 8 0,-8-5 0,0 0 0,15 5 0,153 66 0,-158-71 0,0 0 0,1-1 0,0-2 0,0 0 0,34 2 0,-19-3 0,52 13 0,29 3 0,-60-14 0,107 24 0,-150-27 0,0-1 0,0 0 0,20-1 0,-17 0 0,35 4 0,-28 0 0,173 27 0,-9-10 0,-154-17 0,144 26 0,-145-24 0,63 3 0,-54-6 0,21 0 0,23 3 0,-21-1 0,122-5 0,-87-3 0,-67 4 0,55 8 0,-59-7 0,44-1 0,-47-3 0,0 2 0,30 5 0,6 2 0,26 6 0,-67-10 0,-1 0 0,46-1 0,-17-1 0,10 4 0,34 1 0,-78-6 0,33 5 0,-32-2 0,33 0 0,19-6 0,80 4 0,-142-1 0,0 1 0,-1 1 0,1 0 0,-1 0 0,1 0 0,-1 1 0,0 1 0,10 6 0,26 13 0,108 56 0,-129-66 0,20 5 0,-33-15 0,0 1 0,1 0 0,12 8 0,-1 2 0,-1 0 0,0 2 0,-1 0 0,-1 1 0,-1 1 0,-1 1 0,28 40 0,-22-28 0,-18-25 0,0 0 0,0 0 0,0 1 0,-1-1 0,4 10 0,18 48 0,13 41 0,-34-90 0,-1 0 0,-1 0 0,0 1 0,0 30 0,-2-29 0,1 0 0,1 0 0,8 29 0,-1-6 0,6 42 0,3 30 0,-11-79 0,-2 0 0,3 68 0,-9-43 0,-1 51 0,-4-84 0,-1-1 0,-1 1 0,-1-1 0,-2-1 0,-22 44 0,24-51 0,-3 4 0,-22 31 0,8-15 0,11-6 0,13-27 0,-1 1 0,0-1 0,0 0 0,0 0 0,0 0 0,-1 0 0,0 0 0,1 0 0,-7 5 0,1 0 0,-1 1 0,1 0 0,0 0 0,1 1 0,0 0 0,1 0 0,-5 13 0,3-7 0,-1-2 0,-17 27 0,2-7 0,20-28 0,-1 1 0,0-1 0,-1 0 0,0 0 0,0 0 0,-9 7 0,-13 14 0,25-24 0,0-1 0,-1 1 0,1 0 0,-1-1 0,0 0 0,0 0 0,0 0 0,0 0 0,0-1 0,-1 1 0,0-1 0,-6 2 0,-73 21 0,47-12 0,-55 10 0,-7 6 0,90-27 0,1 1 0,-1 0 0,1 1 0,-1 0 0,1 0 0,0 1 0,-7 6 0,3-4 0,1 0 0,-18 7 0,7-6 0,-1-1 0,-1-1 0,1-1 0,-1-1 0,-34 1 0,-3 1 0,-32 2 0,-596-9 0,677 1 0,1-1 0,0-1 0,0 0 0,0 0 0,0-1 0,-15-6 0,-61-32 0,79 36 0,-39-13 0,37 15 0,0-1 0,1 0 0,-1 0 0,-11-7 0,6 2 0,0 0 0,-1 2 0,0 0 0,-1 0 0,1 2 0,-1 0 0,0 1 0,-1 1 0,-33-3 0,32 3 0,0 0 0,-31-10 0,-15-4 0,-243-50 0,267 55 0,-47-21 0,51 18 0,-64-16 0,71 22 0,1 0 0,-32-15 0,-24-9 0,69 28 0,-37-12 0,-86-15 0,36 12 0,-37-4 0,73 11 0,49 9 0,1 0 0,-29-2 0,-1 4 0,-67-4 0,24-1 0,-116 6 0,91 3 0,-333-2 0,420 2 0,-1 0 0,-36 10 0,-5 0 0,40-6 0,0 1 0,1 1 0,-33 14 0,34-11 0,0-1 0,-1-2 0,-40 6 0,48-11 0,-22 2 0,-48 0 0,66-4 0,-37 7 0,6-2 0,6-1 0,-88 4 0,106-10 0,1 2 0,-1 2 0,1 1 0,0 1 0,0 1 0,-57 21 0,53-14 0,23-10 0,0 1 0,1 1 0,0-1 0,0 2 0,1 0 0,-18 12 0,11-6 0,0 0 0,0-2 0,-2 0 0,-22 9 0,-15 8 0,40-20 0,1-1 0,-1-1 0,-32 8 0,34-11 0,0 2 0,0 0 0,0 0 0,1 1 0,0 1 0,-14 8 0,12-4 0,-2-2 0,-33 14 0,42-19 0,1-2 0,-1 1 0,-12 0 0,14-1 0,0-1 0,-1 1 0,1 0 0,0 1 0,0 0 0,-8 3 0,-1 0 0,1 0 0,-1-1 0,1-1 0,-1 0 0,-28 1 0,22-2 0,-58 2 0,-77-4 0,52-2 0,-1272 2 0,1349-2 0,-1 0 0,-34-8 0,36 4 0,-2 2 0,-39-1 0,-72 5 0,-238 10 0,-36-3 0,256-9 0,138 3 0,-33 6 0,11 0 0,18-4 0,-34 11 0,5-1 0,-11 6 0,49-14 0,0-1 0,0 0 0,-1-1 0,-21 3 0,-89 7 0,78-6 0,-70 1 0,84-9 0,-171-6 0,165 4 0,1-3 0,0-1 0,-47-15 0,62 17 0,0 0 0,-1 2 0,0 1 0,1 0 0,-1 2 0,-27 3 0,-17-1 0,29-2 0,1-1 0,-1-3 0,-63-13 0,62 7 0,0 2 0,-1 1 0,-1 2 0,-42 1 0,-45-3 0,5-1 0,92 8 0,-24 0 0,-73 10 0,97-7 0,-46-2 0,3 1 0,23 4 0,-13 1 0,-597-6 0,326-2 0,318 0 0,-30-5 0,-18-1 0,55 6 0,-1 0 0,1-1 0,-1 0 0,1-1 0,-22-8 0,-55-29 0,41 18 0,21 9 0,0-1 0,-45-32 0,66 42 0,-1 1 0,1 0 0,-1 1 0,-11-5 0,11 5 0,0 0 0,0 0 0,0-1 0,1 0 0,-8-5 0,-93-68 0,55 36 0,9 5 0,37 31 0,0 0 0,0 0 0,1-1 0,0 0 0,-6-9 0,6 9 0,1 0 0,-1 0 0,0 1 0,0-1 0,-1 1 0,-6-5 0,6 5 0,1 0 0,0 1 0,0-2 0,1 1 0,-1 0 0,1-1 0,0 1 0,0-1 0,-4-8 0,-13-20 0,12 23 0,0-1 0,1 0 0,1 0 0,-1 0 0,2-1 0,0 0 0,0 0 0,1 0 0,-4-20 0,6 26 0,0-1 0,0 0 0,0 1 0,-1 0 0,0-1 0,-4-5 0,-10-23 0,-7-22 0,17 42 0,1 0 0,0 0 0,1-1 0,-4-20 0,5 18 0,-1-1 0,-1 1 0,0 1 0,-1-1 0,-1 1 0,-18-28 0,11 11 0,13 28 0,0 0 0,-1 0 0,0 0 0,0 0 0,-4-6 0,2 5 0,0-1 0,1 0 0,0 0 0,-4-13 0,-9-17 0,13 28 0,-1 0 0,2 0 0,-1-1 0,-3-20 0,-5-16 0,-13-19 0,11 33 0,-9-37 0,13 19 0,8 37 0,0 0 0,-2 0 0,1 0 0,-9-18 0,1 7 0,2 0 0,0-1 0,1 0 0,2 0 0,1-1 0,1 0 0,1 0 0,1-49 0,1 60 0,-5-32 0,-1-15 0,7 46 0,-1-6 0,1 0 0,2 0 0,6-38 0,-2 33 0,-3 12 0,1 0 0,0 1 0,12-28 0,-1 8 0,18-65 0,4-10 0,-28 89 0,-1 0 0,0-1 0,-2 0 0,7-45 0,-10 47 0,1 1 0,12-35 0,2-9 0,5-14 0,-9 36 0,5-57 0,-6 61 0,23-48 0,-13 30 0,-17 37 0,2 0 0,0 0 0,15-22 0,13-25 0,-28 48 0,1 0 0,1 1 0,14-19 0,-15 23 0,0-1 0,9-18 0,3-4 0,-14 26 0,0 0 0,1 0 0,10-8 0,3-4 0,-13 12 0,1 2 0,16-12 0,16-15 0,-34 28 0,0 0 0,0 0 0,0 1 0,1 0 0,-1 0 0,11-4 0,-9 4 0,5-4 0,0 0 0,16-15 0,-18 14 0,0 1 0,0 0 0,18-8 0,-22 12 0,1-1 0,-1 0 0,0 0 0,15-14 0,-14 11 0,0 1 0,18-12 0,-19 14 0,0 0 0,-1 0 0,0-1 0,9-10 0,15-14 0,71-59 0,-72 63 0,-23 20 0,0 1 0,1-1 0,-1 1 0,1 1 0,10-6 0,-10 6 0,1 0 0,-1 0 0,8-8 0,12-8 0,57-33 0,7-7-1365,-82 55-5461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2:06:54.591"/>
    </inkml:context>
    <inkml:brush xml:id="br0">
      <inkml:brushProperty name="width" value="0.22049" units="cm"/>
      <inkml:brushProperty name="height" value="0.22049" units="cm"/>
      <inkml:brushProperty name="color" value="#FFC000"/>
    </inkml:brush>
  </inkml:definitions>
  <inkml:trace contextRef="#ctx0" brushRef="#br0">1511 467 24575,'6'-1'0,"0"0"0,0 0 0,0-1 0,0 1 0,-1-1 0,1-1 0,-1 1 0,7-5 0,-4 3 0,0 1 0,-1 0 0,14-4 0,38-1 0,-44 7 0,-1-1 0,0 0 0,0-1 0,18-6 0,-17 5 0,1 1 0,-1 0 0,1 2 0,-1-1 0,1 2 0,0 0 0,15 3 0,18-2 0,16-2 0,67 3 0,-27 14 0,-41-4 0,-36-7 0,-18-3 0,1 0 0,-1-1 0,0 0 0,13-1 0,-19 0 0,1-1 0,-1 0 0,0 0 0,0 0 0,0 0 0,0-1 0,0 0 0,0 1 0,-1-1 0,1-1 0,-1 1 0,1-1 0,-1 1 0,4-4 0,1-3 0,0-1 0,-1 1 0,11-19 0,7-8 0,-18 26 0,-1 0 0,-1 1 0,8-19 0,8-16 0,-17 36 0,0-1 0,0 1 0,-1-1 0,2-9 0,-2 9 0,0-1 0,0 1 0,7-13 0,-5 13 0,-3 4 0,1 0 0,0 1 0,0-1 0,0 1 0,7-7 0,-8 9 0,0 1 0,0-1 0,0 1 0,1-1 0,-1 1 0,1 0 0,-1 0 0,1 0 0,0 1 0,-1-1 0,1 1 0,0-1 0,-1 1 0,5 0 0,-7 0 0,8-1 0,0 1 0,-1 0 0,1 0 0,-1 1 0,16 3 0,-21-4 0,0 1 0,0 0 0,0 0 0,0 1 0,0-1 0,0 0 0,0 1 0,0-1 0,-1 1 0,1-1 0,0 1 0,-1 0 0,1 0 0,-1 0 0,0-1 0,0 2 0,0-1 0,0 0 0,0 0 0,0 0 0,0 0 0,0 1 0,0 2 0,2 14 0,-2-11 0,1 0 0,-1-1 0,2 1 0,-1-1 0,1 0 0,5 11 0,-7-16 0,-1-1 0,1 0 0,0 0 0,0 1 0,1-1 0,-1 0 0,0 0 0,0 0 0,0 0 0,1-1 0,-1 1 0,1 0 0,-1 0 0,0-1 0,4 2 0,-3-2 0,0 0 0,1 0 0,-1 0 0,0 0 0,1 0 0,-1 0 0,0-1 0,1 1 0,-1-1 0,0 1 0,0-1 0,1 0 0,2-2 0,10-5 0,0-2 0,0 1 0,18-18 0,-30 24 0,0-1 0,0 1 0,0-1 0,0 0 0,-1 0 0,4-8 0,-4 8 0,0 0 0,0 0 0,1 0 0,-1 0 0,1 1 0,0-1 0,0 1 0,5-5 0,4-1 0,0 1 0,0 0 0,1 1 0,0 1 0,1 0 0,-1 1 0,1 0 0,0 1 0,0 1 0,1 0 0,-1 1 0,0 0 0,1 1 0,14 1 0,45 1 0,-27-2 0,80 10 0,-74-3 0,-34-5 0,33 7 0,61 6 0,-91-10 0,1-1 0,25 0 0,10 1 0,-14 2 0,1 3 0,47 15 0,-40-13 0,10 4 0,-49-11 0,1-1 0,0 0 0,14 0 0,-14-1 0,-1 0 0,1 0 0,17 7 0,-10-2 0,0-2 0,1 0 0,0-1 0,37 2 0,91-6 0,-63-2 0,-61 2 0,83 3 0,-93-1 0,0 0 0,0 1 0,0 1 0,27 11 0,-16-6 0,35 9 0,-34-11 0,30 11 0,-35-10 0,1-2 0,0 0 0,0-2 0,41 3 0,19 3 0,-49-6 0,0-2 0,52-2 0,-31-1 0,-50 1 0,1-1 0,-1 0 0,0-1 0,1 1 0,-1-1 0,0 0 0,0-1 0,0 0 0,0 0 0,8-6 0,-6 5 0,-1 0 0,0 0 0,1 0 0,0 1 0,0 0 0,8-1 0,24-5 0,0 0 0,53-22 0,-82 28 0,0 0 0,1 0 0,-1 1 0,1 0 0,21 0 0,59 7 0,5 10 0,-81-13 0,-1 2 0,1 0 0,20 10 0,-22-9 0,5 3 0,-1 2 0,0 1 0,0 0 0,28 24 0,-11-3 0,-27-24 0,0 0 0,0 0 0,1-1 0,19 11 0,-22-14 0,0 0 0,0 0 0,0 1 0,-1-1 0,1 1 0,-1 0 0,0 1 0,-1 0 0,1-1 0,4 9 0,-6-10 0,0 0 0,1 0 0,0 0 0,0-1 0,5 4 0,18 17 0,-17-10 0,-7-9 0,0 0 0,0-1 0,1 0 0,0 0 0,-1 0 0,1 0 0,1 0 0,-1-1 0,1 0 0,8 5 0,19 13 0,-26-17 0,0 1 0,1-1 0,0 0 0,14 5 0,6 4 0,-22-10 0,-1-1 0,1 0 0,0 0 0,0 0 0,-1 0 0,10 1 0,1 0 0,-1 0 0,26 10 0,3 0 0,62 5 0,-69-13 0,28-2 0,-47-2 0,0-1 0,33 7 0,45 10 0,-61-14 0,0-1 0,39-3 0,-42 0 0,0 1 0,59 8 0,-64-3 0,-2 1 0,1 0 0,31 14 0,-10-4 0,-39-14 0,0-1 0,0 2 0,0-1 0,0 1 0,0 0 0,-1 0 0,1 1 0,-1 0 0,0 0 0,0 1 0,0-1 0,7 9 0,26 27 0,-31-33 0,0 1 0,0 0 0,-1 1 0,0-1 0,9 16 0,-11-15 0,0-1 0,1 0 0,0-1 0,0 0 0,0 1 0,1-2 0,0 1 0,14 9 0,2-1 0,42 19 0,-62-32 0,41 21 0,50 22 0,-69-34 0,-1 2 0,-1 0 0,31 24 0,-33-22 0,14 13 0,-28-21 0,0 0 0,1-1 0,0 0 0,9 5 0,45 27 0,-41-25 0,0 0 0,31 13 0,-42-21 0,0 0 0,-1 1 0,17 13 0,-18-13 0,1 1 0,0-2 0,0 1 0,13 5 0,7 0 0,0 2 0,44 27 0,-60-32 0,1-2 0,0 1 0,29 8 0,-26-10 0,0 1 0,26 13 0,-22-7 0,0-1 0,1-1 0,1 0 0,37 9 0,-52-16 0,0 0 0,0 0 0,0 1 0,0 0 0,9 7 0,7 3 0,111 51 0,-107-51 0,0-1 0,46 15 0,149 42 0,-72-39 0,-120-25 0,-7-1 0,47 17 0,33 15 0,-79-30 0,1-1 0,34 3 0,-30-4 0,34 8 0,-23 3 0,-32-12 0,0-1 0,0 0 0,0 0 0,0 0 0,11 0 0,85 14 0,-33-4 0,-62-11 0,0 1 0,-1 0 0,1 0 0,-1 1 0,0 0 0,0 1 0,12 8 0,-8-5 0,0 0 0,15 5 0,153 66 0,-158-71 0,0 0 0,1-1 0,0-2 0,0 0 0,34 2 0,-19-3 0,52 13 0,29 3 0,-60-14 0,107 24 0,-150-27 0,0-1 0,0 0 0,20-1 0,-17 0 0,35 4 0,-28 0 0,173 27 0,-9-10 0,-154-17 0,144 26 0,-145-24 0,63 3 0,-54-6 0,21 0 0,23 3 0,-21-1 0,122-5 0,-87-3 0,-67 4 0,55 8 0,-59-7 0,44-1 0,-47-3 0,0 2 0,30 5 0,6 2 0,26 6 0,-67-10 0,-1 0 0,46-1 0,-17-1 0,10 4 0,34 1 0,-78-6 0,33 5 0,-32-2 0,33 0 0,19-6 0,80 4 0,-142-1 0,0 1 0,-1 1 0,1 0 0,-1 0 0,1 0 0,-1 1 0,0 1 0,10 6 0,26 13 0,108 56 0,-129-66 0,20 5 0,-33-15 0,0 1 0,1 0 0,12 8 0,-1 2 0,-1 0 0,0 2 0,-1 0 0,-1 1 0,-1 1 0,-1 1 0,28 40 0,-22-28 0,-18-25 0,0 0 0,0 0 0,0 1 0,-1-1 0,4 10 0,18 48 0,13 41 0,-34-90 0,-1 0 0,-1 0 0,0 1 0,0 30 0,-2-29 0,1 0 0,1 0 0,8 29 0,-1-6 0,6 42 0,3 30 0,-11-79 0,-2 0 0,3 68 0,-9-43 0,-1 51 0,-4-84 0,-1-1 0,-1 1 0,-1-1 0,-2-1 0,-22 44 0,24-51 0,-3 4 0,-22 31 0,8-15 0,11-6 0,13-27 0,-1 1 0,0-1 0,0 0 0,0 0 0,0 0 0,-1 0 0,0 0 0,1 0 0,-7 5 0,1 0 0,-1 1 0,1 0 0,0 0 0,1 1 0,0 0 0,1 0 0,-5 13 0,3-7 0,-1-2 0,-17 27 0,2-7 0,20-28 0,-1 1 0,0-1 0,-1 0 0,0 0 0,0 0 0,-9 7 0,-13 14 0,25-24 0,0-1 0,-1 1 0,1 0 0,-1-1 0,0 0 0,0 0 0,0 0 0,0 0 0,0-1 0,-1 1 0,0-1 0,-6 2 0,-73 21 0,47-12 0,-55 10 0,-7 6 0,90-27 0,1 1 0,-1 0 0,1 1 0,-1 0 0,1 0 0,0 1 0,-7 6 0,3-4 0,1 0 0,-18 7 0,7-6 0,-1-1 0,-1-1 0,1-1 0,-1-1 0,-34 1 0,-3 1 0,-32 2 0,-596-9 0,677 1 0,1-1 0,0-1 0,0 0 0,0 0 0,0-1 0,-15-6 0,-61-32 0,79 36 0,-39-13 0,37 15 0,0-1 0,1 0 0,-1 0 0,-11-7 0,6 2 0,0 0 0,-1 2 0,0 0 0,-1 0 0,1 2 0,-1 0 0,0 1 0,-1 1 0,-33-3 0,32 3 0,0 0 0,-31-10 0,-15-4 0,-243-50 0,267 55 0,-47-21 0,51 18 0,-64-16 0,71 22 0,1 0 0,-32-15 0,-24-9 0,69 28 0,-37-12 0,-86-15 0,36 12 0,-37-4 0,73 11 0,49 9 0,1 0 0,-29-2 0,-1 4 0,-67-4 0,24-1 0,-116 6 0,91 3 0,-333-2 0,420 2 0,-1 0 0,-36 10 0,-5 0 0,40-6 0,0 1 0,1 1 0,-33 14 0,34-11 0,0-1 0,-1-2 0,-40 6 0,48-11 0,-22 2 0,-48 0 0,66-4 0,-37 7 0,6-2 0,6-1 0,-88 4 0,106-10 0,1 2 0,-1 2 0,1 1 0,0 1 0,0 1 0,-57 21 0,53-14 0,23-10 0,0 1 0,1 1 0,0-1 0,0 2 0,1 0 0,-18 12 0,11-6 0,0 0 0,0-2 0,-2 0 0,-22 9 0,-15 8 0,40-20 0,1-1 0,-1-1 0,-32 8 0,34-11 0,0 2 0,0 0 0,0 0 0,1 1 0,0 1 0,-14 8 0,12-4 0,-2-2 0,-33 14 0,42-19 0,1-2 0,-1 1 0,-12 0 0,14-1 0,0-1 0,-1 1 0,1 0 0,0 1 0,0 0 0,-8 3 0,-1 0 0,1 0 0,-1-1 0,1-1 0,-1 0 0,-28 1 0,22-2 0,-58 2 0,-77-4 0,52-2 0,-1272 2 0,1349-2 0,-1 0 0,-34-8 0,36 4 0,-2 2 0,-39-1 0,-72 5 0,-238 10 0,-36-3 0,256-9 0,138 3 0,-33 6 0,11 0 0,18-4 0,-34 11 0,5-1 0,-11 6 0,49-14 0,0-1 0,0 0 0,-1-1 0,-21 3 0,-89 7 0,78-6 0,-70 1 0,84-9 0,-171-6 0,165 4 0,1-3 0,0-1 0,-47-15 0,62 17 0,0 0 0,-1 2 0,0 1 0,1 0 0,-1 2 0,-27 3 0,-17-1 0,29-2 0,1-1 0,-1-3 0,-63-13 0,62 7 0,0 2 0,-1 1 0,-1 2 0,-42 1 0,-45-3 0,5-1 0,92 8 0,-24 0 0,-73 10 0,97-7 0,-46-2 0,3 1 0,23 4 0,-13 1 0,-597-6 0,326-2 0,318 0 0,-30-5 0,-18-1 0,55 6 0,-1 0 0,1-1 0,-1 0 0,1-1 0,-22-8 0,-55-29 0,41 18 0,21 9 0,0-1 0,-45-32 0,66 42 0,-1 1 0,1 0 0,-1 1 0,-11-5 0,11 5 0,0 0 0,0 0 0,0-1 0,1 0 0,-8-5 0,-93-68 0,55 36 0,9 5 0,37 31 0,0 0 0,0 0 0,1-1 0,0 0 0,-6-9 0,6 9 0,1 0 0,-1 0 0,0 1 0,0-1 0,-1 1 0,-6-5 0,6 5 0,1 0 0,0 1 0,0-2 0,1 1 0,-1 0 0,1-1 0,0 1 0,0-1 0,-4-8 0,-13-20 0,12 23 0,0-1 0,1 0 0,1 0 0,-1 0 0,2-1 0,0 0 0,0 0 0,1 0 0,-4-20 0,6 26 0,0-1 0,0 0 0,0 1 0,-1 0 0,0-1 0,-4-5 0,-10-23 0,-7-22 0,17 42 0,1 0 0,0 0 0,1-1 0,-4-20 0,5 18 0,-1-1 0,-1 1 0,0 1 0,-1-1 0,-1 1 0,-18-28 0,11 11 0,13 28 0,0 0 0,-1 0 0,0 0 0,0 0 0,-4-6 0,2 5 0,0-1 0,1 0 0,0 0 0,-4-13 0,-9-17 0,13 28 0,-1 0 0,2 0 0,-1-1 0,-3-20 0,-5-16 0,-13-19 0,11 33 0,-9-37 0,13 19 0,8 37 0,0 0 0,-2 0 0,1 0 0,-9-18 0,1 7 0,2 0 0,0-1 0,1 0 0,2 0 0,1-1 0,1 0 0,1 0 0,1-49 0,1 60 0,-5-32 0,-1-15 0,7 46 0,-1-6 0,1 0 0,2 0 0,6-38 0,-2 33 0,-3 12 0,1 0 0,0 1 0,12-28 0,-1 8 0,18-65 0,4-10 0,-28 89 0,-1 0 0,0-1 0,-2 0 0,7-45 0,-10 47 0,1 1 0,12-35 0,2-9 0,5-14 0,-9 36 0,5-57 0,-6 61 0,23-48 0,-13 30 0,-17 37 0,2 0 0,0 0 0,15-22 0,13-25 0,-28 48 0,1 0 0,1 1 0,14-19 0,-15 23 0,0-1 0,9-18 0,3-4 0,-14 26 0,0 0 0,1 0 0,10-8 0,3-4 0,-13 12 0,1 2 0,16-12 0,16-15 0,-34 28 0,0 0 0,0 0 0,0 1 0,1 0 0,-1 0 0,11-4 0,-9 4 0,5-4 0,0 0 0,16-15 0,-18 14 0,0 1 0,0 0 0,18-8 0,-22 12 0,1-1 0,-1 0 0,0 0 0,15-14 0,-14 11 0,0 1 0,18-12 0,-19 14 0,0 0 0,-1 0 0,0-1 0,9-10 0,15-14 0,71-59 0,-72 63 0,-23 20 0,0 1 0,1-1 0,-1 1 0,1 1 0,10-6 0,-10 6 0,1 0 0,-1 0 0,8-8 0,12-8 0,57-33 0,7-7-1365,-82 55-5461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9T22:06:54.591"/>
    </inkml:context>
    <inkml:brush xml:id="br0">
      <inkml:brushProperty name="width" value="0.22049" units="cm"/>
      <inkml:brushProperty name="height" value="0.22049" units="cm"/>
      <inkml:brushProperty name="color" value="#FFC000"/>
    </inkml:brush>
  </inkml:definitions>
  <inkml:trace contextRef="#ctx0" brushRef="#br0">1511 467 24575,'6'-1'0,"0"0"0,0 0 0,0-1 0,0 1 0,-1-1 0,1-1 0,-1 1 0,7-5 0,-4 3 0,0 1 0,-1 0 0,14-4 0,38-1 0,-44 7 0,-1-1 0,0 0 0,0-1 0,18-6 0,-17 5 0,1 1 0,-1 0 0,1 2 0,-1-1 0,1 2 0,0 0 0,15 3 0,18-2 0,16-2 0,67 3 0,-27 14 0,-41-4 0,-36-7 0,-18-3 0,1 0 0,-1-1 0,0 0 0,13-1 0,-19 0 0,1-1 0,-1 0 0,0 0 0,0 0 0,0 0 0,0-1 0,0 0 0,0 1 0,-1-1 0,1-1 0,-1 1 0,1-1 0,-1 1 0,4-4 0,1-3 0,0-1 0,-1 1 0,11-19 0,7-8 0,-18 26 0,-1 0 0,-1 1 0,8-19 0,8-16 0,-17 36 0,0-1 0,0 1 0,-1-1 0,2-9 0,-2 9 0,0-1 0,0 1 0,7-13 0,-5 13 0,-3 4 0,1 0 0,0 1 0,0-1 0,0 1 0,7-7 0,-8 9 0,0 1 0,0-1 0,0 1 0,1-1 0,-1 1 0,1 0 0,-1 0 0,1 0 0,0 1 0,-1-1 0,1 1 0,0-1 0,-1 1 0,5 0 0,-7 0 0,8-1 0,0 1 0,-1 0 0,1 0 0,-1 1 0,16 3 0,-21-4 0,0 1 0,0 0 0,0 0 0,0 1 0,0-1 0,0 0 0,0 1 0,0-1 0,-1 1 0,1-1 0,0 1 0,-1 0 0,1 0 0,-1 0 0,0-1 0,0 2 0,0-1 0,0 0 0,0 0 0,0 0 0,0 0 0,0 1 0,0 2 0,2 14 0,-2-11 0,1 0 0,-1-1 0,2 1 0,-1-1 0,1 0 0,5 11 0,-7-16 0,-1-1 0,1 0 0,0 0 0,0 1 0,1-1 0,-1 0 0,0 0 0,0 0 0,0 0 0,1-1 0,-1 1 0,1 0 0,-1 0 0,0-1 0,4 2 0,-3-2 0,0 0 0,1 0 0,-1 0 0,0 0 0,1 0 0,-1 0 0,0-1 0,1 1 0,-1-1 0,0 1 0,0-1 0,1 0 0,2-2 0,10-5 0,0-2 0,0 1 0,18-18 0,-30 24 0,0-1 0,0 1 0,0-1 0,0 0 0,-1 0 0,4-8 0,-4 8 0,0 0 0,0 0 0,1 0 0,-1 0 0,1 1 0,0-1 0,0 1 0,5-5 0,4-1 0,0 1 0,0 0 0,1 1 0,0 1 0,1 0 0,-1 1 0,1 0 0,0 1 0,0 1 0,1 0 0,-1 1 0,0 0 0,1 1 0,14 1 0,45 1 0,-27-2 0,80 10 0,-74-3 0,-34-5 0,33 7 0,61 6 0,-91-10 0,1-1 0,25 0 0,10 1 0,-14 2 0,1 3 0,47 15 0,-40-13 0,10 4 0,-49-11 0,1-1 0,0 0 0,14 0 0,-14-1 0,-1 0 0,1 0 0,17 7 0,-10-2 0,0-2 0,1 0 0,0-1 0,37 2 0,91-6 0,-63-2 0,-61 2 0,83 3 0,-93-1 0,0 0 0,0 1 0,0 1 0,27 11 0,-16-6 0,35 9 0,-34-11 0,30 11 0,-35-10 0,1-2 0,0 0 0,0-2 0,41 3 0,19 3 0,-49-6 0,0-2 0,52-2 0,-31-1 0,-50 1 0,1-1 0,-1 0 0,0-1 0,1 1 0,-1-1 0,0 0 0,0-1 0,0 0 0,0 0 0,8-6 0,-6 5 0,-1 0 0,0 0 0,1 0 0,0 1 0,0 0 0,8-1 0,24-5 0,0 0 0,53-22 0,-82 28 0,0 0 0,1 0 0,-1 1 0,1 0 0,21 0 0,59 7 0,5 10 0,-81-13 0,-1 2 0,1 0 0,20 10 0,-22-9 0,5 3 0,-1 2 0,0 1 0,0 0 0,28 24 0,-11-3 0,-27-24 0,0 0 0,0 0 0,1-1 0,19 11 0,-22-14 0,0 0 0,0 0 0,0 1 0,-1-1 0,1 1 0,-1 0 0,0 1 0,-1 0 0,1-1 0,4 9 0,-6-10 0,0 0 0,1 0 0,0 0 0,0-1 0,5 4 0,18 17 0,-17-10 0,-7-9 0,0 0 0,0-1 0,1 0 0,0 0 0,-1 0 0,1 0 0,1 0 0,-1-1 0,1 0 0,8 5 0,19 13 0,-26-17 0,0 1 0,1-1 0,0 0 0,14 5 0,6 4 0,-22-10 0,-1-1 0,1 0 0,0 0 0,0 0 0,-1 0 0,10 1 0,1 0 0,-1 0 0,26 10 0,3 0 0,62 5 0,-69-13 0,28-2 0,-47-2 0,0-1 0,33 7 0,45 10 0,-61-14 0,0-1 0,39-3 0,-42 0 0,0 1 0,59 8 0,-64-3 0,-2 1 0,1 0 0,31 14 0,-10-4 0,-39-14 0,0-1 0,0 2 0,0-1 0,0 1 0,0 0 0,-1 0 0,1 1 0,-1 0 0,0 0 0,0 1 0,0-1 0,7 9 0,26 27 0,-31-33 0,0 1 0,0 0 0,-1 1 0,0-1 0,9 16 0,-11-15 0,0-1 0,1 0 0,0-1 0,0 0 0,0 1 0,1-2 0,0 1 0,14 9 0,2-1 0,42 19 0,-62-32 0,41 21 0,50 22 0,-69-34 0,-1 2 0,-1 0 0,31 24 0,-33-22 0,14 13 0,-28-21 0,0 0 0,1-1 0,0 0 0,9 5 0,45 27 0,-41-25 0,0 0 0,31 13 0,-42-21 0,0 0 0,-1 1 0,17 13 0,-18-13 0,1 1 0,0-2 0,0 1 0,13 5 0,7 0 0,0 2 0,44 27 0,-60-32 0,1-2 0,0 1 0,29 8 0,-26-10 0,0 1 0,26 13 0,-22-7 0,0-1 0,1-1 0,1 0 0,37 9 0,-52-16 0,0 0 0,0 0 0,0 1 0,0 0 0,9 7 0,7 3 0,111 51 0,-107-51 0,0-1 0,46 15 0,149 42 0,-72-39 0,-120-25 0,-7-1 0,47 17 0,33 15 0,-79-30 0,1-1 0,34 3 0,-30-4 0,34 8 0,-23 3 0,-32-12 0,0-1 0,0 0 0,0 0 0,0 0 0,11 0 0,85 14 0,-33-4 0,-62-11 0,0 1 0,-1 0 0,1 0 0,-1 1 0,0 0 0,0 1 0,12 8 0,-8-5 0,0 0 0,15 5 0,153 66 0,-158-71 0,0 0 0,1-1 0,0-2 0,0 0 0,34 2 0,-19-3 0,52 13 0,29 3 0,-60-14 0,107 24 0,-150-27 0,0-1 0,0 0 0,20-1 0,-17 0 0,35 4 0,-28 0 0,173 27 0,-9-10 0,-154-17 0,144 26 0,-145-24 0,63 3 0,-54-6 0,21 0 0,23 3 0,-21-1 0,122-5 0,-87-3 0,-67 4 0,55 8 0,-59-7 0,44-1 0,-47-3 0,0 2 0,30 5 0,6 2 0,26 6 0,-67-10 0,-1 0 0,46-1 0,-17-1 0,10 4 0,34 1 0,-78-6 0,33 5 0,-32-2 0,33 0 0,19-6 0,80 4 0,-142-1 0,0 1 0,-1 1 0,1 0 0,-1 0 0,1 0 0,-1 1 0,0 1 0,10 6 0,26 13 0,108 56 0,-129-66 0,20 5 0,-33-15 0,0 1 0,1 0 0,12 8 0,-1 2 0,-1 0 0,0 2 0,-1 0 0,-1 1 0,-1 1 0,-1 1 0,28 40 0,-22-28 0,-18-25 0,0 0 0,0 0 0,0 1 0,-1-1 0,4 10 0,18 48 0,13 41 0,-34-90 0,-1 0 0,-1 0 0,0 1 0,0 30 0,-2-29 0,1 0 0,1 0 0,8 29 0,-1-6 0,6 42 0,3 30 0,-11-79 0,-2 0 0,3 68 0,-9-43 0,-1 51 0,-4-84 0,-1-1 0,-1 1 0,-1-1 0,-2-1 0,-22 44 0,24-51 0,-3 4 0,-22 31 0,8-15 0,11-6 0,13-27 0,-1 1 0,0-1 0,0 0 0,0 0 0,0 0 0,-1 0 0,0 0 0,1 0 0,-7 5 0,1 0 0,-1 1 0,1 0 0,0 0 0,1 1 0,0 0 0,1 0 0,-5 13 0,3-7 0,-1-2 0,-17 27 0,2-7 0,20-28 0,-1 1 0,0-1 0,-1 0 0,0 0 0,0 0 0,-9 7 0,-13 14 0,25-24 0,0-1 0,-1 1 0,1 0 0,-1-1 0,0 0 0,0 0 0,0 0 0,0 0 0,0-1 0,-1 1 0,0-1 0,-6 2 0,-73 21 0,47-12 0,-55 10 0,-7 6 0,90-27 0,1 1 0,-1 0 0,1 1 0,-1 0 0,1 0 0,0 1 0,-7 6 0,3-4 0,1 0 0,-18 7 0,7-6 0,-1-1 0,-1-1 0,1-1 0,-1-1 0,-34 1 0,-3 1 0,-32 2 0,-596-9 0,677 1 0,1-1 0,0-1 0,0 0 0,0 0 0,0-1 0,-15-6 0,-61-32 0,79 36 0,-39-13 0,37 15 0,0-1 0,1 0 0,-1 0 0,-11-7 0,6 2 0,0 0 0,-1 2 0,0 0 0,-1 0 0,1 2 0,-1 0 0,0 1 0,-1 1 0,-33-3 0,32 3 0,0 0 0,-31-10 0,-15-4 0,-243-50 0,267 55 0,-47-21 0,51 18 0,-64-16 0,71 22 0,1 0 0,-32-15 0,-24-9 0,69 28 0,-37-12 0,-86-15 0,36 12 0,-37-4 0,73 11 0,49 9 0,1 0 0,-29-2 0,-1 4 0,-67-4 0,24-1 0,-116 6 0,91 3 0,-333-2 0,420 2 0,-1 0 0,-36 10 0,-5 0 0,40-6 0,0 1 0,1 1 0,-33 14 0,34-11 0,0-1 0,-1-2 0,-40 6 0,48-11 0,-22 2 0,-48 0 0,66-4 0,-37 7 0,6-2 0,6-1 0,-88 4 0,106-10 0,1 2 0,-1 2 0,1 1 0,0 1 0,0 1 0,-57 21 0,53-14 0,23-10 0,0 1 0,1 1 0,0-1 0,0 2 0,1 0 0,-18 12 0,11-6 0,0 0 0,0-2 0,-2 0 0,-22 9 0,-15 8 0,40-20 0,1-1 0,-1-1 0,-32 8 0,34-11 0,0 2 0,0 0 0,0 0 0,1 1 0,0 1 0,-14 8 0,12-4 0,-2-2 0,-33 14 0,42-19 0,1-2 0,-1 1 0,-12 0 0,14-1 0,0-1 0,-1 1 0,1 0 0,0 1 0,0 0 0,-8 3 0,-1 0 0,1 0 0,-1-1 0,1-1 0,-1 0 0,-28 1 0,22-2 0,-58 2 0,-77-4 0,52-2 0,-1272 2 0,1349-2 0,-1 0 0,-34-8 0,36 4 0,-2 2 0,-39-1 0,-72 5 0,-238 10 0,-36-3 0,256-9 0,138 3 0,-33 6 0,11 0 0,18-4 0,-34 11 0,5-1 0,-11 6 0,49-14 0,0-1 0,0 0 0,-1-1 0,-21 3 0,-89 7 0,78-6 0,-70 1 0,84-9 0,-171-6 0,165 4 0,1-3 0,0-1 0,-47-15 0,62 17 0,0 0 0,-1 2 0,0 1 0,1 0 0,-1 2 0,-27 3 0,-17-1 0,29-2 0,1-1 0,-1-3 0,-63-13 0,62 7 0,0 2 0,-1 1 0,-1 2 0,-42 1 0,-45-3 0,5-1 0,92 8 0,-24 0 0,-73 10 0,97-7 0,-46-2 0,3 1 0,23 4 0,-13 1 0,-597-6 0,326-2 0,318 0 0,-30-5 0,-18-1 0,55 6 0,-1 0 0,1-1 0,-1 0 0,1-1 0,-22-8 0,-55-29 0,41 18 0,21 9 0,0-1 0,-45-32 0,66 42 0,-1 1 0,1 0 0,-1 1 0,-11-5 0,11 5 0,0 0 0,0 0 0,0-1 0,1 0 0,-8-5 0,-93-68 0,55 36 0,9 5 0,37 31 0,0 0 0,0 0 0,1-1 0,0 0 0,-6-9 0,6 9 0,1 0 0,-1 0 0,0 1 0,0-1 0,-1 1 0,-6-5 0,6 5 0,1 0 0,0 1 0,0-2 0,1 1 0,-1 0 0,1-1 0,0 1 0,0-1 0,-4-8 0,-13-20 0,12 23 0,0-1 0,1 0 0,1 0 0,-1 0 0,2-1 0,0 0 0,0 0 0,1 0 0,-4-20 0,6 26 0,0-1 0,0 0 0,0 1 0,-1 0 0,0-1 0,-4-5 0,-10-23 0,-7-22 0,17 42 0,1 0 0,0 0 0,1-1 0,-4-20 0,5 18 0,-1-1 0,-1 1 0,0 1 0,-1-1 0,-1 1 0,-18-28 0,11 11 0,13 28 0,0 0 0,-1 0 0,0 0 0,0 0 0,-4-6 0,2 5 0,0-1 0,1 0 0,0 0 0,-4-13 0,-9-17 0,13 28 0,-1 0 0,2 0 0,-1-1 0,-3-20 0,-5-16 0,-13-19 0,11 33 0,-9-37 0,13 19 0,8 37 0,0 0 0,-2 0 0,1 0 0,-9-18 0,1 7 0,2 0 0,0-1 0,1 0 0,2 0 0,1-1 0,1 0 0,1 0 0,1-49 0,1 60 0,-5-32 0,-1-15 0,7 46 0,-1-6 0,1 0 0,2 0 0,6-38 0,-2 33 0,-3 12 0,1 0 0,0 1 0,12-28 0,-1 8 0,18-65 0,4-10 0,-28 89 0,-1 0 0,0-1 0,-2 0 0,7-45 0,-10 47 0,1 1 0,12-35 0,2-9 0,5-14 0,-9 36 0,5-57 0,-6 61 0,23-48 0,-13 30 0,-17 37 0,2 0 0,0 0 0,15-22 0,13-25 0,-28 48 0,1 0 0,1 1 0,14-19 0,-15 23 0,0-1 0,9-18 0,3-4 0,-14 26 0,0 0 0,1 0 0,10-8 0,3-4 0,-13 12 0,1 2 0,16-12 0,16-15 0,-34 28 0,0 0 0,0 0 0,0 1 0,1 0 0,-1 0 0,11-4 0,-9 4 0,5-4 0,0 0 0,16-15 0,-18 14 0,0 1 0,0 0 0,18-8 0,-22 12 0,1-1 0,-1 0 0,0 0 0,15-14 0,-14 11 0,0 1 0,18-12 0,-19 14 0,0 0 0,-1 0 0,0-1 0,9-10 0,15-14 0,71-59 0,-72 63 0,-23 20 0,0 1 0,1-1 0,-1 1 0,1 1 0,10-6 0,-10 6 0,1 0 0,-1 0 0,8-8 0,12-8 0,57-33 0,7-7-1365,-82 55-5461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129">
            <a:extLst>
              <a:ext uri="{FF2B5EF4-FFF2-40B4-BE49-F238E27FC236}">
                <a16:creationId xmlns:a16="http://schemas.microsoft.com/office/drawing/2014/main" id="{131B35AC-1DC5-3D20-88C9-FB1E9232ECC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171" name="Shape 130">
            <a:extLst>
              <a:ext uri="{FF2B5EF4-FFF2-40B4-BE49-F238E27FC236}">
                <a16:creationId xmlns:a16="http://schemas.microsoft.com/office/drawing/2014/main" id="{C6AB9FB0-D63B-0109-96BD-0BF5212CBDE7}"/>
              </a:ext>
            </a:extLst>
          </p:cNvPr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CN" altLang="zh-CN">
              <a:sym typeface="Avenir Next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Avenir Next Medium"/>
        <a:ea typeface="Avenir Next Medium"/>
        <a:cs typeface="Avenir Next Medium"/>
        <a:sym typeface="Avenir Next Medium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Avenir Next Medium"/>
        <a:ea typeface="Avenir Next Medium"/>
        <a:cs typeface="Avenir Next Medium"/>
        <a:sym typeface="Avenir Next Medium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Avenir Next Medium"/>
        <a:ea typeface="Avenir Next Medium"/>
        <a:cs typeface="Avenir Next Medium"/>
        <a:sym typeface="Avenir Next Medium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Avenir Next Medium"/>
        <a:ea typeface="Avenir Next Medium"/>
        <a:cs typeface="Avenir Next Medium"/>
        <a:sym typeface="Avenir Next Medium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Avenir Next Medium"/>
        <a:ea typeface="Avenir Next Medium"/>
        <a:cs typeface="Avenir Next Medium"/>
        <a:sym typeface="Avenir Next Medium"/>
      </a:defRPr>
    </a:lvl5pPr>
    <a:lvl6pPr indent="1143000" defTabSz="457200" latinLnBrk="0">
      <a:defRPr sz="2200">
        <a:latin typeface="Avenir Next Medium"/>
        <a:ea typeface="Avenir Next Medium"/>
        <a:cs typeface="Avenir Next Medium"/>
        <a:sym typeface="Avenir Next Medium"/>
      </a:defRPr>
    </a:lvl6pPr>
    <a:lvl7pPr indent="1371600" defTabSz="457200" latinLnBrk="0">
      <a:defRPr sz="2200">
        <a:latin typeface="Avenir Next Medium"/>
        <a:ea typeface="Avenir Next Medium"/>
        <a:cs typeface="Avenir Next Medium"/>
        <a:sym typeface="Avenir Next Medium"/>
      </a:defRPr>
    </a:lvl7pPr>
    <a:lvl8pPr indent="1600200" defTabSz="457200" latinLnBrk="0">
      <a:defRPr sz="2200">
        <a:latin typeface="Avenir Next Medium"/>
        <a:ea typeface="Avenir Next Medium"/>
        <a:cs typeface="Avenir Next Medium"/>
        <a:sym typeface="Avenir Next Medium"/>
      </a:defRPr>
    </a:lvl8pPr>
    <a:lvl9pPr indent="1828800" defTabSz="457200" latinLnBrk="0">
      <a:defRPr sz="2200">
        <a:latin typeface="Avenir Next Medium"/>
        <a:ea typeface="Avenir Next Medium"/>
        <a:cs typeface="Avenir Next Medium"/>
        <a:sym typeface="Avenir Next Medium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600" dirty="0"/>
              <a:t>Thanks for the introduction—let’s dive in.</a:t>
            </a:r>
            <a:endParaRPr lang="en-US" altLang="zh-CN" sz="9600" b="0" i="0" u="none" strike="noStrike" cap="none" baseline="0" dirty="0">
              <a:solidFill>
                <a:schemeClr val="tx1"/>
              </a:solidFill>
              <a:latin typeface="Avenir Next Demi Bold" panose="020B07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241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12AC-664D-8A6B-354D-350540CC5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0304F4-6EE5-A729-1F44-691A7F436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5FE6B7-D064-9B00-C7B9-90256E7A1E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instead turning to walk on spheres [c], a grid-free [c][c] Monte Carlo approach similar to ray tracing, which does not require volumetric meshing.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[1min25s~]</a:t>
            </a:r>
          </a:p>
        </p:txBody>
      </p:sp>
    </p:spTree>
    <p:extLst>
      <p:ext uri="{BB962C8B-B14F-4D97-AF65-F5344CB8AC3E}">
        <p14:creationId xmlns:p14="http://schemas.microsoft.com/office/powerpoint/2010/main" val="3359815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review this algorithm,</a:t>
            </a:r>
          </a:p>
        </p:txBody>
      </p:sp>
    </p:spTree>
    <p:extLst>
      <p:ext uri="{BB962C8B-B14F-4D97-AF65-F5344CB8AC3E}">
        <p14:creationId xmlns:p14="http://schemas.microsoft.com/office/powerpoint/2010/main" val="574600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6B394-1FE2-B4DF-B0F6-5A13175C7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A38931-3E8B-35FE-2B71-F5B89642C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43BB0E-F22C-5A92-8BAF-BAEB35F86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look at 2D Dirichlet problem.</a:t>
            </a:r>
          </a:p>
          <a:p>
            <a:r>
              <a:rPr lang="en-US" dirty="0"/>
              <a:t>A Dirichlet BC prescribes [c] some known values on the boundary.</a:t>
            </a:r>
          </a:p>
          <a:p>
            <a:r>
              <a:rPr lang="en-US" dirty="0"/>
              <a:t>And inside the domain, we want to find a [c] harmonic function satisfying the [c] Laplace equation.</a:t>
            </a:r>
          </a:p>
        </p:txBody>
      </p:sp>
    </p:spTree>
    <p:extLst>
      <p:ext uri="{BB962C8B-B14F-4D97-AF65-F5344CB8AC3E}">
        <p14:creationId xmlns:p14="http://schemas.microsoft.com/office/powerpoint/2010/main" val="545377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1FA-016C-083B-70D7-D72FAAD0A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F3BE14-745B-DD14-9187-81E621F9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A0383-2A7A-1211-5FBE-5699D3B093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Leveraging the mean value property [c], a Monte Carlo estimator [c] can be developed to obtain solutions at any point [c] by Walk on Spheres.</a:t>
            </a:r>
            <a:br>
              <a:rPr lang="en-US" dirty="0"/>
            </a:br>
            <a:r>
              <a:rPr lang="en-US" dirty="0"/>
              <a:t>For any evaluation point [c], we expand the largest sphere [c] contained in the domain and randomly sample [c] one point on the sphere.</a:t>
            </a:r>
            <a:br>
              <a:rPr lang="en-US" dirty="0"/>
            </a:br>
            <a:r>
              <a:rPr lang="en-US" dirty="0"/>
              <a:t>We then repeat this process [c][c][c][c] until it’s within an epsilon shell of the boundary.</a:t>
            </a:r>
            <a:br>
              <a:rPr lang="en-US" dirty="0"/>
            </a:br>
            <a:r>
              <a:rPr lang="en-US" dirty="0"/>
              <a:t>And [c] we query the boundary value there [c], this is [c] our one-sample estimator for the equation.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449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FEF7F-6AE4-8893-60A7-2F691710B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35D005-9A44-6326-8013-C22B964C2F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32E8D6-6C53-67BA-A956-0C584CC8C8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[c]</a:t>
            </a:r>
          </a:p>
        </p:txBody>
      </p:sp>
    </p:spTree>
    <p:extLst>
      <p:ext uri="{BB962C8B-B14F-4D97-AF65-F5344CB8AC3E}">
        <p14:creationId xmlns:p14="http://schemas.microsoft.com/office/powerpoint/2010/main" val="1704105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29479-61EA-DFC4-5F87-17FA12F94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980781-7529-DE00-F15A-6DB7FB0B0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008E9-63EF-AA4A-C3C8-679F8AB5B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this can be noisy.</a:t>
            </a:r>
          </a:p>
        </p:txBody>
      </p:sp>
    </p:spTree>
    <p:extLst>
      <p:ext uri="{BB962C8B-B14F-4D97-AF65-F5344CB8AC3E}">
        <p14:creationId xmlns:p14="http://schemas.microsoft.com/office/powerpoint/2010/main" val="345571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30584-6904-1372-5389-9E60E55C0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D3EAD5-E3A4-8E96-20F9-4B8DE624F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6DC7BC-0610-CF04-3CAB-4F1AC46EF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can run more walks and average to reduce the variance.</a:t>
            </a:r>
          </a:p>
        </p:txBody>
      </p:sp>
    </p:spTree>
    <p:extLst>
      <p:ext uri="{BB962C8B-B14F-4D97-AF65-F5344CB8AC3E}">
        <p14:creationId xmlns:p14="http://schemas.microsoft.com/office/powerpoint/2010/main" val="628730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65EB1-C23F-8D08-784B-8BF65E44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37FA5D-A0B3-30D0-D94D-AC00BF79B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4C57D7-9BFC-8DED-EC0F-C037772AE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this is time consuming.</a:t>
            </a:r>
          </a:p>
          <a:p>
            <a:endParaRPr lang="en-US" dirty="0"/>
          </a:p>
          <a:p>
            <a:r>
              <a:rPr lang="en-US" dirty="0"/>
              <a:t>===</a:t>
            </a:r>
          </a:p>
          <a:p>
            <a:r>
              <a:rPr lang="en-US" dirty="0"/>
              <a:t>[2min18s]</a:t>
            </a:r>
          </a:p>
        </p:txBody>
      </p:sp>
    </p:spTree>
    <p:extLst>
      <p:ext uri="{BB962C8B-B14F-4D97-AF65-F5344CB8AC3E}">
        <p14:creationId xmlns:p14="http://schemas.microsoft.com/office/powerpoint/2010/main" val="324008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comes our approach; </a:t>
            </a:r>
          </a:p>
        </p:txBody>
      </p:sp>
    </p:spTree>
    <p:extLst>
      <p:ext uri="{BB962C8B-B14F-4D97-AF65-F5344CB8AC3E}">
        <p14:creationId xmlns:p14="http://schemas.microsoft.com/office/powerpoint/2010/main" val="38434889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61A3D-001F-20EB-09D5-92786A3E3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268F2-DA47-7929-47E9-860FC44E3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F74AEE-A26E-76EB-70EF-71E31FA1A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building block is the harmonic series expansion.</a:t>
            </a:r>
            <a:br>
              <a:rPr lang="en-US" dirty="0"/>
            </a:br>
            <a:r>
              <a:rPr lang="en-US" dirty="0"/>
              <a:t>Which shows that the solution [c] within the ball in the domain can be reconstructed [c] by a weighted sum </a:t>
            </a:r>
          </a:p>
        </p:txBody>
      </p:sp>
    </p:spTree>
    <p:extLst>
      <p:ext uri="{BB962C8B-B14F-4D97-AF65-F5344CB8AC3E}">
        <p14:creationId xmlns:p14="http://schemas.microsoft.com/office/powerpoint/2010/main" val="2522949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a nice rendering of a turkey leg placed in an oven, with a warm lighting.</a:t>
            </a:r>
          </a:p>
          <a:p>
            <a:r>
              <a:rPr lang="en-US" dirty="0"/>
              <a:t>This light transport simulation gives us a realistic sense of its appearance. But we might also wonder,[c] what if we actually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021FA-D580-4F5C-86AA-76C9DEC670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1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F594C-D557-4E35-F304-66F5D5E5C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9A51A-353A-4D4C-0E9A-0B195F1C78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23284-69F4-146F-FEAE-93CAA4E93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of [c] separable basis functions. And coefficients [c] are easy to compute.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[c]The zeroth order coefficient [c][c] recalls the mean value property [c]</a:t>
            </a:r>
          </a:p>
        </p:txBody>
      </p:sp>
    </p:spTree>
    <p:extLst>
      <p:ext uri="{BB962C8B-B14F-4D97-AF65-F5344CB8AC3E}">
        <p14:creationId xmlns:p14="http://schemas.microsoft.com/office/powerpoint/2010/main" val="33249948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68E3C-E417-6A7A-85EB-ABA80917F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A3839B-10DD-75DA-1071-B070820262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E19FA7-C326-8719-83A0-33058D394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And it says: averaging solutions [c] on the sphere gives out the SINGLE solution [c] at the center!</a:t>
            </a:r>
          </a:p>
          <a:p>
            <a:r>
              <a:rPr lang="en-US" altLang="zh-CN" dirty="0"/>
              <a:t>But we want the full solution within the ball, that’s why</a:t>
            </a:r>
          </a:p>
          <a:p>
            <a:r>
              <a:rPr lang="en-US" altLang="zh-CN" dirty="0"/>
              <a:t>We need more terms.</a:t>
            </a:r>
          </a:p>
        </p:txBody>
      </p:sp>
    </p:spTree>
    <p:extLst>
      <p:ext uri="{BB962C8B-B14F-4D97-AF65-F5344CB8AC3E}">
        <p14:creationId xmlns:p14="http://schemas.microsoft.com/office/powerpoint/2010/main" val="16272831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8412F-3247-CE36-6F00-A83DF6C2A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EB32B-63E7-6A54-A30F-85491CF8AF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BB8149-9A2F-3117-39BF-D8B4FFB2C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those higher order coefficients can be estimated [c] in a similar way [c] by averaging the solution weighted by </a:t>
            </a:r>
            <a:r>
              <a:rPr lang="en-US" altLang="zh-CN" dirty="0"/>
              <a:t>different sinusoids.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494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C5EB7-D8EB-54FC-A256-36CDACDD2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920503-60FA-568C-6647-E980F09E3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9D2690-3BBE-D312-A070-AB2F9B782B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 to our </a:t>
            </a:r>
            <a:r>
              <a:rPr lang="en-US" dirty="0" err="1"/>
              <a:t>WoS</a:t>
            </a:r>
            <a:r>
              <a:rPr lang="en-US" dirty="0"/>
              <a:t> algorithm:</a:t>
            </a:r>
          </a:p>
          <a:p>
            <a:r>
              <a:rPr lang="en-US" dirty="0"/>
              <a:t>Beyond simply averaging [c] these expensive N walks to [c] get a single solution at the center,</a:t>
            </a:r>
          </a:p>
        </p:txBody>
      </p:sp>
    </p:spTree>
    <p:extLst>
      <p:ext uri="{BB962C8B-B14F-4D97-AF65-F5344CB8AC3E}">
        <p14:creationId xmlns:p14="http://schemas.microsoft.com/office/powerpoint/2010/main" val="25067684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CB077-2E90-9C2E-9443-36D56BB08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A8DDA5-5162-2F9B-719F-EA4FCDFE65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3DA9C-F295-A31A-4F08-0E85B5641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[c]</a:t>
            </a:r>
          </a:p>
        </p:txBody>
      </p:sp>
    </p:spTree>
    <p:extLst>
      <p:ext uri="{BB962C8B-B14F-4D97-AF65-F5344CB8AC3E}">
        <p14:creationId xmlns:p14="http://schemas.microsoft.com/office/powerpoint/2010/main" val="8734048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682EE-E90B-9A7D-92E1-D15EAC089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3162D0-BA09-82C9-230D-CD5320D4C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2714E8-AF3A-FD6E-196D-2560FD5FF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produces the zeroth order coefficient.</a:t>
            </a:r>
          </a:p>
        </p:txBody>
      </p:sp>
    </p:spTree>
    <p:extLst>
      <p:ext uri="{BB962C8B-B14F-4D97-AF65-F5344CB8AC3E}">
        <p14:creationId xmlns:p14="http://schemas.microsoft.com/office/powerpoint/2010/main" val="8591053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EECA7-D6E2-4928-8E25-5902D5F1F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0BF6E3-FA17-F226-4317-451704806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7A4ABC-523E-CDF1-656C-D4E66038A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can do a few more weighted averages to obtain additional higher-order coefficients, up to some order L.</a:t>
            </a:r>
          </a:p>
        </p:txBody>
      </p:sp>
    </p:spTree>
    <p:extLst>
      <p:ext uri="{BB962C8B-B14F-4D97-AF65-F5344CB8AC3E}">
        <p14:creationId xmlns:p14="http://schemas.microsoft.com/office/powerpoint/2010/main" val="2784834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2EA95-8690-F6A7-34D5-CBB45BC60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531F8-3FF1-1C67-0916-9A2C20751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134FD7-B801-35C9-2236-CE92E3770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</a:t>
            </a:r>
            <a:r>
              <a:rPr lang="en-US" altLang="zh-CN" dirty="0"/>
              <a:t>n</a:t>
            </a:r>
            <a:r>
              <a:rPr lang="en-US" dirty="0"/>
              <a:t>ow With the same number of walks we can reconstruct the solution everywhere inside the disk [c] expanded from the center using the series expansion.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[c]But you may wonder, how many number of terms we need for the series.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theory [c], this is infinite, but I will show that [c] we only need 10 more higher order terms.</a:t>
            </a:r>
          </a:p>
        </p:txBody>
      </p:sp>
    </p:spTree>
    <p:extLst>
      <p:ext uri="{BB962C8B-B14F-4D97-AF65-F5344CB8AC3E}">
        <p14:creationId xmlns:p14="http://schemas.microsoft.com/office/powerpoint/2010/main" val="32932584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consider the worst-case scenario in which the domain [c] is exactly a disk, and the boundary condition is [c] a step function, which has infinite frequencies.</a:t>
            </a:r>
          </a:p>
          <a:p>
            <a:r>
              <a:rPr lang="en-US" dirty="0"/>
              <a:t>The reference solution inside the disk is shown on the left [c].</a:t>
            </a:r>
          </a:p>
          <a:p>
            <a:r>
              <a:rPr lang="en-US" dirty="0"/>
              <a:t>And we show the first order reconstruction [c] on the boundary in the right.</a:t>
            </a:r>
          </a:p>
          <a:p>
            <a:r>
              <a:rPr lang="en-US" dirty="0"/>
              <a:t>When L=1, it reconstructs a </a:t>
            </a:r>
            <a:r>
              <a:rPr lang="en-US" altLang="zh-CN" dirty="0"/>
              <a:t>sinusoid on the boundary, which is clearly a poor approximation.</a:t>
            </a:r>
          </a:p>
          <a:p>
            <a:r>
              <a:rPr lang="en-US" altLang="zh-CN" dirty="0"/>
              <a:t>We can increase L to ten [c], a hundred [c], or even a hundred thousand for a lower error… but this quickly becomes computationally expensive.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478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0FC20-6F3E-0B86-139F-8E0690E11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BE35-320E-19CD-C99C-FE19C2625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2FB69E-077F-BBBD-CD60-643AC31AC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take a look at a smaller [c] circle inside the disk,</a:t>
            </a:r>
          </a:p>
          <a:p>
            <a:r>
              <a:rPr lang="en-US" dirty="0"/>
              <a:t>We notice that the ground truth solution [c] on this 90% of the maximum circle will be much smoother. Now [c] with truncating at order 10</a:t>
            </a:r>
            <a:r>
              <a:rPr lang="en-US" baseline="30000" dirty="0"/>
              <a:t>th</a:t>
            </a:r>
            <a:r>
              <a:rPr lang="en-US" dirty="0"/>
              <a:t>, our reconstruction can already provide a good approximation.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833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C0281-FB8F-EC35-9BFC-098DCC44A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A0CA25-DAEC-20DE-CCB1-81BF9CD1C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309984-C68E-6608-A0DE-11B74AFBD1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turn on the oven and grill the food?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F44CC-343E-EC77-FF0F-520964E854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021FA-D580-4F5C-86AA-76C9DEC670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053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E0623-9D27-9657-25FE-CA52759DD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E2F710-C0BF-0743-4C45-8F97E744C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81E23E-CB29-3ECB-DFA4-8EEF60BDD0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we show our series reconstruction in the disk [c] using only 10 higher order terms.</a:t>
            </a:r>
          </a:p>
          <a:p>
            <a:r>
              <a:rPr lang="en-US" dirty="0"/>
              <a:t>If we [c] plot out the accumulated error as we expand away from the center, </a:t>
            </a:r>
          </a:p>
          <a:p>
            <a:r>
              <a:rPr lang="en-US" dirty="0"/>
              <a:t>we observe that the error remains low when the reconstruction is stopped at 90% of the disk.</a:t>
            </a:r>
          </a:p>
          <a:p>
            <a:endParaRPr lang="en-US" dirty="0"/>
          </a:p>
          <a:p>
            <a:r>
              <a:rPr lang="en-US" dirty="0"/>
              <a:t>===[5min]</a:t>
            </a:r>
          </a:p>
        </p:txBody>
      </p:sp>
    </p:spTree>
    <p:extLst>
      <p:ext uri="{BB962C8B-B14F-4D97-AF65-F5344CB8AC3E}">
        <p14:creationId xmlns:p14="http://schemas.microsoft.com/office/powerpoint/2010/main" val="13090278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FF790-0EEF-8A59-AC55-9EDF85CF1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B1237-A064-72E1-6EAD-82BF55144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D80C62-32C1-FEC0-950E-645657B234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a summary, we choose L=10 [c] in general and limit [c] reconstruction radius to 90%.</a:t>
            </a:r>
          </a:p>
          <a:p>
            <a:endParaRPr lang="en-US" dirty="0"/>
          </a:p>
          <a:p>
            <a:r>
              <a:rPr lang="en-US" dirty="0"/>
              <a:t>But how about [c] non spherical regions? Our key idea is to use more [c] disks to cover them.</a:t>
            </a:r>
          </a:p>
          <a:p>
            <a:endParaRPr lang="en-US" dirty="0"/>
          </a:p>
          <a:p>
            <a:r>
              <a:rPr lang="en-US" dirty="0"/>
              <a:t>====</a:t>
            </a:r>
          </a:p>
          <a:p>
            <a:r>
              <a:rPr lang="en-US" dirty="0"/>
              <a:t>[5min]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7015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this motivates our harmonic caching algorithm.</a:t>
            </a:r>
          </a:p>
          <a:p>
            <a:endParaRPr lang="en-US" dirty="0"/>
          </a:p>
          <a:p>
            <a:r>
              <a:rPr lang="en-US" dirty="0"/>
              <a:t>====</a:t>
            </a:r>
          </a:p>
          <a:p>
            <a:r>
              <a:rPr lang="en-US" dirty="0"/>
              <a:t>[5min]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5428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D82BC-93DD-A9FD-9600-DB23D346A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003144-490C-C295-09F3-15511D88F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916134-E24C-0617-0A41-0F9611485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In the first pass [c], we take inspiration from [c] irradiance caching algorithm and populate [c][c] a set of cache balls by lazy evaluation.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===</a:t>
            </a:r>
          </a:p>
        </p:txBody>
      </p:sp>
    </p:spTree>
    <p:extLst>
      <p:ext uri="{BB962C8B-B14F-4D97-AF65-F5344CB8AC3E}">
        <p14:creationId xmlns:p14="http://schemas.microsoft.com/office/powerpoint/2010/main" val="36084379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0B147-1A17-E125-4785-B74711A8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EA49F3-97F8-7D75-637A-F7B0258B5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35B2F5-9730-9CA2-2E31-DAD64EE42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For each cached ball [c], we record its center [c], the maximum radius [c], and harmonic coefficients [c], which can be computed using walk on spheres.</a:t>
            </a:r>
          </a:p>
        </p:txBody>
      </p:sp>
    </p:spTree>
    <p:extLst>
      <p:ext uri="{BB962C8B-B14F-4D97-AF65-F5344CB8AC3E}">
        <p14:creationId xmlns:p14="http://schemas.microsoft.com/office/powerpoint/2010/main" val="25719162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D3F62-04C8-493E-BF12-B3F84F5E9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5590F3-B97B-AC4A-0CCF-51F7E49E8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EBCF8-5B8B-CA6B-F3C8-D6EC46B96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reconstruction pass, to get the solution at a point y[c], we query all cache balls [c] overlapping this point [c], and apply series expansion to reconstruct a noise free solution.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8810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1E51-5376-7B69-3F09-6EE3142B9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768135-01FE-CA58-FB12-AABECD0330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4A2AA9-E132-0D67-B8CA-95B20F8DAB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would work, but  it [c] suffers from artifacts.</a:t>
            </a:r>
          </a:p>
        </p:txBody>
      </p:sp>
    </p:spTree>
    <p:extLst>
      <p:ext uri="{BB962C8B-B14F-4D97-AF65-F5344CB8AC3E}">
        <p14:creationId xmlns:p14="http://schemas.microsoft.com/office/powerpoint/2010/main" val="31877157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93E4A-B019-71A8-8325-B78304196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CBF235-0734-F4C1-D99E-5F754DEBB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E74008-1DD6-33E5-8533-E14A21400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One reason is that when we use independent </a:t>
            </a:r>
            <a:r>
              <a:rPr lang="en-US" altLang="zh-CN" dirty="0" err="1"/>
              <a:t>WoS</a:t>
            </a:r>
            <a:r>
              <a:rPr lang="en-US" altLang="zh-CN" dirty="0"/>
              <a:t> [c] to estimate the solution on the largest sphere at a cache record, they are noisy [c] and in turn [c], lead to noisy [c] coefficients!</a:t>
            </a:r>
          </a:p>
        </p:txBody>
      </p:sp>
    </p:spTree>
    <p:extLst>
      <p:ext uri="{BB962C8B-B14F-4D97-AF65-F5344CB8AC3E}">
        <p14:creationId xmlns:p14="http://schemas.microsoft.com/office/powerpoint/2010/main" val="31552328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A20F4-F59D-BCFB-1A96-B7C328ED6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C25173-BBA3-580F-3384-EDE76EB7D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F226B1-8113-229F-7211-FCF55FC438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propose an additional refinement pass after cache population to recompute coefficients at the same location [c].</a:t>
            </a:r>
          </a:p>
          <a:p>
            <a:r>
              <a:rPr lang="en-US" dirty="0"/>
              <a:t>But now instead of doing [c] these random walks which are noisy, we query the cache [c][c] and perform series expansion [c] to reconstruct solution at these locations[c] and we can get a smooth estimation of coefficients as well!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4841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8E8F8-1376-1A63-7D55-D9DAD6E85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6C3712-8E78-B288-6C7C-096248E3C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40DB2C-E82D-991E-439C-3BEDE8657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recompute coefficients [c] by looking up the old cache [c] and applying series expansion [c][c][c] to the boundary samples on the sphere.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To get coefficients, we have lots walks on the boundary, each of the walks; instead of taking 1 walk, fading using more walks. SHOW WE HAVE MORE WALKS.</a:t>
            </a:r>
          </a:p>
        </p:txBody>
      </p:sp>
    </p:spTree>
    <p:extLst>
      <p:ext uri="{BB962C8B-B14F-4D97-AF65-F5344CB8AC3E}">
        <p14:creationId xmlns:p14="http://schemas.microsoft.com/office/powerpoint/2010/main" val="2958486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A73DC-5F1F-CF2F-7B7D-C4FDC18D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B581D2-5DC3-8C55-05B2-00C706EF1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CDF0B0-AED3-93B9-D089-8A8A2DF192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we run a heat simulation and understand how heat distributes throughout our food at steady state?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13550-81DB-098F-6A5B-397EC5176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021FA-D580-4F5C-86AA-76C9DEC670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082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refinement[c], this help minimize the correlation artifacts without incurring high cost.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0637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69CF8-ABD7-1252-FE80-60F6659E8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5F5D69-7EE3-7062-5B44-A8D558C688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569A37-F7D1-F286-5D65-50FBDC06FB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refinement[c], this help minimize the correlation artifacts without incurring high cost.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7067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algorithm can be generalized to 3D [c] and handling [c] source and screening terms.</a:t>
            </a:r>
          </a:p>
          <a:p>
            <a:r>
              <a:rPr lang="en-US" dirty="0"/>
              <a:t>Using walk on stars algorithm to [c] estimate solutions allows our algorithm handles reflecting boundary conditions, and we refer to the paper for more details.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==</a:t>
            </a:r>
          </a:p>
          <a:p>
            <a:r>
              <a:rPr lang="en-US" dirty="0"/>
              <a:t>[Don’t use HC, use harmonic series expansion]</a:t>
            </a:r>
          </a:p>
          <a:p>
            <a:endParaRPr lang="en-US" dirty="0"/>
          </a:p>
          <a:p>
            <a:r>
              <a:rPr lang="en-US" dirty="0"/>
              <a:t>===</a:t>
            </a:r>
          </a:p>
          <a:p>
            <a:r>
              <a:rPr lang="en-US" dirty="0"/>
              <a:t>[7min]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1284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8123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caching algorithm can reduce the error by [c] orders of magnitude compared to the pointwise </a:t>
            </a:r>
            <a:r>
              <a:rPr lang="en-US" dirty="0" err="1"/>
              <a:t>WoS</a:t>
            </a:r>
            <a:r>
              <a:rPr lang="en-US" dirty="0"/>
              <a:t> algorithm at equal time.</a:t>
            </a:r>
          </a:p>
          <a:p>
            <a:endParaRPr lang="en-US" dirty="0"/>
          </a:p>
          <a:p>
            <a:r>
              <a:rPr lang="en-US" dirty="0"/>
              <a:t>===</a:t>
            </a:r>
          </a:p>
        </p:txBody>
      </p:sp>
    </p:spTree>
    <p:extLst>
      <p:ext uri="{BB962C8B-B14F-4D97-AF65-F5344CB8AC3E}">
        <p14:creationId xmlns:p14="http://schemas.microsoft.com/office/powerpoint/2010/main" val="25482078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setup a 3D Dirichlet problem [c][c] to compare with various caching algorithms [c] for estimating solutions in the slice plane of the bunny.</a:t>
            </a:r>
          </a:p>
        </p:txBody>
      </p:sp>
    </p:spTree>
    <p:extLst>
      <p:ext uri="{BB962C8B-B14F-4D97-AF65-F5344CB8AC3E}">
        <p14:creationId xmlns:p14="http://schemas.microsoft.com/office/powerpoint/2010/main" val="2467843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reverse </a:t>
            </a:r>
            <a:r>
              <a:rPr lang="en-US" dirty="0" err="1"/>
              <a:t>WoS</a:t>
            </a:r>
            <a:r>
              <a:rPr lang="en-US" dirty="0"/>
              <a:t> algorithm from our group shares similarities to bidirectional path tracing, and starts the walk from source and boundaries.</a:t>
            </a:r>
          </a:p>
        </p:txBody>
      </p:sp>
    </p:spTree>
    <p:extLst>
      <p:ext uri="{BB962C8B-B14F-4D97-AF65-F5344CB8AC3E}">
        <p14:creationId xmlns:p14="http://schemas.microsoft.com/office/powerpoint/2010/main" val="10266156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A4FF3-6C5C-9E2C-D083-6A4CE44F6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2DE29B-3F69-349A-97B4-118E9842A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873784-406F-B7BE-ADFF-D4424BE6BF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it’s not output sensitive, which means we are wasting lots of efforts caching outside our region of interest.</a:t>
            </a:r>
          </a:p>
          <a:p>
            <a:endParaRPr lang="en-US" dirty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Our harmonic caching [c] method preserves output sensitivity and only generates cache records in regions of interest.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2329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a comparison, we</a:t>
            </a:r>
            <a:r>
              <a:rPr lang="zh-CN" altLang="en-US" dirty="0"/>
              <a:t> </a:t>
            </a:r>
            <a:r>
              <a:rPr lang="en-US" altLang="zh-CN" dirty="0"/>
              <a:t>will have [c] fewer correlation artifacts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6773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977F2-9EAE-08F0-4FA5-223CD25B8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AC0D07-7371-8CA1-14A4-172031FCD8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20086B-8191-8641-146C-C15A5CF2E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boundary value caching [c] Generates samples </a:t>
            </a:r>
          </a:p>
        </p:txBody>
      </p:sp>
    </p:spTree>
    <p:extLst>
      <p:ext uri="{BB962C8B-B14F-4D97-AF65-F5344CB8AC3E}">
        <p14:creationId xmlns:p14="http://schemas.microsoft.com/office/powerpoint/2010/main" val="1595357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64E92-DEE8-5692-3871-DFAC02C22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3E6AEF-6A9B-D7F9-9C47-280823855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676E5-EA53-C1B6-90A0-C8E5CBC36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our scene setup for running the thermal analysis.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Our heat source [c] comes from the grilling rack and the top area light.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CBF0F-E625-8987-A617-111E223199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021FA-D580-4F5C-86AA-76C9DEC670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578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893AF-0878-EFE4-839D-87C8756E0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7B5435-5760-7834-1C43-FF6AA4066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D4E33A-BB3D-53FD-4106-34A3C338E6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boundary and estimate normal derivative by walk on stars</a:t>
            </a:r>
          </a:p>
        </p:txBody>
      </p:sp>
    </p:spTree>
    <p:extLst>
      <p:ext uri="{BB962C8B-B14F-4D97-AF65-F5344CB8AC3E}">
        <p14:creationId xmlns:p14="http://schemas.microsoft.com/office/powerpoint/2010/main" val="410652058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40B4A-4473-1AB9-C5F2-CAB109A07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B9804-6C4B-FFCF-E8E0-2FC90A0F5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4E6C17-F871-4FB0-6B46-734B24A5B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splats the solution to the region of interest.</a:t>
            </a:r>
          </a:p>
        </p:txBody>
      </p:sp>
    </p:spTree>
    <p:extLst>
      <p:ext uri="{BB962C8B-B14F-4D97-AF65-F5344CB8AC3E}">
        <p14:creationId xmlns:p14="http://schemas.microsoft.com/office/powerpoint/2010/main" val="16834281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98126-9712-CCCE-73FE-CE439F648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A931C-4950-77EF-39EF-7202C243BD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1D44A-D364-AA8E-49CB-A8ED9CE90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it’s prone to singularities [c] due to Green’s function.</a:t>
            </a:r>
          </a:p>
        </p:txBody>
      </p:sp>
    </p:spTree>
    <p:extLst>
      <p:ext uri="{BB962C8B-B14F-4D97-AF65-F5344CB8AC3E}">
        <p14:creationId xmlns:p14="http://schemas.microsoft.com/office/powerpoint/2010/main" val="197196994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0E193-0150-4755-DE9C-B7674EEA9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3E8CA-3BAB-755F-9EB7-A9B652816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D29A4B-578F-4A07-95A7-0C6EC14EB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series expansion leverages smooth [c] basis functions, and has no singularities [c]</a:t>
            </a:r>
          </a:p>
        </p:txBody>
      </p:sp>
    </p:spTree>
    <p:extLst>
      <p:ext uri="{BB962C8B-B14F-4D97-AF65-F5344CB8AC3E}">
        <p14:creationId xmlns:p14="http://schemas.microsoft.com/office/powerpoint/2010/main" val="262721133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99EE8-61E3-DDA7-561F-BE79047BF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B88A43-FBD3-07C3-EEB1-3076A0D5C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D95869-FF7F-D246-709A-66BC470AE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[c][wait for 2s]</a:t>
            </a:r>
          </a:p>
        </p:txBody>
      </p:sp>
    </p:spTree>
    <p:extLst>
      <p:ext uri="{BB962C8B-B14F-4D97-AF65-F5344CB8AC3E}">
        <p14:creationId xmlns:p14="http://schemas.microsoft.com/office/powerpoint/2010/main" val="387959475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17DD0-6FFD-A97A-2E17-16DBFF1E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05FB95-E3E2-A1E1-EE63-B1CB4D1BCC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CB758A-5D58-E106-584A-9DA7C59D30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mean value caching expands [c] the largest ball and average all walk on sphere estimations in the first pass for a single evaluation point. But it would have few records available if it’s the boundary.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Our approach [c] can instead gather [c] more records from overlapping balls far away from the evaluation point.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9548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a comparison [c], our result has fewer correlation artifacts.</a:t>
            </a:r>
          </a:p>
        </p:txBody>
      </p:sp>
    </p:spTree>
    <p:extLst>
      <p:ext uri="{BB962C8B-B14F-4D97-AF65-F5344CB8AC3E}">
        <p14:creationId xmlns:p14="http://schemas.microsoft.com/office/powerpoint/2010/main" val="393310496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C00D1-D88B-FEB8-8FA7-F4D31D2EF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D66EAD-0701-4C05-5AD3-B818E4DF42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BF8C9B-BC16-1E07-4DDB-F816A654D8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 to our thermal analysis experiment, </a:t>
            </a:r>
            <a:r>
              <a:rPr lang="en-US" altLang="zh-CN" dirty="0"/>
              <a:t>which solves a Laplace equation on Robin boundary condition.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0C7E4-977A-AF6A-07F4-02D297CA05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295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0021FA-D580-4F5C-86AA-76C9DEC67031}" type="slidenum">
              <a:rPr kumimoji="0" lang="en-US" sz="6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Regular"/>
                <a:sym typeface="Avenir Next Regular"/>
              </a:rPr>
              <a:pPr marL="0" marR="0" lvl="0" indent="0" algn="l" defTabSz="1295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6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Regular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84487718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The walk on stars estimator [c] suffers from high frequency noise as we slice through the domain and run the solver, while our algorithm [c] provides a noise free and smooth [CLICK TRIANGLE ON VIDEO TO RESUME] reconstruction at equal time.</a:t>
            </a:r>
          </a:p>
          <a:p>
            <a:endParaRPr lang="en-US" dirty="0"/>
          </a:p>
          <a:p>
            <a:r>
              <a:rPr lang="en-US" dirty="0"/>
              <a:t>===</a:t>
            </a:r>
          </a:p>
          <a:p>
            <a:r>
              <a:rPr lang="en-US" dirty="0"/>
              <a:t>[REUSE SPACE BETTER. ZOOM VIDEO IN AS WE CHANGE]</a:t>
            </a:r>
          </a:p>
        </p:txBody>
      </p:sp>
    </p:spTree>
    <p:extLst>
      <p:ext uri="{BB962C8B-B14F-4D97-AF65-F5344CB8AC3E}">
        <p14:creationId xmlns:p14="http://schemas.microsoft.com/office/powerpoint/2010/main" val="36950417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Compared to other caching algorithms, our method achieves robust estimation with lower error and fewer correlation artifacts.</a:t>
            </a:r>
          </a:p>
          <a:p>
            <a:r>
              <a:rPr lang="en-US" dirty="0"/>
              <a:t>Please refer to our paper for more comparisons.</a:t>
            </a:r>
          </a:p>
        </p:txBody>
      </p:sp>
    </p:spTree>
    <p:extLst>
      <p:ext uri="{BB962C8B-B14F-4D97-AF65-F5344CB8AC3E}">
        <p14:creationId xmlns:p14="http://schemas.microsoft.com/office/powerpoint/2010/main" val="3490662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9CBB3-3957-24D5-E6F6-3673CCC0A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82A076-CF25-1512-6941-6EF81CDD5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E79EDF-F561-CFF5-4F7D-77D4CEFBB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can use</a:t>
            </a:r>
            <a:r>
              <a:rPr lang="zh-CN" altLang="en-US" dirty="0"/>
              <a:t> </a:t>
            </a:r>
            <a:r>
              <a:rPr lang="en-US" dirty="0"/>
              <a:t>ray tracing [c] to compute the radiative heat flux arriving at the leg surface as a boundary condition.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98755-88E1-3095-58C3-A7B3803C2D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021FA-D580-4F5C-86AA-76C9DEC670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6549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B8630-6F83-6130-F859-1A1EF7A92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8CE5DF-3100-1E55-3261-BB7E865847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A39E91-2862-AC52-2BC2-3B2F06C39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Compared to other caching algorithms, our method achieves robust temperature estimation with lower error and fewer correlation artifacts.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===</a:t>
            </a:r>
          </a:p>
          <a:p>
            <a:r>
              <a:rPr lang="en-US" dirty="0"/>
              <a:t>[Too many comparisons, no time to read Maybe show 1 example. We compare lots of theme in the paper, the </a:t>
            </a:r>
            <a:r>
              <a:rPr lang="en-US" dirty="0" err="1"/>
              <a:t>ighlvel</a:t>
            </a:r>
            <a:r>
              <a:rPr lang="en-US" dirty="0"/>
              <a:t> message is that we could beat them in high level] [Please check out the paper for more details]</a:t>
            </a:r>
          </a:p>
        </p:txBody>
      </p:sp>
    </p:spTree>
    <p:extLst>
      <p:ext uri="{BB962C8B-B14F-4D97-AF65-F5344CB8AC3E}">
        <p14:creationId xmlns:p14="http://schemas.microsoft.com/office/powerpoint/2010/main" val="198167997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[9.5min]</a:t>
            </a:r>
          </a:p>
        </p:txBody>
      </p:sp>
    </p:spTree>
    <p:extLst>
      <p:ext uri="{BB962C8B-B14F-4D97-AF65-F5344CB8AC3E}">
        <p14:creationId xmlns:p14="http://schemas.microsoft.com/office/powerpoint/2010/main" val="18083347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summarize our contribution, we have presented a novel caching algorithm for </a:t>
            </a:r>
            <a:r>
              <a:rPr lang="en-US" dirty="0" err="1"/>
              <a:t>WoS</a:t>
            </a:r>
            <a:r>
              <a:rPr lang="en-US" dirty="0"/>
              <a:t> [C] leveraging the harmonic structures in PDE solutions by harmonic series expansion [c].</a:t>
            </a:r>
          </a:p>
          <a:p>
            <a:r>
              <a:rPr lang="en-US" dirty="0"/>
              <a:t>It can effectively reduce variance by orders of magnitude while [c] being easy to implement. </a:t>
            </a:r>
          </a:p>
          <a:p>
            <a:r>
              <a:rPr lang="en-US" dirty="0"/>
              <a:t>And it supports various BCs, source and screening terms.</a:t>
            </a:r>
          </a:p>
        </p:txBody>
      </p:sp>
    </p:spTree>
    <p:extLst>
      <p:ext uri="{BB962C8B-B14F-4D97-AF65-F5344CB8AC3E}">
        <p14:creationId xmlns:p14="http://schemas.microsoft.com/office/powerpoint/2010/main" val="206576659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for future work [c], we want to explore other estimators such as the guiding based importance sampling for </a:t>
            </a:r>
            <a:r>
              <a:rPr lang="en-US" dirty="0" err="1"/>
              <a:t>WoSt</a:t>
            </a:r>
            <a:r>
              <a:rPr lang="en-US" dirty="0"/>
              <a:t> [c] to estimate harmonic coefficients.</a:t>
            </a:r>
          </a:p>
          <a:p>
            <a:r>
              <a:rPr lang="en-US" dirty="0"/>
              <a:t>This may open new opportunities to reduce artifacts under challenging boundary conditions.</a:t>
            </a:r>
          </a:p>
        </p:txBody>
      </p:sp>
    </p:spTree>
    <p:extLst>
      <p:ext uri="{BB962C8B-B14F-4D97-AF65-F5344CB8AC3E}">
        <p14:creationId xmlns:p14="http://schemas.microsoft.com/office/powerpoint/2010/main" val="66508605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concludes my talk, and I would like to thank all my collaborators, advisors and everyone here for your attention.</a:t>
            </a:r>
          </a:p>
        </p:txBody>
      </p:sp>
    </p:spTree>
    <p:extLst>
      <p:ext uri="{BB962C8B-B14F-4D97-AF65-F5344CB8AC3E}">
        <p14:creationId xmlns:p14="http://schemas.microsoft.com/office/powerpoint/2010/main" val="418657738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a future work, we would like to improve our performance on high frequency Neumann BCs, which typically results in long walks for </a:t>
            </a:r>
            <a:r>
              <a:rPr lang="en-US" dirty="0" err="1"/>
              <a:t>WoSt</a:t>
            </a:r>
            <a:r>
              <a:rPr lang="en-US" dirty="0"/>
              <a:t> estimators.</a:t>
            </a:r>
          </a:p>
        </p:txBody>
      </p:sp>
    </p:spTree>
    <p:extLst>
      <p:ext uri="{BB962C8B-B14F-4D97-AF65-F5344CB8AC3E}">
        <p14:creationId xmlns:p14="http://schemas.microsoft.com/office/powerpoint/2010/main" val="261737000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561CC-081A-A215-1C5B-1BA780B0A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FB85D6-5D18-523B-4DC6-53CFCA664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F4893F-A9B0-F56A-AF15-47E7A26EF0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altLang="zh-CN" dirty="0"/>
              <a:t>ven though we could still provide significant speed up to </a:t>
            </a:r>
            <a:r>
              <a:rPr lang="en-US" altLang="zh-CN" dirty="0" err="1"/>
              <a:t>WoSt</a:t>
            </a:r>
            <a:r>
              <a:rPr lang="en-US" altLang="zh-CN" dirty="0"/>
              <a:t> estimator,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0175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97110-3C06-B696-0C49-45BA68BF8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679301-7F86-7009-F423-B056AE6EF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7F765B-AD4E-6EF3-45EC-770A974A0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boundary value caching could provide a better reconstruction in this scenario.</a:t>
            </a:r>
          </a:p>
          <a:p>
            <a:r>
              <a:rPr lang="en-US" dirty="0"/>
              <a:t>This concludes my talk, thank you for your attention.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[Need to close things add a summary.]</a:t>
            </a:r>
          </a:p>
        </p:txBody>
      </p:sp>
    </p:spTree>
    <p:extLst>
      <p:ext uri="{BB962C8B-B14F-4D97-AF65-F5344CB8AC3E}">
        <p14:creationId xmlns:p14="http://schemas.microsoft.com/office/powerpoint/2010/main" val="187920823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===</a:t>
            </a:r>
          </a:p>
          <a:p>
            <a:r>
              <a:rPr lang="en-US" dirty="0"/>
              <a:t>Need NSF funding show up.</a:t>
            </a:r>
          </a:p>
        </p:txBody>
      </p:sp>
    </p:spTree>
    <p:extLst>
      <p:ext uri="{BB962C8B-B14F-4D97-AF65-F5344CB8AC3E}">
        <p14:creationId xmlns:p14="http://schemas.microsoft.com/office/powerpoint/2010/main" val="322206781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Compared to MVC, we have fewer correlation artifacts under equal time.</a:t>
            </a:r>
          </a:p>
          <a:p>
            <a:endParaRPr lang="en-US" dirty="0"/>
          </a:p>
          <a:p>
            <a:r>
              <a:rPr lang="en-US" dirty="0"/>
              <a:t>====</a:t>
            </a:r>
          </a:p>
          <a:p>
            <a:r>
              <a:rPr lang="en-US" dirty="0"/>
              <a:t>[9.5min]</a:t>
            </a:r>
          </a:p>
        </p:txBody>
      </p:sp>
    </p:spTree>
    <p:extLst>
      <p:ext uri="{BB962C8B-B14F-4D97-AF65-F5344CB8AC3E}">
        <p14:creationId xmlns:p14="http://schemas.microsoft.com/office/powerpoint/2010/main" val="3285413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01E3A-B75C-1939-B0EE-DAE95CF9C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6F74B7-E7CF-7D6D-3D07-034FC4FAE0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624CFB-C80B-1D99-AE9F-94887DAC9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heat then flows through the leg by conduction, [c] which is described by the Laplace equation and motivates us to find a solver.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3F477-1D82-3BDD-EEDE-2F65BBDE3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021FA-D580-4F5C-86AA-76C9DEC670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12820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A8232-8C61-13E0-01B6-42BDE2B60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F8279D-D3AC-772B-640C-DF7D42233A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07962F-E6BC-ECB7-8C50-4CFDC1558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 sphere. Precisely, the solution at the center of the sphere, </a:t>
            </a:r>
          </a:p>
        </p:txBody>
      </p:sp>
    </p:spTree>
    <p:extLst>
      <p:ext uri="{BB962C8B-B14F-4D97-AF65-F5344CB8AC3E}">
        <p14:creationId xmlns:p14="http://schemas.microsoft.com/office/powerpoint/2010/main" val="2552551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1648C-EAD8-A359-BD0B-5211D173C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D9364-54E0-C940-10FD-62BF331005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C2636-D5D8-1650-1117-DDBCDD77F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Traditional grid-based solvers, such as the Finite Element Method, are widely used. However, beyond [c] defining the domain boundaries and applying boundary conditions, these methods require [c] generating a volumetric mesh </a:t>
            </a:r>
            <a:r>
              <a:rPr lang="en-US" altLang="zh-CN" dirty="0"/>
              <a:t>before solving the equation.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186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28755-3C90-5816-FB93-B39CEAB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397751-D9E4-9611-20D0-B60CA3941F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78F9A7-F6B2-284F-EF07-F2824D6A8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meshing itself [c][c] is a challenging task. And it can take [c] a long time to faithfully reconstruct the input boundary.</a:t>
            </a:r>
          </a:p>
          <a:p>
            <a:r>
              <a:rPr lang="en-US" dirty="0"/>
              <a:t>And 5.5 hours of meshing [c] is actually longer [c][c] than grilling one yourself in real life!</a:t>
            </a:r>
          </a:p>
        </p:txBody>
      </p:sp>
    </p:spTree>
    <p:extLst>
      <p:ext uri="{BB962C8B-B14F-4D97-AF65-F5344CB8AC3E}">
        <p14:creationId xmlns:p14="http://schemas.microsoft.com/office/powerpoint/2010/main" val="352170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for an event&#10;&#10;Description automatically generated">
            <a:extLst>
              <a:ext uri="{FF2B5EF4-FFF2-40B4-BE49-F238E27FC236}">
                <a16:creationId xmlns:a16="http://schemas.microsoft.com/office/drawing/2014/main" id="{8A2FEC60-44CD-CB5F-A5C9-B2B19799D1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" y="0"/>
            <a:ext cx="24380990" cy="137176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764EF0-F30E-EB60-8AF0-77C4186D77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78070" y="7434469"/>
            <a:ext cx="9902060" cy="4094922"/>
          </a:xfrm>
        </p:spPr>
        <p:txBody>
          <a:bodyPr anchor="b">
            <a:noAutofit/>
          </a:bodyPr>
          <a:lstStyle>
            <a:lvl1pPr algn="r">
              <a:defRPr sz="10000" b="1" i="0" baseline="0">
                <a:solidFill>
                  <a:schemeClr val="accent1"/>
                </a:solidFill>
                <a:latin typeface="Montserrat Black" pitchFamily="2" charset="77"/>
              </a:defRPr>
            </a:lvl1pPr>
          </a:lstStyle>
          <a:p>
            <a:r>
              <a:rPr lang="en-GB" dirty="0"/>
              <a:t>DOC TITLE</a:t>
            </a:r>
            <a:br>
              <a:rPr lang="en-GB" dirty="0"/>
            </a:br>
            <a:r>
              <a:rPr lang="en-GB" dirty="0"/>
              <a:t>DOC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110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76A95B42-0FE4-A54E-4BF1-2A99BA9B4C0F}"/>
              </a:ext>
            </a:extLst>
          </p:cNvPr>
          <p:cNvSpPr/>
          <p:nvPr/>
        </p:nvSpPr>
        <p:spPr>
          <a:xfrm>
            <a:off x="-127000" y="12903200"/>
            <a:ext cx="24638000" cy="890588"/>
          </a:xfrm>
          <a:prstGeom prst="rect">
            <a:avLst/>
          </a:prstGeom>
          <a:solidFill>
            <a:srgbClr val="F5F5F5"/>
          </a:solidFill>
          <a:ln w="25400">
            <a:solidFill>
              <a:srgbClr val="A6AAA9"/>
            </a:solidFill>
          </a:ln>
        </p:spPr>
        <p:txBody>
          <a:bodyPr lIns="38100" tIns="38100" rIns="38100" bIns="38100" anchor="ctr"/>
          <a:lstStyle/>
          <a:p>
            <a:pPr algn="ctr" eaLnBrk="1">
              <a:spcBef>
                <a:spcPts val="3500"/>
              </a:spcBef>
              <a:buClr>
                <a:srgbClr val="FFFFFF"/>
              </a:buClr>
            </a:pPr>
            <a:endParaRPr lang="zh-CN" altLang="zh-CN"/>
          </a:p>
        </p:txBody>
      </p:sp>
      <p:sp>
        <p:nvSpPr>
          <p:cNvPr id="3" name="A null scattering path integral formulation of light transport">
            <a:extLst>
              <a:ext uri="{FF2B5EF4-FFF2-40B4-BE49-F238E27FC236}">
                <a16:creationId xmlns:a16="http://schemas.microsoft.com/office/drawing/2014/main" id="{6591AF7A-A252-6A83-6379-6D953852A159}"/>
              </a:ext>
            </a:extLst>
          </p:cNvPr>
          <p:cNvSpPr txBox="1"/>
          <p:nvPr/>
        </p:nvSpPr>
        <p:spPr>
          <a:xfrm>
            <a:off x="1916113" y="12963525"/>
            <a:ext cx="14238287" cy="769938"/>
          </a:xfrm>
          <a:prstGeom prst="rect">
            <a:avLst/>
          </a:prstGeom>
          <a:ln w="12700">
            <a:miter lim="400000"/>
          </a:ln>
        </p:spPr>
        <p:txBody>
          <a:bodyPr lIns="107156" tIns="107156" rIns="107156" bIns="107156" anchor="ctr">
            <a:spAutoFit/>
          </a:bodyPr>
          <a:lstStyle>
            <a:lvl1pPr marR="0" algn="l" defTabSz="647700">
              <a:spcBef>
                <a:spcPts val="0"/>
              </a:spcBef>
              <a:defRPr sz="3000">
                <a:solidFill>
                  <a:srgbClr val="00703C"/>
                </a:solidFill>
              </a:defRPr>
            </a:lvl1pPr>
          </a:lstStyle>
          <a:p>
            <a:pPr eaLnBrk="1" fontAlgn="auto">
              <a:spcAft>
                <a:spcPts val="0"/>
              </a:spcAft>
              <a:defRPr/>
            </a:pPr>
            <a:r>
              <a:rPr lang="en-US" altLang="zh-CN" sz="3600" kern="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Harmonic Caching for Walk on Spheres</a:t>
            </a:r>
            <a:endParaRPr lang="en-US" sz="4800" kern="0" dirty="0">
              <a:uFill>
                <a:solidFill>
                  <a:srgbClr val="000000"/>
                </a:solidFill>
              </a:uFill>
              <a:latin typeface="Avenir Next Cyr" panose="020B0503020202020204" pitchFamily="34" charset="0"/>
            </a:endParaRPr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14011E18-ADC9-D746-187B-70E2C6D1222B}"/>
              </a:ext>
            </a:extLst>
          </p:cNvPr>
          <p:cNvSpPr/>
          <p:nvPr/>
        </p:nvSpPr>
        <p:spPr>
          <a:xfrm>
            <a:off x="-127000" y="488950"/>
            <a:ext cx="762000" cy="1608138"/>
          </a:xfrm>
          <a:prstGeom prst="rect">
            <a:avLst/>
          </a:prstGeom>
          <a:solidFill>
            <a:srgbClr val="00703C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eaLnBrk="1">
              <a:spcBef>
                <a:spcPts val="3500"/>
              </a:spcBef>
            </a:pPr>
            <a:endParaRPr lang="zh-CN" altLang="zh-CN"/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7093517E-93BA-F6F3-7212-6CE23BB97205}"/>
              </a:ext>
            </a:extLst>
          </p:cNvPr>
          <p:cNvSpPr/>
          <p:nvPr/>
        </p:nvSpPr>
        <p:spPr>
          <a:xfrm>
            <a:off x="952500" y="2112963"/>
            <a:ext cx="23050500" cy="0"/>
          </a:xfrm>
          <a:prstGeom prst="line">
            <a:avLst/>
          </a:prstGeom>
          <a:ln w="25400">
            <a:solidFill>
              <a:srgbClr val="A6AAA9"/>
            </a:solidFill>
          </a:ln>
        </p:spPr>
        <p:txBody>
          <a:bodyPr lIns="0" tIns="0" rIns="0" bIns="0"/>
          <a:lstStyle/>
          <a:p>
            <a:pPr algn="ctr" defTabSz="647700" eaLnBrk="1" fontAlgn="auto">
              <a:spcBef>
                <a:spcPts val="0"/>
              </a:spcBef>
              <a:spcAft>
                <a:spcPts val="0"/>
              </a:spcAft>
              <a:defRPr sz="4200">
                <a:latin typeface="+mn-lt"/>
                <a:ea typeface="+mn-ea"/>
                <a:cs typeface="+mn-cs"/>
                <a:sym typeface="Avenir Next Demi Bold"/>
              </a:defRPr>
            </a:pPr>
            <a:endParaRPr sz="4200" kern="0" dirty="0"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Avenir Next Demi Bold"/>
            </a:endParaRPr>
          </a:p>
        </p:txBody>
      </p:sp>
      <p:pic>
        <p:nvPicPr>
          <p:cNvPr id="6" name="vcl-logo-outline-hor.pdf" descr="vcl-logo-outline-hor.pdf">
            <a:extLst>
              <a:ext uri="{FF2B5EF4-FFF2-40B4-BE49-F238E27FC236}">
                <a16:creationId xmlns:a16="http://schemas.microsoft.com/office/drawing/2014/main" id="{23C75444-2DFA-24F6-1100-B1224BB6D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01"/>
          <a:stretch>
            <a:fillRect/>
          </a:stretch>
        </p:blipFill>
        <p:spPr bwMode="auto">
          <a:xfrm>
            <a:off x="122238" y="13055600"/>
            <a:ext cx="16605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956269" y="281511"/>
            <a:ext cx="22479001" cy="1892301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dirty="0"/>
          </a:p>
        </p:txBody>
      </p:sp>
      <p:sp>
        <p:nvSpPr>
          <p:cNvPr id="50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943569" y="2404774"/>
            <a:ext cx="22479001" cy="1039415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</a:lstStyle>
          <a:p>
            <a:pPr marL="0" marR="0" lvl="0" indent="0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One</a:t>
            </a:r>
          </a:p>
          <a:p>
            <a:pPr marL="822325" marR="0" lvl="1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-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Two</a:t>
            </a:r>
          </a:p>
          <a:p>
            <a:pPr marL="1584325" marR="0" lvl="2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Three</a:t>
            </a:r>
          </a:p>
          <a:p>
            <a:pPr marL="2346325" marR="0" lvl="3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-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Four</a:t>
            </a:r>
          </a:p>
          <a:p>
            <a:pPr marL="3108325" marR="0" lvl="4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Five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E15A230D-D3AD-F1D6-0D47-C624940A9EB1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10F33-8105-4CAB-B46E-CA6079C7BD9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00134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dirty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C42E6BE2-49DF-3ADB-58A0-C4E4C7A80905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23350538" y="12998450"/>
            <a:ext cx="668337" cy="677863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C5593F-70D1-4751-AC8A-2A3BA602A7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9378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"/>
          <p:cNvSpPr/>
          <p:nvPr/>
        </p:nvSpPr>
        <p:spPr>
          <a:xfrm>
            <a:off x="0" y="3456877"/>
            <a:ext cx="761436" cy="6639709"/>
          </a:xfrm>
          <a:prstGeom prst="rect">
            <a:avLst/>
          </a:prstGeom>
          <a:solidFill>
            <a:srgbClr val="00703C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/>
          </a:p>
        </p:txBody>
      </p:sp>
      <p:sp>
        <p:nvSpPr>
          <p:cNvPr id="91" name="Title Text"/>
          <p:cNvSpPr txBox="1">
            <a:spLocks noGrp="1"/>
          </p:cNvSpPr>
          <p:nvPr>
            <p:ph type="title"/>
          </p:nvPr>
        </p:nvSpPr>
        <p:spPr>
          <a:xfrm>
            <a:off x="1336995" y="3456877"/>
            <a:ext cx="22094505" cy="663970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20000"/>
            </a:lvl1pPr>
          </a:lstStyle>
          <a:p>
            <a:r>
              <a:t>Title Text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247326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9233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3117-2577-6041-738F-509EDEF70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431B6A-CB61-2C34-0DBF-19EF1236B9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3C77A-B3A8-B1A8-D1CF-713F1C833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E2B-0409-4711-A3F9-85A7BB489F56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C467F-0EEF-B63E-A913-B81827919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CCFFE-3966-07C0-5756-6AB5616A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50423" y="12998450"/>
            <a:ext cx="668452" cy="678070"/>
          </a:xfrm>
        </p:spPr>
        <p:txBody>
          <a:bodyPr/>
          <a:lstStyle/>
          <a:p>
            <a:fld id="{D6D9D15A-7560-4C19-ACF8-15DC50390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473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4811E-747E-54DA-0F5A-9EBABB358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54E2B-0409-4711-A3F9-85A7BB489F56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8B26BF-9140-87AB-15C0-45E92D94D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1C440-B32B-F1AA-FBD2-1E16F6E0C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50423" y="12998450"/>
            <a:ext cx="668452" cy="678070"/>
          </a:xfrm>
        </p:spPr>
        <p:txBody>
          <a:bodyPr/>
          <a:lstStyle/>
          <a:p>
            <a:fld id="{D6D9D15A-7560-4C19-ACF8-15DC50390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90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0C65A-E4D1-BD67-E58E-E3527ABDC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42" y="1194099"/>
            <a:ext cx="19440000" cy="1061829"/>
          </a:xfrm>
        </p:spPr>
        <p:txBody>
          <a:bodyPr wrap="square">
            <a:spAutoFit/>
          </a:bodyPr>
          <a:lstStyle>
            <a:lvl1pPr>
              <a:defRPr sz="7000" b="1" i="0" baseline="0">
                <a:solidFill>
                  <a:schemeClr val="bg1"/>
                </a:solidFill>
                <a:latin typeface="AvenirNext LT Pro Bold" panose="020B08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505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068D36B2-A1A2-C0DC-EAF3-26D0FFF877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" y="0"/>
            <a:ext cx="24380990" cy="137176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80C65A-E4D1-BD67-E58E-E3527ABDC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8167" y="1194099"/>
            <a:ext cx="13917974" cy="1061829"/>
          </a:xfrm>
        </p:spPr>
        <p:txBody>
          <a:bodyPr wrap="square">
            <a:spAutoFit/>
          </a:bodyPr>
          <a:lstStyle>
            <a:lvl1pPr>
              <a:defRPr sz="7000" b="1" i="0" baseline="0">
                <a:latin typeface="AvenirNext LT Pro Bold" panose="020B08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99BC3-4AE7-B5B9-E4AE-538B6A6CA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140" y="3123211"/>
            <a:ext cx="19440000" cy="8883262"/>
          </a:xfrm>
        </p:spPr>
        <p:txBody>
          <a:bodyPr>
            <a:normAutofit/>
          </a:bodyPr>
          <a:lstStyle>
            <a:lvl1pPr>
              <a:defRPr sz="6400" baseline="0">
                <a:latin typeface="Avenir Next LT Pro" panose="020B0504020202020204" pitchFamily="34" charset="0"/>
              </a:defRPr>
            </a:lvl1pPr>
            <a:lvl2pPr>
              <a:defRPr sz="6400" baseline="0">
                <a:latin typeface="Avenir Next LT Pro" panose="020B0504020202020204" pitchFamily="34" charset="0"/>
              </a:defRPr>
            </a:lvl2pPr>
            <a:lvl3pPr>
              <a:defRPr sz="6400" baseline="0">
                <a:latin typeface="Avenir Next LT Pro" panose="020B0504020202020204" pitchFamily="34" charset="0"/>
              </a:defRPr>
            </a:lvl3pPr>
            <a:lvl4pPr>
              <a:defRPr sz="6400" baseline="0">
                <a:latin typeface="Avenir Next LT Pro" panose="020B0504020202020204" pitchFamily="34" charset="0"/>
              </a:defRPr>
            </a:lvl4pPr>
            <a:lvl5pPr>
              <a:defRPr sz="6400" baseline="0"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421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34F1DC4E-1D24-D58D-68C1-0F195C5497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" y="0"/>
            <a:ext cx="24380990" cy="1371769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CF8366-6275-D2D6-189E-0E9645C0A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140" y="3123211"/>
            <a:ext cx="19440000" cy="8883262"/>
          </a:xfrm>
        </p:spPr>
        <p:txBody>
          <a:bodyPr>
            <a:normAutofit/>
          </a:bodyPr>
          <a:lstStyle>
            <a:lvl1pPr>
              <a:defRPr sz="6400" baseline="0">
                <a:latin typeface="Avenir Next LT Pro" panose="020B0504020202020204" pitchFamily="34" charset="0"/>
              </a:defRPr>
            </a:lvl1pPr>
            <a:lvl2pPr>
              <a:defRPr sz="6400" baseline="0">
                <a:latin typeface="Avenir Next LT Pro" panose="020B0504020202020204" pitchFamily="34" charset="0"/>
              </a:defRPr>
            </a:lvl2pPr>
            <a:lvl3pPr>
              <a:defRPr sz="6400" baseline="0">
                <a:latin typeface="Avenir Next LT Pro" panose="020B0504020202020204" pitchFamily="34" charset="0"/>
              </a:defRPr>
            </a:lvl3pPr>
            <a:lvl4pPr>
              <a:defRPr sz="6400" baseline="0">
                <a:latin typeface="Avenir Next LT Pro" panose="020B0504020202020204" pitchFamily="34" charset="0"/>
              </a:defRPr>
            </a:lvl4pPr>
            <a:lvl5pPr>
              <a:defRPr sz="6400" baseline="0"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156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A5B2FE12-BEFB-A890-B5AD-C448B4C10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" y="0"/>
            <a:ext cx="24380990" cy="137176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88555-80A0-1545-CB6F-D023DBC0E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58" y="3867491"/>
            <a:ext cx="19852672" cy="1061829"/>
          </a:xfrm>
        </p:spPr>
        <p:txBody>
          <a:bodyPr wrap="square">
            <a:spAutoFit/>
          </a:bodyPr>
          <a:lstStyle>
            <a:lvl1pPr>
              <a:defRPr sz="7000" b="1" i="0" baseline="0">
                <a:latin typeface="Neue Haas Grotesk Text Pro" panose="020B0504020202020204" pitchFamily="34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F8051-1597-DDF0-2251-E2BEC0C11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40" y="5684110"/>
            <a:ext cx="9452920" cy="6400800"/>
          </a:xfrm>
        </p:spPr>
        <p:txBody>
          <a:bodyPr>
            <a:normAutofit/>
          </a:bodyPr>
          <a:lstStyle>
            <a:lvl1pPr>
              <a:defRPr sz="4000" baseline="0">
                <a:latin typeface="Neue Haas Grotesk Text Pro" panose="020B0504020202020204" pitchFamily="34" charset="77"/>
              </a:defRPr>
            </a:lvl1pPr>
            <a:lvl2pPr>
              <a:defRPr sz="4000" baseline="0">
                <a:latin typeface="Neue Haas Grotesk Text Pro" panose="020B0504020202020204" pitchFamily="34" charset="77"/>
              </a:defRPr>
            </a:lvl2pPr>
            <a:lvl3pPr>
              <a:defRPr sz="4000" baseline="0">
                <a:latin typeface="Neue Haas Grotesk Text Pro" panose="020B0504020202020204" pitchFamily="34" charset="77"/>
              </a:defRPr>
            </a:lvl3pPr>
            <a:lvl4pPr>
              <a:defRPr sz="4000" baseline="0">
                <a:latin typeface="Neue Haas Grotesk Text Pro" panose="020B0504020202020204" pitchFamily="34" charset="77"/>
              </a:defRPr>
            </a:lvl4pPr>
            <a:lvl5pPr>
              <a:defRPr sz="4000" baseline="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D23D7E-B923-0393-85B4-3195D6DC5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0010" y="5684110"/>
            <a:ext cx="9452920" cy="6400800"/>
          </a:xfrm>
        </p:spPr>
        <p:txBody>
          <a:bodyPr>
            <a:normAutofit/>
          </a:bodyPr>
          <a:lstStyle>
            <a:lvl1pPr>
              <a:defRPr sz="4000" baseline="0">
                <a:latin typeface="Neue Haas Grotesk Text Pro" panose="020B0504020202020204" pitchFamily="34" charset="77"/>
              </a:defRPr>
            </a:lvl1pPr>
            <a:lvl2pPr>
              <a:defRPr sz="4000" baseline="0">
                <a:latin typeface="Neue Haas Grotesk Text Pro" panose="020B0504020202020204" pitchFamily="34" charset="77"/>
              </a:defRPr>
            </a:lvl2pPr>
            <a:lvl3pPr>
              <a:defRPr sz="4000" baseline="0">
                <a:latin typeface="Neue Haas Grotesk Text Pro" panose="020B0504020202020204" pitchFamily="34" charset="77"/>
              </a:defRPr>
            </a:lvl3pPr>
            <a:lvl4pPr>
              <a:defRPr sz="4000" baseline="0">
                <a:latin typeface="Neue Haas Grotesk Text Pro" panose="020B0504020202020204" pitchFamily="34" charset="77"/>
              </a:defRPr>
            </a:lvl4pPr>
            <a:lvl5pPr>
              <a:defRPr sz="4000" baseline="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147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22A87139-EE61-3F4D-B3D1-5867C0025D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" y="0"/>
            <a:ext cx="24380990" cy="137176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84278-2E0A-DA6F-C721-71011AA73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59" y="3867489"/>
            <a:ext cx="19231486" cy="1061829"/>
          </a:xfrm>
        </p:spPr>
        <p:txBody>
          <a:bodyPr wrap="square">
            <a:spAutoFit/>
          </a:bodyPr>
          <a:lstStyle>
            <a:lvl1pPr>
              <a:defRPr sz="7000" b="1" i="0" baseline="0">
                <a:latin typeface="Neue Haas Grotesk Text Pro" panose="020B0504020202020204" pitchFamily="34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17710D7-D420-2B0D-85FA-BBB3998B47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39" y="5684110"/>
            <a:ext cx="9156358" cy="6400800"/>
          </a:xfrm>
        </p:spPr>
        <p:txBody>
          <a:bodyPr>
            <a:normAutofit/>
          </a:bodyPr>
          <a:lstStyle>
            <a:lvl1pPr>
              <a:defRPr sz="4000" baseline="0">
                <a:latin typeface="Neue Haas Grotesk Text Pro" panose="020B0504020202020204" pitchFamily="34" charset="77"/>
              </a:defRPr>
            </a:lvl1pPr>
            <a:lvl2pPr>
              <a:defRPr sz="4000" baseline="0">
                <a:latin typeface="Neue Haas Grotesk Text Pro" panose="020B0504020202020204" pitchFamily="34" charset="77"/>
              </a:defRPr>
            </a:lvl2pPr>
            <a:lvl3pPr>
              <a:defRPr sz="4000" baseline="0">
                <a:latin typeface="Neue Haas Grotesk Text Pro" panose="020B0504020202020204" pitchFamily="34" charset="77"/>
              </a:defRPr>
            </a:lvl3pPr>
            <a:lvl4pPr>
              <a:defRPr sz="4000" baseline="0">
                <a:latin typeface="Neue Haas Grotesk Text Pro" panose="020B0504020202020204" pitchFamily="34" charset="77"/>
              </a:defRPr>
            </a:lvl4pPr>
            <a:lvl5pPr>
              <a:defRPr sz="4000" baseline="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001784A3-015C-4C9A-E1FA-80BAE27CB70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10915387" y="5684110"/>
            <a:ext cx="9156358" cy="6400800"/>
          </a:xfrm>
        </p:spPr>
        <p:txBody>
          <a:bodyPr>
            <a:normAutofit/>
          </a:bodyPr>
          <a:lstStyle>
            <a:lvl1pPr>
              <a:defRPr sz="4000" baseline="0">
                <a:latin typeface="Neue Haas Grotesk Text Pro" panose="020B0504020202020204" pitchFamily="34" charset="77"/>
              </a:defRPr>
            </a:lvl1pPr>
            <a:lvl2pPr>
              <a:defRPr sz="4000" baseline="0">
                <a:latin typeface="Neue Haas Grotesk Text Pro" panose="020B0504020202020204" pitchFamily="34" charset="77"/>
              </a:defRPr>
            </a:lvl2pPr>
            <a:lvl3pPr>
              <a:defRPr sz="4000" baseline="0">
                <a:latin typeface="Neue Haas Grotesk Text Pro" panose="020B0504020202020204" pitchFamily="34" charset="77"/>
              </a:defRPr>
            </a:lvl3pPr>
            <a:lvl4pPr>
              <a:defRPr sz="4000" baseline="0">
                <a:latin typeface="Neue Haas Grotesk Text Pro" panose="020B0504020202020204" pitchFamily="34" charset="77"/>
              </a:defRPr>
            </a:lvl4pPr>
            <a:lvl5pPr>
              <a:defRPr sz="4000" baseline="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170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pink background&#10;&#10;Description automatically generated">
            <a:extLst>
              <a:ext uri="{FF2B5EF4-FFF2-40B4-BE49-F238E27FC236}">
                <a16:creationId xmlns:a16="http://schemas.microsoft.com/office/drawing/2014/main" id="{717695DB-47D3-E2F0-0A68-B7668C04D8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" y="0"/>
            <a:ext cx="24380990" cy="137176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22E35-E894-0471-6BB2-4093ACB97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5201" y="5758349"/>
            <a:ext cx="22761146" cy="6518250"/>
          </a:xfrm>
        </p:spPr>
        <p:txBody>
          <a:bodyPr>
            <a:normAutofit/>
          </a:bodyPr>
          <a:lstStyle>
            <a:lvl1pPr marL="0" indent="0">
              <a:buNone/>
              <a:defRPr sz="4000" baseline="0">
                <a:solidFill>
                  <a:schemeClr val="tx1">
                    <a:tint val="75000"/>
                  </a:schemeClr>
                </a:solidFill>
                <a:latin typeface="Neue Haas Grotesk Text Pro" panose="020B0504020202020204" pitchFamily="34" charset="77"/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9C2A6D-A730-6629-90E7-0422B70E8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59" y="3839609"/>
            <a:ext cx="22761146" cy="1117598"/>
          </a:xfrm>
        </p:spPr>
        <p:txBody>
          <a:bodyPr anchor="b">
            <a:normAutofit/>
          </a:bodyPr>
          <a:lstStyle>
            <a:lvl1pPr>
              <a:defRPr sz="7000" b="1" i="0" baseline="0">
                <a:latin typeface="Neue Haas Grotesk Text Pro" panose="020B0504020202020204" pitchFamily="34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4A8D7B-9CE2-0CC1-9C64-5E460ED16E1D}"/>
              </a:ext>
            </a:extLst>
          </p:cNvPr>
          <p:cNvSpPr txBox="1"/>
          <p:nvPr userDrawn="1"/>
        </p:nvSpPr>
        <p:spPr>
          <a:xfrm>
            <a:off x="24629167" y="7573618"/>
            <a:ext cx="184731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600"/>
          </a:p>
        </p:txBody>
      </p:sp>
    </p:spTree>
    <p:extLst>
      <p:ext uri="{BB962C8B-B14F-4D97-AF65-F5344CB8AC3E}">
        <p14:creationId xmlns:p14="http://schemas.microsoft.com/office/powerpoint/2010/main" val="3539558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tatue&#10;&#10;Description automatically generated">
            <a:extLst>
              <a:ext uri="{FF2B5EF4-FFF2-40B4-BE49-F238E27FC236}">
                <a16:creationId xmlns:a16="http://schemas.microsoft.com/office/drawing/2014/main" id="{679066A8-2002-030F-98BA-B15E52F2C8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" y="0"/>
            <a:ext cx="24380990" cy="1371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2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37448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2BD510-34EA-DBAF-419B-25EF29F9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BA1F9-4C9C-B5AF-9EE2-202D4EF1C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03FD6-824E-6509-A916-1F88A40FD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D795B-87BE-CC40-8C76-69C64499F3E0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2BDF0-B403-A920-E0D9-85A0A2DB3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F3BAA-8545-D73F-5693-41B533133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B1840-4BBE-8A44-8EC7-76C217C7A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81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95" r:id="rId9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>
            <a:extLst>
              <a:ext uri="{FF2B5EF4-FFF2-40B4-BE49-F238E27FC236}">
                <a16:creationId xmlns:a16="http://schemas.microsoft.com/office/drawing/2014/main" id="{E6C2C334-954F-5D3C-30E4-2322ACF7EF13}"/>
              </a:ext>
            </a:extLst>
          </p:cNvPr>
          <p:cNvSpPr/>
          <p:nvPr/>
        </p:nvSpPr>
        <p:spPr>
          <a:xfrm>
            <a:off x="952500" y="2112963"/>
            <a:ext cx="23050500" cy="0"/>
          </a:xfrm>
          <a:prstGeom prst="line">
            <a:avLst/>
          </a:prstGeom>
          <a:ln w="25400">
            <a:solidFill>
              <a:srgbClr val="A6AAA9"/>
            </a:solidFill>
          </a:ln>
        </p:spPr>
        <p:txBody>
          <a:bodyPr lIns="0" tIns="0" rIns="0" bIns="0"/>
          <a:lstStyle/>
          <a:p>
            <a:pPr algn="ctr" defTabSz="647700" eaLnBrk="1" fontAlgn="auto">
              <a:spcBef>
                <a:spcPts val="0"/>
              </a:spcBef>
              <a:spcAft>
                <a:spcPts val="0"/>
              </a:spcAft>
              <a:defRPr sz="4200">
                <a:latin typeface="+mn-lt"/>
                <a:ea typeface="+mn-ea"/>
                <a:cs typeface="+mn-cs"/>
                <a:sym typeface="Avenir Next Demi Bold"/>
              </a:defRPr>
            </a:pPr>
            <a:endParaRPr sz="4200" kern="0" dirty="0"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Avenir Next Demi Bold"/>
            </a:endParaRPr>
          </a:p>
        </p:txBody>
      </p:sp>
      <p:sp>
        <p:nvSpPr>
          <p:cNvPr id="3" name="Rectangle">
            <a:extLst>
              <a:ext uri="{FF2B5EF4-FFF2-40B4-BE49-F238E27FC236}">
                <a16:creationId xmlns:a16="http://schemas.microsoft.com/office/drawing/2014/main" id="{6186768F-716F-CB3A-1F42-80D8A903ED68}"/>
              </a:ext>
            </a:extLst>
          </p:cNvPr>
          <p:cNvSpPr/>
          <p:nvPr/>
        </p:nvSpPr>
        <p:spPr>
          <a:xfrm>
            <a:off x="-127000" y="488950"/>
            <a:ext cx="762000" cy="1608138"/>
          </a:xfrm>
          <a:prstGeom prst="rect">
            <a:avLst/>
          </a:prstGeom>
          <a:solidFill>
            <a:srgbClr val="00703C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eaLnBrk="1">
              <a:spcBef>
                <a:spcPts val="3500"/>
              </a:spcBef>
            </a:pPr>
            <a:endParaRPr lang="zh-CN" altLang="zh-CN"/>
          </a:p>
        </p:txBody>
      </p:sp>
      <p:sp>
        <p:nvSpPr>
          <p:cNvPr id="4" name="Title Text">
            <a:extLst>
              <a:ext uri="{FF2B5EF4-FFF2-40B4-BE49-F238E27FC236}">
                <a16:creationId xmlns:a16="http://schemas.microsoft.com/office/drawing/2014/main" id="{7EA9D84C-D300-E1B4-308E-8E70191F8D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2500" y="279400"/>
            <a:ext cx="22479000" cy="189388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>
            <a:extLst>
              <a:ext uri="{FF2B5EF4-FFF2-40B4-BE49-F238E27FC236}">
                <a16:creationId xmlns:a16="http://schemas.microsoft.com/office/drawing/2014/main" id="{59AF3136-8A63-2CD0-8EB8-5C7358A8C1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52500" y="2393950"/>
            <a:ext cx="22479000" cy="10393363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zh-CN" dirty="0">
                <a:sym typeface="Avenir Next Medium"/>
              </a:rPr>
              <a:t>Body Level One</a:t>
            </a:r>
          </a:p>
          <a:p>
            <a:pPr lvl="1"/>
            <a:r>
              <a:rPr lang="zh-CN" altLang="zh-CN" dirty="0">
                <a:sym typeface="Avenir Next Medium"/>
              </a:rPr>
              <a:t>Body Level Two</a:t>
            </a:r>
          </a:p>
          <a:p>
            <a:pPr lvl="2"/>
            <a:r>
              <a:rPr lang="zh-CN" altLang="zh-CN" dirty="0">
                <a:sym typeface="Avenir Next Medium"/>
              </a:rPr>
              <a:t>Body Level Three</a:t>
            </a:r>
          </a:p>
          <a:p>
            <a:pPr lvl="3"/>
            <a:r>
              <a:rPr lang="zh-CN" altLang="zh-CN" dirty="0">
                <a:sym typeface="Avenir Next Medium"/>
              </a:rPr>
              <a:t>Body Level Four</a:t>
            </a:r>
          </a:p>
          <a:p>
            <a:pPr lvl="4"/>
            <a:r>
              <a:rPr lang="zh-CN" altLang="zh-CN" dirty="0">
                <a:sym typeface="Avenir Next Medium"/>
              </a:rPr>
              <a:t>Body Level Five</a:t>
            </a:r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B873EE4F-56DB-64D6-5DBD-7F00A6F311F2}"/>
              </a:ext>
            </a:extLst>
          </p:cNvPr>
          <p:cNvSpPr/>
          <p:nvPr/>
        </p:nvSpPr>
        <p:spPr>
          <a:xfrm>
            <a:off x="-127000" y="12903200"/>
            <a:ext cx="24638000" cy="890588"/>
          </a:xfrm>
          <a:prstGeom prst="rect">
            <a:avLst/>
          </a:prstGeom>
          <a:solidFill>
            <a:srgbClr val="F5F5F5"/>
          </a:solidFill>
          <a:ln w="25400">
            <a:solidFill>
              <a:srgbClr val="A6AAA9"/>
            </a:solidFill>
          </a:ln>
        </p:spPr>
        <p:txBody>
          <a:bodyPr lIns="38100" tIns="38100" rIns="38100" bIns="38100" anchor="ctr"/>
          <a:lstStyle/>
          <a:p>
            <a:pPr algn="ctr" eaLnBrk="1">
              <a:spcBef>
                <a:spcPts val="3500"/>
              </a:spcBef>
              <a:buClr>
                <a:srgbClr val="FFFFFF"/>
              </a:buClr>
            </a:pPr>
            <a:endParaRPr lang="zh-CN" altLang="zh-CN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5C379DF0-0FFD-1072-F2C4-8895180B39F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350538" y="12998450"/>
            <a:ext cx="668337" cy="735013"/>
          </a:xfrm>
          <a:prstGeom prst="rect">
            <a:avLst/>
          </a:prstGeom>
          <a:ln w="12700">
            <a:miter lim="400000"/>
          </a:ln>
        </p:spPr>
        <p:txBody>
          <a:bodyPr wrap="none" lIns="107156" tIns="107156" rIns="107156" bIns="107156">
            <a:spAutoFit/>
          </a:bodyPr>
          <a:lstStyle>
            <a:lvl1pPr marR="0" algn="r" defTabSz="647700" eaLnBrk="1" fontAlgn="auto">
              <a:spcBef>
                <a:spcPts val="0"/>
              </a:spcBef>
              <a:spcAft>
                <a:spcPts val="0"/>
              </a:spcAft>
              <a:defRPr sz="3000" kern="0"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/>
            </a:pPr>
            <a:fld id="{C4684430-B8AF-4C24-BE60-DFE87A363A72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A null scattering path integral formulation of light transport">
            <a:extLst>
              <a:ext uri="{FF2B5EF4-FFF2-40B4-BE49-F238E27FC236}">
                <a16:creationId xmlns:a16="http://schemas.microsoft.com/office/drawing/2014/main" id="{EB6F8DB3-07BB-E369-E2C0-561C113B7774}"/>
              </a:ext>
            </a:extLst>
          </p:cNvPr>
          <p:cNvSpPr txBox="1"/>
          <p:nvPr/>
        </p:nvSpPr>
        <p:spPr>
          <a:xfrm>
            <a:off x="1916113" y="12963525"/>
            <a:ext cx="14238287" cy="769938"/>
          </a:xfrm>
          <a:prstGeom prst="rect">
            <a:avLst/>
          </a:prstGeom>
          <a:ln w="12700">
            <a:miter lim="400000"/>
          </a:ln>
        </p:spPr>
        <p:txBody>
          <a:bodyPr lIns="107156" tIns="107156" rIns="107156" bIns="107156" anchor="ctr">
            <a:spAutoFit/>
          </a:bodyPr>
          <a:lstStyle>
            <a:lvl1pPr marR="0" algn="l" defTabSz="647700">
              <a:spcBef>
                <a:spcPts val="0"/>
              </a:spcBef>
              <a:defRPr sz="3000">
                <a:solidFill>
                  <a:srgbClr val="00703C"/>
                </a:solidFill>
              </a:defRPr>
            </a:lvl1pPr>
          </a:lstStyle>
          <a:p>
            <a:pPr eaLnBrk="1" fontAlgn="auto">
              <a:spcAft>
                <a:spcPts val="0"/>
              </a:spcAft>
              <a:defRPr/>
            </a:pPr>
            <a:r>
              <a:rPr lang="en-US" altLang="zh-CN" sz="3600" kern="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Harmonic Caching for Walk on Spheres</a:t>
            </a:r>
            <a:endParaRPr sz="4800" kern="0" dirty="0">
              <a:uFill>
                <a:solidFill>
                  <a:srgbClr val="000000"/>
                </a:solidFill>
              </a:uFill>
              <a:latin typeface="Avenir Next Cyr" panose="020B0503020202020204" pitchFamily="34" charset="0"/>
            </a:endParaRPr>
          </a:p>
        </p:txBody>
      </p:sp>
      <p:pic>
        <p:nvPicPr>
          <p:cNvPr id="1033" name="vcl-logo-outline-hor.pdf" descr="vcl-logo-outline-hor.pdf">
            <a:extLst>
              <a:ext uri="{FF2B5EF4-FFF2-40B4-BE49-F238E27FC236}">
                <a16:creationId xmlns:a16="http://schemas.microsoft.com/office/drawing/2014/main" id="{2337FC49-4447-749A-EBE3-D7139250E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01"/>
          <a:stretch>
            <a:fillRect/>
          </a:stretch>
        </p:blipFill>
        <p:spPr bwMode="auto">
          <a:xfrm>
            <a:off x="122238" y="13055600"/>
            <a:ext cx="16605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44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p:transition spd="med"/>
  <p:hf hdr="0" ftr="0" dt="0"/>
  <p:txStyles>
    <p:titleStyle>
      <a:lvl1pPr algn="l" defTabSz="1295400" rtl="0" eaLnBrk="1" fontAlgn="base" hangingPunct="1">
        <a:spcBef>
          <a:spcPct val="0"/>
        </a:spcBef>
        <a:spcAft>
          <a:spcPct val="0"/>
        </a:spcAft>
        <a:defRPr sz="1000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 panose="020B0703020202020204" pitchFamily="34" charset="0"/>
        </a:defRPr>
      </a:lvl1pPr>
      <a:lvl2pPr algn="l" defTabSz="1295400" rtl="0" eaLnBrk="1" fontAlgn="base" hangingPunct="1">
        <a:spcBef>
          <a:spcPct val="0"/>
        </a:spcBef>
        <a:spcAft>
          <a:spcPct val="0"/>
        </a:spcAft>
        <a:defRPr sz="1000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 panose="020B0703020202020204" pitchFamily="34" charset="0"/>
        </a:defRPr>
      </a:lvl2pPr>
      <a:lvl3pPr algn="l" defTabSz="1295400" rtl="0" eaLnBrk="1" fontAlgn="base" hangingPunct="1">
        <a:spcBef>
          <a:spcPct val="0"/>
        </a:spcBef>
        <a:spcAft>
          <a:spcPct val="0"/>
        </a:spcAft>
        <a:defRPr sz="1000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 panose="020B0703020202020204" pitchFamily="34" charset="0"/>
        </a:defRPr>
      </a:lvl3pPr>
      <a:lvl4pPr algn="l" defTabSz="1295400" rtl="0" eaLnBrk="1" fontAlgn="base" hangingPunct="1">
        <a:spcBef>
          <a:spcPct val="0"/>
        </a:spcBef>
        <a:spcAft>
          <a:spcPct val="0"/>
        </a:spcAft>
        <a:defRPr sz="1000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 panose="020B0703020202020204" pitchFamily="34" charset="0"/>
        </a:defRPr>
      </a:lvl4pPr>
      <a:lvl5pPr algn="l" defTabSz="1295400" rtl="0" eaLnBrk="1" fontAlgn="base" hangingPunct="1">
        <a:spcBef>
          <a:spcPct val="0"/>
        </a:spcBef>
        <a:spcAft>
          <a:spcPct val="0"/>
        </a:spcAft>
        <a:defRPr sz="1000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 panose="020B0703020202020204" pitchFamily="34" charset="0"/>
        </a:defRPr>
      </a:lvl5pPr>
      <a:lvl6pPr marL="0" marR="0" indent="1143000" algn="l" defTabSz="1295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/>
        </a:defRPr>
      </a:lvl6pPr>
      <a:lvl7pPr marL="0" marR="0" indent="1371600" algn="l" defTabSz="1295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/>
        </a:defRPr>
      </a:lvl7pPr>
      <a:lvl8pPr marL="0" marR="0" indent="1600200" algn="l" defTabSz="1295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/>
        </a:defRPr>
      </a:lvl8pPr>
      <a:lvl9pPr marL="0" marR="0" indent="1828800" algn="l" defTabSz="1295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Demi Bold"/>
        </a:defRPr>
      </a:lvl9pPr>
    </p:titleStyle>
    <p:bodyStyle>
      <a:lvl1pPr algn="l" defTabSz="1295400" rtl="0" eaLnBrk="1" fontAlgn="base" hangingPunct="1">
        <a:lnSpc>
          <a:spcPct val="90000"/>
        </a:lnSpc>
        <a:spcBef>
          <a:spcPts val="3500"/>
        </a:spcBef>
        <a:spcAft>
          <a:spcPct val="0"/>
        </a:spcAft>
        <a:defRPr sz="6800">
          <a:solidFill>
            <a:srgbClr val="000000"/>
          </a:solidFill>
          <a:uFill>
            <a:solidFill>
              <a:srgbClr val="000000"/>
            </a:solidFill>
          </a:uFill>
          <a:latin typeface="Avenir Next Cyr" panose="020B0503020202020204" pitchFamily="34" charset="0"/>
          <a:ea typeface="Avenir Next Cyr" panose="020B0503020202020204" pitchFamily="34" charset="0"/>
          <a:cs typeface="Avenir Next Cyr" panose="020B0503020202020204" pitchFamily="34" charset="0"/>
          <a:sym typeface="Avenir Next Medium"/>
        </a:defRPr>
      </a:lvl1pPr>
      <a:lvl2pPr marL="822325" indent="-695325" algn="l" defTabSz="1295400" rtl="0" eaLnBrk="1" fontAlgn="base" hangingPunct="1">
        <a:lnSpc>
          <a:spcPct val="90000"/>
        </a:lnSpc>
        <a:spcBef>
          <a:spcPts val="3500"/>
        </a:spcBef>
        <a:spcAft>
          <a:spcPct val="0"/>
        </a:spcAft>
        <a:buSzPct val="100000"/>
        <a:buChar char="-"/>
        <a:defRPr sz="6800">
          <a:solidFill>
            <a:srgbClr val="000000"/>
          </a:solidFill>
          <a:uFill>
            <a:solidFill>
              <a:srgbClr val="000000"/>
            </a:solidFill>
          </a:uFill>
          <a:latin typeface="Avenir Next Cyr" panose="020B0503020202020204" pitchFamily="34" charset="0"/>
          <a:ea typeface="Avenir Next Cyr" panose="020B0503020202020204" pitchFamily="34" charset="0"/>
          <a:cs typeface="Avenir Next Cyr" panose="020B0503020202020204" pitchFamily="34" charset="0"/>
          <a:sym typeface="Avenir Next Medium"/>
        </a:defRPr>
      </a:lvl2pPr>
      <a:lvl3pPr marL="1584325" indent="-695325" algn="l" defTabSz="1295400" rtl="0" eaLnBrk="1" fontAlgn="base" hangingPunct="1">
        <a:lnSpc>
          <a:spcPct val="90000"/>
        </a:lnSpc>
        <a:spcBef>
          <a:spcPts val="3500"/>
        </a:spcBef>
        <a:spcAft>
          <a:spcPct val="0"/>
        </a:spcAft>
        <a:buSzPct val="100000"/>
        <a:buChar char="•"/>
        <a:defRPr sz="6800">
          <a:solidFill>
            <a:srgbClr val="000000"/>
          </a:solidFill>
          <a:uFill>
            <a:solidFill>
              <a:srgbClr val="000000"/>
            </a:solidFill>
          </a:uFill>
          <a:latin typeface="Avenir Next Cyr" panose="020B0503020202020204" pitchFamily="34" charset="0"/>
          <a:ea typeface="Avenir Next Cyr" panose="020B0503020202020204" pitchFamily="34" charset="0"/>
          <a:cs typeface="Avenir Next Cyr" panose="020B0503020202020204" pitchFamily="34" charset="0"/>
          <a:sym typeface="Avenir Next Medium"/>
        </a:defRPr>
      </a:lvl3pPr>
      <a:lvl4pPr marL="2346325" indent="-695325" algn="l" defTabSz="1295400" rtl="0" eaLnBrk="1" fontAlgn="base" hangingPunct="1">
        <a:lnSpc>
          <a:spcPct val="90000"/>
        </a:lnSpc>
        <a:spcBef>
          <a:spcPts val="3500"/>
        </a:spcBef>
        <a:spcAft>
          <a:spcPct val="0"/>
        </a:spcAft>
        <a:buSzPct val="100000"/>
        <a:buChar char="-"/>
        <a:defRPr sz="6800">
          <a:solidFill>
            <a:srgbClr val="000000"/>
          </a:solidFill>
          <a:uFill>
            <a:solidFill>
              <a:srgbClr val="000000"/>
            </a:solidFill>
          </a:uFill>
          <a:latin typeface="Avenir Next Cyr" panose="020B0503020202020204" pitchFamily="34" charset="0"/>
          <a:ea typeface="Avenir Next Cyr" panose="020B0503020202020204" pitchFamily="34" charset="0"/>
          <a:cs typeface="Avenir Next Cyr" panose="020B0503020202020204" pitchFamily="34" charset="0"/>
          <a:sym typeface="Avenir Next Medium"/>
        </a:defRPr>
      </a:lvl4pPr>
      <a:lvl5pPr marL="3108325" indent="-695325" algn="l" defTabSz="1295400" rtl="0" eaLnBrk="1" fontAlgn="base" hangingPunct="1">
        <a:lnSpc>
          <a:spcPct val="90000"/>
        </a:lnSpc>
        <a:spcBef>
          <a:spcPts val="3500"/>
        </a:spcBef>
        <a:spcAft>
          <a:spcPct val="0"/>
        </a:spcAft>
        <a:buSzPct val="100000"/>
        <a:buChar char="•"/>
        <a:defRPr sz="6800">
          <a:solidFill>
            <a:srgbClr val="000000"/>
          </a:solidFill>
          <a:uFill>
            <a:solidFill>
              <a:srgbClr val="000000"/>
            </a:solidFill>
          </a:uFill>
          <a:latin typeface="Avenir Next Cyr" panose="020B0503020202020204" pitchFamily="34" charset="0"/>
          <a:ea typeface="Avenir Next Cyr" panose="020B0503020202020204" pitchFamily="34" charset="0"/>
          <a:cs typeface="Avenir Next Cyr" panose="020B0503020202020204" pitchFamily="34" charset="0"/>
          <a:sym typeface="Avenir Next Medium"/>
        </a:defRPr>
      </a:lvl5pPr>
      <a:lvl6pPr marL="3984816" marR="58702" indent="-801914" algn="l" defTabSz="1295400" rtl="0" eaLnBrk="1" latinLnBrk="0" hangingPunct="1">
        <a:lnSpc>
          <a:spcPct val="90000"/>
        </a:lnSpc>
        <a:spcBef>
          <a:spcPts val="3500"/>
        </a:spcBef>
        <a:spcAft>
          <a:spcPts val="0"/>
        </a:spcAft>
        <a:buClrTx/>
        <a:buSzPct val="171000"/>
        <a:buFontTx/>
        <a:buChar char="-"/>
        <a:tabLst/>
        <a:defRPr sz="68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Avenir Next Medium"/>
          <a:ea typeface="Avenir Next Medium"/>
          <a:cs typeface="Avenir Next Medium"/>
          <a:sym typeface="Avenir Next Medium"/>
        </a:defRPr>
      </a:lvl6pPr>
      <a:lvl7pPr marL="4622356" marR="58702" indent="-801914" algn="l" defTabSz="1295400" rtl="0" eaLnBrk="1" latinLnBrk="0" hangingPunct="1">
        <a:lnSpc>
          <a:spcPct val="90000"/>
        </a:lnSpc>
        <a:spcBef>
          <a:spcPts val="3500"/>
        </a:spcBef>
        <a:spcAft>
          <a:spcPts val="0"/>
        </a:spcAft>
        <a:buClrTx/>
        <a:buSzPct val="171000"/>
        <a:buFontTx/>
        <a:buChar char="-"/>
        <a:tabLst/>
        <a:defRPr sz="68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Avenir Next Medium"/>
          <a:ea typeface="Avenir Next Medium"/>
          <a:cs typeface="Avenir Next Medium"/>
          <a:sym typeface="Avenir Next Medium"/>
        </a:defRPr>
      </a:lvl7pPr>
      <a:lvl8pPr marL="5259895" marR="58702" indent="-801914" algn="l" defTabSz="1295400" rtl="0" eaLnBrk="1" latinLnBrk="0" hangingPunct="1">
        <a:lnSpc>
          <a:spcPct val="90000"/>
        </a:lnSpc>
        <a:spcBef>
          <a:spcPts val="3500"/>
        </a:spcBef>
        <a:spcAft>
          <a:spcPts val="0"/>
        </a:spcAft>
        <a:buClrTx/>
        <a:buSzPct val="171000"/>
        <a:buFontTx/>
        <a:buChar char="-"/>
        <a:tabLst/>
        <a:defRPr sz="68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Avenir Next Medium"/>
          <a:ea typeface="Avenir Next Medium"/>
          <a:cs typeface="Avenir Next Medium"/>
          <a:sym typeface="Avenir Next Medium"/>
        </a:defRPr>
      </a:lvl8pPr>
      <a:lvl9pPr marL="5897435" marR="58702" indent="-801914" algn="l" defTabSz="1295400" rtl="0" eaLnBrk="1" latinLnBrk="0" hangingPunct="1">
        <a:lnSpc>
          <a:spcPct val="90000"/>
        </a:lnSpc>
        <a:spcBef>
          <a:spcPts val="3500"/>
        </a:spcBef>
        <a:spcAft>
          <a:spcPts val="0"/>
        </a:spcAft>
        <a:buClrTx/>
        <a:buSzPct val="171000"/>
        <a:buFontTx/>
        <a:buChar char="-"/>
        <a:tabLst/>
        <a:defRPr sz="68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1pPr>
      <a:lvl2pPr marL="0" marR="0" indent="2286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2pPr>
      <a:lvl3pPr marL="0" marR="0" indent="4572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3pPr>
      <a:lvl4pPr marL="0" marR="0" indent="6858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4pPr>
      <a:lvl5pPr marL="0" marR="0" indent="9144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5pPr>
      <a:lvl6pPr marL="0" marR="0" indent="11430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6pPr>
      <a:lvl7pPr marL="0" marR="0" indent="13716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7pPr>
      <a:lvl8pPr marL="0" marR="0" indent="16002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8pPr>
      <a:lvl9pPr marL="0" marR="0" indent="1828800" algn="r" defTabSz="6477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venir Next Regular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4.xml"/><Relationship Id="rId7" Type="http://schemas.openxmlformats.org/officeDocument/2006/relationships/image" Target="../media/image3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5.png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tags" Target="../tags/tag6.xml"/><Relationship Id="rId16" Type="http://schemas.openxmlformats.org/officeDocument/2006/relationships/image" Target="../media/image38.png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32.png"/><Relationship Id="rId5" Type="http://schemas.openxmlformats.org/officeDocument/2006/relationships/tags" Target="../tags/tag9.xml"/><Relationship Id="rId15" Type="http://schemas.openxmlformats.org/officeDocument/2006/relationships/image" Target="../media/image37.png"/><Relationship Id="rId10" Type="http://schemas.openxmlformats.org/officeDocument/2006/relationships/image" Target="../media/image30.png"/><Relationship Id="rId4" Type="http://schemas.openxmlformats.org/officeDocument/2006/relationships/tags" Target="../tags/tag8.xml"/><Relationship Id="rId9" Type="http://schemas.openxmlformats.org/officeDocument/2006/relationships/notesSlide" Target="../notesSlides/notesSlide13.xml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14.xml"/><Relationship Id="rId7" Type="http://schemas.openxmlformats.org/officeDocument/2006/relationships/image" Target="../media/image30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35.png"/><Relationship Id="rId4" Type="http://schemas.openxmlformats.org/officeDocument/2006/relationships/tags" Target="../tags/tag15.xml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18.xml"/><Relationship Id="rId7" Type="http://schemas.openxmlformats.org/officeDocument/2006/relationships/image" Target="../media/image40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34.png"/><Relationship Id="rId4" Type="http://schemas.openxmlformats.org/officeDocument/2006/relationships/tags" Target="../tags/tag19.xml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3" Type="http://schemas.openxmlformats.org/officeDocument/2006/relationships/tags" Target="../tags/tag22.xml"/><Relationship Id="rId7" Type="http://schemas.openxmlformats.org/officeDocument/2006/relationships/slideLayout" Target="../slideLayouts/slideLayout10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image" Target="../media/image43.png"/><Relationship Id="rId5" Type="http://schemas.openxmlformats.org/officeDocument/2006/relationships/tags" Target="../tags/tag24.xml"/><Relationship Id="rId10" Type="http://schemas.openxmlformats.org/officeDocument/2006/relationships/image" Target="../media/image42.png"/><Relationship Id="rId4" Type="http://schemas.openxmlformats.org/officeDocument/2006/relationships/tags" Target="../tags/tag23.xml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13" Type="http://schemas.openxmlformats.org/officeDocument/2006/relationships/image" Target="../media/image50.png"/><Relationship Id="rId3" Type="http://schemas.openxmlformats.org/officeDocument/2006/relationships/tags" Target="../tags/tag28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9.png"/><Relationship Id="rId2" Type="http://schemas.openxmlformats.org/officeDocument/2006/relationships/tags" Target="../tags/tag27.xml"/><Relationship Id="rId16" Type="http://schemas.openxmlformats.org/officeDocument/2006/relationships/image" Target="../media/image53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48.png"/><Relationship Id="rId5" Type="http://schemas.openxmlformats.org/officeDocument/2006/relationships/tags" Target="../tags/tag30.xml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tags" Target="../tags/tag29.xml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2.xml"/><Relationship Id="rId5" Type="http://schemas.openxmlformats.org/officeDocument/2006/relationships/image" Target="../media/image54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13" Type="http://schemas.openxmlformats.org/officeDocument/2006/relationships/image" Target="../media/image52.png"/><Relationship Id="rId3" Type="http://schemas.openxmlformats.org/officeDocument/2006/relationships/tags" Target="../tags/tag35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51.png"/><Relationship Id="rId2" Type="http://schemas.openxmlformats.org/officeDocument/2006/relationships/tags" Target="../tags/tag34.xml"/><Relationship Id="rId16" Type="http://schemas.openxmlformats.org/officeDocument/2006/relationships/image" Target="../media/image57.png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image" Target="../media/image50.png"/><Relationship Id="rId5" Type="http://schemas.openxmlformats.org/officeDocument/2006/relationships/tags" Target="../tags/tag37.xml"/><Relationship Id="rId15" Type="http://schemas.openxmlformats.org/officeDocument/2006/relationships/image" Target="../media/image56.png"/><Relationship Id="rId10" Type="http://schemas.openxmlformats.org/officeDocument/2006/relationships/image" Target="../media/image49.png"/><Relationship Id="rId4" Type="http://schemas.openxmlformats.org/officeDocument/2006/relationships/tags" Target="../tags/tag36.xml"/><Relationship Id="rId9" Type="http://schemas.openxmlformats.org/officeDocument/2006/relationships/image" Target="../media/image48.png"/><Relationship Id="rId1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54.png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43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image" Target="../media/image58.png"/><Relationship Id="rId5" Type="http://schemas.openxmlformats.org/officeDocument/2006/relationships/tags" Target="../tags/tag43.xml"/><Relationship Id="rId10" Type="http://schemas.openxmlformats.org/officeDocument/2006/relationships/image" Target="../media/image41.png"/><Relationship Id="rId4" Type="http://schemas.openxmlformats.org/officeDocument/2006/relationships/tags" Target="../tags/tag42.xml"/><Relationship Id="rId9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54.pn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43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58.png"/><Relationship Id="rId5" Type="http://schemas.openxmlformats.org/officeDocument/2006/relationships/tags" Target="../tags/tag50.xml"/><Relationship Id="rId10" Type="http://schemas.openxmlformats.org/officeDocument/2006/relationships/image" Target="../media/image41.png"/><Relationship Id="rId4" Type="http://schemas.openxmlformats.org/officeDocument/2006/relationships/tags" Target="../tags/tag49.xml"/><Relationship Id="rId9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3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56.xml"/><Relationship Id="rId7" Type="http://schemas.openxmlformats.org/officeDocument/2006/relationships/image" Target="../media/image59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62.png"/><Relationship Id="rId4" Type="http://schemas.openxmlformats.org/officeDocument/2006/relationships/tags" Target="../tags/tag57.xml"/><Relationship Id="rId9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60.xml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notesSlide" Target="../notesSlides/notesSlide27.xml"/><Relationship Id="rId11" Type="http://schemas.openxmlformats.org/officeDocument/2006/relationships/image" Target="../media/image67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66.png"/><Relationship Id="rId4" Type="http://schemas.openxmlformats.org/officeDocument/2006/relationships/tags" Target="../tags/tag61.xml"/><Relationship Id="rId9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0.png"/><Relationship Id="rId3" Type="http://schemas.openxmlformats.org/officeDocument/2006/relationships/tags" Target="../tags/tag64.xml"/><Relationship Id="rId21" Type="http://schemas.openxmlformats.org/officeDocument/2006/relationships/image" Target="../media/image76.png"/><Relationship Id="rId7" Type="http://schemas.openxmlformats.org/officeDocument/2006/relationships/tags" Target="../tags/tag68.xml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79.png"/><Relationship Id="rId2" Type="http://schemas.openxmlformats.org/officeDocument/2006/relationships/tags" Target="../tags/tag63.xml"/><Relationship Id="rId16" Type="http://schemas.openxmlformats.org/officeDocument/2006/relationships/image" Target="../media/image73.png"/><Relationship Id="rId20" Type="http://schemas.openxmlformats.org/officeDocument/2006/relationships/image" Target="../media/image65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notesSlide" Target="../notesSlides/notesSlide28.xml"/><Relationship Id="rId24" Type="http://schemas.openxmlformats.org/officeDocument/2006/relationships/image" Target="../media/image68.png"/><Relationship Id="rId5" Type="http://schemas.openxmlformats.org/officeDocument/2006/relationships/tags" Target="../tags/tag66.xml"/><Relationship Id="rId15" Type="http://schemas.openxmlformats.org/officeDocument/2006/relationships/image" Target="../media/image72.svg"/><Relationship Id="rId23" Type="http://schemas.openxmlformats.org/officeDocument/2006/relationships/image" Target="../media/image78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4.png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image" Target="../media/image71.png"/><Relationship Id="rId22" Type="http://schemas.openxmlformats.org/officeDocument/2006/relationships/image" Target="../media/image77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70.png"/><Relationship Id="rId18" Type="http://schemas.openxmlformats.org/officeDocument/2006/relationships/image" Target="../media/image84.png"/><Relationship Id="rId3" Type="http://schemas.openxmlformats.org/officeDocument/2006/relationships/tags" Target="../tags/tag73.xml"/><Relationship Id="rId21" Type="http://schemas.openxmlformats.org/officeDocument/2006/relationships/image" Target="../media/image74.png"/><Relationship Id="rId7" Type="http://schemas.openxmlformats.org/officeDocument/2006/relationships/tags" Target="../tags/tag77.xml"/><Relationship Id="rId12" Type="http://schemas.openxmlformats.org/officeDocument/2006/relationships/image" Target="../media/image69.png"/><Relationship Id="rId17" Type="http://schemas.openxmlformats.org/officeDocument/2006/relationships/image" Target="../media/image68.png"/><Relationship Id="rId2" Type="http://schemas.openxmlformats.org/officeDocument/2006/relationships/tags" Target="../tags/tag72.xml"/><Relationship Id="rId16" Type="http://schemas.openxmlformats.org/officeDocument/2006/relationships/image" Target="../media/image75.png"/><Relationship Id="rId20" Type="http://schemas.openxmlformats.org/officeDocument/2006/relationships/image" Target="../media/image65.png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image" Target="../media/image82.svg"/><Relationship Id="rId5" Type="http://schemas.openxmlformats.org/officeDocument/2006/relationships/tags" Target="../tags/tag75.xml"/><Relationship Id="rId15" Type="http://schemas.openxmlformats.org/officeDocument/2006/relationships/image" Target="../media/image83.png"/><Relationship Id="rId10" Type="http://schemas.openxmlformats.org/officeDocument/2006/relationships/image" Target="../media/image81.png"/><Relationship Id="rId19" Type="http://schemas.openxmlformats.org/officeDocument/2006/relationships/image" Target="../media/image64.png"/><Relationship Id="rId4" Type="http://schemas.openxmlformats.org/officeDocument/2006/relationships/tags" Target="../tags/tag74.xml"/><Relationship Id="rId9" Type="http://schemas.openxmlformats.org/officeDocument/2006/relationships/notesSlide" Target="../notesSlides/notesSlide29.xml"/><Relationship Id="rId1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64.png"/><Relationship Id="rId18" Type="http://schemas.openxmlformats.org/officeDocument/2006/relationships/image" Target="../media/image89.png"/><Relationship Id="rId3" Type="http://schemas.openxmlformats.org/officeDocument/2006/relationships/tags" Target="../tags/tag80.xml"/><Relationship Id="rId7" Type="http://schemas.openxmlformats.org/officeDocument/2006/relationships/notesSlide" Target="../notesSlides/notesSlide30.xml"/><Relationship Id="rId12" Type="http://schemas.openxmlformats.org/officeDocument/2006/relationships/image" Target="../media/image84.png"/><Relationship Id="rId17" Type="http://schemas.openxmlformats.org/officeDocument/2006/relationships/image" Target="../media/image88.png"/><Relationship Id="rId2" Type="http://schemas.openxmlformats.org/officeDocument/2006/relationships/tags" Target="../tags/tag79.xml"/><Relationship Id="rId16" Type="http://schemas.openxmlformats.org/officeDocument/2006/relationships/image" Target="../media/image87.svg"/><Relationship Id="rId1" Type="http://schemas.openxmlformats.org/officeDocument/2006/relationships/tags" Target="../tags/tag78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85.png"/><Relationship Id="rId5" Type="http://schemas.openxmlformats.org/officeDocument/2006/relationships/tags" Target="../tags/tag82.xml"/><Relationship Id="rId15" Type="http://schemas.openxmlformats.org/officeDocument/2006/relationships/image" Target="../media/image86.png"/><Relationship Id="rId10" Type="http://schemas.openxmlformats.org/officeDocument/2006/relationships/image" Target="../media/image75.png"/><Relationship Id="rId4" Type="http://schemas.openxmlformats.org/officeDocument/2006/relationships/tags" Target="../tags/tag81.xml"/><Relationship Id="rId9" Type="http://schemas.openxmlformats.org/officeDocument/2006/relationships/image" Target="../media/image68.png"/><Relationship Id="rId1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85.xml"/><Relationship Id="rId7" Type="http://schemas.openxmlformats.org/officeDocument/2006/relationships/image" Target="../media/image66.png"/><Relationship Id="rId12" Type="http://schemas.openxmlformats.org/officeDocument/2006/relationships/image" Target="../media/image92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notesSlide" Target="../notesSlides/notesSlide31.xml"/><Relationship Id="rId11" Type="http://schemas.openxmlformats.org/officeDocument/2006/relationships/image" Target="../media/image91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90.png"/><Relationship Id="rId4" Type="http://schemas.openxmlformats.org/officeDocument/2006/relationships/tags" Target="../tags/tag86.xml"/><Relationship Id="rId9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9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7.xml"/><Relationship Id="rId6" Type="http://schemas.openxmlformats.org/officeDocument/2006/relationships/image" Target="../media/image95.png"/><Relationship Id="rId5" Type="http://schemas.openxmlformats.org/officeDocument/2006/relationships/image" Target="../media/image94.svg"/><Relationship Id="rId4" Type="http://schemas.openxmlformats.org/officeDocument/2006/relationships/image" Target="../media/image93.png"/><Relationship Id="rId9" Type="http://schemas.openxmlformats.org/officeDocument/2006/relationships/image" Target="../media/image9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4.xml"/><Relationship Id="rId13" Type="http://schemas.openxmlformats.org/officeDocument/2006/relationships/image" Target="../media/image64.png"/><Relationship Id="rId3" Type="http://schemas.openxmlformats.org/officeDocument/2006/relationships/tags" Target="../tags/tag90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54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99.png"/><Relationship Id="rId5" Type="http://schemas.openxmlformats.org/officeDocument/2006/relationships/tags" Target="../tags/tag92.xml"/><Relationship Id="rId15" Type="http://schemas.openxmlformats.org/officeDocument/2006/relationships/image" Target="../media/image61.png"/><Relationship Id="rId10" Type="http://schemas.openxmlformats.org/officeDocument/2006/relationships/image" Target="../media/image94.svg"/><Relationship Id="rId4" Type="http://schemas.openxmlformats.org/officeDocument/2006/relationships/tags" Target="../tags/tag91.xml"/><Relationship Id="rId9" Type="http://schemas.openxmlformats.org/officeDocument/2006/relationships/image" Target="../media/image93.png"/><Relationship Id="rId1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tags" Target="../tags/tag96.xml"/><Relationship Id="rId7" Type="http://schemas.openxmlformats.org/officeDocument/2006/relationships/image" Target="../media/image9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notesSlide" Target="../notesSlides/notesSlide35.xml"/><Relationship Id="rId11" Type="http://schemas.openxmlformats.org/officeDocument/2006/relationships/image" Target="../media/image100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54.png"/><Relationship Id="rId4" Type="http://schemas.openxmlformats.org/officeDocument/2006/relationships/tags" Target="../tags/tag97.xml"/><Relationship Id="rId9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01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54.png"/><Relationship Id="rId5" Type="http://schemas.openxmlformats.org/officeDocument/2006/relationships/image" Target="../media/image99.png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103.png"/><Relationship Id="rId3" Type="http://schemas.openxmlformats.org/officeDocument/2006/relationships/tags" Target="../tags/tag102.xml"/><Relationship Id="rId7" Type="http://schemas.openxmlformats.org/officeDocument/2006/relationships/notesSlide" Target="../notesSlides/notesSlide37.xml"/><Relationship Id="rId12" Type="http://schemas.openxmlformats.org/officeDocument/2006/relationships/image" Target="../media/image102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54.png"/><Relationship Id="rId5" Type="http://schemas.openxmlformats.org/officeDocument/2006/relationships/tags" Target="../tags/tag104.xml"/><Relationship Id="rId10" Type="http://schemas.openxmlformats.org/officeDocument/2006/relationships/image" Target="../media/image99.png"/><Relationship Id="rId4" Type="http://schemas.openxmlformats.org/officeDocument/2006/relationships/tags" Target="../tags/tag103.xml"/><Relationship Id="rId9" Type="http://schemas.openxmlformats.org/officeDocument/2006/relationships/image" Target="../media/image94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8.xml"/><Relationship Id="rId13" Type="http://schemas.openxmlformats.org/officeDocument/2006/relationships/image" Target="../media/image54.pn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99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94.svg"/><Relationship Id="rId5" Type="http://schemas.openxmlformats.org/officeDocument/2006/relationships/tags" Target="../tags/tag109.xml"/><Relationship Id="rId15" Type="http://schemas.openxmlformats.org/officeDocument/2006/relationships/image" Target="../media/image103.png"/><Relationship Id="rId10" Type="http://schemas.openxmlformats.org/officeDocument/2006/relationships/image" Target="../media/image93.png"/><Relationship Id="rId4" Type="http://schemas.openxmlformats.org/officeDocument/2006/relationships/tags" Target="../tags/tag108.xml"/><Relationship Id="rId9" Type="http://schemas.openxmlformats.org/officeDocument/2006/relationships/image" Target="../media/image95.png"/><Relationship Id="rId1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94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93.png"/><Relationship Id="rId2" Type="http://schemas.openxmlformats.org/officeDocument/2006/relationships/tags" Target="../tags/tag112.xml"/><Relationship Id="rId16" Type="http://schemas.openxmlformats.org/officeDocument/2006/relationships/image" Target="../media/image64.png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95.png"/><Relationship Id="rId5" Type="http://schemas.openxmlformats.org/officeDocument/2006/relationships/tags" Target="../tags/tag115.xml"/><Relationship Id="rId15" Type="http://schemas.openxmlformats.org/officeDocument/2006/relationships/image" Target="../media/image54.png"/><Relationship Id="rId10" Type="http://schemas.openxmlformats.org/officeDocument/2006/relationships/notesSlide" Target="../notesSlides/notesSlide39.xml"/><Relationship Id="rId4" Type="http://schemas.openxmlformats.org/officeDocument/2006/relationships/tags" Target="../tags/tag114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9.xml"/><Relationship Id="rId5" Type="http://schemas.openxmlformats.org/officeDocument/2006/relationships/image" Target="../media/image36.png"/><Relationship Id="rId4" Type="http://schemas.openxmlformats.org/officeDocument/2006/relationships/image" Target="../media/image10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ustomXml" Target="../ink/ink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0.xml"/><Relationship Id="rId5" Type="http://schemas.openxmlformats.org/officeDocument/2006/relationships/image" Target="../media/image36.png"/><Relationship Id="rId4" Type="http://schemas.openxmlformats.org/officeDocument/2006/relationships/image" Target="../media/image10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1.xml"/><Relationship Id="rId5" Type="http://schemas.openxmlformats.org/officeDocument/2006/relationships/image" Target="../media/image36.png"/><Relationship Id="rId4" Type="http://schemas.openxmlformats.org/officeDocument/2006/relationships/image" Target="../media/image10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2.xml"/><Relationship Id="rId6" Type="http://schemas.openxmlformats.org/officeDocument/2006/relationships/image" Target="../media/image14.png"/><Relationship Id="rId5" Type="http://schemas.openxmlformats.org/officeDocument/2006/relationships/customXml" Target="../ink/ink5.xml"/><Relationship Id="rId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3.png"/><Relationship Id="rId4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11.png"/><Relationship Id="rId4" Type="http://schemas.openxmlformats.org/officeDocument/2006/relationships/customXml" Target="../ink/ink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customXml" Target="../ink/ink4.xml"/><Relationship Id="rId4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42.svg"/><Relationship Id="rId3" Type="http://schemas.openxmlformats.org/officeDocument/2006/relationships/tags" Target="../tags/tag125.xml"/><Relationship Id="rId7" Type="http://schemas.openxmlformats.org/officeDocument/2006/relationships/notesSlide" Target="../notesSlides/notesSlide70.xml"/><Relationship Id="rId12" Type="http://schemas.openxmlformats.org/officeDocument/2006/relationships/image" Target="../media/image141.pn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40.png"/><Relationship Id="rId5" Type="http://schemas.openxmlformats.org/officeDocument/2006/relationships/tags" Target="../tags/tag127.xml"/><Relationship Id="rId15" Type="http://schemas.openxmlformats.org/officeDocument/2006/relationships/image" Target="../media/image64.png"/><Relationship Id="rId10" Type="http://schemas.openxmlformats.org/officeDocument/2006/relationships/image" Target="../media/image139.png"/><Relationship Id="rId4" Type="http://schemas.openxmlformats.org/officeDocument/2006/relationships/tags" Target="../tags/tag126.xml"/><Relationship Id="rId9" Type="http://schemas.openxmlformats.org/officeDocument/2006/relationships/image" Target="../media/image32.png"/><Relationship Id="rId14" Type="http://schemas.openxmlformats.org/officeDocument/2006/relationships/image" Target="../media/image1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8EC98E-E6A1-A89E-91B9-17DA4783A9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87763"/>
            <a:ext cx="24384000" cy="3943350"/>
          </a:xfrm>
        </p:spPr>
        <p:txBody>
          <a:bodyPr>
            <a:noAutofit/>
          </a:bodyPr>
          <a:lstStyle/>
          <a:p>
            <a:pPr algn="ctr"/>
            <a:r>
              <a:rPr lang="en-US" altLang="zh-CN" sz="11500" b="0" i="0" u="none" strike="noStrike" cap="none" baseline="0" dirty="0">
                <a:solidFill>
                  <a:schemeClr val="tx1"/>
                </a:solidFill>
                <a:latin typeface="Avenir Next Demi Bold" panose="020B0703020202020204" pitchFamily="34" charset="0"/>
              </a:rPr>
              <a:t>Harmonic Caching for </a:t>
            </a:r>
            <a:br>
              <a:rPr lang="en-US" altLang="zh-CN" sz="11500" b="0" i="0" u="none" strike="noStrike" cap="none" baseline="0" dirty="0">
                <a:solidFill>
                  <a:schemeClr val="tx1"/>
                </a:solidFill>
                <a:latin typeface="Avenir Next Demi Bold" panose="020B0703020202020204" pitchFamily="34" charset="0"/>
              </a:rPr>
            </a:br>
            <a:r>
              <a:rPr lang="en-US" altLang="zh-CN" sz="11500" b="0" i="0" u="none" strike="noStrike" cap="none" baseline="0" dirty="0">
                <a:solidFill>
                  <a:schemeClr val="tx1"/>
                </a:solidFill>
                <a:latin typeface="Avenir Next Demi Bold" panose="020B0703020202020204" pitchFamily="34" charset="0"/>
              </a:rPr>
              <a:t>Walk on Spheres</a:t>
            </a:r>
            <a:endParaRPr lang="zh-CN" altLang="en-US" sz="11500" b="0" cap="none" dirty="0">
              <a:solidFill>
                <a:schemeClr val="tx1"/>
              </a:solidFill>
              <a:latin typeface="Avenir Next Demi Bold" panose="020B0703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2E8518-FA5C-41B5-5B77-180B311D5C66}"/>
              </a:ext>
            </a:extLst>
          </p:cNvPr>
          <p:cNvGrpSpPr/>
          <p:nvPr/>
        </p:nvGrpSpPr>
        <p:grpSpPr>
          <a:xfrm>
            <a:off x="1196340" y="7830554"/>
            <a:ext cx="22456140" cy="2624076"/>
            <a:chOff x="1196340" y="7830554"/>
            <a:chExt cx="21202650" cy="2477601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A8D8128E-A691-6717-1153-17D06C91F326}"/>
                </a:ext>
              </a:extLst>
            </p:cNvPr>
            <p:cNvSpPr txBox="1"/>
            <p:nvPr/>
          </p:nvSpPr>
          <p:spPr>
            <a:xfrm>
              <a:off x="1196340" y="7830554"/>
              <a:ext cx="5859780" cy="2477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  <a:sym typeface="Avenir Next Regular"/>
                </a:rPr>
                <a:t>Zihong Zhou  </a:t>
              </a:r>
            </a:p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  <a:sym typeface="Avenir Next Regular"/>
                </a:rPr>
                <a:t>Dartmouth College</a:t>
              </a:r>
            </a:p>
          </p:txBody>
        </p:sp>
        <p:sp>
          <p:nvSpPr>
            <p:cNvPr id="3" name="文本框 5">
              <a:extLst>
                <a:ext uri="{FF2B5EF4-FFF2-40B4-BE49-F238E27FC236}">
                  <a16:creationId xmlns:a16="http://schemas.microsoft.com/office/drawing/2014/main" id="{5A8EB1BB-6346-5C16-75C2-5724C06EDBD5}"/>
                </a:ext>
              </a:extLst>
            </p:cNvPr>
            <p:cNvSpPr txBox="1"/>
            <p:nvPr/>
          </p:nvSpPr>
          <p:spPr>
            <a:xfrm>
              <a:off x="7143750" y="7830554"/>
              <a:ext cx="4450080" cy="2477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dirty="0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Eugene </a:t>
              </a:r>
              <a:r>
                <a:rPr lang="en-US" altLang="zh-CN" sz="4800" dirty="0" err="1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d’Eon</a:t>
              </a:r>
              <a:r>
                <a:rPr lang="en-US" altLang="zh-CN" sz="4800" dirty="0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 </a:t>
              </a:r>
            </a:p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dirty="0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NVIDIA</a:t>
              </a:r>
            </a:p>
          </p:txBody>
        </p:sp>
        <p:sp>
          <p:nvSpPr>
            <p:cNvPr id="4" name="文本框 5">
              <a:extLst>
                <a:ext uri="{FF2B5EF4-FFF2-40B4-BE49-F238E27FC236}">
                  <a16:creationId xmlns:a16="http://schemas.microsoft.com/office/drawing/2014/main" id="{4B3C53F5-CEB2-618C-B927-EFC41E1746B6}"/>
                </a:ext>
              </a:extLst>
            </p:cNvPr>
            <p:cNvSpPr txBox="1"/>
            <p:nvPr/>
          </p:nvSpPr>
          <p:spPr>
            <a:xfrm>
              <a:off x="17019270" y="7899703"/>
              <a:ext cx="5379720" cy="23393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dirty="0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Wojciech Jarosz</a:t>
              </a:r>
            </a:p>
            <a:p>
              <a:pPr marR="58702" lvl="0" algn="ctr" fontAlgn="auto">
                <a:spcBef>
                  <a:spcPts val="3500"/>
                </a:spcBef>
                <a:spcAft>
                  <a:spcPts val="0"/>
                </a:spcAft>
                <a:defRPr/>
              </a:pPr>
              <a:r>
                <a:rPr lang="en-US" altLang="zh-CN" sz="4800" dirty="0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Dartmouth College</a:t>
              </a:r>
            </a:p>
          </p:txBody>
        </p:sp>
        <p:sp>
          <p:nvSpPr>
            <p:cNvPr id="5" name="文本框 5">
              <a:extLst>
                <a:ext uri="{FF2B5EF4-FFF2-40B4-BE49-F238E27FC236}">
                  <a16:creationId xmlns:a16="http://schemas.microsoft.com/office/drawing/2014/main" id="{C50DF868-D9A7-CEC1-0B18-2F74B9F7CEE0}"/>
                </a:ext>
              </a:extLst>
            </p:cNvPr>
            <p:cNvSpPr txBox="1"/>
            <p:nvPr/>
          </p:nvSpPr>
          <p:spPr>
            <a:xfrm>
              <a:off x="11681460" y="7830554"/>
              <a:ext cx="5250180" cy="2477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dirty="0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Rohan Sawhney </a:t>
              </a:r>
            </a:p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800" dirty="0">
                  <a:uFill>
                    <a:solidFill>
                      <a:srgbClr val="000000"/>
                    </a:solidFill>
                  </a:uFill>
                  <a:latin typeface="Avenir Next Cyr" panose="020B0503020202020204" pitchFamily="34" charset="0"/>
                </a:rPr>
                <a:t>NVIDIA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0683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E91E8-A702-6151-7467-4718CD700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787446-5B71-4546-FAFF-7534D987C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4003994" cy="1892301"/>
          </a:xfrm>
        </p:spPr>
        <p:txBody>
          <a:bodyPr>
            <a:normAutofit fontScale="90000"/>
          </a:bodyPr>
          <a:lstStyle/>
          <a:p>
            <a:r>
              <a:rPr lang="en-US" sz="11500" dirty="0"/>
              <a:t>Path tracing and grid free PDE solvers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904362-BB44-F44F-A540-62EC41755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892" y="11157248"/>
            <a:ext cx="12210957" cy="1476774"/>
          </a:xfrm>
        </p:spPr>
        <p:txBody>
          <a:bodyPr/>
          <a:lstStyle/>
          <a:p>
            <a:pPr algn="ctr"/>
            <a:r>
              <a:rPr lang="en-US" dirty="0"/>
              <a:t>Path tracing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F554B9-F12F-E994-4FBA-DAFC496A37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6C3FABE-587F-623F-5F73-E91218F34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488" y="7343582"/>
            <a:ext cx="5694388" cy="3353829"/>
          </a:xfrm>
          <a:prstGeom prst="rect">
            <a:avLst/>
          </a:prstGeom>
          <a:effectLst>
            <a:outerShdw blurRad="190500" dist="38100" dir="2700000" algn="tl" rotWithShape="0">
              <a:prstClr val="black">
                <a:alpha val="91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0F62A9-17E6-29CC-3ED4-47197E24A570}"/>
              </a:ext>
            </a:extLst>
          </p:cNvPr>
          <p:cNvSpPr/>
          <p:nvPr/>
        </p:nvSpPr>
        <p:spPr>
          <a:xfrm>
            <a:off x="1100892" y="3974526"/>
            <a:ext cx="12355580" cy="6764022"/>
          </a:xfrm>
          <a:prstGeom prst="rect">
            <a:avLst/>
          </a:prstGeom>
          <a:noFill/>
          <a:ln w="190500" cap="flat">
            <a:solidFill>
              <a:srgbClr val="000000"/>
            </a:solidFill>
            <a:prstDash val="solid"/>
            <a:round/>
          </a:ln>
          <a:effectLst>
            <a:outerShdw blurRad="114300" dist="101600" dir="2700000" algn="tl" rotWithShape="0">
              <a:prstClr val="black">
                <a:alpha val="64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364FF2-EB8D-8D1A-11C2-B29FE44439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0541">
            <a:off x="10508315" y="4363863"/>
            <a:ext cx="735973" cy="11481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039C89-FF59-329D-61D7-8961B47DDB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14579">
            <a:off x="2083410" y="5007606"/>
            <a:ext cx="1078461" cy="130955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1CE95E-C89D-E832-53B7-2A5E3174F9C3}"/>
              </a:ext>
            </a:extLst>
          </p:cNvPr>
          <p:cNvCxnSpPr>
            <a:stCxn id="12" idx="1"/>
          </p:cNvCxnSpPr>
          <p:nvPr/>
        </p:nvCxnSpPr>
        <p:spPr>
          <a:xfrm>
            <a:off x="3063037" y="5973545"/>
            <a:ext cx="3111403" cy="1708465"/>
          </a:xfrm>
          <a:prstGeom prst="line">
            <a:avLst/>
          </a:prstGeom>
          <a:noFill/>
          <a:ln w="155575" cap="flat">
            <a:solidFill>
              <a:schemeClr val="tx1"/>
            </a:solidFill>
            <a:prstDash val="solid"/>
            <a:round/>
            <a:headEnd type="none"/>
            <a:tailEnd type="non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61250A9-B3FF-36CC-C18D-02D9902BD95D}"/>
              </a:ext>
            </a:extLst>
          </p:cNvPr>
          <p:cNvCxnSpPr/>
          <p:nvPr/>
        </p:nvCxnSpPr>
        <p:spPr>
          <a:xfrm flipV="1">
            <a:off x="6174439" y="3974526"/>
            <a:ext cx="955021" cy="3690873"/>
          </a:xfrm>
          <a:prstGeom prst="line">
            <a:avLst/>
          </a:prstGeom>
          <a:noFill/>
          <a:ln w="155575" cap="flat">
            <a:solidFill>
              <a:srgbClr val="FF0000"/>
            </a:solidFill>
            <a:prstDash val="solid"/>
            <a:round/>
            <a:headEnd type="none"/>
            <a:tailEnd type="non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E0430D-4907-0A31-16AA-E5D674CAFB79}"/>
              </a:ext>
            </a:extLst>
          </p:cNvPr>
          <p:cNvCxnSpPr/>
          <p:nvPr/>
        </p:nvCxnSpPr>
        <p:spPr>
          <a:xfrm>
            <a:off x="7129460" y="3957915"/>
            <a:ext cx="1253465" cy="3898933"/>
          </a:xfrm>
          <a:prstGeom prst="line">
            <a:avLst/>
          </a:prstGeom>
          <a:noFill/>
          <a:ln w="155575" cap="flat">
            <a:solidFill>
              <a:srgbClr val="FF0000"/>
            </a:solidFill>
            <a:prstDash val="solid"/>
            <a:round/>
            <a:headEnd type="none"/>
            <a:tailEnd type="non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53556-0590-C68A-14C6-1728DE168105}"/>
              </a:ext>
            </a:extLst>
          </p:cNvPr>
          <p:cNvCxnSpPr/>
          <p:nvPr/>
        </p:nvCxnSpPr>
        <p:spPr>
          <a:xfrm flipV="1">
            <a:off x="8382925" y="5473524"/>
            <a:ext cx="2148797" cy="2399934"/>
          </a:xfrm>
          <a:prstGeom prst="line">
            <a:avLst/>
          </a:prstGeom>
          <a:noFill/>
          <a:ln w="155575" cap="flat">
            <a:solidFill>
              <a:srgbClr val="FF0000"/>
            </a:solidFill>
            <a:prstDash val="solid"/>
            <a:round/>
            <a:headEnd type="none"/>
            <a:tailEnd type="non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1F90B8E1-9DD4-A91F-E7E2-C71DFB675469}"/>
              </a:ext>
            </a:extLst>
          </p:cNvPr>
          <p:cNvSpPr/>
          <p:nvPr/>
        </p:nvSpPr>
        <p:spPr>
          <a:xfrm>
            <a:off x="5985333" y="7462680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8782666-68E1-BC3E-AA42-38B98D557D7B}"/>
              </a:ext>
            </a:extLst>
          </p:cNvPr>
          <p:cNvSpPr/>
          <p:nvPr/>
        </p:nvSpPr>
        <p:spPr>
          <a:xfrm>
            <a:off x="6991210" y="3957915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B54508-6377-6C60-0EF0-EC614916312F}"/>
              </a:ext>
            </a:extLst>
          </p:cNvPr>
          <p:cNvSpPr/>
          <p:nvPr/>
        </p:nvSpPr>
        <p:spPr>
          <a:xfrm>
            <a:off x="8269039" y="7611901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DA08FA3-A41F-21D3-871B-D58C216E0387}"/>
              </a:ext>
            </a:extLst>
          </p:cNvPr>
          <p:cNvSpPr/>
          <p:nvPr/>
        </p:nvSpPr>
        <p:spPr>
          <a:xfrm>
            <a:off x="10287727" y="5357782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910BEE-D6B3-C45F-88C3-04428BDA6027}"/>
              </a:ext>
            </a:extLst>
          </p:cNvPr>
          <p:cNvSpPr/>
          <p:nvPr/>
        </p:nvSpPr>
        <p:spPr>
          <a:xfrm>
            <a:off x="3067820" y="5908346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22" name="WoS">
            <a:extLst>
              <a:ext uri="{FF2B5EF4-FFF2-40B4-BE49-F238E27FC236}">
                <a16:creationId xmlns:a16="http://schemas.microsoft.com/office/drawing/2014/main" id="{8871F8B2-A4B9-C0CE-406A-B9B018CA103F}"/>
              </a:ext>
            </a:extLst>
          </p:cNvPr>
          <p:cNvGrpSpPr/>
          <p:nvPr/>
        </p:nvGrpSpPr>
        <p:grpSpPr>
          <a:xfrm>
            <a:off x="14273243" y="2438400"/>
            <a:ext cx="9202422" cy="9202422"/>
            <a:chOff x="631571" y="1012506"/>
            <a:chExt cx="4831080" cy="4831080"/>
          </a:xfrm>
        </p:grpSpPr>
        <p:sp>
          <p:nvSpPr>
            <p:cNvPr id="23" name="Alignment 1" hidden="1">
              <a:extLst>
                <a:ext uri="{FF2B5EF4-FFF2-40B4-BE49-F238E27FC236}">
                  <a16:creationId xmlns:a16="http://schemas.microsoft.com/office/drawing/2014/main" id="{2BBA072B-272A-6EF5-7AF1-012387B80BA2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24" name="Graphic 13">
              <a:extLst>
                <a:ext uri="{FF2B5EF4-FFF2-40B4-BE49-F238E27FC236}">
                  <a16:creationId xmlns:a16="http://schemas.microsoft.com/office/drawing/2014/main" id="{021A3AD9-98D7-3B17-DDD1-1DE3C6AAA4DE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25" name="Domain 1">
                <a:extLst>
                  <a:ext uri="{FF2B5EF4-FFF2-40B4-BE49-F238E27FC236}">
                    <a16:creationId xmlns:a16="http://schemas.microsoft.com/office/drawing/2014/main" id="{BB46DA43-53AB-5AC5-3930-F5D72197FFF9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26" name="Boundary 1">
                <a:extLst>
                  <a:ext uri="{FF2B5EF4-FFF2-40B4-BE49-F238E27FC236}">
                    <a16:creationId xmlns:a16="http://schemas.microsoft.com/office/drawing/2014/main" id="{BC65F26B-0714-6B84-7910-20F95C92C0EF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28" name="Walk1 1">
            <a:extLst>
              <a:ext uri="{FF2B5EF4-FFF2-40B4-BE49-F238E27FC236}">
                <a16:creationId xmlns:a16="http://schemas.microsoft.com/office/drawing/2014/main" id="{EBCD01BC-26F7-8975-E6AD-371577051962}"/>
              </a:ext>
            </a:extLst>
          </p:cNvPr>
          <p:cNvSpPr/>
          <p:nvPr/>
        </p:nvSpPr>
        <p:spPr>
          <a:xfrm>
            <a:off x="17838024" y="5332116"/>
            <a:ext cx="5383347" cy="5383347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29" name="EvalPt1">
            <a:extLst>
              <a:ext uri="{FF2B5EF4-FFF2-40B4-BE49-F238E27FC236}">
                <a16:creationId xmlns:a16="http://schemas.microsoft.com/office/drawing/2014/main" id="{991F8CD8-84B2-3A58-754F-9D6D0C46D529}"/>
              </a:ext>
            </a:extLst>
          </p:cNvPr>
          <p:cNvSpPr/>
          <p:nvPr/>
        </p:nvSpPr>
        <p:spPr>
          <a:xfrm>
            <a:off x="20469287" y="7963379"/>
            <a:ext cx="120820" cy="120820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4F9D1DB-AE3B-D14D-247B-16995254F361}"/>
              </a:ext>
            </a:extLst>
          </p:cNvPr>
          <p:cNvGrpSpPr/>
          <p:nvPr/>
        </p:nvGrpSpPr>
        <p:grpSpPr>
          <a:xfrm>
            <a:off x="16169000" y="5963024"/>
            <a:ext cx="2892076" cy="2941906"/>
            <a:chOff x="13649965" y="5817101"/>
            <a:chExt cx="4012816" cy="4081955"/>
          </a:xfrm>
        </p:grpSpPr>
        <p:sp>
          <p:nvSpPr>
            <p:cNvPr id="52" name="Step0 1 1 2">
              <a:extLst>
                <a:ext uri="{FF2B5EF4-FFF2-40B4-BE49-F238E27FC236}">
                  <a16:creationId xmlns:a16="http://schemas.microsoft.com/office/drawing/2014/main" id="{3221A114-37CE-DF9E-A87E-A45E9A0CD414}"/>
                </a:ext>
              </a:extLst>
            </p:cNvPr>
            <p:cNvSpPr/>
            <p:nvPr/>
          </p:nvSpPr>
          <p:spPr>
            <a:xfrm flipV="1">
              <a:off x="16204099" y="7096657"/>
              <a:ext cx="176966" cy="17696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53" name="Walk1 2">
              <a:extLst>
                <a:ext uri="{FF2B5EF4-FFF2-40B4-BE49-F238E27FC236}">
                  <a16:creationId xmlns:a16="http://schemas.microsoft.com/office/drawing/2014/main" id="{4CB45801-2E93-8EEF-78A9-43F3A57F6F6D}"/>
                </a:ext>
              </a:extLst>
            </p:cNvPr>
            <p:cNvSpPr/>
            <p:nvPr/>
          </p:nvSpPr>
          <p:spPr>
            <a:xfrm>
              <a:off x="14926708" y="5817101"/>
              <a:ext cx="2736073" cy="2736072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54" name="Step0 2">
              <a:extLst>
                <a:ext uri="{FF2B5EF4-FFF2-40B4-BE49-F238E27FC236}">
                  <a16:creationId xmlns:a16="http://schemas.microsoft.com/office/drawing/2014/main" id="{50A6F9E6-04FA-F32B-B4F2-E9BDB78A5165}"/>
                </a:ext>
              </a:extLst>
            </p:cNvPr>
            <p:cNvSpPr/>
            <p:nvPr/>
          </p:nvSpPr>
          <p:spPr>
            <a:xfrm flipV="1">
              <a:off x="15269271" y="8106194"/>
              <a:ext cx="176967" cy="17696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55" name="Walk1 3">
              <a:extLst>
                <a:ext uri="{FF2B5EF4-FFF2-40B4-BE49-F238E27FC236}">
                  <a16:creationId xmlns:a16="http://schemas.microsoft.com/office/drawing/2014/main" id="{0D062175-6DC4-6358-15DF-28021452AF15}"/>
                </a:ext>
              </a:extLst>
            </p:cNvPr>
            <p:cNvSpPr/>
            <p:nvPr/>
          </p:nvSpPr>
          <p:spPr>
            <a:xfrm>
              <a:off x="13649965" y="6490290"/>
              <a:ext cx="3408769" cy="3408766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34" name="Step0 3">
            <a:extLst>
              <a:ext uri="{FF2B5EF4-FFF2-40B4-BE49-F238E27FC236}">
                <a16:creationId xmlns:a16="http://schemas.microsoft.com/office/drawing/2014/main" id="{DE91F18C-C727-BCB1-0BA9-994CFCB906E1}"/>
              </a:ext>
            </a:extLst>
          </p:cNvPr>
          <p:cNvSpPr/>
          <p:nvPr/>
        </p:nvSpPr>
        <p:spPr>
          <a:xfrm flipV="1">
            <a:off x="17096188" y="8817307"/>
            <a:ext cx="127542" cy="12753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A92A84B3-0DD9-B81D-6AD9-54F3E2CDD635}"/>
              </a:ext>
            </a:extLst>
          </p:cNvPr>
          <p:cNvSpPr txBox="1">
            <a:spLocks/>
          </p:cNvSpPr>
          <p:nvPr/>
        </p:nvSpPr>
        <p:spPr>
          <a:xfrm>
            <a:off x="13311849" y="11175563"/>
            <a:ext cx="12210957" cy="147677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kern="0" dirty="0"/>
              <a:t>Walk on Spheres</a:t>
            </a:r>
          </a:p>
        </p:txBody>
      </p:sp>
    </p:spTree>
    <p:extLst>
      <p:ext uri="{BB962C8B-B14F-4D97-AF65-F5344CB8AC3E}">
        <p14:creationId xmlns:p14="http://schemas.microsoft.com/office/powerpoint/2010/main" val="116879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0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8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19DA92-0714-EF8F-44E6-1EF572078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4B116F-3CC1-EB3D-A10D-02EEC983A07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01333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FDBD1-1205-7552-C4D7-7D8BBACF0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86723F-DE39-665C-70ED-44A7BAA8D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Dirichlet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D95730-D4E3-AA63-0451-F6DF99BBAC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pSp>
        <p:nvGrpSpPr>
          <p:cNvPr id="37" name="WoS">
            <a:extLst>
              <a:ext uri="{FF2B5EF4-FFF2-40B4-BE49-F238E27FC236}">
                <a16:creationId xmlns:a16="http://schemas.microsoft.com/office/drawing/2014/main" id="{CCB65A81-C004-00EB-0250-6E0A8CE3A6B0}"/>
              </a:ext>
            </a:extLst>
          </p:cNvPr>
          <p:cNvGrpSpPr/>
          <p:nvPr/>
        </p:nvGrpSpPr>
        <p:grpSpPr>
          <a:xfrm>
            <a:off x="12979670" y="1719916"/>
            <a:ext cx="11404330" cy="11404330"/>
            <a:chOff x="631571" y="1012506"/>
            <a:chExt cx="4831080" cy="4831080"/>
          </a:xfrm>
        </p:grpSpPr>
        <p:sp>
          <p:nvSpPr>
            <p:cNvPr id="46" name="Alignment 1" hidden="1">
              <a:extLst>
                <a:ext uri="{FF2B5EF4-FFF2-40B4-BE49-F238E27FC236}">
                  <a16:creationId xmlns:a16="http://schemas.microsoft.com/office/drawing/2014/main" id="{FDE7BECD-9D11-A6C1-4CAB-040D03658667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47" name="Graphic 13">
              <a:extLst>
                <a:ext uri="{FF2B5EF4-FFF2-40B4-BE49-F238E27FC236}">
                  <a16:creationId xmlns:a16="http://schemas.microsoft.com/office/drawing/2014/main" id="{B6733774-147C-FBCC-18F7-72476FC99CE3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8" name="Domain 1">
                <a:extLst>
                  <a:ext uri="{FF2B5EF4-FFF2-40B4-BE49-F238E27FC236}">
                    <a16:creationId xmlns:a16="http://schemas.microsoft.com/office/drawing/2014/main" id="{71EB55ED-C4B1-ABA9-456B-EC8B29EF29A4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9" name="Boundary 1">
                <a:extLst>
                  <a:ext uri="{FF2B5EF4-FFF2-40B4-BE49-F238E27FC236}">
                    <a16:creationId xmlns:a16="http://schemas.microsoft.com/office/drawing/2014/main" id="{52218E8E-4EBA-3F50-BA27-9ABF612F660B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2" name="Picture 1" descr="A line of a fat animal&#10;&#10;AI-generated content may be incorrect.">
            <a:extLst>
              <a:ext uri="{FF2B5EF4-FFF2-40B4-BE49-F238E27FC236}">
                <a16:creationId xmlns:a16="http://schemas.microsoft.com/office/drawing/2014/main" id="{1ED78280-F487-3186-1A7C-E4155CEA54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752" y="1649002"/>
            <a:ext cx="11510962" cy="1151096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0491925-4552-035E-332B-4B600DC7FE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368" y="3888034"/>
            <a:ext cx="5866902" cy="9187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939370-F86A-F2BA-7D8A-63587CFA8F0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049" y="7933015"/>
            <a:ext cx="500607" cy="9761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90D6102-98D3-8435-4853-ED2037FCF7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0114" y="8131675"/>
            <a:ext cx="6083083" cy="738617"/>
          </a:xfrm>
          <a:prstGeom prst="rect">
            <a:avLst/>
          </a:prstGeom>
        </p:spPr>
      </p:pic>
      <p:pic>
        <p:nvPicPr>
          <p:cNvPr id="14" name="Picture 13" hidden="1">
            <a:extLst>
              <a:ext uri="{FF2B5EF4-FFF2-40B4-BE49-F238E27FC236}">
                <a16:creationId xmlns:a16="http://schemas.microsoft.com/office/drawing/2014/main" id="{7B73E7CC-8904-5333-296F-066F4694F0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7353" y="1719091"/>
            <a:ext cx="11404330" cy="1140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7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4D1AF-A6DF-FA97-89F0-B4E1CEBFC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56A038-A078-25E6-F497-781C363AD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Dirichlet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4F3EE-AC39-0C77-3E45-09612B534E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grpSp>
        <p:nvGrpSpPr>
          <p:cNvPr id="37" name="WoS">
            <a:extLst>
              <a:ext uri="{FF2B5EF4-FFF2-40B4-BE49-F238E27FC236}">
                <a16:creationId xmlns:a16="http://schemas.microsoft.com/office/drawing/2014/main" id="{2D707CF1-22D7-B16C-FCA3-B311FE7AC8CE}"/>
              </a:ext>
            </a:extLst>
          </p:cNvPr>
          <p:cNvGrpSpPr/>
          <p:nvPr/>
        </p:nvGrpSpPr>
        <p:grpSpPr>
          <a:xfrm>
            <a:off x="12979670" y="1719916"/>
            <a:ext cx="11404330" cy="11404330"/>
            <a:chOff x="631571" y="1012506"/>
            <a:chExt cx="4831080" cy="4831080"/>
          </a:xfrm>
        </p:grpSpPr>
        <p:sp>
          <p:nvSpPr>
            <p:cNvPr id="46" name="Alignment 1" hidden="1">
              <a:extLst>
                <a:ext uri="{FF2B5EF4-FFF2-40B4-BE49-F238E27FC236}">
                  <a16:creationId xmlns:a16="http://schemas.microsoft.com/office/drawing/2014/main" id="{F898B96F-B2AC-FAE1-ED61-39D68194B84B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47" name="Graphic 13">
              <a:extLst>
                <a:ext uri="{FF2B5EF4-FFF2-40B4-BE49-F238E27FC236}">
                  <a16:creationId xmlns:a16="http://schemas.microsoft.com/office/drawing/2014/main" id="{42712E85-6562-B13C-4723-80936CBF8306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8" name="Domain 1">
                <a:extLst>
                  <a:ext uri="{FF2B5EF4-FFF2-40B4-BE49-F238E27FC236}">
                    <a16:creationId xmlns:a16="http://schemas.microsoft.com/office/drawing/2014/main" id="{02F62599-6E2F-9115-6CD2-A4EB5B72CDE1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9" name="Boundary 1">
                <a:extLst>
                  <a:ext uri="{FF2B5EF4-FFF2-40B4-BE49-F238E27FC236}">
                    <a16:creationId xmlns:a16="http://schemas.microsoft.com/office/drawing/2014/main" id="{7F20192C-73F3-AFBC-ECC1-9B54771D2A00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2B81BDF5-CA58-A10D-9D0C-727FCCE5A9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3887447"/>
            <a:ext cx="5866902" cy="9187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70441F-AEDC-9DB9-117A-146F309A8B4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35" y="2709444"/>
            <a:ext cx="6083083" cy="738617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0F234-3334-117F-E325-BA3BD22B6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6269" y="5098595"/>
            <a:ext cx="11781163" cy="7400569"/>
          </a:xfrm>
        </p:spPr>
        <p:txBody>
          <a:bodyPr/>
          <a:lstStyle/>
          <a:p>
            <a:r>
              <a:rPr lang="en-US" b="1" dirty="0"/>
              <a:t>Mean Value Property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B7BA3-FE82-1D9C-5F36-88709DCB28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6469096"/>
            <a:ext cx="10859690" cy="2056721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9F32E20-D52D-ADB1-1426-94131E71FAC4}"/>
              </a:ext>
            </a:extLst>
          </p:cNvPr>
          <p:cNvSpPr txBox="1">
            <a:spLocks/>
          </p:cNvSpPr>
          <p:nvPr/>
        </p:nvSpPr>
        <p:spPr>
          <a:xfrm>
            <a:off x="956269" y="5098595"/>
            <a:ext cx="12720820" cy="7400569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b="1" kern="0" dirty="0"/>
              <a:t>    </a:t>
            </a:r>
          </a:p>
          <a:p>
            <a:endParaRPr lang="en-US" b="1" kern="0" dirty="0"/>
          </a:p>
          <a:p>
            <a:endParaRPr lang="en-US" b="1" kern="0" dirty="0"/>
          </a:p>
          <a:p>
            <a:endParaRPr lang="en-US" b="1" kern="0" dirty="0"/>
          </a:p>
          <a:p>
            <a:r>
              <a:rPr lang="en-US" b="1" kern="0" dirty="0"/>
              <a:t>Walk on Spheres [Muller 1956]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EB351-44F2-6902-1263-D488BF2CD56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10672997"/>
            <a:ext cx="9174466" cy="2001264"/>
          </a:xfrm>
          <a:prstGeom prst="rect">
            <a:avLst/>
          </a:prstGeom>
        </p:spPr>
      </p:pic>
      <p:sp>
        <p:nvSpPr>
          <p:cNvPr id="8" name="EvalPt1 1">
            <a:extLst>
              <a:ext uri="{FF2B5EF4-FFF2-40B4-BE49-F238E27FC236}">
                <a16:creationId xmlns:a16="http://schemas.microsoft.com/office/drawing/2014/main" id="{EEE868E3-C974-4736-EB7E-C240A8F9A379}"/>
              </a:ext>
            </a:extLst>
          </p:cNvPr>
          <p:cNvSpPr/>
          <p:nvPr/>
        </p:nvSpPr>
        <p:spPr>
          <a:xfrm>
            <a:off x="20658272" y="8566884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B393B7-DAA5-383C-A87E-333FBD397D9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635" y="8798879"/>
            <a:ext cx="512000" cy="457143"/>
          </a:xfrm>
          <a:prstGeom prst="rect">
            <a:avLst/>
          </a:prstGeom>
        </p:spPr>
      </p:pic>
      <p:sp>
        <p:nvSpPr>
          <p:cNvPr id="10" name="Walk1 1">
            <a:extLst>
              <a:ext uri="{FF2B5EF4-FFF2-40B4-BE49-F238E27FC236}">
                <a16:creationId xmlns:a16="http://schemas.microsoft.com/office/drawing/2014/main" id="{018C45B7-B437-FDB5-536C-CA6B21BBBC6D}"/>
              </a:ext>
            </a:extLst>
          </p:cNvPr>
          <p:cNvSpPr/>
          <p:nvPr/>
        </p:nvSpPr>
        <p:spPr>
          <a:xfrm>
            <a:off x="17397413" y="5306026"/>
            <a:ext cx="6671446" cy="667144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1" name="Step0 1">
            <a:extLst>
              <a:ext uri="{FF2B5EF4-FFF2-40B4-BE49-F238E27FC236}">
                <a16:creationId xmlns:a16="http://schemas.microsoft.com/office/drawing/2014/main" id="{9A01BEB7-F8FF-595F-C919-BD91391C19FF}"/>
              </a:ext>
            </a:extLst>
          </p:cNvPr>
          <p:cNvSpPr/>
          <p:nvPr/>
        </p:nvSpPr>
        <p:spPr>
          <a:xfrm flipV="1">
            <a:off x="17610282" y="7212128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12" name="Walk1 2">
            <a:extLst>
              <a:ext uri="{FF2B5EF4-FFF2-40B4-BE49-F238E27FC236}">
                <a16:creationId xmlns:a16="http://schemas.microsoft.com/office/drawing/2014/main" id="{0ACF6969-DF9F-BBF6-9A2B-450696136465}"/>
              </a:ext>
            </a:extLst>
          </p:cNvPr>
          <p:cNvSpPr/>
          <p:nvPr/>
        </p:nvSpPr>
        <p:spPr>
          <a:xfrm>
            <a:off x="16499123" y="6099036"/>
            <a:ext cx="2384238" cy="2384238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4" name="Step0 2">
            <a:extLst>
              <a:ext uri="{FF2B5EF4-FFF2-40B4-BE49-F238E27FC236}">
                <a16:creationId xmlns:a16="http://schemas.microsoft.com/office/drawing/2014/main" id="{081CDE0B-6948-B430-06A3-9389932ECDEB}"/>
              </a:ext>
            </a:extLst>
          </p:cNvPr>
          <p:cNvSpPr/>
          <p:nvPr/>
        </p:nvSpPr>
        <p:spPr>
          <a:xfrm flipV="1">
            <a:off x="16744594" y="6405358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5" name="Walk1 3">
            <a:extLst>
              <a:ext uri="{FF2B5EF4-FFF2-40B4-BE49-F238E27FC236}">
                <a16:creationId xmlns:a16="http://schemas.microsoft.com/office/drawing/2014/main" id="{B6D68C74-E2C5-CACD-E3DB-648C4B92E1B7}"/>
              </a:ext>
            </a:extLst>
          </p:cNvPr>
          <p:cNvSpPr/>
          <p:nvPr/>
        </p:nvSpPr>
        <p:spPr>
          <a:xfrm>
            <a:off x="16320285" y="5972811"/>
            <a:ext cx="1023148" cy="1023148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6" name="Step0 3">
            <a:extLst>
              <a:ext uri="{FF2B5EF4-FFF2-40B4-BE49-F238E27FC236}">
                <a16:creationId xmlns:a16="http://schemas.microsoft.com/office/drawing/2014/main" id="{EB889FE9-C1D1-3861-DE62-5BE03588E0FA}"/>
              </a:ext>
            </a:extLst>
          </p:cNvPr>
          <p:cNvSpPr/>
          <p:nvPr/>
        </p:nvSpPr>
        <p:spPr>
          <a:xfrm flipV="1">
            <a:off x="16586535" y="5893783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253F168-1A8E-A38B-75B9-7EDB3FCE25C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729457" y="7122199"/>
            <a:ext cx="5857630" cy="5327127"/>
          </a:xfrm>
          <a:prstGeom prst="rect">
            <a:avLst/>
          </a:prstGeom>
          <a:ln w="111125">
            <a:solidFill>
              <a:srgbClr val="FF0000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296AF21-4533-23AB-0E14-D615DE0FE0D8}"/>
              </a:ext>
            </a:extLst>
          </p:cNvPr>
          <p:cNvSpPr/>
          <p:nvPr/>
        </p:nvSpPr>
        <p:spPr>
          <a:xfrm>
            <a:off x="15587272" y="5208832"/>
            <a:ext cx="1998525" cy="2002536"/>
          </a:xfrm>
          <a:prstGeom prst="rect">
            <a:avLst/>
          </a:prstGeom>
          <a:noFill/>
          <a:ln w="57150" cap="rnd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ABCC529-BCF3-20FC-D1F4-60272822BC1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591" y="7536715"/>
            <a:ext cx="3919237" cy="8838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9C7545-44FC-D1FC-A4B6-8F2A09EE153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107" y="7706325"/>
            <a:ext cx="3790463" cy="72927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F8B93A5-443E-41E8-9495-2C4354E34106}"/>
              </a:ext>
            </a:extLst>
          </p:cNvPr>
          <p:cNvSpPr/>
          <p:nvPr/>
        </p:nvSpPr>
        <p:spPr>
          <a:xfrm>
            <a:off x="20121560" y="8538826"/>
            <a:ext cx="540740" cy="540740"/>
          </a:xfrm>
          <a:prstGeom prst="rect">
            <a:avLst/>
          </a:prstGeom>
          <a:solidFill>
            <a:srgbClr val="6EBA7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846DC1-BE5D-0FB6-4EDA-FB293E405A6A}"/>
              </a:ext>
            </a:extLst>
          </p:cNvPr>
          <p:cNvSpPr/>
          <p:nvPr/>
        </p:nvSpPr>
        <p:spPr>
          <a:xfrm>
            <a:off x="16544502" y="5811679"/>
            <a:ext cx="287357" cy="287357"/>
          </a:xfrm>
          <a:prstGeom prst="rect">
            <a:avLst/>
          </a:prstGeom>
          <a:solidFill>
            <a:srgbClr val="6EBA7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</p:spTree>
    <p:extLst>
      <p:ext uri="{BB962C8B-B14F-4D97-AF65-F5344CB8AC3E}">
        <p14:creationId xmlns:p14="http://schemas.microsoft.com/office/powerpoint/2010/main" val="1757751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8" grpId="1" animBg="1"/>
      <p:bldP spid="21" grpId="0" animBg="1"/>
      <p:bldP spid="21" grpId="1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A5183-EBC9-A5D1-F7B7-7E5DDCDED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43A25F-B333-21C7-F90D-31222B3C8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Dirichlet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CC6C6-0710-C0A0-E072-7561481C51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pSp>
        <p:nvGrpSpPr>
          <p:cNvPr id="37" name="WoS">
            <a:extLst>
              <a:ext uri="{FF2B5EF4-FFF2-40B4-BE49-F238E27FC236}">
                <a16:creationId xmlns:a16="http://schemas.microsoft.com/office/drawing/2014/main" id="{915BD4E6-53E4-EF32-0E6C-0ECAB5159C81}"/>
              </a:ext>
            </a:extLst>
          </p:cNvPr>
          <p:cNvGrpSpPr/>
          <p:nvPr/>
        </p:nvGrpSpPr>
        <p:grpSpPr>
          <a:xfrm>
            <a:off x="12979670" y="1719916"/>
            <a:ext cx="11404330" cy="11404330"/>
            <a:chOff x="631571" y="1012506"/>
            <a:chExt cx="4831080" cy="4831080"/>
          </a:xfrm>
        </p:grpSpPr>
        <p:sp>
          <p:nvSpPr>
            <p:cNvPr id="46" name="Alignment 1" hidden="1">
              <a:extLst>
                <a:ext uri="{FF2B5EF4-FFF2-40B4-BE49-F238E27FC236}">
                  <a16:creationId xmlns:a16="http://schemas.microsoft.com/office/drawing/2014/main" id="{30D38C9C-9776-E444-49D5-ACA87434C82B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47" name="Graphic 13">
              <a:extLst>
                <a:ext uri="{FF2B5EF4-FFF2-40B4-BE49-F238E27FC236}">
                  <a16:creationId xmlns:a16="http://schemas.microsoft.com/office/drawing/2014/main" id="{53A9C76D-3BCB-D75A-FA93-26E1CCE2EEDC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8" name="Domain 1">
                <a:extLst>
                  <a:ext uri="{FF2B5EF4-FFF2-40B4-BE49-F238E27FC236}">
                    <a16:creationId xmlns:a16="http://schemas.microsoft.com/office/drawing/2014/main" id="{507AD1C2-1E43-0AAC-C53B-AF06B0CFEFA1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9" name="Boundary 1">
                <a:extLst>
                  <a:ext uri="{FF2B5EF4-FFF2-40B4-BE49-F238E27FC236}">
                    <a16:creationId xmlns:a16="http://schemas.microsoft.com/office/drawing/2014/main" id="{CEF304AA-C0F1-62AE-D918-48EE5C4E6D62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39" name="EvalPt1">
            <a:extLst>
              <a:ext uri="{FF2B5EF4-FFF2-40B4-BE49-F238E27FC236}">
                <a16:creationId xmlns:a16="http://schemas.microsoft.com/office/drawing/2014/main" id="{B71BADF2-F922-292B-4735-21FA574DF063}"/>
              </a:ext>
            </a:extLst>
          </p:cNvPr>
          <p:cNvSpPr/>
          <p:nvPr/>
        </p:nvSpPr>
        <p:spPr>
          <a:xfrm>
            <a:off x="20658272" y="8566884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44A839-13E8-0CCB-76FD-9D1E300386CB}"/>
              </a:ext>
            </a:extLst>
          </p:cNvPr>
          <p:cNvSpPr/>
          <p:nvPr/>
        </p:nvSpPr>
        <p:spPr>
          <a:xfrm>
            <a:off x="20593011" y="8524978"/>
            <a:ext cx="287357" cy="287357"/>
          </a:xfrm>
          <a:prstGeom prst="rect">
            <a:avLst/>
          </a:prstGeom>
          <a:solidFill>
            <a:srgbClr val="6EBA7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1992F1-827B-5557-9B73-7D5D358421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3887447"/>
            <a:ext cx="5866902" cy="9187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6C8A5E-38B7-66F1-E6EF-CDC1390AA03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35" y="2709444"/>
            <a:ext cx="6083083" cy="738617"/>
          </a:xfrm>
          <a:prstGeom prst="rect">
            <a:avLst/>
          </a:prstGeom>
        </p:spPr>
      </p:pic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A3A6801-2FD8-F64C-EDBA-F686951B2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6269" y="5098595"/>
            <a:ext cx="11781163" cy="7400569"/>
          </a:xfrm>
        </p:spPr>
        <p:txBody>
          <a:bodyPr/>
          <a:lstStyle/>
          <a:p>
            <a:r>
              <a:rPr lang="en-US" b="1" dirty="0"/>
              <a:t>Mean Value Property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DBB04D3-D88B-B7EF-B23C-2E78F3FD51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6469096"/>
            <a:ext cx="10859690" cy="2056721"/>
          </a:xfrm>
          <a:prstGeom prst="rect">
            <a:avLst/>
          </a:prstGeom>
        </p:spPr>
      </p:pic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6DC5186-1126-BC04-FAB4-309A3CCCD8BD}"/>
              </a:ext>
            </a:extLst>
          </p:cNvPr>
          <p:cNvSpPr txBox="1">
            <a:spLocks/>
          </p:cNvSpPr>
          <p:nvPr/>
        </p:nvSpPr>
        <p:spPr>
          <a:xfrm>
            <a:off x="956269" y="5098595"/>
            <a:ext cx="12720820" cy="7400569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b="1" kern="0" dirty="0"/>
              <a:t>    </a:t>
            </a:r>
          </a:p>
          <a:p>
            <a:endParaRPr lang="en-US" b="1" kern="0" dirty="0"/>
          </a:p>
          <a:p>
            <a:endParaRPr lang="en-US" b="1" kern="0" dirty="0"/>
          </a:p>
          <a:p>
            <a:endParaRPr lang="en-US" b="1" kern="0" dirty="0"/>
          </a:p>
          <a:p>
            <a:r>
              <a:rPr lang="en-US" b="1" kern="0" dirty="0"/>
              <a:t>Walk on Spheres [Muller 1956]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404A4AB-164B-906C-B27A-3F8D719660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10672997"/>
            <a:ext cx="9174466" cy="200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63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D3B37-0E46-991D-55B6-E98B54156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5DB1BE-2D72-7F2F-9A87-3F6A910E3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Dirichlet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71FEE-5419-0F8B-2A30-A50677C7F5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39" name="EvalPt1">
            <a:extLst>
              <a:ext uri="{FF2B5EF4-FFF2-40B4-BE49-F238E27FC236}">
                <a16:creationId xmlns:a16="http://schemas.microsoft.com/office/drawing/2014/main" id="{CBF18D5E-7632-67A7-C511-1E3ADB8352FD}"/>
              </a:ext>
            </a:extLst>
          </p:cNvPr>
          <p:cNvSpPr/>
          <p:nvPr/>
        </p:nvSpPr>
        <p:spPr>
          <a:xfrm>
            <a:off x="20658272" y="8566884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3F4603E-883F-F996-09A2-64FAF80AE575}"/>
              </a:ext>
            </a:extLst>
          </p:cNvPr>
          <p:cNvGrpSpPr/>
          <p:nvPr/>
        </p:nvGrpSpPr>
        <p:grpSpPr>
          <a:xfrm>
            <a:off x="12979670" y="1719916"/>
            <a:ext cx="11404330" cy="11404330"/>
            <a:chOff x="12979670" y="1719916"/>
            <a:chExt cx="11404330" cy="11404330"/>
          </a:xfrm>
        </p:grpSpPr>
        <p:pic>
          <p:nvPicPr>
            <p:cNvPr id="6" name="Picture 5" descr="A purple and green rabbit&#10;&#10;AI-generated content may be incorrect.">
              <a:extLst>
                <a:ext uri="{FF2B5EF4-FFF2-40B4-BE49-F238E27FC236}">
                  <a16:creationId xmlns:a16="http://schemas.microsoft.com/office/drawing/2014/main" id="{0A8AF812-689C-BAF8-25A3-D0531B95E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79670" y="1719916"/>
              <a:ext cx="11404330" cy="11404330"/>
            </a:xfrm>
            <a:prstGeom prst="rect">
              <a:avLst/>
            </a:prstGeom>
          </p:spPr>
        </p:pic>
        <p:grpSp>
          <p:nvGrpSpPr>
            <p:cNvPr id="9" name="WoS">
              <a:extLst>
                <a:ext uri="{FF2B5EF4-FFF2-40B4-BE49-F238E27FC236}">
                  <a16:creationId xmlns:a16="http://schemas.microsoft.com/office/drawing/2014/main" id="{DF091C2B-6445-34A0-A955-54B4CF1DAD9F}"/>
                </a:ext>
              </a:extLst>
            </p:cNvPr>
            <p:cNvGrpSpPr/>
            <p:nvPr/>
          </p:nvGrpSpPr>
          <p:grpSpPr>
            <a:xfrm>
              <a:off x="12979670" y="1719916"/>
              <a:ext cx="11404330" cy="11404330"/>
              <a:chOff x="631571" y="1012506"/>
              <a:chExt cx="4831080" cy="4831080"/>
            </a:xfrm>
          </p:grpSpPr>
          <p:sp>
            <p:nvSpPr>
              <p:cNvPr id="13" name="Alignment 1" hidden="1">
                <a:extLst>
                  <a:ext uri="{FF2B5EF4-FFF2-40B4-BE49-F238E27FC236}">
                    <a16:creationId xmlns:a16="http://schemas.microsoft.com/office/drawing/2014/main" id="{C286527C-3F5C-383B-BE4B-6A2B5BBBCCC0}"/>
                  </a:ext>
                </a:extLst>
              </p:cNvPr>
              <p:cNvSpPr/>
              <p:nvPr/>
            </p:nvSpPr>
            <p:spPr>
              <a:xfrm>
                <a:off x="631571" y="1012506"/>
                <a:ext cx="4831080" cy="4831080"/>
              </a:xfrm>
              <a:custGeom>
                <a:avLst/>
                <a:gdLst>
                  <a:gd name="connsiteX0" fmla="*/ 0 w 4831080"/>
                  <a:gd name="connsiteY0" fmla="*/ 4831080 h 4831080"/>
                  <a:gd name="connsiteX1" fmla="*/ 4831080 w 4831080"/>
                  <a:gd name="connsiteY1" fmla="*/ 4831080 h 4831080"/>
                  <a:gd name="connsiteX2" fmla="*/ 4831080 w 4831080"/>
                  <a:gd name="connsiteY2" fmla="*/ 0 h 4831080"/>
                  <a:gd name="connsiteX3" fmla="*/ 0 w 4831080"/>
                  <a:gd name="connsiteY3" fmla="*/ 0 h 4831080"/>
                  <a:gd name="connsiteX4" fmla="*/ 0 w 4831080"/>
                  <a:gd name="connsiteY4" fmla="*/ 4831080 h 483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31080" h="4831080">
                    <a:moveTo>
                      <a:pt x="0" y="4831080"/>
                    </a:moveTo>
                    <a:lnTo>
                      <a:pt x="4831080" y="4831080"/>
                    </a:lnTo>
                    <a:lnTo>
                      <a:pt x="4831080" y="0"/>
                    </a:lnTo>
                    <a:lnTo>
                      <a:pt x="0" y="0"/>
                    </a:lnTo>
                    <a:lnTo>
                      <a:pt x="0" y="4831080"/>
                    </a:lnTo>
                    <a:close/>
                  </a:path>
                </a:pathLst>
              </a:custGeom>
              <a:solidFill>
                <a:srgbClr val="6EB6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grpSp>
            <p:nvGrpSpPr>
              <p:cNvPr id="14" name="Graphic 13">
                <a:extLst>
                  <a:ext uri="{FF2B5EF4-FFF2-40B4-BE49-F238E27FC236}">
                    <a16:creationId xmlns:a16="http://schemas.microsoft.com/office/drawing/2014/main" id="{C31A6E87-A7A2-703D-2CE1-04B91FB6E327}"/>
                  </a:ext>
                </a:extLst>
              </p:cNvPr>
              <p:cNvGrpSpPr/>
              <p:nvPr/>
            </p:nvGrpSpPr>
            <p:grpSpPr>
              <a:xfrm>
                <a:off x="672275" y="1359216"/>
                <a:ext cx="4693255" cy="4219574"/>
                <a:chOff x="672275" y="1359216"/>
                <a:chExt cx="4693255" cy="4219574"/>
              </a:xfrm>
            </p:grpSpPr>
            <p:sp>
              <p:nvSpPr>
                <p:cNvPr id="15" name="Domain 1" hidden="1">
                  <a:extLst>
                    <a:ext uri="{FF2B5EF4-FFF2-40B4-BE49-F238E27FC236}">
                      <a16:creationId xmlns:a16="http://schemas.microsoft.com/office/drawing/2014/main" id="{E958F883-A1D8-0022-4037-CDE5CF22877C}"/>
                    </a:ext>
                  </a:extLst>
                </p:cNvPr>
                <p:cNvSpPr/>
                <p:nvPr/>
              </p:nvSpPr>
              <p:spPr>
                <a:xfrm>
                  <a:off x="688305" y="1380170"/>
                  <a:ext cx="4663714" cy="4183379"/>
                </a:xfrm>
                <a:custGeom>
                  <a:avLst/>
                  <a:gdLst>
                    <a:gd name="connsiteX0" fmla="*/ 1147226 w 4663714"/>
                    <a:gd name="connsiteY0" fmla="*/ 4183380 h 4183379"/>
                    <a:gd name="connsiteX1" fmla="*/ 1127223 w 4663714"/>
                    <a:gd name="connsiteY1" fmla="*/ 4183380 h 4183379"/>
                    <a:gd name="connsiteX2" fmla="*/ 971966 w 4663714"/>
                    <a:gd name="connsiteY2" fmla="*/ 4151948 h 4183379"/>
                    <a:gd name="connsiteX3" fmla="*/ 999588 w 4663714"/>
                    <a:gd name="connsiteY3" fmla="*/ 3947160 h 4183379"/>
                    <a:gd name="connsiteX4" fmla="*/ 1013876 w 4663714"/>
                    <a:gd name="connsiteY4" fmla="*/ 3915728 h 4183379"/>
                    <a:gd name="connsiteX5" fmla="*/ 1013876 w 4663714"/>
                    <a:gd name="connsiteY5" fmla="*/ 3913823 h 4183379"/>
                    <a:gd name="connsiteX6" fmla="*/ 1349156 w 4663714"/>
                    <a:gd name="connsiteY6" fmla="*/ 3699510 h 4183379"/>
                    <a:gd name="connsiteX7" fmla="*/ 1621571 w 4663714"/>
                    <a:gd name="connsiteY7" fmla="*/ 3444240 h 4183379"/>
                    <a:gd name="connsiteX8" fmla="*/ 1620618 w 4663714"/>
                    <a:gd name="connsiteY8" fmla="*/ 3314700 h 4183379"/>
                    <a:gd name="connsiteX9" fmla="*/ 1620618 w 4663714"/>
                    <a:gd name="connsiteY9" fmla="*/ 3294698 h 4183379"/>
                    <a:gd name="connsiteX10" fmla="*/ 1480601 w 4663714"/>
                    <a:gd name="connsiteY10" fmla="*/ 3036570 h 4183379"/>
                    <a:gd name="connsiteX11" fmla="*/ 1478696 w 4663714"/>
                    <a:gd name="connsiteY11" fmla="*/ 3036570 h 4183379"/>
                    <a:gd name="connsiteX12" fmla="*/ 1071978 w 4663714"/>
                    <a:gd name="connsiteY12" fmla="*/ 2925128 h 4183379"/>
                    <a:gd name="connsiteX13" fmla="*/ 1061501 w 4663714"/>
                    <a:gd name="connsiteY13" fmla="*/ 2920365 h 4183379"/>
                    <a:gd name="connsiteX14" fmla="*/ 704313 w 4663714"/>
                    <a:gd name="connsiteY14" fmla="*/ 2666048 h 4183379"/>
                    <a:gd name="connsiteX15" fmla="*/ 630971 w 4663714"/>
                    <a:gd name="connsiteY15" fmla="*/ 2559368 h 4183379"/>
                    <a:gd name="connsiteX16" fmla="*/ 529053 w 4663714"/>
                    <a:gd name="connsiteY16" fmla="*/ 2392680 h 4183379"/>
                    <a:gd name="connsiteX17" fmla="*/ 526196 w 4663714"/>
                    <a:gd name="connsiteY17" fmla="*/ 2136458 h 4183379"/>
                    <a:gd name="connsiteX18" fmla="*/ 544293 w 4663714"/>
                    <a:gd name="connsiteY18" fmla="*/ 2033588 h 4183379"/>
                    <a:gd name="connsiteX19" fmla="*/ 569058 w 4663714"/>
                    <a:gd name="connsiteY19" fmla="*/ 1903095 h 4183379"/>
                    <a:gd name="connsiteX20" fmla="*/ 597633 w 4663714"/>
                    <a:gd name="connsiteY20" fmla="*/ 1827848 h 4183379"/>
                    <a:gd name="connsiteX21" fmla="*/ 619541 w 4663714"/>
                    <a:gd name="connsiteY21" fmla="*/ 1587818 h 4183379"/>
                    <a:gd name="connsiteX22" fmla="*/ 619541 w 4663714"/>
                    <a:gd name="connsiteY22" fmla="*/ 1587818 h 4183379"/>
                    <a:gd name="connsiteX23" fmla="*/ 507146 w 4663714"/>
                    <a:gd name="connsiteY23" fmla="*/ 1520190 h 4183379"/>
                    <a:gd name="connsiteX24" fmla="*/ 452853 w 4663714"/>
                    <a:gd name="connsiteY24" fmla="*/ 1500188 h 4183379"/>
                    <a:gd name="connsiteX25" fmla="*/ 324266 w 4663714"/>
                    <a:gd name="connsiteY25" fmla="*/ 1457325 h 4183379"/>
                    <a:gd name="connsiteX26" fmla="*/ 165198 w 4663714"/>
                    <a:gd name="connsiteY26" fmla="*/ 1396365 h 4183379"/>
                    <a:gd name="connsiteX27" fmla="*/ 81378 w 4663714"/>
                    <a:gd name="connsiteY27" fmla="*/ 755333 h 4183379"/>
                    <a:gd name="connsiteX28" fmla="*/ 112811 w 4663714"/>
                    <a:gd name="connsiteY28" fmla="*/ 600075 h 4183379"/>
                    <a:gd name="connsiteX29" fmla="*/ 118526 w 4663714"/>
                    <a:gd name="connsiteY29" fmla="*/ 553403 h 4183379"/>
                    <a:gd name="connsiteX30" fmla="*/ 179486 w 4663714"/>
                    <a:gd name="connsiteY30" fmla="*/ 319088 h 4183379"/>
                    <a:gd name="connsiteX31" fmla="*/ 489048 w 4663714"/>
                    <a:gd name="connsiteY31" fmla="*/ 57150 h 4183379"/>
                    <a:gd name="connsiteX32" fmla="*/ 772893 w 4663714"/>
                    <a:gd name="connsiteY32" fmla="*/ 3810 h 4183379"/>
                    <a:gd name="connsiteX33" fmla="*/ 783371 w 4663714"/>
                    <a:gd name="connsiteY33" fmla="*/ 3810 h 4183379"/>
                    <a:gd name="connsiteX34" fmla="*/ 860523 w 4663714"/>
                    <a:gd name="connsiteY34" fmla="*/ 0 h 4183379"/>
                    <a:gd name="connsiteX35" fmla="*/ 1133891 w 4663714"/>
                    <a:gd name="connsiteY35" fmla="*/ 87630 h 4183379"/>
                    <a:gd name="connsiteX36" fmla="*/ 1137701 w 4663714"/>
                    <a:gd name="connsiteY36" fmla="*/ 301943 h 4183379"/>
                    <a:gd name="connsiteX37" fmla="*/ 1110078 w 4663714"/>
                    <a:gd name="connsiteY37" fmla="*/ 357188 h 4183379"/>
                    <a:gd name="connsiteX38" fmla="*/ 1076741 w 4663714"/>
                    <a:gd name="connsiteY38" fmla="*/ 516255 h 4183379"/>
                    <a:gd name="connsiteX39" fmla="*/ 1164371 w 4663714"/>
                    <a:gd name="connsiteY39" fmla="*/ 599123 h 4183379"/>
                    <a:gd name="connsiteX40" fmla="*/ 1175801 w 4663714"/>
                    <a:gd name="connsiteY40" fmla="*/ 605790 h 4183379"/>
                    <a:gd name="connsiteX41" fmla="*/ 1350108 w 4663714"/>
                    <a:gd name="connsiteY41" fmla="*/ 816293 h 4183379"/>
                    <a:gd name="connsiteX42" fmla="*/ 1366301 w 4663714"/>
                    <a:gd name="connsiteY42" fmla="*/ 856298 h 4183379"/>
                    <a:gd name="connsiteX43" fmla="*/ 1408211 w 4663714"/>
                    <a:gd name="connsiteY43" fmla="*/ 1049655 h 4183379"/>
                    <a:gd name="connsiteX44" fmla="*/ 1214853 w 4663714"/>
                    <a:gd name="connsiteY44" fmla="*/ 1323023 h 4183379"/>
                    <a:gd name="connsiteX45" fmla="*/ 1151036 w 4663714"/>
                    <a:gd name="connsiteY45" fmla="*/ 1381125 h 4183379"/>
                    <a:gd name="connsiteX46" fmla="*/ 1170086 w 4663714"/>
                    <a:gd name="connsiteY46" fmla="*/ 1415415 h 4183379"/>
                    <a:gd name="connsiteX47" fmla="*/ 1173896 w 4663714"/>
                    <a:gd name="connsiteY47" fmla="*/ 1417320 h 4183379"/>
                    <a:gd name="connsiteX48" fmla="*/ 1370111 w 4663714"/>
                    <a:gd name="connsiteY48" fmla="*/ 1436370 h 4183379"/>
                    <a:gd name="connsiteX49" fmla="*/ 1495841 w 4663714"/>
                    <a:gd name="connsiteY49" fmla="*/ 1432560 h 4183379"/>
                    <a:gd name="connsiteX50" fmla="*/ 1619666 w 4663714"/>
                    <a:gd name="connsiteY50" fmla="*/ 1428750 h 4183379"/>
                    <a:gd name="connsiteX51" fmla="*/ 1692056 w 4663714"/>
                    <a:gd name="connsiteY51" fmla="*/ 1430655 h 4183379"/>
                    <a:gd name="connsiteX52" fmla="*/ 1692056 w 4663714"/>
                    <a:gd name="connsiteY52" fmla="*/ 1430655 h 4183379"/>
                    <a:gd name="connsiteX53" fmla="*/ 1693008 w 4663714"/>
                    <a:gd name="connsiteY53" fmla="*/ 1430655 h 4183379"/>
                    <a:gd name="connsiteX54" fmla="*/ 1720631 w 4663714"/>
                    <a:gd name="connsiteY54" fmla="*/ 1429703 h 4183379"/>
                    <a:gd name="connsiteX55" fmla="*/ 1866363 w 4663714"/>
                    <a:gd name="connsiteY55" fmla="*/ 1451610 h 4183379"/>
                    <a:gd name="connsiteX56" fmla="*/ 2017811 w 4663714"/>
                    <a:gd name="connsiteY56" fmla="*/ 1474470 h 4183379"/>
                    <a:gd name="connsiteX57" fmla="*/ 2058768 w 4663714"/>
                    <a:gd name="connsiteY57" fmla="*/ 1471613 h 4183379"/>
                    <a:gd name="connsiteX58" fmla="*/ 2060673 w 4663714"/>
                    <a:gd name="connsiteY58" fmla="*/ 1471613 h 4183379"/>
                    <a:gd name="connsiteX59" fmla="*/ 2184498 w 4663714"/>
                    <a:gd name="connsiteY59" fmla="*/ 1449705 h 4183379"/>
                    <a:gd name="connsiteX60" fmla="*/ 2409288 w 4663714"/>
                    <a:gd name="connsiteY60" fmla="*/ 1393508 h 4183379"/>
                    <a:gd name="connsiteX61" fmla="*/ 2410241 w 4663714"/>
                    <a:gd name="connsiteY61" fmla="*/ 1393508 h 4183379"/>
                    <a:gd name="connsiteX62" fmla="*/ 2495013 w 4663714"/>
                    <a:gd name="connsiteY62" fmla="*/ 1335405 h 4183379"/>
                    <a:gd name="connsiteX63" fmla="*/ 2616934 w 4663714"/>
                    <a:gd name="connsiteY63" fmla="*/ 1258253 h 4183379"/>
                    <a:gd name="connsiteX64" fmla="*/ 2668368 w 4663714"/>
                    <a:gd name="connsiteY64" fmla="*/ 1239203 h 4183379"/>
                    <a:gd name="connsiteX65" fmla="*/ 2741711 w 4663714"/>
                    <a:gd name="connsiteY65" fmla="*/ 1207770 h 4183379"/>
                    <a:gd name="connsiteX66" fmla="*/ 2907446 w 4663714"/>
                    <a:gd name="connsiteY66" fmla="*/ 1128713 h 4183379"/>
                    <a:gd name="connsiteX67" fmla="*/ 3032223 w 4663714"/>
                    <a:gd name="connsiteY67" fmla="*/ 1104900 h 4183379"/>
                    <a:gd name="connsiteX68" fmla="*/ 3155096 w 4663714"/>
                    <a:gd name="connsiteY68" fmla="*/ 1082040 h 4183379"/>
                    <a:gd name="connsiteX69" fmla="*/ 3211293 w 4663714"/>
                    <a:gd name="connsiteY69" fmla="*/ 1074420 h 4183379"/>
                    <a:gd name="connsiteX70" fmla="*/ 3232248 w 4663714"/>
                    <a:gd name="connsiteY70" fmla="*/ 1074420 h 4183379"/>
                    <a:gd name="connsiteX71" fmla="*/ 3431321 w 4663714"/>
                    <a:gd name="connsiteY71" fmla="*/ 1110615 h 4183379"/>
                    <a:gd name="connsiteX72" fmla="*/ 3487518 w 4663714"/>
                    <a:gd name="connsiteY72" fmla="*/ 1125855 h 4183379"/>
                    <a:gd name="connsiteX73" fmla="*/ 3488471 w 4663714"/>
                    <a:gd name="connsiteY73" fmla="*/ 1125855 h 4183379"/>
                    <a:gd name="connsiteX74" fmla="*/ 3521809 w 4663714"/>
                    <a:gd name="connsiteY74" fmla="*/ 1128713 h 4183379"/>
                    <a:gd name="connsiteX75" fmla="*/ 3558956 w 4663714"/>
                    <a:gd name="connsiteY75" fmla="*/ 1126808 h 4183379"/>
                    <a:gd name="connsiteX76" fmla="*/ 3594198 w 4663714"/>
                    <a:gd name="connsiteY76" fmla="*/ 1124903 h 4183379"/>
                    <a:gd name="connsiteX77" fmla="*/ 3660873 w 4663714"/>
                    <a:gd name="connsiteY77" fmla="*/ 1141095 h 4183379"/>
                    <a:gd name="connsiteX78" fmla="*/ 3660873 w 4663714"/>
                    <a:gd name="connsiteY78" fmla="*/ 1141095 h 4183379"/>
                    <a:gd name="connsiteX79" fmla="*/ 3708498 w 4663714"/>
                    <a:gd name="connsiteY79" fmla="*/ 1171575 h 4183379"/>
                    <a:gd name="connsiteX80" fmla="*/ 3791366 w 4663714"/>
                    <a:gd name="connsiteY80" fmla="*/ 1217295 h 4183379"/>
                    <a:gd name="connsiteX81" fmla="*/ 3980913 w 4663714"/>
                    <a:gd name="connsiteY81" fmla="*/ 1286828 h 4183379"/>
                    <a:gd name="connsiteX82" fmla="*/ 4052351 w 4663714"/>
                    <a:gd name="connsiteY82" fmla="*/ 1343025 h 4183379"/>
                    <a:gd name="connsiteX83" fmla="*/ 4090451 w 4663714"/>
                    <a:gd name="connsiteY83" fmla="*/ 1376363 h 4183379"/>
                    <a:gd name="connsiteX84" fmla="*/ 4197131 w 4663714"/>
                    <a:gd name="connsiteY84" fmla="*/ 1439228 h 4183379"/>
                    <a:gd name="connsiteX85" fmla="*/ 4311431 w 4663714"/>
                    <a:gd name="connsiteY85" fmla="*/ 1510665 h 4183379"/>
                    <a:gd name="connsiteX86" fmla="*/ 4380963 w 4663714"/>
                    <a:gd name="connsiteY86" fmla="*/ 1625918 h 4183379"/>
                    <a:gd name="connsiteX87" fmla="*/ 4412396 w 4663714"/>
                    <a:gd name="connsiteY87" fmla="*/ 1692593 h 4183379"/>
                    <a:gd name="connsiteX88" fmla="*/ 4412396 w 4663714"/>
                    <a:gd name="connsiteY88" fmla="*/ 1693545 h 4183379"/>
                    <a:gd name="connsiteX89" fmla="*/ 4440019 w 4663714"/>
                    <a:gd name="connsiteY89" fmla="*/ 1733550 h 4183379"/>
                    <a:gd name="connsiteX90" fmla="*/ 4654331 w 4663714"/>
                    <a:gd name="connsiteY90" fmla="*/ 2206943 h 4183379"/>
                    <a:gd name="connsiteX91" fmla="*/ 4654331 w 4663714"/>
                    <a:gd name="connsiteY91" fmla="*/ 2296478 h 4183379"/>
                    <a:gd name="connsiteX92" fmla="*/ 4654331 w 4663714"/>
                    <a:gd name="connsiteY92" fmla="*/ 2395538 h 4183379"/>
                    <a:gd name="connsiteX93" fmla="*/ 4658141 w 4663714"/>
                    <a:gd name="connsiteY93" fmla="*/ 2463165 h 4183379"/>
                    <a:gd name="connsiteX94" fmla="*/ 4643854 w 4663714"/>
                    <a:gd name="connsiteY94" fmla="*/ 2809875 h 4183379"/>
                    <a:gd name="connsiteX95" fmla="*/ 4643854 w 4663714"/>
                    <a:gd name="connsiteY95" fmla="*/ 2957513 h 4183379"/>
                    <a:gd name="connsiteX96" fmla="*/ 4647663 w 4663714"/>
                    <a:gd name="connsiteY96" fmla="*/ 3022283 h 4183379"/>
                    <a:gd name="connsiteX97" fmla="*/ 4623851 w 4663714"/>
                    <a:gd name="connsiteY97" fmla="*/ 3195638 h 4183379"/>
                    <a:gd name="connsiteX98" fmla="*/ 4459069 w 4663714"/>
                    <a:gd name="connsiteY98" fmla="*/ 3526155 h 4183379"/>
                    <a:gd name="connsiteX99" fmla="*/ 4355246 w 4663714"/>
                    <a:gd name="connsiteY99" fmla="*/ 3694748 h 4183379"/>
                    <a:gd name="connsiteX100" fmla="*/ 4327623 w 4663714"/>
                    <a:gd name="connsiteY100" fmla="*/ 3746183 h 4183379"/>
                    <a:gd name="connsiteX101" fmla="*/ 3855184 w 4663714"/>
                    <a:gd name="connsiteY101" fmla="*/ 4172903 h 4183379"/>
                    <a:gd name="connsiteX102" fmla="*/ 3828513 w 4663714"/>
                    <a:gd name="connsiteY102" fmla="*/ 4172903 h 4183379"/>
                    <a:gd name="connsiteX103" fmla="*/ 3827561 w 4663714"/>
                    <a:gd name="connsiteY103" fmla="*/ 4172903 h 4183379"/>
                    <a:gd name="connsiteX104" fmla="*/ 3764696 w 4663714"/>
                    <a:gd name="connsiteY104" fmla="*/ 4173855 h 4183379"/>
                    <a:gd name="connsiteX105" fmla="*/ 3484661 w 4663714"/>
                    <a:gd name="connsiteY105" fmla="*/ 4134803 h 4183379"/>
                    <a:gd name="connsiteX106" fmla="*/ 3395126 w 4663714"/>
                    <a:gd name="connsiteY106" fmla="*/ 4099560 h 4183379"/>
                    <a:gd name="connsiteX107" fmla="*/ 3348453 w 4663714"/>
                    <a:gd name="connsiteY107" fmla="*/ 4083368 h 4183379"/>
                    <a:gd name="connsiteX108" fmla="*/ 3230343 w 4663714"/>
                    <a:gd name="connsiteY108" fmla="*/ 4036695 h 4183379"/>
                    <a:gd name="connsiteX109" fmla="*/ 3197959 w 4663714"/>
                    <a:gd name="connsiteY109" fmla="*/ 4028123 h 4183379"/>
                    <a:gd name="connsiteX110" fmla="*/ 3007459 w 4663714"/>
                    <a:gd name="connsiteY110" fmla="*/ 4010025 h 4183379"/>
                    <a:gd name="connsiteX111" fmla="*/ 2921734 w 4663714"/>
                    <a:gd name="connsiteY111" fmla="*/ 4010978 h 4183379"/>
                    <a:gd name="connsiteX112" fmla="*/ 2862678 w 4663714"/>
                    <a:gd name="connsiteY112" fmla="*/ 4011930 h 4183379"/>
                    <a:gd name="connsiteX113" fmla="*/ 2746473 w 4663714"/>
                    <a:gd name="connsiteY113" fmla="*/ 4013835 h 4183379"/>
                    <a:gd name="connsiteX114" fmla="*/ 2462628 w 4663714"/>
                    <a:gd name="connsiteY114" fmla="*/ 4017645 h 4183379"/>
                    <a:gd name="connsiteX115" fmla="*/ 2420718 w 4663714"/>
                    <a:gd name="connsiteY115" fmla="*/ 4017645 h 4183379"/>
                    <a:gd name="connsiteX116" fmla="*/ 2416909 w 4663714"/>
                    <a:gd name="connsiteY116" fmla="*/ 4017645 h 4183379"/>
                    <a:gd name="connsiteX117" fmla="*/ 2215931 w 4663714"/>
                    <a:gd name="connsiteY117" fmla="*/ 4103370 h 4183379"/>
                    <a:gd name="connsiteX118" fmla="*/ 2036861 w 4663714"/>
                    <a:gd name="connsiteY118" fmla="*/ 4181475 h 4183379"/>
                    <a:gd name="connsiteX119" fmla="*/ 2032098 w 4663714"/>
                    <a:gd name="connsiteY119" fmla="*/ 4181475 h 4183379"/>
                    <a:gd name="connsiteX120" fmla="*/ 1622523 w 4663714"/>
                    <a:gd name="connsiteY120" fmla="*/ 4176713 h 4183379"/>
                    <a:gd name="connsiteX121" fmla="*/ 1372968 w 4663714"/>
                    <a:gd name="connsiteY121" fmla="*/ 4179570 h 4183379"/>
                    <a:gd name="connsiteX122" fmla="*/ 1266288 w 4663714"/>
                    <a:gd name="connsiteY122" fmla="*/ 4181475 h 4183379"/>
                    <a:gd name="connsiteX123" fmla="*/ 1146273 w 4663714"/>
                    <a:gd name="connsiteY123" fmla="*/ 4183380 h 4183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</a:cxnLst>
                  <a:rect l="l" t="t" r="r" b="b"/>
                  <a:pathLst>
                    <a:path w="4663714" h="4183379">
                      <a:moveTo>
                        <a:pt x="1147226" y="4183380"/>
                      </a:moveTo>
                      <a:cubicBezTo>
                        <a:pt x="1140558" y="4183380"/>
                        <a:pt x="1133891" y="4183380"/>
                        <a:pt x="1127223" y="4183380"/>
                      </a:cubicBezTo>
                      <a:cubicBezTo>
                        <a:pt x="1073883" y="4183380"/>
                        <a:pt x="1013876" y="4182428"/>
                        <a:pt x="971966" y="4151948"/>
                      </a:cubicBezTo>
                      <a:cubicBezTo>
                        <a:pt x="926246" y="4110038"/>
                        <a:pt x="971013" y="4011930"/>
                        <a:pt x="999588" y="3947160"/>
                      </a:cubicBezTo>
                      <a:cubicBezTo>
                        <a:pt x="1004351" y="3935730"/>
                        <a:pt x="1010066" y="3925253"/>
                        <a:pt x="1013876" y="3915728"/>
                      </a:cubicBezTo>
                      <a:lnTo>
                        <a:pt x="1013876" y="3913823"/>
                      </a:lnTo>
                      <a:cubicBezTo>
                        <a:pt x="1093886" y="3761423"/>
                        <a:pt x="1223426" y="3729990"/>
                        <a:pt x="1349156" y="3699510"/>
                      </a:cubicBezTo>
                      <a:cubicBezTo>
                        <a:pt x="1484411" y="3667125"/>
                        <a:pt x="1612046" y="3636645"/>
                        <a:pt x="1621571" y="3444240"/>
                      </a:cubicBezTo>
                      <a:cubicBezTo>
                        <a:pt x="1624428" y="3399473"/>
                        <a:pt x="1621571" y="3358515"/>
                        <a:pt x="1620618" y="3314700"/>
                      </a:cubicBezTo>
                      <a:lnTo>
                        <a:pt x="1620618" y="3294698"/>
                      </a:lnTo>
                      <a:cubicBezTo>
                        <a:pt x="1621571" y="3187065"/>
                        <a:pt x="1586328" y="3061335"/>
                        <a:pt x="1480601" y="3036570"/>
                      </a:cubicBezTo>
                      <a:cubicBezTo>
                        <a:pt x="1480601" y="3036570"/>
                        <a:pt x="1478696" y="3036570"/>
                        <a:pt x="1478696" y="3036570"/>
                      </a:cubicBezTo>
                      <a:cubicBezTo>
                        <a:pt x="1358681" y="3028950"/>
                        <a:pt x="1229141" y="2993708"/>
                        <a:pt x="1071978" y="2925128"/>
                      </a:cubicBezTo>
                      <a:lnTo>
                        <a:pt x="1061501" y="2920365"/>
                      </a:lnTo>
                      <a:cubicBezTo>
                        <a:pt x="925293" y="2859405"/>
                        <a:pt x="785276" y="2795588"/>
                        <a:pt x="704313" y="2666048"/>
                      </a:cubicBezTo>
                      <a:cubicBezTo>
                        <a:pt x="682406" y="2628900"/>
                        <a:pt x="656688" y="2593658"/>
                        <a:pt x="630971" y="2559368"/>
                      </a:cubicBezTo>
                      <a:cubicBezTo>
                        <a:pt x="591918" y="2506980"/>
                        <a:pt x="551913" y="2453640"/>
                        <a:pt x="529053" y="2392680"/>
                      </a:cubicBezTo>
                      <a:cubicBezTo>
                        <a:pt x="501431" y="2312670"/>
                        <a:pt x="511908" y="2222183"/>
                        <a:pt x="526196" y="2136458"/>
                      </a:cubicBezTo>
                      <a:cubicBezTo>
                        <a:pt x="533816" y="2102168"/>
                        <a:pt x="538578" y="2067878"/>
                        <a:pt x="544293" y="2033588"/>
                      </a:cubicBezTo>
                      <a:cubicBezTo>
                        <a:pt x="550961" y="1990725"/>
                        <a:pt x="557628" y="1945958"/>
                        <a:pt x="569058" y="1903095"/>
                      </a:cubicBezTo>
                      <a:cubicBezTo>
                        <a:pt x="576678" y="1878330"/>
                        <a:pt x="587156" y="1853565"/>
                        <a:pt x="597633" y="1827848"/>
                      </a:cubicBezTo>
                      <a:cubicBezTo>
                        <a:pt x="630018" y="1750695"/>
                        <a:pt x="663356" y="1670685"/>
                        <a:pt x="619541" y="1587818"/>
                      </a:cubicBezTo>
                      <a:cubicBezTo>
                        <a:pt x="619541" y="1587818"/>
                        <a:pt x="619541" y="1587818"/>
                        <a:pt x="619541" y="1587818"/>
                      </a:cubicBezTo>
                      <a:cubicBezTo>
                        <a:pt x="594776" y="1547813"/>
                        <a:pt x="550008" y="1533525"/>
                        <a:pt x="507146" y="1520190"/>
                      </a:cubicBezTo>
                      <a:cubicBezTo>
                        <a:pt x="489048" y="1514475"/>
                        <a:pt x="469998" y="1508760"/>
                        <a:pt x="452853" y="1500188"/>
                      </a:cubicBezTo>
                      <a:cubicBezTo>
                        <a:pt x="410943" y="1480185"/>
                        <a:pt x="367128" y="1468755"/>
                        <a:pt x="324266" y="1457325"/>
                      </a:cubicBezTo>
                      <a:cubicBezTo>
                        <a:pt x="267116" y="1442085"/>
                        <a:pt x="212823" y="1427798"/>
                        <a:pt x="165198" y="1396365"/>
                      </a:cubicBezTo>
                      <a:cubicBezTo>
                        <a:pt x="-75784" y="1247775"/>
                        <a:pt x="-6252" y="975360"/>
                        <a:pt x="81378" y="755333"/>
                      </a:cubicBezTo>
                      <a:cubicBezTo>
                        <a:pt x="101381" y="705803"/>
                        <a:pt x="107096" y="651510"/>
                        <a:pt x="112811" y="600075"/>
                      </a:cubicBezTo>
                      <a:cubicBezTo>
                        <a:pt x="114716" y="583883"/>
                        <a:pt x="116621" y="568643"/>
                        <a:pt x="118526" y="553403"/>
                      </a:cubicBezTo>
                      <a:cubicBezTo>
                        <a:pt x="128051" y="475298"/>
                        <a:pt x="141386" y="393383"/>
                        <a:pt x="179486" y="319088"/>
                      </a:cubicBezTo>
                      <a:cubicBezTo>
                        <a:pt x="240446" y="206693"/>
                        <a:pt x="349983" y="114300"/>
                        <a:pt x="489048" y="57150"/>
                      </a:cubicBezTo>
                      <a:cubicBezTo>
                        <a:pt x="577631" y="20955"/>
                        <a:pt x="676691" y="11430"/>
                        <a:pt x="772893" y="3810"/>
                      </a:cubicBezTo>
                      <a:lnTo>
                        <a:pt x="783371" y="3810"/>
                      </a:lnTo>
                      <a:cubicBezTo>
                        <a:pt x="810993" y="953"/>
                        <a:pt x="836711" y="0"/>
                        <a:pt x="860523" y="0"/>
                      </a:cubicBezTo>
                      <a:cubicBezTo>
                        <a:pt x="985301" y="0"/>
                        <a:pt x="1074836" y="28575"/>
                        <a:pt x="1133891" y="87630"/>
                      </a:cubicBezTo>
                      <a:cubicBezTo>
                        <a:pt x="1182468" y="152400"/>
                        <a:pt x="1159608" y="240983"/>
                        <a:pt x="1137701" y="301943"/>
                      </a:cubicBezTo>
                      <a:cubicBezTo>
                        <a:pt x="1131033" y="320040"/>
                        <a:pt x="1120556" y="338138"/>
                        <a:pt x="1110078" y="357188"/>
                      </a:cubicBezTo>
                      <a:cubicBezTo>
                        <a:pt x="1083408" y="403860"/>
                        <a:pt x="1053881" y="457200"/>
                        <a:pt x="1076741" y="516255"/>
                      </a:cubicBezTo>
                      <a:cubicBezTo>
                        <a:pt x="1091981" y="556260"/>
                        <a:pt x="1131033" y="579120"/>
                        <a:pt x="1164371" y="599123"/>
                      </a:cubicBezTo>
                      <a:cubicBezTo>
                        <a:pt x="1168181" y="601028"/>
                        <a:pt x="1171991" y="603885"/>
                        <a:pt x="1175801" y="605790"/>
                      </a:cubicBezTo>
                      <a:cubicBezTo>
                        <a:pt x="1249143" y="649605"/>
                        <a:pt x="1312961" y="725805"/>
                        <a:pt x="1350108" y="816293"/>
                      </a:cubicBezTo>
                      <a:cubicBezTo>
                        <a:pt x="1354871" y="829628"/>
                        <a:pt x="1360586" y="842963"/>
                        <a:pt x="1366301" y="856298"/>
                      </a:cubicBezTo>
                      <a:cubicBezTo>
                        <a:pt x="1392971" y="919163"/>
                        <a:pt x="1420593" y="983932"/>
                        <a:pt x="1408211" y="1049655"/>
                      </a:cubicBezTo>
                      <a:cubicBezTo>
                        <a:pt x="1365348" y="1201103"/>
                        <a:pt x="1302483" y="1290638"/>
                        <a:pt x="1214853" y="1323023"/>
                      </a:cubicBezTo>
                      <a:cubicBezTo>
                        <a:pt x="1193898" y="1328738"/>
                        <a:pt x="1154846" y="1353503"/>
                        <a:pt x="1151036" y="1381125"/>
                      </a:cubicBezTo>
                      <a:cubicBezTo>
                        <a:pt x="1150083" y="1388745"/>
                        <a:pt x="1151036" y="1403985"/>
                        <a:pt x="1170086" y="1415415"/>
                      </a:cubicBezTo>
                      <a:cubicBezTo>
                        <a:pt x="1171038" y="1415415"/>
                        <a:pt x="1172943" y="1416368"/>
                        <a:pt x="1173896" y="1417320"/>
                      </a:cubicBezTo>
                      <a:cubicBezTo>
                        <a:pt x="1230093" y="1430655"/>
                        <a:pt x="1292006" y="1436370"/>
                        <a:pt x="1370111" y="1436370"/>
                      </a:cubicBezTo>
                      <a:cubicBezTo>
                        <a:pt x="1448216" y="1436370"/>
                        <a:pt x="1454883" y="1434465"/>
                        <a:pt x="1495841" y="1432560"/>
                      </a:cubicBezTo>
                      <a:cubicBezTo>
                        <a:pt x="1536798" y="1430655"/>
                        <a:pt x="1578708" y="1428750"/>
                        <a:pt x="1619666" y="1428750"/>
                      </a:cubicBezTo>
                      <a:cubicBezTo>
                        <a:pt x="1660623" y="1428750"/>
                        <a:pt x="1670148" y="1428750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3008" y="1430655"/>
                      </a:cubicBezTo>
                      <a:cubicBezTo>
                        <a:pt x="1701581" y="1430655"/>
                        <a:pt x="1711106" y="1429703"/>
                        <a:pt x="1720631" y="1429703"/>
                      </a:cubicBezTo>
                      <a:cubicBezTo>
                        <a:pt x="1769208" y="1429703"/>
                        <a:pt x="1818738" y="1441133"/>
                        <a:pt x="1866363" y="1451610"/>
                      </a:cubicBezTo>
                      <a:cubicBezTo>
                        <a:pt x="1914941" y="1463040"/>
                        <a:pt x="1966376" y="1474470"/>
                        <a:pt x="2017811" y="1474470"/>
                      </a:cubicBezTo>
                      <a:cubicBezTo>
                        <a:pt x="2032098" y="1474470"/>
                        <a:pt x="2045433" y="1474470"/>
                        <a:pt x="2058768" y="1471613"/>
                      </a:cubicBezTo>
                      <a:cubicBezTo>
                        <a:pt x="2058768" y="1471613"/>
                        <a:pt x="2059721" y="1471613"/>
                        <a:pt x="2060673" y="1471613"/>
                      </a:cubicBezTo>
                      <a:cubicBezTo>
                        <a:pt x="2100678" y="1462088"/>
                        <a:pt x="2143541" y="1455420"/>
                        <a:pt x="2184498" y="1449705"/>
                      </a:cubicBezTo>
                      <a:cubicBezTo>
                        <a:pt x="2259746" y="1439228"/>
                        <a:pt x="2338803" y="1427798"/>
                        <a:pt x="2409288" y="1393508"/>
                      </a:cubicBezTo>
                      <a:cubicBezTo>
                        <a:pt x="2409288" y="1393508"/>
                        <a:pt x="2409288" y="1393508"/>
                        <a:pt x="2410241" y="1393508"/>
                      </a:cubicBezTo>
                      <a:cubicBezTo>
                        <a:pt x="2440721" y="1375410"/>
                        <a:pt x="2468343" y="1355408"/>
                        <a:pt x="2495013" y="1335405"/>
                      </a:cubicBezTo>
                      <a:cubicBezTo>
                        <a:pt x="2534066" y="1306830"/>
                        <a:pt x="2571213" y="1279208"/>
                        <a:pt x="2616934" y="1258253"/>
                      </a:cubicBezTo>
                      <a:cubicBezTo>
                        <a:pt x="2633126" y="1250633"/>
                        <a:pt x="2650271" y="1244918"/>
                        <a:pt x="2668368" y="1239203"/>
                      </a:cubicBezTo>
                      <a:cubicBezTo>
                        <a:pt x="2693134" y="1231583"/>
                        <a:pt x="2718851" y="1223010"/>
                        <a:pt x="2741711" y="1207770"/>
                      </a:cubicBezTo>
                      <a:cubicBezTo>
                        <a:pt x="2800766" y="1165860"/>
                        <a:pt x="2855059" y="1140143"/>
                        <a:pt x="2907446" y="1128713"/>
                      </a:cubicBezTo>
                      <a:cubicBezTo>
                        <a:pt x="2948403" y="1118235"/>
                        <a:pt x="2990313" y="1111568"/>
                        <a:pt x="3032223" y="1104900"/>
                      </a:cubicBezTo>
                      <a:cubicBezTo>
                        <a:pt x="3072228" y="1099185"/>
                        <a:pt x="3114138" y="1092518"/>
                        <a:pt x="3155096" y="1082040"/>
                      </a:cubicBezTo>
                      <a:cubicBezTo>
                        <a:pt x="3173193" y="1078230"/>
                        <a:pt x="3191291" y="1075373"/>
                        <a:pt x="3211293" y="1074420"/>
                      </a:cubicBezTo>
                      <a:cubicBezTo>
                        <a:pt x="3217961" y="1074420"/>
                        <a:pt x="3225581" y="1074420"/>
                        <a:pt x="3232248" y="1074420"/>
                      </a:cubicBezTo>
                      <a:cubicBezTo>
                        <a:pt x="3297971" y="1074420"/>
                        <a:pt x="3365598" y="1092518"/>
                        <a:pt x="3431321" y="1110615"/>
                      </a:cubicBezTo>
                      <a:cubicBezTo>
                        <a:pt x="3450371" y="1115378"/>
                        <a:pt x="3469421" y="1121093"/>
                        <a:pt x="3487518" y="1125855"/>
                      </a:cubicBezTo>
                      <a:cubicBezTo>
                        <a:pt x="3487518" y="1125855"/>
                        <a:pt x="3487518" y="1125855"/>
                        <a:pt x="3488471" y="1125855"/>
                      </a:cubicBezTo>
                      <a:cubicBezTo>
                        <a:pt x="3498948" y="1127760"/>
                        <a:pt x="3509426" y="1128713"/>
                        <a:pt x="3521809" y="1128713"/>
                      </a:cubicBezTo>
                      <a:cubicBezTo>
                        <a:pt x="3534191" y="1128713"/>
                        <a:pt x="3546573" y="1128713"/>
                        <a:pt x="3558956" y="1126808"/>
                      </a:cubicBezTo>
                      <a:cubicBezTo>
                        <a:pt x="3571338" y="1126808"/>
                        <a:pt x="3582768" y="1124903"/>
                        <a:pt x="3594198" y="1124903"/>
                      </a:cubicBezTo>
                      <a:cubicBezTo>
                        <a:pt x="3622773" y="1124903"/>
                        <a:pt x="3642776" y="1129665"/>
                        <a:pt x="3660873" y="1141095"/>
                      </a:cubicBezTo>
                      <a:cubicBezTo>
                        <a:pt x="3660873" y="1141095"/>
                        <a:pt x="3660873" y="1141095"/>
                        <a:pt x="3660873" y="1141095"/>
                      </a:cubicBezTo>
                      <a:cubicBezTo>
                        <a:pt x="3677066" y="1149668"/>
                        <a:pt x="3692306" y="1160145"/>
                        <a:pt x="3708498" y="1171575"/>
                      </a:cubicBezTo>
                      <a:cubicBezTo>
                        <a:pt x="3734216" y="1189673"/>
                        <a:pt x="3759934" y="1207770"/>
                        <a:pt x="3791366" y="1217295"/>
                      </a:cubicBezTo>
                      <a:cubicBezTo>
                        <a:pt x="3859946" y="1240155"/>
                        <a:pt x="3921859" y="1261110"/>
                        <a:pt x="3980913" y="1286828"/>
                      </a:cubicBezTo>
                      <a:cubicBezTo>
                        <a:pt x="4006631" y="1301115"/>
                        <a:pt x="4028538" y="1322070"/>
                        <a:pt x="4052351" y="1343025"/>
                      </a:cubicBezTo>
                      <a:cubicBezTo>
                        <a:pt x="4064734" y="1354455"/>
                        <a:pt x="4077116" y="1365885"/>
                        <a:pt x="4090451" y="1376363"/>
                      </a:cubicBezTo>
                      <a:cubicBezTo>
                        <a:pt x="4122836" y="1403033"/>
                        <a:pt x="4160936" y="1421130"/>
                        <a:pt x="4197131" y="1439228"/>
                      </a:cubicBezTo>
                      <a:cubicBezTo>
                        <a:pt x="4239041" y="1460183"/>
                        <a:pt x="4279046" y="1479233"/>
                        <a:pt x="4311431" y="1510665"/>
                      </a:cubicBezTo>
                      <a:cubicBezTo>
                        <a:pt x="4344769" y="1541145"/>
                        <a:pt x="4362866" y="1583055"/>
                        <a:pt x="4380963" y="1625918"/>
                      </a:cubicBezTo>
                      <a:cubicBezTo>
                        <a:pt x="4390488" y="1647825"/>
                        <a:pt x="4400013" y="1670685"/>
                        <a:pt x="4412396" y="1692593"/>
                      </a:cubicBezTo>
                      <a:cubicBezTo>
                        <a:pt x="4412396" y="1692593"/>
                        <a:pt x="4412396" y="1692593"/>
                        <a:pt x="4412396" y="1693545"/>
                      </a:cubicBezTo>
                      <a:cubicBezTo>
                        <a:pt x="4421921" y="1706880"/>
                        <a:pt x="4430494" y="1720215"/>
                        <a:pt x="4440019" y="1733550"/>
                      </a:cubicBezTo>
                      <a:cubicBezTo>
                        <a:pt x="4541936" y="1879283"/>
                        <a:pt x="4646711" y="2028825"/>
                        <a:pt x="4654331" y="2206943"/>
                      </a:cubicBezTo>
                      <a:cubicBezTo>
                        <a:pt x="4655284" y="2236470"/>
                        <a:pt x="4654331" y="2266950"/>
                        <a:pt x="4654331" y="2296478"/>
                      </a:cubicBezTo>
                      <a:cubicBezTo>
                        <a:pt x="4654331" y="2328863"/>
                        <a:pt x="4654331" y="2362200"/>
                        <a:pt x="4654331" y="2395538"/>
                      </a:cubicBezTo>
                      <a:cubicBezTo>
                        <a:pt x="4655284" y="2417445"/>
                        <a:pt x="4656236" y="2440305"/>
                        <a:pt x="4658141" y="2463165"/>
                      </a:cubicBezTo>
                      <a:cubicBezTo>
                        <a:pt x="4664809" y="2578418"/>
                        <a:pt x="4670523" y="2698433"/>
                        <a:pt x="4643854" y="2809875"/>
                      </a:cubicBezTo>
                      <a:cubicBezTo>
                        <a:pt x="4635281" y="2856548"/>
                        <a:pt x="4640044" y="2907983"/>
                        <a:pt x="4643854" y="2957513"/>
                      </a:cubicBezTo>
                      <a:cubicBezTo>
                        <a:pt x="4645759" y="2980373"/>
                        <a:pt x="4647663" y="3001328"/>
                        <a:pt x="4647663" y="3022283"/>
                      </a:cubicBezTo>
                      <a:cubicBezTo>
                        <a:pt x="4650521" y="3073718"/>
                        <a:pt x="4642901" y="3128010"/>
                        <a:pt x="4623851" y="3195638"/>
                      </a:cubicBezTo>
                      <a:cubicBezTo>
                        <a:pt x="4597181" y="3318510"/>
                        <a:pt x="4527648" y="3424238"/>
                        <a:pt x="4459069" y="3526155"/>
                      </a:cubicBezTo>
                      <a:cubicBezTo>
                        <a:pt x="4422873" y="3580448"/>
                        <a:pt x="4385726" y="3636645"/>
                        <a:pt x="4355246" y="3694748"/>
                      </a:cubicBezTo>
                      <a:cubicBezTo>
                        <a:pt x="4345721" y="3711893"/>
                        <a:pt x="4337148" y="3729038"/>
                        <a:pt x="4327623" y="3746183"/>
                      </a:cubicBezTo>
                      <a:cubicBezTo>
                        <a:pt x="4220944" y="3946208"/>
                        <a:pt x="4099976" y="4172903"/>
                        <a:pt x="3855184" y="4172903"/>
                      </a:cubicBezTo>
                      <a:cubicBezTo>
                        <a:pt x="3610391" y="4172903"/>
                        <a:pt x="3838038" y="4172903"/>
                        <a:pt x="3828513" y="4172903"/>
                      </a:cubicBezTo>
                      <a:cubicBezTo>
                        <a:pt x="3828513" y="4172903"/>
                        <a:pt x="3827561" y="4172903"/>
                        <a:pt x="3827561" y="4172903"/>
                      </a:cubicBezTo>
                      <a:cubicBezTo>
                        <a:pt x="3804701" y="4172903"/>
                        <a:pt x="3783746" y="4173855"/>
                        <a:pt x="3764696" y="4173855"/>
                      </a:cubicBezTo>
                      <a:cubicBezTo>
                        <a:pt x="3652301" y="4173855"/>
                        <a:pt x="3562766" y="4161473"/>
                        <a:pt x="3484661" y="4134803"/>
                      </a:cubicBezTo>
                      <a:cubicBezTo>
                        <a:pt x="3454181" y="4119563"/>
                        <a:pt x="3423701" y="4109085"/>
                        <a:pt x="3395126" y="4099560"/>
                      </a:cubicBezTo>
                      <a:cubicBezTo>
                        <a:pt x="3379886" y="4094798"/>
                        <a:pt x="3363693" y="4089083"/>
                        <a:pt x="3348453" y="4083368"/>
                      </a:cubicBezTo>
                      <a:cubicBezTo>
                        <a:pt x="3312259" y="4058603"/>
                        <a:pt x="3270348" y="4047173"/>
                        <a:pt x="3230343" y="4036695"/>
                      </a:cubicBezTo>
                      <a:cubicBezTo>
                        <a:pt x="3219866" y="4033838"/>
                        <a:pt x="3208436" y="4030980"/>
                        <a:pt x="3197959" y="4028123"/>
                      </a:cubicBezTo>
                      <a:cubicBezTo>
                        <a:pt x="3129378" y="4011930"/>
                        <a:pt x="3059846" y="4010025"/>
                        <a:pt x="3007459" y="4010025"/>
                      </a:cubicBezTo>
                      <a:cubicBezTo>
                        <a:pt x="2955071" y="4010025"/>
                        <a:pt x="2950309" y="4010025"/>
                        <a:pt x="2921734" y="4010978"/>
                      </a:cubicBezTo>
                      <a:cubicBezTo>
                        <a:pt x="2901731" y="4010978"/>
                        <a:pt x="2882681" y="4010978"/>
                        <a:pt x="2862678" y="4011930"/>
                      </a:cubicBezTo>
                      <a:cubicBezTo>
                        <a:pt x="2823626" y="4011930"/>
                        <a:pt x="2784573" y="4013835"/>
                        <a:pt x="2746473" y="4013835"/>
                      </a:cubicBezTo>
                      <a:cubicBezTo>
                        <a:pt x="2653128" y="4015740"/>
                        <a:pt x="2557878" y="4017645"/>
                        <a:pt x="2462628" y="4017645"/>
                      </a:cubicBezTo>
                      <a:cubicBezTo>
                        <a:pt x="2367378" y="4017645"/>
                        <a:pt x="2435006" y="4017645"/>
                        <a:pt x="2420718" y="4017645"/>
                      </a:cubicBezTo>
                      <a:lnTo>
                        <a:pt x="2416909" y="4017645"/>
                      </a:lnTo>
                      <a:cubicBezTo>
                        <a:pt x="2323563" y="4017645"/>
                        <a:pt x="2269271" y="4061460"/>
                        <a:pt x="2215931" y="4103370"/>
                      </a:cubicBezTo>
                      <a:cubicBezTo>
                        <a:pt x="2165448" y="4143375"/>
                        <a:pt x="2117823" y="4181475"/>
                        <a:pt x="2036861" y="4181475"/>
                      </a:cubicBezTo>
                      <a:cubicBezTo>
                        <a:pt x="1955898" y="4181475"/>
                        <a:pt x="2033051" y="4181475"/>
                        <a:pt x="2032098" y="4181475"/>
                      </a:cubicBezTo>
                      <a:cubicBezTo>
                        <a:pt x="1901606" y="4179570"/>
                        <a:pt x="1762541" y="4176713"/>
                        <a:pt x="1622523" y="4176713"/>
                      </a:cubicBezTo>
                      <a:cubicBezTo>
                        <a:pt x="1482506" y="4176713"/>
                        <a:pt x="1452026" y="4176713"/>
                        <a:pt x="1372968" y="4179570"/>
                      </a:cubicBezTo>
                      <a:cubicBezTo>
                        <a:pt x="1336773" y="4180523"/>
                        <a:pt x="1301531" y="4181475"/>
                        <a:pt x="1266288" y="4181475"/>
                      </a:cubicBezTo>
                      <a:cubicBezTo>
                        <a:pt x="1227236" y="4181475"/>
                        <a:pt x="1187231" y="4182428"/>
                        <a:pt x="1146273" y="4183380"/>
                      </a:cubicBezTo>
                      <a:close/>
                    </a:path>
                  </a:pathLst>
                </a:custGeom>
                <a:solidFill>
                  <a:srgbClr val="DCDDD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  <p:sp>
              <p:nvSpPr>
                <p:cNvPr id="16" name="Boundary 1">
                  <a:extLst>
                    <a:ext uri="{FF2B5EF4-FFF2-40B4-BE49-F238E27FC236}">
                      <a16:creationId xmlns:a16="http://schemas.microsoft.com/office/drawing/2014/main" id="{D6F0C19D-0207-B69A-90B7-01CF0E2CCD5F}"/>
                    </a:ext>
                  </a:extLst>
                </p:cNvPr>
                <p:cNvSpPr/>
                <p:nvPr/>
              </p:nvSpPr>
              <p:spPr>
                <a:xfrm>
                  <a:off x="672275" y="1359216"/>
                  <a:ext cx="4693255" cy="4219574"/>
                </a:xfrm>
                <a:custGeom>
                  <a:avLst/>
                  <a:gdLst>
                    <a:gd name="connsiteX0" fmla="*/ 872743 w 4693255"/>
                    <a:gd name="connsiteY0" fmla="*/ 32385 h 4219574"/>
                    <a:gd name="connsiteX1" fmla="*/ 1134681 w 4693255"/>
                    <a:gd name="connsiteY1" fmla="*/ 115252 h 4219574"/>
                    <a:gd name="connsiteX2" fmla="*/ 1135633 w 4693255"/>
                    <a:gd name="connsiteY2" fmla="*/ 315278 h 4219574"/>
                    <a:gd name="connsiteX3" fmla="*/ 1108963 w 4693255"/>
                    <a:gd name="connsiteY3" fmla="*/ 369570 h 4219574"/>
                    <a:gd name="connsiteX4" fmla="*/ 1074673 w 4693255"/>
                    <a:gd name="connsiteY4" fmla="*/ 540068 h 4219574"/>
                    <a:gd name="connsiteX5" fmla="*/ 1168971 w 4693255"/>
                    <a:gd name="connsiteY5" fmla="*/ 630555 h 4219574"/>
                    <a:gd name="connsiteX6" fmla="*/ 1180401 w 4693255"/>
                    <a:gd name="connsiteY6" fmla="*/ 637223 h 4219574"/>
                    <a:gd name="connsiteX7" fmla="*/ 1348041 w 4693255"/>
                    <a:gd name="connsiteY7" fmla="*/ 841057 h 4219574"/>
                    <a:gd name="connsiteX8" fmla="*/ 1365186 w 4693255"/>
                    <a:gd name="connsiteY8" fmla="*/ 882015 h 4219574"/>
                    <a:gd name="connsiteX9" fmla="*/ 1406143 w 4693255"/>
                    <a:gd name="connsiteY9" fmla="*/ 1065848 h 4219574"/>
                    <a:gd name="connsiteX10" fmla="*/ 1221358 w 4693255"/>
                    <a:gd name="connsiteY10" fmla="*/ 1328737 h 4219574"/>
                    <a:gd name="connsiteX11" fmla="*/ 1148016 w 4693255"/>
                    <a:gd name="connsiteY11" fmla="*/ 1398270 h 4219574"/>
                    <a:gd name="connsiteX12" fmla="*/ 1173733 w 4693255"/>
                    <a:gd name="connsiteY12" fmla="*/ 1446848 h 4219574"/>
                    <a:gd name="connsiteX13" fmla="*/ 1182306 w 4693255"/>
                    <a:gd name="connsiteY13" fmla="*/ 1450658 h 4219574"/>
                    <a:gd name="connsiteX14" fmla="*/ 1381378 w 4693255"/>
                    <a:gd name="connsiteY14" fmla="*/ 1470660 h 4219574"/>
                    <a:gd name="connsiteX15" fmla="*/ 1508061 w 4693255"/>
                    <a:gd name="connsiteY15" fmla="*/ 1466850 h 4219574"/>
                    <a:gd name="connsiteX16" fmla="*/ 1631886 w 4693255"/>
                    <a:gd name="connsiteY16" fmla="*/ 1463040 h 4219574"/>
                    <a:gd name="connsiteX17" fmla="*/ 1703324 w 4693255"/>
                    <a:gd name="connsiteY17" fmla="*/ 1464945 h 4219574"/>
                    <a:gd name="connsiteX18" fmla="*/ 1705228 w 4693255"/>
                    <a:gd name="connsiteY18" fmla="*/ 1464945 h 4219574"/>
                    <a:gd name="connsiteX19" fmla="*/ 1708086 w 4693255"/>
                    <a:gd name="connsiteY19" fmla="*/ 1464945 h 4219574"/>
                    <a:gd name="connsiteX20" fmla="*/ 1734756 w 4693255"/>
                    <a:gd name="connsiteY20" fmla="*/ 1463993 h 4219574"/>
                    <a:gd name="connsiteX21" fmla="*/ 1877631 w 4693255"/>
                    <a:gd name="connsiteY21" fmla="*/ 1485900 h 4219574"/>
                    <a:gd name="connsiteX22" fmla="*/ 2031936 w 4693255"/>
                    <a:gd name="connsiteY22" fmla="*/ 1508760 h 4219574"/>
                    <a:gd name="connsiteX23" fmla="*/ 2074799 w 4693255"/>
                    <a:gd name="connsiteY23" fmla="*/ 1505903 h 4219574"/>
                    <a:gd name="connsiteX24" fmla="*/ 2077656 w 4693255"/>
                    <a:gd name="connsiteY24" fmla="*/ 1505903 h 4219574"/>
                    <a:gd name="connsiteX25" fmla="*/ 2200529 w 4693255"/>
                    <a:gd name="connsiteY25" fmla="*/ 1483995 h 4219574"/>
                    <a:gd name="connsiteX26" fmla="*/ 2430081 w 4693255"/>
                    <a:gd name="connsiteY26" fmla="*/ 1426845 h 4219574"/>
                    <a:gd name="connsiteX27" fmla="*/ 2431986 w 4693255"/>
                    <a:gd name="connsiteY27" fmla="*/ 1425893 h 4219574"/>
                    <a:gd name="connsiteX28" fmla="*/ 2517711 w 4693255"/>
                    <a:gd name="connsiteY28" fmla="*/ 1366837 h 4219574"/>
                    <a:gd name="connsiteX29" fmla="*/ 2637726 w 4693255"/>
                    <a:gd name="connsiteY29" fmla="*/ 1291590 h 4219574"/>
                    <a:gd name="connsiteX30" fmla="*/ 2637726 w 4693255"/>
                    <a:gd name="connsiteY30" fmla="*/ 1291590 h 4219574"/>
                    <a:gd name="connsiteX31" fmla="*/ 2687256 w 4693255"/>
                    <a:gd name="connsiteY31" fmla="*/ 1273493 h 4219574"/>
                    <a:gd name="connsiteX32" fmla="*/ 2764409 w 4693255"/>
                    <a:gd name="connsiteY32" fmla="*/ 1241108 h 4219574"/>
                    <a:gd name="connsiteX33" fmla="*/ 2765361 w 4693255"/>
                    <a:gd name="connsiteY33" fmla="*/ 1241108 h 4219574"/>
                    <a:gd name="connsiteX34" fmla="*/ 2925381 w 4693255"/>
                    <a:gd name="connsiteY34" fmla="*/ 1163955 h 4219574"/>
                    <a:gd name="connsiteX35" fmla="*/ 2926334 w 4693255"/>
                    <a:gd name="connsiteY35" fmla="*/ 1163955 h 4219574"/>
                    <a:gd name="connsiteX36" fmla="*/ 3048253 w 4693255"/>
                    <a:gd name="connsiteY36" fmla="*/ 1141095 h 4219574"/>
                    <a:gd name="connsiteX37" fmla="*/ 3172078 w 4693255"/>
                    <a:gd name="connsiteY37" fmla="*/ 1118235 h 4219574"/>
                    <a:gd name="connsiteX38" fmla="*/ 3226371 w 4693255"/>
                    <a:gd name="connsiteY38" fmla="*/ 1110615 h 4219574"/>
                    <a:gd name="connsiteX39" fmla="*/ 3246374 w 4693255"/>
                    <a:gd name="connsiteY39" fmla="*/ 1110615 h 4219574"/>
                    <a:gd name="connsiteX40" fmla="*/ 3441636 w 4693255"/>
                    <a:gd name="connsiteY40" fmla="*/ 1145858 h 4219574"/>
                    <a:gd name="connsiteX41" fmla="*/ 3498786 w 4693255"/>
                    <a:gd name="connsiteY41" fmla="*/ 1161098 h 4219574"/>
                    <a:gd name="connsiteX42" fmla="*/ 3500691 w 4693255"/>
                    <a:gd name="connsiteY42" fmla="*/ 1161098 h 4219574"/>
                    <a:gd name="connsiteX43" fmla="*/ 3536886 w 4693255"/>
                    <a:gd name="connsiteY43" fmla="*/ 1163955 h 4219574"/>
                    <a:gd name="connsiteX44" fmla="*/ 3574986 w 4693255"/>
                    <a:gd name="connsiteY44" fmla="*/ 1162050 h 4219574"/>
                    <a:gd name="connsiteX45" fmla="*/ 3609276 w 4693255"/>
                    <a:gd name="connsiteY45" fmla="*/ 1160145 h 4219574"/>
                    <a:gd name="connsiteX46" fmla="*/ 3668331 w 4693255"/>
                    <a:gd name="connsiteY46" fmla="*/ 1174433 h 4219574"/>
                    <a:gd name="connsiteX47" fmla="*/ 3670236 w 4693255"/>
                    <a:gd name="connsiteY47" fmla="*/ 1175385 h 4219574"/>
                    <a:gd name="connsiteX48" fmla="*/ 3716909 w 4693255"/>
                    <a:gd name="connsiteY48" fmla="*/ 1204912 h 4219574"/>
                    <a:gd name="connsiteX49" fmla="*/ 3803586 w 4693255"/>
                    <a:gd name="connsiteY49" fmla="*/ 1252537 h 4219574"/>
                    <a:gd name="connsiteX50" fmla="*/ 3991228 w 4693255"/>
                    <a:gd name="connsiteY50" fmla="*/ 1322070 h 4219574"/>
                    <a:gd name="connsiteX51" fmla="*/ 4058856 w 4693255"/>
                    <a:gd name="connsiteY51" fmla="*/ 1376362 h 4219574"/>
                    <a:gd name="connsiteX52" fmla="*/ 4096956 w 4693255"/>
                    <a:gd name="connsiteY52" fmla="*/ 1410653 h 4219574"/>
                    <a:gd name="connsiteX53" fmla="*/ 4206494 w 4693255"/>
                    <a:gd name="connsiteY53" fmla="*/ 1475423 h 4219574"/>
                    <a:gd name="connsiteX54" fmla="*/ 4316984 w 4693255"/>
                    <a:gd name="connsiteY54" fmla="*/ 1544003 h 4219574"/>
                    <a:gd name="connsiteX55" fmla="*/ 4316984 w 4693255"/>
                    <a:gd name="connsiteY55" fmla="*/ 1544003 h 4219574"/>
                    <a:gd name="connsiteX56" fmla="*/ 4382706 w 4693255"/>
                    <a:gd name="connsiteY56" fmla="*/ 1654493 h 4219574"/>
                    <a:gd name="connsiteX57" fmla="*/ 4415091 w 4693255"/>
                    <a:gd name="connsiteY57" fmla="*/ 1722120 h 4219574"/>
                    <a:gd name="connsiteX58" fmla="*/ 4416044 w 4693255"/>
                    <a:gd name="connsiteY58" fmla="*/ 1724025 h 4219574"/>
                    <a:gd name="connsiteX59" fmla="*/ 4443666 w 4693255"/>
                    <a:gd name="connsiteY59" fmla="*/ 1764030 h 4219574"/>
                    <a:gd name="connsiteX60" fmla="*/ 4656074 w 4693255"/>
                    <a:gd name="connsiteY60" fmla="*/ 2229803 h 4219574"/>
                    <a:gd name="connsiteX61" fmla="*/ 4656074 w 4693255"/>
                    <a:gd name="connsiteY61" fmla="*/ 2318385 h 4219574"/>
                    <a:gd name="connsiteX62" fmla="*/ 4656074 w 4693255"/>
                    <a:gd name="connsiteY62" fmla="*/ 2418397 h 4219574"/>
                    <a:gd name="connsiteX63" fmla="*/ 4659884 w 4693255"/>
                    <a:gd name="connsiteY63" fmla="*/ 2486025 h 4219574"/>
                    <a:gd name="connsiteX64" fmla="*/ 4646549 w 4693255"/>
                    <a:gd name="connsiteY64" fmla="*/ 2827972 h 4219574"/>
                    <a:gd name="connsiteX65" fmla="*/ 4646549 w 4693255"/>
                    <a:gd name="connsiteY65" fmla="*/ 2829878 h 4219574"/>
                    <a:gd name="connsiteX66" fmla="*/ 4646549 w 4693255"/>
                    <a:gd name="connsiteY66" fmla="*/ 2980372 h 4219574"/>
                    <a:gd name="connsiteX67" fmla="*/ 4650359 w 4693255"/>
                    <a:gd name="connsiteY67" fmla="*/ 3044190 h 4219574"/>
                    <a:gd name="connsiteX68" fmla="*/ 4650359 w 4693255"/>
                    <a:gd name="connsiteY68" fmla="*/ 3044190 h 4219574"/>
                    <a:gd name="connsiteX69" fmla="*/ 4627499 w 4693255"/>
                    <a:gd name="connsiteY69" fmla="*/ 3211830 h 4219574"/>
                    <a:gd name="connsiteX70" fmla="*/ 4627499 w 4693255"/>
                    <a:gd name="connsiteY70" fmla="*/ 3213735 h 4219574"/>
                    <a:gd name="connsiteX71" fmla="*/ 4465574 w 4693255"/>
                    <a:gd name="connsiteY71" fmla="*/ 3538538 h 4219574"/>
                    <a:gd name="connsiteX72" fmla="*/ 4360799 w 4693255"/>
                    <a:gd name="connsiteY72" fmla="*/ 3708083 h 4219574"/>
                    <a:gd name="connsiteX73" fmla="*/ 4333176 w 4693255"/>
                    <a:gd name="connsiteY73" fmla="*/ 3760470 h 4219574"/>
                    <a:gd name="connsiteX74" fmla="*/ 4149343 w 4693255"/>
                    <a:gd name="connsiteY74" fmla="*/ 4048125 h 4219574"/>
                    <a:gd name="connsiteX75" fmla="*/ 3873118 w 4693255"/>
                    <a:gd name="connsiteY75" fmla="*/ 4179570 h 4219574"/>
                    <a:gd name="connsiteX76" fmla="*/ 3847401 w 4693255"/>
                    <a:gd name="connsiteY76" fmla="*/ 4179570 h 4219574"/>
                    <a:gd name="connsiteX77" fmla="*/ 3845496 w 4693255"/>
                    <a:gd name="connsiteY77" fmla="*/ 4179570 h 4219574"/>
                    <a:gd name="connsiteX78" fmla="*/ 3845496 w 4693255"/>
                    <a:gd name="connsiteY78" fmla="*/ 4179570 h 4219574"/>
                    <a:gd name="connsiteX79" fmla="*/ 3782631 w 4693255"/>
                    <a:gd name="connsiteY79" fmla="*/ 4180522 h 4219574"/>
                    <a:gd name="connsiteX80" fmla="*/ 3508311 w 4693255"/>
                    <a:gd name="connsiteY80" fmla="*/ 4142422 h 4219574"/>
                    <a:gd name="connsiteX81" fmla="*/ 3417824 w 4693255"/>
                    <a:gd name="connsiteY81" fmla="*/ 4107180 h 4219574"/>
                    <a:gd name="connsiteX82" fmla="*/ 3373056 w 4693255"/>
                    <a:gd name="connsiteY82" fmla="*/ 4091940 h 4219574"/>
                    <a:gd name="connsiteX83" fmla="*/ 3252089 w 4693255"/>
                    <a:gd name="connsiteY83" fmla="*/ 4043363 h 4219574"/>
                    <a:gd name="connsiteX84" fmla="*/ 3220656 w 4693255"/>
                    <a:gd name="connsiteY84" fmla="*/ 4034790 h 4219574"/>
                    <a:gd name="connsiteX85" fmla="*/ 3218751 w 4693255"/>
                    <a:gd name="connsiteY85" fmla="*/ 4034790 h 4219574"/>
                    <a:gd name="connsiteX86" fmla="*/ 3025393 w 4693255"/>
                    <a:gd name="connsiteY86" fmla="*/ 4016693 h 4219574"/>
                    <a:gd name="connsiteX87" fmla="*/ 2939668 w 4693255"/>
                    <a:gd name="connsiteY87" fmla="*/ 4017645 h 4219574"/>
                    <a:gd name="connsiteX88" fmla="*/ 2880614 w 4693255"/>
                    <a:gd name="connsiteY88" fmla="*/ 4018597 h 4219574"/>
                    <a:gd name="connsiteX89" fmla="*/ 2764409 w 4693255"/>
                    <a:gd name="connsiteY89" fmla="*/ 4020503 h 4219574"/>
                    <a:gd name="connsiteX90" fmla="*/ 2480564 w 4693255"/>
                    <a:gd name="connsiteY90" fmla="*/ 4024313 h 4219574"/>
                    <a:gd name="connsiteX91" fmla="*/ 2438653 w 4693255"/>
                    <a:gd name="connsiteY91" fmla="*/ 4024313 h 4219574"/>
                    <a:gd name="connsiteX92" fmla="*/ 2433891 w 4693255"/>
                    <a:gd name="connsiteY92" fmla="*/ 4024313 h 4219574"/>
                    <a:gd name="connsiteX93" fmla="*/ 2224341 w 4693255"/>
                    <a:gd name="connsiteY93" fmla="*/ 4112895 h 4219574"/>
                    <a:gd name="connsiteX94" fmla="*/ 2053843 w 4693255"/>
                    <a:gd name="connsiteY94" fmla="*/ 4188143 h 4219574"/>
                    <a:gd name="connsiteX95" fmla="*/ 2049081 w 4693255"/>
                    <a:gd name="connsiteY95" fmla="*/ 4188143 h 4219574"/>
                    <a:gd name="connsiteX96" fmla="*/ 1639506 w 4693255"/>
                    <a:gd name="connsiteY96" fmla="*/ 4183380 h 4219574"/>
                    <a:gd name="connsiteX97" fmla="*/ 1389951 w 4693255"/>
                    <a:gd name="connsiteY97" fmla="*/ 4186238 h 4219574"/>
                    <a:gd name="connsiteX98" fmla="*/ 1284224 w 4693255"/>
                    <a:gd name="connsiteY98" fmla="*/ 4188143 h 4219574"/>
                    <a:gd name="connsiteX99" fmla="*/ 1164208 w 4693255"/>
                    <a:gd name="connsiteY99" fmla="*/ 4190047 h 4219574"/>
                    <a:gd name="connsiteX100" fmla="*/ 1145158 w 4693255"/>
                    <a:gd name="connsiteY100" fmla="*/ 4190047 h 4219574"/>
                    <a:gd name="connsiteX101" fmla="*/ 999426 w 4693255"/>
                    <a:gd name="connsiteY101" fmla="*/ 4161472 h 4219574"/>
                    <a:gd name="connsiteX102" fmla="*/ 1030858 w 4693255"/>
                    <a:gd name="connsiteY102" fmla="*/ 3973830 h 4219574"/>
                    <a:gd name="connsiteX103" fmla="*/ 1045146 w 4693255"/>
                    <a:gd name="connsiteY103" fmla="*/ 3942397 h 4219574"/>
                    <a:gd name="connsiteX104" fmla="*/ 1045146 w 4693255"/>
                    <a:gd name="connsiteY104" fmla="*/ 3940493 h 4219574"/>
                    <a:gd name="connsiteX105" fmla="*/ 1370901 w 4693255"/>
                    <a:gd name="connsiteY105" fmla="*/ 3733800 h 4219574"/>
                    <a:gd name="connsiteX106" fmla="*/ 1654746 w 4693255"/>
                    <a:gd name="connsiteY106" fmla="*/ 3465195 h 4219574"/>
                    <a:gd name="connsiteX107" fmla="*/ 1653793 w 4693255"/>
                    <a:gd name="connsiteY107" fmla="*/ 3333750 h 4219574"/>
                    <a:gd name="connsiteX108" fmla="*/ 1652841 w 4693255"/>
                    <a:gd name="connsiteY108" fmla="*/ 3314700 h 4219574"/>
                    <a:gd name="connsiteX109" fmla="*/ 1502346 w 4693255"/>
                    <a:gd name="connsiteY109" fmla="*/ 3043238 h 4219574"/>
                    <a:gd name="connsiteX110" fmla="*/ 1497583 w 4693255"/>
                    <a:gd name="connsiteY110" fmla="*/ 3043238 h 4219574"/>
                    <a:gd name="connsiteX111" fmla="*/ 1095628 w 4693255"/>
                    <a:gd name="connsiteY111" fmla="*/ 2932747 h 4219574"/>
                    <a:gd name="connsiteX112" fmla="*/ 1085151 w 4693255"/>
                    <a:gd name="connsiteY112" fmla="*/ 2927985 h 4219574"/>
                    <a:gd name="connsiteX113" fmla="*/ 734631 w 4693255"/>
                    <a:gd name="connsiteY113" fmla="*/ 2679383 h 4219574"/>
                    <a:gd name="connsiteX114" fmla="*/ 660336 w 4693255"/>
                    <a:gd name="connsiteY114" fmla="*/ 2571750 h 4219574"/>
                    <a:gd name="connsiteX115" fmla="*/ 560323 w 4693255"/>
                    <a:gd name="connsiteY115" fmla="*/ 2408872 h 4219574"/>
                    <a:gd name="connsiteX116" fmla="*/ 558418 w 4693255"/>
                    <a:gd name="connsiteY116" fmla="*/ 2160270 h 4219574"/>
                    <a:gd name="connsiteX117" fmla="*/ 576516 w 4693255"/>
                    <a:gd name="connsiteY117" fmla="*/ 2056448 h 4219574"/>
                    <a:gd name="connsiteX118" fmla="*/ 600328 w 4693255"/>
                    <a:gd name="connsiteY118" fmla="*/ 1927860 h 4219574"/>
                    <a:gd name="connsiteX119" fmla="*/ 628903 w 4693255"/>
                    <a:gd name="connsiteY119" fmla="*/ 1853565 h 4219574"/>
                    <a:gd name="connsiteX120" fmla="*/ 650811 w 4693255"/>
                    <a:gd name="connsiteY120" fmla="*/ 1602105 h 4219574"/>
                    <a:gd name="connsiteX121" fmla="*/ 649858 w 4693255"/>
                    <a:gd name="connsiteY121" fmla="*/ 1600200 h 4219574"/>
                    <a:gd name="connsiteX122" fmla="*/ 529843 w 4693255"/>
                    <a:gd name="connsiteY122" fmla="*/ 1526858 h 4219574"/>
                    <a:gd name="connsiteX123" fmla="*/ 477456 w 4693255"/>
                    <a:gd name="connsiteY123" fmla="*/ 1507808 h 4219574"/>
                    <a:gd name="connsiteX124" fmla="*/ 346011 w 4693255"/>
                    <a:gd name="connsiteY124" fmla="*/ 1463993 h 4219574"/>
                    <a:gd name="connsiteX125" fmla="*/ 190753 w 4693255"/>
                    <a:gd name="connsiteY125" fmla="*/ 1404937 h 4219574"/>
                    <a:gd name="connsiteX126" fmla="*/ 190753 w 4693255"/>
                    <a:gd name="connsiteY126" fmla="*/ 1404937 h 4219574"/>
                    <a:gd name="connsiteX127" fmla="*/ 108838 w 4693255"/>
                    <a:gd name="connsiteY127" fmla="*/ 779145 h 4219574"/>
                    <a:gd name="connsiteX128" fmla="*/ 141223 w 4693255"/>
                    <a:gd name="connsiteY128" fmla="*/ 619125 h 4219574"/>
                    <a:gd name="connsiteX129" fmla="*/ 146938 w 4693255"/>
                    <a:gd name="connsiteY129" fmla="*/ 572453 h 4219574"/>
                    <a:gd name="connsiteX130" fmla="*/ 205993 w 4693255"/>
                    <a:gd name="connsiteY130" fmla="*/ 343853 h 4219574"/>
                    <a:gd name="connsiteX131" fmla="*/ 507936 w 4693255"/>
                    <a:gd name="connsiteY131" fmla="*/ 88582 h 4219574"/>
                    <a:gd name="connsiteX132" fmla="*/ 787018 w 4693255"/>
                    <a:gd name="connsiteY132" fmla="*/ 36195 h 4219574"/>
                    <a:gd name="connsiteX133" fmla="*/ 796543 w 4693255"/>
                    <a:gd name="connsiteY133" fmla="*/ 36195 h 4219574"/>
                    <a:gd name="connsiteX134" fmla="*/ 872743 w 4693255"/>
                    <a:gd name="connsiteY134" fmla="*/ 32385 h 4219574"/>
                    <a:gd name="connsiteX135" fmla="*/ 872743 w 4693255"/>
                    <a:gd name="connsiteY135" fmla="*/ 3810 h 4219574"/>
                    <a:gd name="connsiteX136" fmla="*/ 794638 w 4693255"/>
                    <a:gd name="connsiteY136" fmla="*/ 6667 h 4219574"/>
                    <a:gd name="connsiteX137" fmla="*/ 496506 w 4693255"/>
                    <a:gd name="connsiteY137" fmla="*/ 61913 h 4219574"/>
                    <a:gd name="connsiteX138" fmla="*/ 180276 w 4693255"/>
                    <a:gd name="connsiteY138" fmla="*/ 330517 h 4219574"/>
                    <a:gd name="connsiteX139" fmla="*/ 118363 w 4693255"/>
                    <a:gd name="connsiteY139" fmla="*/ 569595 h 4219574"/>
                    <a:gd name="connsiteX140" fmla="*/ 82168 w 4693255"/>
                    <a:gd name="connsiteY140" fmla="*/ 768668 h 4219574"/>
                    <a:gd name="connsiteX141" fmla="*/ 171703 w 4693255"/>
                    <a:gd name="connsiteY141" fmla="*/ 1426845 h 4219574"/>
                    <a:gd name="connsiteX142" fmla="*/ 461263 w 4693255"/>
                    <a:gd name="connsiteY142" fmla="*/ 1531620 h 4219574"/>
                    <a:gd name="connsiteX143" fmla="*/ 622236 w 4693255"/>
                    <a:gd name="connsiteY143" fmla="*/ 1613535 h 4219574"/>
                    <a:gd name="connsiteX144" fmla="*/ 569848 w 4693255"/>
                    <a:gd name="connsiteY144" fmla="*/ 1918335 h 4219574"/>
                    <a:gd name="connsiteX145" fmla="*/ 526986 w 4693255"/>
                    <a:gd name="connsiteY145" fmla="*/ 2152650 h 4219574"/>
                    <a:gd name="connsiteX146" fmla="*/ 529843 w 4693255"/>
                    <a:gd name="connsiteY146" fmla="*/ 2416493 h 4219574"/>
                    <a:gd name="connsiteX147" fmla="*/ 707008 w 4693255"/>
                    <a:gd name="connsiteY147" fmla="*/ 2692718 h 4219574"/>
                    <a:gd name="connsiteX148" fmla="*/ 1081341 w 4693255"/>
                    <a:gd name="connsiteY148" fmla="*/ 2957513 h 4219574"/>
                    <a:gd name="connsiteX149" fmla="*/ 1492821 w 4693255"/>
                    <a:gd name="connsiteY149" fmla="*/ 3070860 h 4219574"/>
                    <a:gd name="connsiteX150" fmla="*/ 1620456 w 4693255"/>
                    <a:gd name="connsiteY150" fmla="*/ 3315653 h 4219574"/>
                    <a:gd name="connsiteX151" fmla="*/ 1623313 w 4693255"/>
                    <a:gd name="connsiteY151" fmla="*/ 3464243 h 4219574"/>
                    <a:gd name="connsiteX152" fmla="*/ 1018476 w 4693255"/>
                    <a:gd name="connsiteY152" fmla="*/ 3928110 h 4219574"/>
                    <a:gd name="connsiteX153" fmla="*/ 1016571 w 4693255"/>
                    <a:gd name="connsiteY153" fmla="*/ 3930968 h 4219574"/>
                    <a:gd name="connsiteX154" fmla="*/ 978471 w 4693255"/>
                    <a:gd name="connsiteY154" fmla="*/ 4184333 h 4219574"/>
                    <a:gd name="connsiteX155" fmla="*/ 1162303 w 4693255"/>
                    <a:gd name="connsiteY155" fmla="*/ 4219575 h 4219574"/>
                    <a:gd name="connsiteX156" fmla="*/ 1388999 w 4693255"/>
                    <a:gd name="connsiteY156" fmla="*/ 4214813 h 4219574"/>
                    <a:gd name="connsiteX157" fmla="*/ 1637601 w 4693255"/>
                    <a:gd name="connsiteY157" fmla="*/ 4211955 h 4219574"/>
                    <a:gd name="connsiteX158" fmla="*/ 2047176 w 4693255"/>
                    <a:gd name="connsiteY158" fmla="*/ 4216718 h 4219574"/>
                    <a:gd name="connsiteX159" fmla="*/ 2052891 w 4693255"/>
                    <a:gd name="connsiteY159" fmla="*/ 4216718 h 4219574"/>
                    <a:gd name="connsiteX160" fmla="*/ 2431986 w 4693255"/>
                    <a:gd name="connsiteY160" fmla="*/ 4052888 h 4219574"/>
                    <a:gd name="connsiteX161" fmla="*/ 2435796 w 4693255"/>
                    <a:gd name="connsiteY161" fmla="*/ 4052888 h 4219574"/>
                    <a:gd name="connsiteX162" fmla="*/ 2477706 w 4693255"/>
                    <a:gd name="connsiteY162" fmla="*/ 4052888 h 4219574"/>
                    <a:gd name="connsiteX163" fmla="*/ 2878709 w 4693255"/>
                    <a:gd name="connsiteY163" fmla="*/ 4046220 h 4219574"/>
                    <a:gd name="connsiteX164" fmla="*/ 3022536 w 4693255"/>
                    <a:gd name="connsiteY164" fmla="*/ 4043363 h 4219574"/>
                    <a:gd name="connsiteX165" fmla="*/ 3209226 w 4693255"/>
                    <a:gd name="connsiteY165" fmla="*/ 4060508 h 4219574"/>
                    <a:gd name="connsiteX166" fmla="*/ 3356864 w 4693255"/>
                    <a:gd name="connsiteY166" fmla="*/ 4115753 h 4219574"/>
                    <a:gd name="connsiteX167" fmla="*/ 3494024 w 4693255"/>
                    <a:gd name="connsiteY167" fmla="*/ 4168140 h 4219574"/>
                    <a:gd name="connsiteX168" fmla="*/ 3779774 w 4693255"/>
                    <a:gd name="connsiteY168" fmla="*/ 4208145 h 4219574"/>
                    <a:gd name="connsiteX169" fmla="*/ 3843591 w 4693255"/>
                    <a:gd name="connsiteY169" fmla="*/ 4207193 h 4219574"/>
                    <a:gd name="connsiteX170" fmla="*/ 3871214 w 4693255"/>
                    <a:gd name="connsiteY170" fmla="*/ 4207193 h 4219574"/>
                    <a:gd name="connsiteX171" fmla="*/ 4384611 w 4693255"/>
                    <a:gd name="connsiteY171" fmla="*/ 3721418 h 4219574"/>
                    <a:gd name="connsiteX172" fmla="*/ 4654169 w 4693255"/>
                    <a:gd name="connsiteY172" fmla="*/ 3219450 h 4219574"/>
                    <a:gd name="connsiteX173" fmla="*/ 4677981 w 4693255"/>
                    <a:gd name="connsiteY173" fmla="*/ 3042285 h 4219574"/>
                    <a:gd name="connsiteX174" fmla="*/ 4673219 w 4693255"/>
                    <a:gd name="connsiteY174" fmla="*/ 2832735 h 4219574"/>
                    <a:gd name="connsiteX175" fmla="*/ 4684649 w 4693255"/>
                    <a:gd name="connsiteY175" fmla="*/ 2414588 h 4219574"/>
                    <a:gd name="connsiteX176" fmla="*/ 4683696 w 4693255"/>
                    <a:gd name="connsiteY176" fmla="*/ 2225993 h 4219574"/>
                    <a:gd name="connsiteX177" fmla="*/ 4438904 w 4693255"/>
                    <a:gd name="connsiteY177" fmla="*/ 1705928 h 4219574"/>
                    <a:gd name="connsiteX178" fmla="*/ 4335081 w 4693255"/>
                    <a:gd name="connsiteY178" fmla="*/ 1520190 h 4219574"/>
                    <a:gd name="connsiteX179" fmla="*/ 4113149 w 4693255"/>
                    <a:gd name="connsiteY179" fmla="*/ 1385887 h 4219574"/>
                    <a:gd name="connsiteX180" fmla="*/ 4001706 w 4693255"/>
                    <a:gd name="connsiteY180" fmla="*/ 1294448 h 4219574"/>
                    <a:gd name="connsiteX181" fmla="*/ 3810253 w 4693255"/>
                    <a:gd name="connsiteY181" fmla="*/ 1223962 h 4219574"/>
                    <a:gd name="connsiteX182" fmla="*/ 3681666 w 4693255"/>
                    <a:gd name="connsiteY182" fmla="*/ 1147762 h 4219574"/>
                    <a:gd name="connsiteX183" fmla="*/ 3607371 w 4693255"/>
                    <a:gd name="connsiteY183" fmla="*/ 1129665 h 4219574"/>
                    <a:gd name="connsiteX184" fmla="*/ 3534981 w 4693255"/>
                    <a:gd name="connsiteY184" fmla="*/ 1132523 h 4219574"/>
                    <a:gd name="connsiteX185" fmla="*/ 3503549 w 4693255"/>
                    <a:gd name="connsiteY185" fmla="*/ 1130618 h 4219574"/>
                    <a:gd name="connsiteX186" fmla="*/ 3244468 w 4693255"/>
                    <a:gd name="connsiteY186" fmla="*/ 1079183 h 4219574"/>
                    <a:gd name="connsiteX187" fmla="*/ 3222561 w 4693255"/>
                    <a:gd name="connsiteY187" fmla="*/ 1079183 h 4219574"/>
                    <a:gd name="connsiteX188" fmla="*/ 3163506 w 4693255"/>
                    <a:gd name="connsiteY188" fmla="*/ 1087755 h 4219574"/>
                    <a:gd name="connsiteX189" fmla="*/ 2916809 w 4693255"/>
                    <a:gd name="connsiteY189" fmla="*/ 1133475 h 4219574"/>
                    <a:gd name="connsiteX190" fmla="*/ 2747264 w 4693255"/>
                    <a:gd name="connsiteY190" fmla="*/ 1214437 h 4219574"/>
                    <a:gd name="connsiteX191" fmla="*/ 2624391 w 4693255"/>
                    <a:gd name="connsiteY191" fmla="*/ 1263968 h 4219574"/>
                    <a:gd name="connsiteX192" fmla="*/ 2415793 w 4693255"/>
                    <a:gd name="connsiteY192" fmla="*/ 1399223 h 4219574"/>
                    <a:gd name="connsiteX193" fmla="*/ 2069083 w 4693255"/>
                    <a:gd name="connsiteY193" fmla="*/ 1475423 h 4219574"/>
                    <a:gd name="connsiteX194" fmla="*/ 2030031 w 4693255"/>
                    <a:gd name="connsiteY194" fmla="*/ 1478280 h 4219574"/>
                    <a:gd name="connsiteX195" fmla="*/ 1732851 w 4693255"/>
                    <a:gd name="connsiteY195" fmla="*/ 1433512 h 4219574"/>
                    <a:gd name="connsiteX196" fmla="*/ 1703324 w 4693255"/>
                    <a:gd name="connsiteY196" fmla="*/ 1434465 h 4219574"/>
                    <a:gd name="connsiteX197" fmla="*/ 1629981 w 4693255"/>
                    <a:gd name="connsiteY197" fmla="*/ 1432560 h 4219574"/>
                    <a:gd name="connsiteX198" fmla="*/ 1379474 w 4693255"/>
                    <a:gd name="connsiteY198" fmla="*/ 1439228 h 4219574"/>
                    <a:gd name="connsiteX199" fmla="*/ 1187068 w 4693255"/>
                    <a:gd name="connsiteY199" fmla="*/ 1420178 h 4219574"/>
                    <a:gd name="connsiteX200" fmla="*/ 1228978 w 4693255"/>
                    <a:gd name="connsiteY200" fmla="*/ 1352550 h 4219574"/>
                    <a:gd name="connsiteX201" fmla="*/ 1431861 w 4693255"/>
                    <a:gd name="connsiteY201" fmla="*/ 1068705 h 4219574"/>
                    <a:gd name="connsiteX202" fmla="*/ 1372806 w 4693255"/>
                    <a:gd name="connsiteY202" fmla="*/ 826770 h 4219574"/>
                    <a:gd name="connsiteX203" fmla="*/ 1192783 w 4693255"/>
                    <a:gd name="connsiteY203" fmla="*/ 608648 h 4219574"/>
                    <a:gd name="connsiteX204" fmla="*/ 1099438 w 4693255"/>
                    <a:gd name="connsiteY204" fmla="*/ 525780 h 4219574"/>
                    <a:gd name="connsiteX205" fmla="*/ 1160398 w 4693255"/>
                    <a:gd name="connsiteY205" fmla="*/ 320992 h 4219574"/>
                    <a:gd name="connsiteX206" fmla="*/ 1154683 w 4693255"/>
                    <a:gd name="connsiteY206" fmla="*/ 92392 h 4219574"/>
                    <a:gd name="connsiteX207" fmla="*/ 870838 w 4693255"/>
                    <a:gd name="connsiteY207" fmla="*/ 0 h 4219574"/>
                    <a:gd name="connsiteX208" fmla="*/ 870838 w 4693255"/>
                    <a:gd name="connsiteY208" fmla="*/ 0 h 421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</a:cxnLst>
                  <a:rect l="l" t="t" r="r" b="b"/>
                  <a:pathLst>
                    <a:path w="4693255" h="4219574">
                      <a:moveTo>
                        <a:pt x="872743" y="32385"/>
                      </a:moveTo>
                      <a:cubicBezTo>
                        <a:pt x="993711" y="32385"/>
                        <a:pt x="1079436" y="60007"/>
                        <a:pt x="1134681" y="115252"/>
                      </a:cubicBezTo>
                      <a:cubicBezTo>
                        <a:pt x="1168018" y="160020"/>
                        <a:pt x="1168018" y="223838"/>
                        <a:pt x="1135633" y="315278"/>
                      </a:cubicBezTo>
                      <a:cubicBezTo>
                        <a:pt x="1128966" y="332423"/>
                        <a:pt x="1119441" y="350520"/>
                        <a:pt x="1108963" y="369570"/>
                      </a:cubicBezTo>
                      <a:cubicBezTo>
                        <a:pt x="1081341" y="419100"/>
                        <a:pt x="1049908" y="476250"/>
                        <a:pt x="1074673" y="540068"/>
                      </a:cubicBezTo>
                      <a:cubicBezTo>
                        <a:pt x="1091818" y="584835"/>
                        <a:pt x="1134681" y="610553"/>
                        <a:pt x="1168971" y="630555"/>
                      </a:cubicBezTo>
                      <a:cubicBezTo>
                        <a:pt x="1172781" y="632460"/>
                        <a:pt x="1176591" y="635318"/>
                        <a:pt x="1180401" y="637223"/>
                      </a:cubicBezTo>
                      <a:cubicBezTo>
                        <a:pt x="1250886" y="679132"/>
                        <a:pt x="1312799" y="753428"/>
                        <a:pt x="1348041" y="841057"/>
                      </a:cubicBezTo>
                      <a:cubicBezTo>
                        <a:pt x="1353756" y="854393"/>
                        <a:pt x="1359471" y="868680"/>
                        <a:pt x="1365186" y="882015"/>
                      </a:cubicBezTo>
                      <a:cubicBezTo>
                        <a:pt x="1390903" y="942975"/>
                        <a:pt x="1417574" y="1005840"/>
                        <a:pt x="1406143" y="1065848"/>
                      </a:cubicBezTo>
                      <a:cubicBezTo>
                        <a:pt x="1365186" y="1211580"/>
                        <a:pt x="1304226" y="1297305"/>
                        <a:pt x="1221358" y="1328737"/>
                      </a:cubicBezTo>
                      <a:cubicBezTo>
                        <a:pt x="1197546" y="1335405"/>
                        <a:pt x="1152778" y="1363028"/>
                        <a:pt x="1148016" y="1398270"/>
                      </a:cubicBezTo>
                      <a:cubicBezTo>
                        <a:pt x="1145158" y="1418273"/>
                        <a:pt x="1154683" y="1435418"/>
                        <a:pt x="1173733" y="1446848"/>
                      </a:cubicBezTo>
                      <a:cubicBezTo>
                        <a:pt x="1176591" y="1448753"/>
                        <a:pt x="1179449" y="1449705"/>
                        <a:pt x="1182306" y="1450658"/>
                      </a:cubicBezTo>
                      <a:cubicBezTo>
                        <a:pt x="1239456" y="1463993"/>
                        <a:pt x="1303274" y="1470660"/>
                        <a:pt x="1381378" y="1470660"/>
                      </a:cubicBezTo>
                      <a:cubicBezTo>
                        <a:pt x="1459483" y="1470660"/>
                        <a:pt x="1466151" y="1468755"/>
                        <a:pt x="1508061" y="1466850"/>
                      </a:cubicBezTo>
                      <a:cubicBezTo>
                        <a:pt x="1549018" y="1464945"/>
                        <a:pt x="1590928" y="1463040"/>
                        <a:pt x="1631886" y="1463040"/>
                      </a:cubicBezTo>
                      <a:cubicBezTo>
                        <a:pt x="1657603" y="1463040"/>
                        <a:pt x="1681416" y="1463040"/>
                        <a:pt x="1703324" y="1464945"/>
                      </a:cubicBezTo>
                      <a:cubicBezTo>
                        <a:pt x="1703324" y="1464945"/>
                        <a:pt x="1704276" y="1464945"/>
                        <a:pt x="1705228" y="1464945"/>
                      </a:cubicBezTo>
                      <a:cubicBezTo>
                        <a:pt x="1705228" y="1464945"/>
                        <a:pt x="1707133" y="1464945"/>
                        <a:pt x="1708086" y="1464945"/>
                      </a:cubicBezTo>
                      <a:cubicBezTo>
                        <a:pt x="1716658" y="1464945"/>
                        <a:pt x="1725231" y="1463993"/>
                        <a:pt x="1734756" y="1463993"/>
                      </a:cubicBezTo>
                      <a:cubicBezTo>
                        <a:pt x="1782381" y="1463993"/>
                        <a:pt x="1828101" y="1474470"/>
                        <a:pt x="1877631" y="1485900"/>
                      </a:cubicBezTo>
                      <a:cubicBezTo>
                        <a:pt x="1927161" y="1497330"/>
                        <a:pt x="1978596" y="1508760"/>
                        <a:pt x="2031936" y="1508760"/>
                      </a:cubicBezTo>
                      <a:cubicBezTo>
                        <a:pt x="2085276" y="1508760"/>
                        <a:pt x="2060511" y="1508760"/>
                        <a:pt x="2074799" y="1505903"/>
                      </a:cubicBezTo>
                      <a:cubicBezTo>
                        <a:pt x="2075751" y="1505903"/>
                        <a:pt x="2076703" y="1505903"/>
                        <a:pt x="2077656" y="1505903"/>
                      </a:cubicBezTo>
                      <a:cubicBezTo>
                        <a:pt x="2116709" y="1496378"/>
                        <a:pt x="2157666" y="1490662"/>
                        <a:pt x="2200529" y="1483995"/>
                      </a:cubicBezTo>
                      <a:cubicBezTo>
                        <a:pt x="2277681" y="1472565"/>
                        <a:pt x="2356738" y="1462087"/>
                        <a:pt x="2430081" y="1426845"/>
                      </a:cubicBezTo>
                      <a:cubicBezTo>
                        <a:pt x="2430081" y="1426845"/>
                        <a:pt x="2431986" y="1426845"/>
                        <a:pt x="2431986" y="1425893"/>
                      </a:cubicBezTo>
                      <a:cubicBezTo>
                        <a:pt x="2462466" y="1407795"/>
                        <a:pt x="2491041" y="1386840"/>
                        <a:pt x="2517711" y="1366837"/>
                      </a:cubicBezTo>
                      <a:cubicBezTo>
                        <a:pt x="2556764" y="1338262"/>
                        <a:pt x="2592959" y="1311593"/>
                        <a:pt x="2637726" y="1291590"/>
                      </a:cubicBezTo>
                      <a:cubicBezTo>
                        <a:pt x="2637726" y="1291590"/>
                        <a:pt x="2637726" y="1291590"/>
                        <a:pt x="2637726" y="1291590"/>
                      </a:cubicBezTo>
                      <a:cubicBezTo>
                        <a:pt x="2652966" y="1283970"/>
                        <a:pt x="2669159" y="1279208"/>
                        <a:pt x="2687256" y="1273493"/>
                      </a:cubicBezTo>
                      <a:cubicBezTo>
                        <a:pt x="2712974" y="1264920"/>
                        <a:pt x="2739643" y="1256348"/>
                        <a:pt x="2764409" y="1241108"/>
                      </a:cubicBezTo>
                      <a:cubicBezTo>
                        <a:pt x="2764409" y="1241108"/>
                        <a:pt x="2764409" y="1241108"/>
                        <a:pt x="2765361" y="1241108"/>
                      </a:cubicBezTo>
                      <a:cubicBezTo>
                        <a:pt x="2822511" y="1201103"/>
                        <a:pt x="2874899" y="1175385"/>
                        <a:pt x="2925381" y="1163955"/>
                      </a:cubicBezTo>
                      <a:cubicBezTo>
                        <a:pt x="2925381" y="1163955"/>
                        <a:pt x="2925381" y="1163955"/>
                        <a:pt x="2926334" y="1163955"/>
                      </a:cubicBezTo>
                      <a:cubicBezTo>
                        <a:pt x="2965386" y="1153478"/>
                        <a:pt x="3008249" y="1146810"/>
                        <a:pt x="3048253" y="1141095"/>
                      </a:cubicBezTo>
                      <a:cubicBezTo>
                        <a:pt x="3089211" y="1135380"/>
                        <a:pt x="3131121" y="1128712"/>
                        <a:pt x="3172078" y="1118235"/>
                      </a:cubicBezTo>
                      <a:cubicBezTo>
                        <a:pt x="3189224" y="1114425"/>
                        <a:pt x="3206368" y="1111568"/>
                        <a:pt x="3226371" y="1110615"/>
                      </a:cubicBezTo>
                      <a:cubicBezTo>
                        <a:pt x="3233039" y="1110615"/>
                        <a:pt x="3239706" y="1110615"/>
                        <a:pt x="3246374" y="1110615"/>
                      </a:cubicBezTo>
                      <a:cubicBezTo>
                        <a:pt x="3310191" y="1110615"/>
                        <a:pt x="3376866" y="1128712"/>
                        <a:pt x="3441636" y="1145858"/>
                      </a:cubicBezTo>
                      <a:cubicBezTo>
                        <a:pt x="3460686" y="1150620"/>
                        <a:pt x="3479736" y="1156335"/>
                        <a:pt x="3498786" y="1161098"/>
                      </a:cubicBezTo>
                      <a:cubicBezTo>
                        <a:pt x="3498786" y="1161098"/>
                        <a:pt x="3500691" y="1161098"/>
                        <a:pt x="3500691" y="1161098"/>
                      </a:cubicBezTo>
                      <a:cubicBezTo>
                        <a:pt x="3511168" y="1163003"/>
                        <a:pt x="3523551" y="1163955"/>
                        <a:pt x="3536886" y="1163955"/>
                      </a:cubicBezTo>
                      <a:cubicBezTo>
                        <a:pt x="3550221" y="1163955"/>
                        <a:pt x="3562603" y="1163955"/>
                        <a:pt x="3574986" y="1162050"/>
                      </a:cubicBezTo>
                      <a:cubicBezTo>
                        <a:pt x="3586416" y="1162050"/>
                        <a:pt x="3597846" y="1160145"/>
                        <a:pt x="3609276" y="1160145"/>
                      </a:cubicBezTo>
                      <a:cubicBezTo>
                        <a:pt x="3634993" y="1160145"/>
                        <a:pt x="3653091" y="1163955"/>
                        <a:pt x="3668331" y="1174433"/>
                      </a:cubicBezTo>
                      <a:cubicBezTo>
                        <a:pt x="3668331" y="1174433"/>
                        <a:pt x="3669284" y="1174433"/>
                        <a:pt x="3670236" y="1175385"/>
                      </a:cubicBezTo>
                      <a:cubicBezTo>
                        <a:pt x="3685476" y="1183958"/>
                        <a:pt x="3700716" y="1194435"/>
                        <a:pt x="3716909" y="1204912"/>
                      </a:cubicBezTo>
                      <a:cubicBezTo>
                        <a:pt x="3743578" y="1223010"/>
                        <a:pt x="3770249" y="1243012"/>
                        <a:pt x="3803586" y="1252537"/>
                      </a:cubicBezTo>
                      <a:cubicBezTo>
                        <a:pt x="3872166" y="1274445"/>
                        <a:pt x="3933126" y="1295400"/>
                        <a:pt x="3991228" y="1322070"/>
                      </a:cubicBezTo>
                      <a:cubicBezTo>
                        <a:pt x="4015993" y="1335405"/>
                        <a:pt x="4036949" y="1355408"/>
                        <a:pt x="4058856" y="1376362"/>
                      </a:cubicBezTo>
                      <a:cubicBezTo>
                        <a:pt x="4071239" y="1387793"/>
                        <a:pt x="4083621" y="1399223"/>
                        <a:pt x="4096956" y="1410653"/>
                      </a:cubicBezTo>
                      <a:cubicBezTo>
                        <a:pt x="4131246" y="1438275"/>
                        <a:pt x="4169346" y="1457325"/>
                        <a:pt x="4206494" y="1475423"/>
                      </a:cubicBezTo>
                      <a:cubicBezTo>
                        <a:pt x="4247451" y="1495425"/>
                        <a:pt x="4286504" y="1514475"/>
                        <a:pt x="4316984" y="1544003"/>
                      </a:cubicBezTo>
                      <a:cubicBezTo>
                        <a:pt x="4316984" y="1544003"/>
                        <a:pt x="4316984" y="1544003"/>
                        <a:pt x="4316984" y="1544003"/>
                      </a:cubicBezTo>
                      <a:cubicBezTo>
                        <a:pt x="4347464" y="1572578"/>
                        <a:pt x="4364609" y="1612583"/>
                        <a:pt x="4382706" y="1654493"/>
                      </a:cubicBezTo>
                      <a:cubicBezTo>
                        <a:pt x="4392231" y="1677353"/>
                        <a:pt x="4402709" y="1700212"/>
                        <a:pt x="4415091" y="1722120"/>
                      </a:cubicBezTo>
                      <a:cubicBezTo>
                        <a:pt x="4415091" y="1722120"/>
                        <a:pt x="4415091" y="1724025"/>
                        <a:pt x="4416044" y="1724025"/>
                      </a:cubicBezTo>
                      <a:cubicBezTo>
                        <a:pt x="4425569" y="1737360"/>
                        <a:pt x="4434141" y="1750695"/>
                        <a:pt x="4443666" y="1764030"/>
                      </a:cubicBezTo>
                      <a:cubicBezTo>
                        <a:pt x="4544631" y="1907858"/>
                        <a:pt x="4648454" y="2056448"/>
                        <a:pt x="4656074" y="2229803"/>
                      </a:cubicBezTo>
                      <a:cubicBezTo>
                        <a:pt x="4657026" y="2259330"/>
                        <a:pt x="4656074" y="2288858"/>
                        <a:pt x="4656074" y="2318385"/>
                      </a:cubicBezTo>
                      <a:cubicBezTo>
                        <a:pt x="4656074" y="2350770"/>
                        <a:pt x="4656074" y="2384108"/>
                        <a:pt x="4656074" y="2418397"/>
                      </a:cubicBezTo>
                      <a:cubicBezTo>
                        <a:pt x="4657026" y="2441258"/>
                        <a:pt x="4657979" y="2464118"/>
                        <a:pt x="4659884" y="2486025"/>
                      </a:cubicBezTo>
                      <a:cubicBezTo>
                        <a:pt x="4666551" y="2600325"/>
                        <a:pt x="4672266" y="2719388"/>
                        <a:pt x="4646549" y="2827972"/>
                      </a:cubicBezTo>
                      <a:cubicBezTo>
                        <a:pt x="4646549" y="2827972"/>
                        <a:pt x="4646549" y="2828925"/>
                        <a:pt x="4646549" y="2829878"/>
                      </a:cubicBezTo>
                      <a:cubicBezTo>
                        <a:pt x="4637976" y="2877503"/>
                        <a:pt x="4641786" y="2929890"/>
                        <a:pt x="4646549" y="2980372"/>
                      </a:cubicBezTo>
                      <a:cubicBezTo>
                        <a:pt x="4648454" y="3003233"/>
                        <a:pt x="4650359" y="3024188"/>
                        <a:pt x="4650359" y="3044190"/>
                      </a:cubicBezTo>
                      <a:cubicBezTo>
                        <a:pt x="4650359" y="3044190"/>
                        <a:pt x="4650359" y="3044190"/>
                        <a:pt x="4650359" y="3044190"/>
                      </a:cubicBezTo>
                      <a:cubicBezTo>
                        <a:pt x="4653216" y="3093720"/>
                        <a:pt x="4645596" y="3147060"/>
                        <a:pt x="4627499" y="3211830"/>
                      </a:cubicBezTo>
                      <a:cubicBezTo>
                        <a:pt x="4627499" y="3211830"/>
                        <a:pt x="4627499" y="3212783"/>
                        <a:pt x="4627499" y="3213735"/>
                      </a:cubicBezTo>
                      <a:cubicBezTo>
                        <a:pt x="4601781" y="3332797"/>
                        <a:pt x="4535106" y="3432810"/>
                        <a:pt x="4465574" y="3538538"/>
                      </a:cubicBezTo>
                      <a:cubicBezTo>
                        <a:pt x="4429379" y="3592830"/>
                        <a:pt x="4392231" y="3649980"/>
                        <a:pt x="4360799" y="3708083"/>
                      </a:cubicBezTo>
                      <a:cubicBezTo>
                        <a:pt x="4351274" y="3725228"/>
                        <a:pt x="4342701" y="3742372"/>
                        <a:pt x="4333176" y="3760470"/>
                      </a:cubicBezTo>
                      <a:cubicBezTo>
                        <a:pt x="4278884" y="3862388"/>
                        <a:pt x="4222686" y="3967163"/>
                        <a:pt x="4149343" y="4048125"/>
                      </a:cubicBezTo>
                      <a:cubicBezTo>
                        <a:pt x="4068381" y="4136708"/>
                        <a:pt x="3977893" y="4179570"/>
                        <a:pt x="3873118" y="4179570"/>
                      </a:cubicBezTo>
                      <a:cubicBezTo>
                        <a:pt x="3768343" y="4179570"/>
                        <a:pt x="3855974" y="4179570"/>
                        <a:pt x="3847401" y="4179570"/>
                      </a:cubicBezTo>
                      <a:cubicBezTo>
                        <a:pt x="3847401" y="4179570"/>
                        <a:pt x="3846449" y="4179570"/>
                        <a:pt x="3845496" y="4179570"/>
                      </a:cubicBezTo>
                      <a:cubicBezTo>
                        <a:pt x="3844543" y="4179570"/>
                        <a:pt x="3845496" y="4179570"/>
                        <a:pt x="3845496" y="4179570"/>
                      </a:cubicBezTo>
                      <a:cubicBezTo>
                        <a:pt x="3822636" y="4179570"/>
                        <a:pt x="3802634" y="4180522"/>
                        <a:pt x="3782631" y="4180522"/>
                      </a:cubicBezTo>
                      <a:cubicBezTo>
                        <a:pt x="3672141" y="4180522"/>
                        <a:pt x="3584511" y="4168140"/>
                        <a:pt x="3508311" y="4142422"/>
                      </a:cubicBezTo>
                      <a:cubicBezTo>
                        <a:pt x="3476878" y="4126230"/>
                        <a:pt x="3446399" y="4116705"/>
                        <a:pt x="3417824" y="4107180"/>
                      </a:cubicBezTo>
                      <a:cubicBezTo>
                        <a:pt x="3402584" y="4102418"/>
                        <a:pt x="3388296" y="4097655"/>
                        <a:pt x="3373056" y="4091940"/>
                      </a:cubicBezTo>
                      <a:cubicBezTo>
                        <a:pt x="3334956" y="4066222"/>
                        <a:pt x="3293046" y="4054793"/>
                        <a:pt x="3252089" y="4043363"/>
                      </a:cubicBezTo>
                      <a:cubicBezTo>
                        <a:pt x="3241611" y="4040505"/>
                        <a:pt x="3231134" y="4037647"/>
                        <a:pt x="3220656" y="4034790"/>
                      </a:cubicBezTo>
                      <a:cubicBezTo>
                        <a:pt x="3220656" y="4034790"/>
                        <a:pt x="3219703" y="4034790"/>
                        <a:pt x="3218751" y="4034790"/>
                      </a:cubicBezTo>
                      <a:cubicBezTo>
                        <a:pt x="3149218" y="4018597"/>
                        <a:pt x="3078734" y="4016693"/>
                        <a:pt x="3025393" y="4016693"/>
                      </a:cubicBezTo>
                      <a:cubicBezTo>
                        <a:pt x="2972053" y="4016693"/>
                        <a:pt x="2967291" y="4016693"/>
                        <a:pt x="2939668" y="4017645"/>
                      </a:cubicBezTo>
                      <a:cubicBezTo>
                        <a:pt x="2920618" y="4017645"/>
                        <a:pt x="2900616" y="4017645"/>
                        <a:pt x="2880614" y="4018597"/>
                      </a:cubicBezTo>
                      <a:cubicBezTo>
                        <a:pt x="2841561" y="4018597"/>
                        <a:pt x="2803461" y="4020503"/>
                        <a:pt x="2764409" y="4020503"/>
                      </a:cubicBezTo>
                      <a:cubicBezTo>
                        <a:pt x="2671064" y="4022408"/>
                        <a:pt x="2575814" y="4024313"/>
                        <a:pt x="2480564" y="4024313"/>
                      </a:cubicBezTo>
                      <a:cubicBezTo>
                        <a:pt x="2385313" y="4024313"/>
                        <a:pt x="2452941" y="4024313"/>
                        <a:pt x="2438653" y="4024313"/>
                      </a:cubicBezTo>
                      <a:cubicBezTo>
                        <a:pt x="2436749" y="4024313"/>
                        <a:pt x="2435796" y="4024313"/>
                        <a:pt x="2433891" y="4024313"/>
                      </a:cubicBezTo>
                      <a:cubicBezTo>
                        <a:pt x="2335784" y="4024313"/>
                        <a:pt x="2276729" y="4070985"/>
                        <a:pt x="2224341" y="4112895"/>
                      </a:cubicBezTo>
                      <a:cubicBezTo>
                        <a:pt x="2173859" y="4152900"/>
                        <a:pt x="2130043" y="4188143"/>
                        <a:pt x="2053843" y="4188143"/>
                      </a:cubicBezTo>
                      <a:cubicBezTo>
                        <a:pt x="1977643" y="4188143"/>
                        <a:pt x="2050986" y="4188143"/>
                        <a:pt x="2049081" y="4188143"/>
                      </a:cubicBezTo>
                      <a:cubicBezTo>
                        <a:pt x="1918588" y="4186238"/>
                        <a:pt x="1778571" y="4183380"/>
                        <a:pt x="1639506" y="4183380"/>
                      </a:cubicBezTo>
                      <a:cubicBezTo>
                        <a:pt x="1500441" y="4183380"/>
                        <a:pt x="1469008" y="4183380"/>
                        <a:pt x="1389951" y="4186238"/>
                      </a:cubicBezTo>
                      <a:cubicBezTo>
                        <a:pt x="1354708" y="4187190"/>
                        <a:pt x="1318513" y="4188143"/>
                        <a:pt x="1284224" y="4188143"/>
                      </a:cubicBezTo>
                      <a:cubicBezTo>
                        <a:pt x="1245171" y="4188143"/>
                        <a:pt x="1205166" y="4189095"/>
                        <a:pt x="1164208" y="4190047"/>
                      </a:cubicBezTo>
                      <a:cubicBezTo>
                        <a:pt x="1157541" y="4190047"/>
                        <a:pt x="1150873" y="4190047"/>
                        <a:pt x="1145158" y="4190047"/>
                      </a:cubicBezTo>
                      <a:cubicBezTo>
                        <a:pt x="1091818" y="4190047"/>
                        <a:pt x="1037526" y="4190047"/>
                        <a:pt x="999426" y="4161472"/>
                      </a:cubicBezTo>
                      <a:cubicBezTo>
                        <a:pt x="962278" y="4126230"/>
                        <a:pt x="1005141" y="4030980"/>
                        <a:pt x="1030858" y="3973830"/>
                      </a:cubicBezTo>
                      <a:cubicBezTo>
                        <a:pt x="1035621" y="3962400"/>
                        <a:pt x="1040383" y="3951922"/>
                        <a:pt x="1045146" y="3942397"/>
                      </a:cubicBezTo>
                      <a:lnTo>
                        <a:pt x="1045146" y="3940493"/>
                      </a:lnTo>
                      <a:cubicBezTo>
                        <a:pt x="1121346" y="3793808"/>
                        <a:pt x="1248028" y="3763328"/>
                        <a:pt x="1370901" y="3733800"/>
                      </a:cubicBezTo>
                      <a:cubicBezTo>
                        <a:pt x="1505203" y="3701415"/>
                        <a:pt x="1644268" y="3668078"/>
                        <a:pt x="1654746" y="3465195"/>
                      </a:cubicBezTo>
                      <a:cubicBezTo>
                        <a:pt x="1657603" y="3419475"/>
                        <a:pt x="1654746" y="3377565"/>
                        <a:pt x="1653793" y="3333750"/>
                      </a:cubicBezTo>
                      <a:cubicBezTo>
                        <a:pt x="1653793" y="3327083"/>
                        <a:pt x="1653793" y="3321368"/>
                        <a:pt x="1652841" y="3314700"/>
                      </a:cubicBezTo>
                      <a:cubicBezTo>
                        <a:pt x="1654746" y="3200400"/>
                        <a:pt x="1616646" y="3068955"/>
                        <a:pt x="1502346" y="3043238"/>
                      </a:cubicBezTo>
                      <a:cubicBezTo>
                        <a:pt x="1500441" y="3043238"/>
                        <a:pt x="1499488" y="3043238"/>
                        <a:pt x="1497583" y="3043238"/>
                      </a:cubicBezTo>
                      <a:cubicBezTo>
                        <a:pt x="1379474" y="3036570"/>
                        <a:pt x="1251838" y="3001328"/>
                        <a:pt x="1095628" y="2932747"/>
                      </a:cubicBezTo>
                      <a:lnTo>
                        <a:pt x="1085151" y="2927985"/>
                      </a:lnTo>
                      <a:cubicBezTo>
                        <a:pt x="950848" y="2867978"/>
                        <a:pt x="812736" y="2805113"/>
                        <a:pt x="734631" y="2679383"/>
                      </a:cubicBezTo>
                      <a:cubicBezTo>
                        <a:pt x="712723" y="2641283"/>
                        <a:pt x="686053" y="2606040"/>
                        <a:pt x="660336" y="2571750"/>
                      </a:cubicBezTo>
                      <a:cubicBezTo>
                        <a:pt x="620331" y="2518410"/>
                        <a:pt x="582231" y="2467928"/>
                        <a:pt x="560323" y="2408872"/>
                      </a:cubicBezTo>
                      <a:cubicBezTo>
                        <a:pt x="533653" y="2331720"/>
                        <a:pt x="544131" y="2244090"/>
                        <a:pt x="558418" y="2160270"/>
                      </a:cubicBezTo>
                      <a:cubicBezTo>
                        <a:pt x="566038" y="2125980"/>
                        <a:pt x="570801" y="2090737"/>
                        <a:pt x="576516" y="2056448"/>
                      </a:cubicBezTo>
                      <a:cubicBezTo>
                        <a:pt x="583183" y="2011680"/>
                        <a:pt x="589851" y="1969770"/>
                        <a:pt x="600328" y="1927860"/>
                      </a:cubicBezTo>
                      <a:cubicBezTo>
                        <a:pt x="607948" y="1904048"/>
                        <a:pt x="617473" y="1879283"/>
                        <a:pt x="628903" y="1853565"/>
                      </a:cubicBezTo>
                      <a:cubicBezTo>
                        <a:pt x="661288" y="1777365"/>
                        <a:pt x="697483" y="1689735"/>
                        <a:pt x="650811" y="1602105"/>
                      </a:cubicBezTo>
                      <a:cubicBezTo>
                        <a:pt x="650811" y="1602105"/>
                        <a:pt x="650811" y="1601153"/>
                        <a:pt x="649858" y="1600200"/>
                      </a:cubicBezTo>
                      <a:cubicBezTo>
                        <a:pt x="622236" y="1555433"/>
                        <a:pt x="575563" y="1541145"/>
                        <a:pt x="529843" y="1526858"/>
                      </a:cubicBezTo>
                      <a:cubicBezTo>
                        <a:pt x="510793" y="1521143"/>
                        <a:pt x="493648" y="1515428"/>
                        <a:pt x="477456" y="1507808"/>
                      </a:cubicBezTo>
                      <a:cubicBezTo>
                        <a:pt x="434593" y="1487805"/>
                        <a:pt x="389826" y="1475423"/>
                        <a:pt x="346011" y="1463993"/>
                      </a:cubicBezTo>
                      <a:cubicBezTo>
                        <a:pt x="289813" y="1448753"/>
                        <a:pt x="237426" y="1435418"/>
                        <a:pt x="190753" y="1404937"/>
                      </a:cubicBezTo>
                      <a:cubicBezTo>
                        <a:pt x="190753" y="1404937"/>
                        <a:pt x="190753" y="1404937"/>
                        <a:pt x="190753" y="1404937"/>
                      </a:cubicBezTo>
                      <a:cubicBezTo>
                        <a:pt x="-45467" y="1260158"/>
                        <a:pt x="23113" y="994410"/>
                        <a:pt x="108838" y="779145"/>
                      </a:cubicBezTo>
                      <a:cubicBezTo>
                        <a:pt x="129793" y="727710"/>
                        <a:pt x="135508" y="672465"/>
                        <a:pt x="141223" y="619125"/>
                      </a:cubicBezTo>
                      <a:cubicBezTo>
                        <a:pt x="143128" y="602932"/>
                        <a:pt x="144081" y="587693"/>
                        <a:pt x="146938" y="572453"/>
                      </a:cubicBezTo>
                      <a:cubicBezTo>
                        <a:pt x="156463" y="496253"/>
                        <a:pt x="169798" y="415290"/>
                        <a:pt x="205993" y="343853"/>
                      </a:cubicBezTo>
                      <a:cubicBezTo>
                        <a:pt x="265048" y="234315"/>
                        <a:pt x="372681" y="143827"/>
                        <a:pt x="507936" y="88582"/>
                      </a:cubicBezTo>
                      <a:cubicBezTo>
                        <a:pt x="594613" y="52388"/>
                        <a:pt x="692721" y="43815"/>
                        <a:pt x="787018" y="36195"/>
                      </a:cubicBezTo>
                      <a:lnTo>
                        <a:pt x="796543" y="36195"/>
                      </a:lnTo>
                      <a:cubicBezTo>
                        <a:pt x="824166" y="33338"/>
                        <a:pt x="848931" y="32385"/>
                        <a:pt x="872743" y="32385"/>
                      </a:cubicBezTo>
                      <a:moveTo>
                        <a:pt x="872743" y="3810"/>
                      </a:moveTo>
                      <a:cubicBezTo>
                        <a:pt x="846073" y="3810"/>
                        <a:pt x="819403" y="4763"/>
                        <a:pt x="794638" y="6667"/>
                      </a:cubicBezTo>
                      <a:cubicBezTo>
                        <a:pt x="693673" y="15240"/>
                        <a:pt x="590803" y="23813"/>
                        <a:pt x="496506" y="61913"/>
                      </a:cubicBezTo>
                      <a:cubicBezTo>
                        <a:pt x="366966" y="115252"/>
                        <a:pt x="247903" y="205740"/>
                        <a:pt x="180276" y="330517"/>
                      </a:cubicBezTo>
                      <a:cubicBezTo>
                        <a:pt x="142176" y="404813"/>
                        <a:pt x="127888" y="486728"/>
                        <a:pt x="118363" y="569595"/>
                      </a:cubicBezTo>
                      <a:cubicBezTo>
                        <a:pt x="109791" y="634365"/>
                        <a:pt x="107886" y="705803"/>
                        <a:pt x="82168" y="768668"/>
                      </a:cubicBezTo>
                      <a:cubicBezTo>
                        <a:pt x="-8319" y="996315"/>
                        <a:pt x="-75947" y="1274445"/>
                        <a:pt x="171703" y="1426845"/>
                      </a:cubicBezTo>
                      <a:cubicBezTo>
                        <a:pt x="259333" y="1484948"/>
                        <a:pt x="366966" y="1486853"/>
                        <a:pt x="461263" y="1531620"/>
                      </a:cubicBezTo>
                      <a:cubicBezTo>
                        <a:pt x="519366" y="1558290"/>
                        <a:pt x="589851" y="1562100"/>
                        <a:pt x="622236" y="1613535"/>
                      </a:cubicBezTo>
                      <a:cubicBezTo>
                        <a:pt x="677481" y="1716405"/>
                        <a:pt x="600328" y="1819275"/>
                        <a:pt x="569848" y="1918335"/>
                      </a:cubicBezTo>
                      <a:cubicBezTo>
                        <a:pt x="549846" y="1995487"/>
                        <a:pt x="544131" y="2074545"/>
                        <a:pt x="526986" y="2152650"/>
                      </a:cubicBezTo>
                      <a:cubicBezTo>
                        <a:pt x="511746" y="2238375"/>
                        <a:pt x="501268" y="2332672"/>
                        <a:pt x="529843" y="2416493"/>
                      </a:cubicBezTo>
                      <a:cubicBezTo>
                        <a:pt x="568896" y="2519363"/>
                        <a:pt x="651763" y="2598420"/>
                        <a:pt x="707008" y="2692718"/>
                      </a:cubicBezTo>
                      <a:cubicBezTo>
                        <a:pt x="792733" y="2829878"/>
                        <a:pt x="940371" y="2893695"/>
                        <a:pt x="1081341" y="2957513"/>
                      </a:cubicBezTo>
                      <a:cubicBezTo>
                        <a:pt x="1211833" y="3014663"/>
                        <a:pt x="1351851" y="3062288"/>
                        <a:pt x="1492821" y="3070860"/>
                      </a:cubicBezTo>
                      <a:cubicBezTo>
                        <a:pt x="1596643" y="3094672"/>
                        <a:pt x="1622361" y="3224213"/>
                        <a:pt x="1620456" y="3315653"/>
                      </a:cubicBezTo>
                      <a:cubicBezTo>
                        <a:pt x="1623313" y="3366135"/>
                        <a:pt x="1626171" y="3413760"/>
                        <a:pt x="1623313" y="3464243"/>
                      </a:cubicBezTo>
                      <a:cubicBezTo>
                        <a:pt x="1606168" y="3812858"/>
                        <a:pt x="1188021" y="3596640"/>
                        <a:pt x="1018476" y="3928110"/>
                      </a:cubicBezTo>
                      <a:lnTo>
                        <a:pt x="1016571" y="3930968"/>
                      </a:lnTo>
                      <a:cubicBezTo>
                        <a:pt x="988948" y="3996690"/>
                        <a:pt x="915606" y="4128135"/>
                        <a:pt x="978471" y="4184333"/>
                      </a:cubicBezTo>
                      <a:cubicBezTo>
                        <a:pt x="1029906" y="4221480"/>
                        <a:pt x="1101343" y="4217670"/>
                        <a:pt x="1162303" y="4219575"/>
                      </a:cubicBezTo>
                      <a:cubicBezTo>
                        <a:pt x="1239456" y="4217670"/>
                        <a:pt x="1313751" y="4217670"/>
                        <a:pt x="1388999" y="4214813"/>
                      </a:cubicBezTo>
                      <a:cubicBezTo>
                        <a:pt x="1471866" y="4212908"/>
                        <a:pt x="1554733" y="4211955"/>
                        <a:pt x="1637601" y="4211955"/>
                      </a:cubicBezTo>
                      <a:cubicBezTo>
                        <a:pt x="1773808" y="4211955"/>
                        <a:pt x="1910016" y="4213860"/>
                        <a:pt x="2047176" y="4216718"/>
                      </a:cubicBezTo>
                      <a:cubicBezTo>
                        <a:pt x="2049081" y="4216718"/>
                        <a:pt x="2050986" y="4216718"/>
                        <a:pt x="2052891" y="4216718"/>
                      </a:cubicBezTo>
                      <a:cubicBezTo>
                        <a:pt x="2225293" y="4216718"/>
                        <a:pt x="2256726" y="4052888"/>
                        <a:pt x="2431986" y="4052888"/>
                      </a:cubicBezTo>
                      <a:cubicBezTo>
                        <a:pt x="2607246" y="4052888"/>
                        <a:pt x="2434843" y="4052888"/>
                        <a:pt x="2435796" y="4052888"/>
                      </a:cubicBezTo>
                      <a:cubicBezTo>
                        <a:pt x="2450084" y="4052888"/>
                        <a:pt x="2463418" y="4052888"/>
                        <a:pt x="2477706" y="4052888"/>
                      </a:cubicBezTo>
                      <a:cubicBezTo>
                        <a:pt x="2612009" y="4052888"/>
                        <a:pt x="2743453" y="4049078"/>
                        <a:pt x="2878709" y="4046220"/>
                      </a:cubicBezTo>
                      <a:cubicBezTo>
                        <a:pt x="2926334" y="4046220"/>
                        <a:pt x="2974911" y="4043363"/>
                        <a:pt x="3022536" y="4043363"/>
                      </a:cubicBezTo>
                      <a:cubicBezTo>
                        <a:pt x="3070161" y="4043363"/>
                        <a:pt x="3148266" y="4046220"/>
                        <a:pt x="3209226" y="4060508"/>
                      </a:cubicBezTo>
                      <a:cubicBezTo>
                        <a:pt x="3259709" y="4075747"/>
                        <a:pt x="3313049" y="4084320"/>
                        <a:pt x="3356864" y="4115753"/>
                      </a:cubicBezTo>
                      <a:cubicBezTo>
                        <a:pt x="3402584" y="4133850"/>
                        <a:pt x="3447351" y="4143375"/>
                        <a:pt x="3494024" y="4168140"/>
                      </a:cubicBezTo>
                      <a:cubicBezTo>
                        <a:pt x="3586416" y="4199573"/>
                        <a:pt x="3682618" y="4208145"/>
                        <a:pt x="3779774" y="4208145"/>
                      </a:cubicBezTo>
                      <a:cubicBezTo>
                        <a:pt x="3876928" y="4208145"/>
                        <a:pt x="3822636" y="4208145"/>
                        <a:pt x="3843591" y="4207193"/>
                      </a:cubicBezTo>
                      <a:cubicBezTo>
                        <a:pt x="3853116" y="4207193"/>
                        <a:pt x="3861689" y="4207193"/>
                        <a:pt x="3871214" y="4207193"/>
                      </a:cubicBezTo>
                      <a:cubicBezTo>
                        <a:pt x="4146486" y="4207193"/>
                        <a:pt x="4268406" y="3935730"/>
                        <a:pt x="4384611" y="3721418"/>
                      </a:cubicBezTo>
                      <a:cubicBezTo>
                        <a:pt x="4473194" y="3553778"/>
                        <a:pt x="4613211" y="3408997"/>
                        <a:pt x="4654169" y="3219450"/>
                      </a:cubicBezTo>
                      <a:cubicBezTo>
                        <a:pt x="4670361" y="3162300"/>
                        <a:pt x="4681791" y="3103245"/>
                        <a:pt x="4677981" y="3042285"/>
                      </a:cubicBezTo>
                      <a:cubicBezTo>
                        <a:pt x="4676076" y="2975610"/>
                        <a:pt x="4661789" y="2897505"/>
                        <a:pt x="4673219" y="2832735"/>
                      </a:cubicBezTo>
                      <a:cubicBezTo>
                        <a:pt x="4705604" y="2697480"/>
                        <a:pt x="4690364" y="2551747"/>
                        <a:pt x="4684649" y="2414588"/>
                      </a:cubicBezTo>
                      <a:cubicBezTo>
                        <a:pt x="4681791" y="2351722"/>
                        <a:pt x="4685601" y="2288858"/>
                        <a:pt x="4683696" y="2225993"/>
                      </a:cubicBezTo>
                      <a:cubicBezTo>
                        <a:pt x="4675124" y="2027873"/>
                        <a:pt x="4547489" y="1862137"/>
                        <a:pt x="4438904" y="1705928"/>
                      </a:cubicBezTo>
                      <a:cubicBezTo>
                        <a:pt x="4404614" y="1644968"/>
                        <a:pt x="4388421" y="1569720"/>
                        <a:pt x="4335081" y="1520190"/>
                      </a:cubicBezTo>
                      <a:cubicBezTo>
                        <a:pt x="4272216" y="1459230"/>
                        <a:pt x="4181728" y="1441133"/>
                        <a:pt x="4113149" y="1385887"/>
                      </a:cubicBezTo>
                      <a:cubicBezTo>
                        <a:pt x="4076001" y="1355408"/>
                        <a:pt x="4043616" y="1318260"/>
                        <a:pt x="4001706" y="1294448"/>
                      </a:cubicBezTo>
                      <a:cubicBezTo>
                        <a:pt x="3939793" y="1266825"/>
                        <a:pt x="3875024" y="1244918"/>
                        <a:pt x="3810253" y="1223962"/>
                      </a:cubicBezTo>
                      <a:cubicBezTo>
                        <a:pt x="3762628" y="1209675"/>
                        <a:pt x="3725481" y="1171575"/>
                        <a:pt x="3681666" y="1147762"/>
                      </a:cubicBezTo>
                      <a:cubicBezTo>
                        <a:pt x="3657853" y="1132523"/>
                        <a:pt x="3632136" y="1129665"/>
                        <a:pt x="3607371" y="1129665"/>
                      </a:cubicBezTo>
                      <a:cubicBezTo>
                        <a:pt x="3583559" y="1129665"/>
                        <a:pt x="3558793" y="1132523"/>
                        <a:pt x="3534981" y="1132523"/>
                      </a:cubicBezTo>
                      <a:cubicBezTo>
                        <a:pt x="3511168" y="1132523"/>
                        <a:pt x="3514026" y="1132523"/>
                        <a:pt x="3503549" y="1130618"/>
                      </a:cubicBezTo>
                      <a:cubicBezTo>
                        <a:pt x="3418776" y="1109662"/>
                        <a:pt x="3331146" y="1079183"/>
                        <a:pt x="3244468" y="1079183"/>
                      </a:cubicBezTo>
                      <a:cubicBezTo>
                        <a:pt x="3236849" y="1079183"/>
                        <a:pt x="3230181" y="1079183"/>
                        <a:pt x="3222561" y="1079183"/>
                      </a:cubicBezTo>
                      <a:cubicBezTo>
                        <a:pt x="3202559" y="1080135"/>
                        <a:pt x="3182556" y="1082993"/>
                        <a:pt x="3163506" y="1087755"/>
                      </a:cubicBezTo>
                      <a:cubicBezTo>
                        <a:pt x="3083496" y="1108710"/>
                        <a:pt x="2997771" y="1112520"/>
                        <a:pt x="2916809" y="1133475"/>
                      </a:cubicBezTo>
                      <a:cubicBezTo>
                        <a:pt x="2854896" y="1147762"/>
                        <a:pt x="2797746" y="1179195"/>
                        <a:pt x="2747264" y="1214437"/>
                      </a:cubicBezTo>
                      <a:cubicBezTo>
                        <a:pt x="2710116" y="1238250"/>
                        <a:pt x="2663443" y="1244918"/>
                        <a:pt x="2624391" y="1263968"/>
                      </a:cubicBezTo>
                      <a:cubicBezTo>
                        <a:pt x="2545334" y="1300162"/>
                        <a:pt x="2489136" y="1356360"/>
                        <a:pt x="2415793" y="1399223"/>
                      </a:cubicBezTo>
                      <a:cubicBezTo>
                        <a:pt x="2308161" y="1450658"/>
                        <a:pt x="2182431" y="1447800"/>
                        <a:pt x="2069083" y="1475423"/>
                      </a:cubicBezTo>
                      <a:cubicBezTo>
                        <a:pt x="2055749" y="1477328"/>
                        <a:pt x="2043366" y="1478280"/>
                        <a:pt x="2030031" y="1478280"/>
                      </a:cubicBezTo>
                      <a:cubicBezTo>
                        <a:pt x="1930018" y="1478280"/>
                        <a:pt x="1833816" y="1433512"/>
                        <a:pt x="1732851" y="1433512"/>
                      </a:cubicBezTo>
                      <a:cubicBezTo>
                        <a:pt x="1723326" y="1433512"/>
                        <a:pt x="1713801" y="1433512"/>
                        <a:pt x="1703324" y="1434465"/>
                      </a:cubicBezTo>
                      <a:cubicBezTo>
                        <a:pt x="1678558" y="1432560"/>
                        <a:pt x="1654746" y="1432560"/>
                        <a:pt x="1629981" y="1432560"/>
                      </a:cubicBezTo>
                      <a:cubicBezTo>
                        <a:pt x="1547113" y="1432560"/>
                        <a:pt x="1463293" y="1439228"/>
                        <a:pt x="1379474" y="1439228"/>
                      </a:cubicBezTo>
                      <a:cubicBezTo>
                        <a:pt x="1295653" y="1439228"/>
                        <a:pt x="1249933" y="1435418"/>
                        <a:pt x="1187068" y="1420178"/>
                      </a:cubicBezTo>
                      <a:cubicBezTo>
                        <a:pt x="1150873" y="1398270"/>
                        <a:pt x="1205166" y="1359218"/>
                        <a:pt x="1228978" y="1352550"/>
                      </a:cubicBezTo>
                      <a:cubicBezTo>
                        <a:pt x="1345183" y="1309687"/>
                        <a:pt x="1401381" y="1180148"/>
                        <a:pt x="1431861" y="1068705"/>
                      </a:cubicBezTo>
                      <a:cubicBezTo>
                        <a:pt x="1448053" y="984885"/>
                        <a:pt x="1403286" y="903923"/>
                        <a:pt x="1372806" y="826770"/>
                      </a:cubicBezTo>
                      <a:cubicBezTo>
                        <a:pt x="1336611" y="738188"/>
                        <a:pt x="1272793" y="656273"/>
                        <a:pt x="1192783" y="608648"/>
                      </a:cubicBezTo>
                      <a:cubicBezTo>
                        <a:pt x="1157541" y="587693"/>
                        <a:pt x="1114678" y="565785"/>
                        <a:pt x="1099438" y="525780"/>
                      </a:cubicBezTo>
                      <a:cubicBezTo>
                        <a:pt x="1069911" y="451485"/>
                        <a:pt x="1135633" y="386715"/>
                        <a:pt x="1160398" y="320992"/>
                      </a:cubicBezTo>
                      <a:cubicBezTo>
                        <a:pt x="1187068" y="246697"/>
                        <a:pt x="1205166" y="159067"/>
                        <a:pt x="1154683" y="92392"/>
                      </a:cubicBezTo>
                      <a:cubicBezTo>
                        <a:pt x="1081341" y="18097"/>
                        <a:pt x="973708" y="0"/>
                        <a:pt x="870838" y="0"/>
                      </a:cubicBezTo>
                      <a:lnTo>
                        <a:pt x="870838" y="0"/>
                      </a:lnTo>
                      <a:close/>
                    </a:path>
                  </a:pathLst>
                </a:custGeom>
                <a:solidFill>
                  <a:srgbClr val="04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</p:grpSp>
        </p:grpSp>
      </p:grp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FE4FCD5-60F9-3C5E-CA55-BA27B41D9565}"/>
              </a:ext>
            </a:extLst>
          </p:cNvPr>
          <p:cNvSpPr txBox="1">
            <a:spLocks/>
          </p:cNvSpPr>
          <p:nvPr/>
        </p:nvSpPr>
        <p:spPr>
          <a:xfrm>
            <a:off x="16806343" y="3116323"/>
            <a:ext cx="6730860" cy="1292391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b="1" kern="0" dirty="0"/>
              <a:t>1 Walk/Eval Pt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9E5FC6E-142A-E1C5-5CD4-FFF4E3F95A4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3887447"/>
            <a:ext cx="5866902" cy="9187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8B3EF0-5539-7CAB-64CC-46742AE1D14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35" y="2709444"/>
            <a:ext cx="6083083" cy="738617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92521860-DBB1-8025-0572-C10BCC25E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6269" y="5098595"/>
            <a:ext cx="11781163" cy="7400569"/>
          </a:xfrm>
        </p:spPr>
        <p:txBody>
          <a:bodyPr/>
          <a:lstStyle/>
          <a:p>
            <a:r>
              <a:rPr lang="en-US" b="1" dirty="0"/>
              <a:t>Mean Value Property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A6A122-B179-833A-B73A-2B5C9D4F84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6469096"/>
            <a:ext cx="10859690" cy="2056721"/>
          </a:xfrm>
          <a:prstGeom prst="rect">
            <a:avLst/>
          </a:prstGeom>
        </p:spPr>
      </p:pic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338716F8-8883-05D0-8BAA-082AFDB4600A}"/>
              </a:ext>
            </a:extLst>
          </p:cNvPr>
          <p:cNvSpPr txBox="1">
            <a:spLocks/>
          </p:cNvSpPr>
          <p:nvPr/>
        </p:nvSpPr>
        <p:spPr>
          <a:xfrm>
            <a:off x="956269" y="5098595"/>
            <a:ext cx="12720820" cy="7400569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b="1" kern="0" dirty="0"/>
              <a:t>    </a:t>
            </a:r>
          </a:p>
          <a:p>
            <a:endParaRPr lang="en-US" b="1" kern="0" dirty="0"/>
          </a:p>
          <a:p>
            <a:endParaRPr lang="en-US" b="1" kern="0" dirty="0"/>
          </a:p>
          <a:p>
            <a:endParaRPr lang="en-US" b="1" kern="0" dirty="0"/>
          </a:p>
          <a:p>
            <a:r>
              <a:rPr lang="en-US" b="1" kern="0" dirty="0"/>
              <a:t>Walk on Spheres [Muller 1956]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A3CCD6-2793-C8E8-53D5-4558E189BED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10672997"/>
            <a:ext cx="9174466" cy="200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B3365-BD94-C4B7-FB02-77155291E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0D2D3A-E9A9-FBF0-5186-DDF37017F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2479001" cy="1892301"/>
          </a:xfrm>
        </p:spPr>
        <p:txBody>
          <a:bodyPr>
            <a:normAutofit/>
          </a:bodyPr>
          <a:lstStyle/>
          <a:p>
            <a:r>
              <a:rPr lang="en-US" dirty="0"/>
              <a:t>Run more walks to reduce variance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B8571B2-72FA-5CF6-EF38-5A1A3CC3D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do more walks?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BCAEF-865A-61C8-3A3D-B98F893F73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62D2A70-71D7-11A4-2282-317FC5FA7DDC}"/>
              </a:ext>
            </a:extLst>
          </p:cNvPr>
          <p:cNvGrpSpPr/>
          <p:nvPr/>
        </p:nvGrpSpPr>
        <p:grpSpPr>
          <a:xfrm>
            <a:off x="1139281" y="4107498"/>
            <a:ext cx="11576594" cy="2107307"/>
            <a:chOff x="1139281" y="4107498"/>
            <a:chExt cx="12205244" cy="2221741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F8DFFBC-F6AD-6AA9-F56A-A205BB137D1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281" y="4725794"/>
              <a:ext cx="3127609" cy="1085885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25D502B-16B0-E48D-3933-33384042B2BF}"/>
                </a:ext>
              </a:extLst>
            </p:cNvPr>
            <p:cNvSpPr/>
            <p:nvPr/>
          </p:nvSpPr>
          <p:spPr>
            <a:xfrm>
              <a:off x="4564804" y="4107498"/>
              <a:ext cx="990564" cy="990564"/>
            </a:xfrm>
            <a:prstGeom prst="rect">
              <a:avLst/>
            </a:prstGeom>
            <a:solidFill>
              <a:srgbClr val="6EBA7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7AEA94D-D325-2027-26DF-EE752350FF6D}"/>
                </a:ext>
              </a:extLst>
            </p:cNvPr>
            <p:cNvSpPr/>
            <p:nvPr/>
          </p:nvSpPr>
          <p:spPr>
            <a:xfrm>
              <a:off x="6504423" y="4107498"/>
              <a:ext cx="990564" cy="99056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2083A5E-C7E8-9173-E97C-EEA0F51FA2AB}"/>
                </a:ext>
              </a:extLst>
            </p:cNvPr>
            <p:cNvSpPr/>
            <p:nvPr/>
          </p:nvSpPr>
          <p:spPr>
            <a:xfrm>
              <a:off x="8444042" y="4107498"/>
              <a:ext cx="990564" cy="9905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28DB227-950C-09D3-F8B4-A65A2834F756}"/>
                </a:ext>
              </a:extLst>
            </p:cNvPr>
            <p:cNvSpPr/>
            <p:nvPr/>
          </p:nvSpPr>
          <p:spPr>
            <a:xfrm>
              <a:off x="10383661" y="4107498"/>
              <a:ext cx="990564" cy="9905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C4F224D-5540-EA01-03EA-952AFB698A9C}"/>
                </a:ext>
              </a:extLst>
            </p:cNvPr>
            <p:cNvSpPr/>
            <p:nvPr/>
          </p:nvSpPr>
          <p:spPr>
            <a:xfrm>
              <a:off x="12323279" y="4107498"/>
              <a:ext cx="990564" cy="9905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5FD99CD-DD93-7618-D96A-0D6049091A3E}"/>
                </a:ext>
              </a:extLst>
            </p:cNvPr>
            <p:cNvCxnSpPr>
              <a:cxnSpLocks/>
            </p:cNvCxnSpPr>
            <p:nvPr/>
          </p:nvCxnSpPr>
          <p:spPr>
            <a:xfrm>
              <a:off x="4521940" y="5306026"/>
              <a:ext cx="8822585" cy="0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21FEFEA-3707-6FC7-FA30-A5CDA8F42CE0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5405" y="5581474"/>
              <a:ext cx="435654" cy="747765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4F40A58C-41EF-C3EF-9C74-FE41DAFC25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018" y="4241902"/>
              <a:ext cx="721755" cy="721756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B585EB87-781F-4B86-164B-45C46BD48D57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8637" y="4241902"/>
              <a:ext cx="721755" cy="721756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936FA3BA-A2D4-8223-C508-03363F613428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8256" y="4241902"/>
              <a:ext cx="721755" cy="721756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99735D9-FEBB-B0EC-E8C6-340F1E4FC1E5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87875" y="4241902"/>
              <a:ext cx="721755" cy="721756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0D2530C-52C8-8AF3-2430-DF95C2CF2AFC}"/>
              </a:ext>
            </a:extLst>
          </p:cNvPr>
          <p:cNvGrpSpPr/>
          <p:nvPr/>
        </p:nvGrpSpPr>
        <p:grpSpPr>
          <a:xfrm>
            <a:off x="12979670" y="1719916"/>
            <a:ext cx="11404330" cy="11404330"/>
            <a:chOff x="12979670" y="1719916"/>
            <a:chExt cx="11404330" cy="11404330"/>
          </a:xfrm>
        </p:grpSpPr>
        <p:sp>
          <p:nvSpPr>
            <p:cNvPr id="42" name="Text Placeholder 8">
              <a:extLst>
                <a:ext uri="{FF2B5EF4-FFF2-40B4-BE49-F238E27FC236}">
                  <a16:creationId xmlns:a16="http://schemas.microsoft.com/office/drawing/2014/main" id="{A58AC0D9-1969-92EC-E932-D5D35A1A471E}"/>
                </a:ext>
              </a:extLst>
            </p:cNvPr>
            <p:cNvSpPr txBox="1">
              <a:spLocks/>
            </p:cNvSpPr>
            <p:nvPr/>
          </p:nvSpPr>
          <p:spPr>
            <a:xfrm>
              <a:off x="16806343" y="3116323"/>
              <a:ext cx="6730860" cy="1292391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r>
                <a:rPr lang="en-US" b="1" kern="0" dirty="0"/>
                <a:t>5 Walk/Eval Pt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0DC7809-1C48-F147-0C30-A0B30757019E}"/>
                </a:ext>
              </a:extLst>
            </p:cNvPr>
            <p:cNvGrpSpPr/>
            <p:nvPr/>
          </p:nvGrpSpPr>
          <p:grpSpPr>
            <a:xfrm>
              <a:off x="12979670" y="1719916"/>
              <a:ext cx="11404330" cy="11404330"/>
              <a:chOff x="11019559" y="947450"/>
              <a:chExt cx="12768550" cy="12768550"/>
            </a:xfrm>
          </p:grpSpPr>
          <p:grpSp>
            <p:nvGrpSpPr>
              <p:cNvPr id="72" name="WoS">
                <a:extLst>
                  <a:ext uri="{FF2B5EF4-FFF2-40B4-BE49-F238E27FC236}">
                    <a16:creationId xmlns:a16="http://schemas.microsoft.com/office/drawing/2014/main" id="{885F8064-5ABB-6734-588A-B1A3EA9655C3}"/>
                  </a:ext>
                </a:extLst>
              </p:cNvPr>
              <p:cNvGrpSpPr/>
              <p:nvPr/>
            </p:nvGrpSpPr>
            <p:grpSpPr>
              <a:xfrm>
                <a:off x="11019559" y="947450"/>
                <a:ext cx="12768550" cy="12768550"/>
                <a:chOff x="631571" y="1012506"/>
                <a:chExt cx="4831080" cy="4831080"/>
              </a:xfrm>
            </p:grpSpPr>
            <p:sp>
              <p:nvSpPr>
                <p:cNvPr id="80" name="Alignment 1" hidden="1">
                  <a:extLst>
                    <a:ext uri="{FF2B5EF4-FFF2-40B4-BE49-F238E27FC236}">
                      <a16:creationId xmlns:a16="http://schemas.microsoft.com/office/drawing/2014/main" id="{E48F1F87-1E1F-08D4-D65A-7A7454AF8942}"/>
                    </a:ext>
                  </a:extLst>
                </p:cNvPr>
                <p:cNvSpPr/>
                <p:nvPr/>
              </p:nvSpPr>
              <p:spPr>
                <a:xfrm>
                  <a:off x="631571" y="1012506"/>
                  <a:ext cx="4831080" cy="4831080"/>
                </a:xfrm>
                <a:custGeom>
                  <a:avLst/>
                  <a:gdLst>
                    <a:gd name="connsiteX0" fmla="*/ 0 w 4831080"/>
                    <a:gd name="connsiteY0" fmla="*/ 4831080 h 4831080"/>
                    <a:gd name="connsiteX1" fmla="*/ 4831080 w 4831080"/>
                    <a:gd name="connsiteY1" fmla="*/ 4831080 h 4831080"/>
                    <a:gd name="connsiteX2" fmla="*/ 4831080 w 4831080"/>
                    <a:gd name="connsiteY2" fmla="*/ 0 h 4831080"/>
                    <a:gd name="connsiteX3" fmla="*/ 0 w 4831080"/>
                    <a:gd name="connsiteY3" fmla="*/ 0 h 4831080"/>
                    <a:gd name="connsiteX4" fmla="*/ 0 w 4831080"/>
                    <a:gd name="connsiteY4" fmla="*/ 4831080 h 4831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31080" h="4831080">
                      <a:moveTo>
                        <a:pt x="0" y="4831080"/>
                      </a:moveTo>
                      <a:lnTo>
                        <a:pt x="4831080" y="4831080"/>
                      </a:lnTo>
                      <a:lnTo>
                        <a:pt x="4831080" y="0"/>
                      </a:lnTo>
                      <a:lnTo>
                        <a:pt x="0" y="0"/>
                      </a:lnTo>
                      <a:lnTo>
                        <a:pt x="0" y="4831080"/>
                      </a:lnTo>
                      <a:close/>
                    </a:path>
                  </a:pathLst>
                </a:custGeom>
                <a:solidFill>
                  <a:srgbClr val="6EB66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  <p:grpSp>
              <p:nvGrpSpPr>
                <p:cNvPr id="81" name="Graphic 13">
                  <a:extLst>
                    <a:ext uri="{FF2B5EF4-FFF2-40B4-BE49-F238E27FC236}">
                      <a16:creationId xmlns:a16="http://schemas.microsoft.com/office/drawing/2014/main" id="{07103FBD-C423-7298-9F87-29FAF68F89D9}"/>
                    </a:ext>
                  </a:extLst>
                </p:cNvPr>
                <p:cNvGrpSpPr/>
                <p:nvPr/>
              </p:nvGrpSpPr>
              <p:grpSpPr>
                <a:xfrm>
                  <a:off x="672275" y="1359216"/>
                  <a:ext cx="4693255" cy="4219574"/>
                  <a:chOff x="672275" y="1359216"/>
                  <a:chExt cx="4693255" cy="4219574"/>
                </a:xfrm>
              </p:grpSpPr>
              <p:sp>
                <p:nvSpPr>
                  <p:cNvPr id="82" name="Domain 1">
                    <a:extLst>
                      <a:ext uri="{FF2B5EF4-FFF2-40B4-BE49-F238E27FC236}">
                        <a16:creationId xmlns:a16="http://schemas.microsoft.com/office/drawing/2014/main" id="{EDA46000-3F1D-F140-6B10-B75E2EEF53F3}"/>
                      </a:ext>
                    </a:extLst>
                  </p:cNvPr>
                  <p:cNvSpPr/>
                  <p:nvPr/>
                </p:nvSpPr>
                <p:spPr>
                  <a:xfrm>
                    <a:off x="688305" y="1380170"/>
                    <a:ext cx="4663714" cy="4183379"/>
                  </a:xfrm>
                  <a:custGeom>
                    <a:avLst/>
                    <a:gdLst>
                      <a:gd name="connsiteX0" fmla="*/ 1147226 w 4663714"/>
                      <a:gd name="connsiteY0" fmla="*/ 4183380 h 4183379"/>
                      <a:gd name="connsiteX1" fmla="*/ 1127223 w 4663714"/>
                      <a:gd name="connsiteY1" fmla="*/ 4183380 h 4183379"/>
                      <a:gd name="connsiteX2" fmla="*/ 971966 w 4663714"/>
                      <a:gd name="connsiteY2" fmla="*/ 4151948 h 4183379"/>
                      <a:gd name="connsiteX3" fmla="*/ 999588 w 4663714"/>
                      <a:gd name="connsiteY3" fmla="*/ 3947160 h 4183379"/>
                      <a:gd name="connsiteX4" fmla="*/ 1013876 w 4663714"/>
                      <a:gd name="connsiteY4" fmla="*/ 3915728 h 4183379"/>
                      <a:gd name="connsiteX5" fmla="*/ 1013876 w 4663714"/>
                      <a:gd name="connsiteY5" fmla="*/ 3913823 h 4183379"/>
                      <a:gd name="connsiteX6" fmla="*/ 1349156 w 4663714"/>
                      <a:gd name="connsiteY6" fmla="*/ 3699510 h 4183379"/>
                      <a:gd name="connsiteX7" fmla="*/ 1621571 w 4663714"/>
                      <a:gd name="connsiteY7" fmla="*/ 3444240 h 4183379"/>
                      <a:gd name="connsiteX8" fmla="*/ 1620618 w 4663714"/>
                      <a:gd name="connsiteY8" fmla="*/ 3314700 h 4183379"/>
                      <a:gd name="connsiteX9" fmla="*/ 1620618 w 4663714"/>
                      <a:gd name="connsiteY9" fmla="*/ 3294698 h 4183379"/>
                      <a:gd name="connsiteX10" fmla="*/ 1480601 w 4663714"/>
                      <a:gd name="connsiteY10" fmla="*/ 3036570 h 4183379"/>
                      <a:gd name="connsiteX11" fmla="*/ 1478696 w 4663714"/>
                      <a:gd name="connsiteY11" fmla="*/ 3036570 h 4183379"/>
                      <a:gd name="connsiteX12" fmla="*/ 1071978 w 4663714"/>
                      <a:gd name="connsiteY12" fmla="*/ 2925128 h 4183379"/>
                      <a:gd name="connsiteX13" fmla="*/ 1061501 w 4663714"/>
                      <a:gd name="connsiteY13" fmla="*/ 2920365 h 4183379"/>
                      <a:gd name="connsiteX14" fmla="*/ 704313 w 4663714"/>
                      <a:gd name="connsiteY14" fmla="*/ 2666048 h 4183379"/>
                      <a:gd name="connsiteX15" fmla="*/ 630971 w 4663714"/>
                      <a:gd name="connsiteY15" fmla="*/ 2559368 h 4183379"/>
                      <a:gd name="connsiteX16" fmla="*/ 529053 w 4663714"/>
                      <a:gd name="connsiteY16" fmla="*/ 2392680 h 4183379"/>
                      <a:gd name="connsiteX17" fmla="*/ 526196 w 4663714"/>
                      <a:gd name="connsiteY17" fmla="*/ 2136458 h 4183379"/>
                      <a:gd name="connsiteX18" fmla="*/ 544293 w 4663714"/>
                      <a:gd name="connsiteY18" fmla="*/ 2033588 h 4183379"/>
                      <a:gd name="connsiteX19" fmla="*/ 569058 w 4663714"/>
                      <a:gd name="connsiteY19" fmla="*/ 1903095 h 4183379"/>
                      <a:gd name="connsiteX20" fmla="*/ 597633 w 4663714"/>
                      <a:gd name="connsiteY20" fmla="*/ 1827848 h 4183379"/>
                      <a:gd name="connsiteX21" fmla="*/ 619541 w 4663714"/>
                      <a:gd name="connsiteY21" fmla="*/ 1587818 h 4183379"/>
                      <a:gd name="connsiteX22" fmla="*/ 619541 w 4663714"/>
                      <a:gd name="connsiteY22" fmla="*/ 1587818 h 4183379"/>
                      <a:gd name="connsiteX23" fmla="*/ 507146 w 4663714"/>
                      <a:gd name="connsiteY23" fmla="*/ 1520190 h 4183379"/>
                      <a:gd name="connsiteX24" fmla="*/ 452853 w 4663714"/>
                      <a:gd name="connsiteY24" fmla="*/ 1500188 h 4183379"/>
                      <a:gd name="connsiteX25" fmla="*/ 324266 w 4663714"/>
                      <a:gd name="connsiteY25" fmla="*/ 1457325 h 4183379"/>
                      <a:gd name="connsiteX26" fmla="*/ 165198 w 4663714"/>
                      <a:gd name="connsiteY26" fmla="*/ 1396365 h 4183379"/>
                      <a:gd name="connsiteX27" fmla="*/ 81378 w 4663714"/>
                      <a:gd name="connsiteY27" fmla="*/ 755333 h 4183379"/>
                      <a:gd name="connsiteX28" fmla="*/ 112811 w 4663714"/>
                      <a:gd name="connsiteY28" fmla="*/ 600075 h 4183379"/>
                      <a:gd name="connsiteX29" fmla="*/ 118526 w 4663714"/>
                      <a:gd name="connsiteY29" fmla="*/ 553403 h 4183379"/>
                      <a:gd name="connsiteX30" fmla="*/ 179486 w 4663714"/>
                      <a:gd name="connsiteY30" fmla="*/ 319088 h 4183379"/>
                      <a:gd name="connsiteX31" fmla="*/ 489048 w 4663714"/>
                      <a:gd name="connsiteY31" fmla="*/ 57150 h 4183379"/>
                      <a:gd name="connsiteX32" fmla="*/ 772893 w 4663714"/>
                      <a:gd name="connsiteY32" fmla="*/ 3810 h 4183379"/>
                      <a:gd name="connsiteX33" fmla="*/ 783371 w 4663714"/>
                      <a:gd name="connsiteY33" fmla="*/ 3810 h 4183379"/>
                      <a:gd name="connsiteX34" fmla="*/ 860523 w 4663714"/>
                      <a:gd name="connsiteY34" fmla="*/ 0 h 4183379"/>
                      <a:gd name="connsiteX35" fmla="*/ 1133891 w 4663714"/>
                      <a:gd name="connsiteY35" fmla="*/ 87630 h 4183379"/>
                      <a:gd name="connsiteX36" fmla="*/ 1137701 w 4663714"/>
                      <a:gd name="connsiteY36" fmla="*/ 301943 h 4183379"/>
                      <a:gd name="connsiteX37" fmla="*/ 1110078 w 4663714"/>
                      <a:gd name="connsiteY37" fmla="*/ 357188 h 4183379"/>
                      <a:gd name="connsiteX38" fmla="*/ 1076741 w 4663714"/>
                      <a:gd name="connsiteY38" fmla="*/ 516255 h 4183379"/>
                      <a:gd name="connsiteX39" fmla="*/ 1164371 w 4663714"/>
                      <a:gd name="connsiteY39" fmla="*/ 599123 h 4183379"/>
                      <a:gd name="connsiteX40" fmla="*/ 1175801 w 4663714"/>
                      <a:gd name="connsiteY40" fmla="*/ 605790 h 4183379"/>
                      <a:gd name="connsiteX41" fmla="*/ 1350108 w 4663714"/>
                      <a:gd name="connsiteY41" fmla="*/ 816293 h 4183379"/>
                      <a:gd name="connsiteX42" fmla="*/ 1366301 w 4663714"/>
                      <a:gd name="connsiteY42" fmla="*/ 856298 h 4183379"/>
                      <a:gd name="connsiteX43" fmla="*/ 1408211 w 4663714"/>
                      <a:gd name="connsiteY43" fmla="*/ 1049655 h 4183379"/>
                      <a:gd name="connsiteX44" fmla="*/ 1214853 w 4663714"/>
                      <a:gd name="connsiteY44" fmla="*/ 1323023 h 4183379"/>
                      <a:gd name="connsiteX45" fmla="*/ 1151036 w 4663714"/>
                      <a:gd name="connsiteY45" fmla="*/ 1381125 h 4183379"/>
                      <a:gd name="connsiteX46" fmla="*/ 1170086 w 4663714"/>
                      <a:gd name="connsiteY46" fmla="*/ 1415415 h 4183379"/>
                      <a:gd name="connsiteX47" fmla="*/ 1173896 w 4663714"/>
                      <a:gd name="connsiteY47" fmla="*/ 1417320 h 4183379"/>
                      <a:gd name="connsiteX48" fmla="*/ 1370111 w 4663714"/>
                      <a:gd name="connsiteY48" fmla="*/ 1436370 h 4183379"/>
                      <a:gd name="connsiteX49" fmla="*/ 1495841 w 4663714"/>
                      <a:gd name="connsiteY49" fmla="*/ 1432560 h 4183379"/>
                      <a:gd name="connsiteX50" fmla="*/ 1619666 w 4663714"/>
                      <a:gd name="connsiteY50" fmla="*/ 1428750 h 4183379"/>
                      <a:gd name="connsiteX51" fmla="*/ 1692056 w 4663714"/>
                      <a:gd name="connsiteY51" fmla="*/ 1430655 h 4183379"/>
                      <a:gd name="connsiteX52" fmla="*/ 1692056 w 4663714"/>
                      <a:gd name="connsiteY52" fmla="*/ 1430655 h 4183379"/>
                      <a:gd name="connsiteX53" fmla="*/ 1693008 w 4663714"/>
                      <a:gd name="connsiteY53" fmla="*/ 1430655 h 4183379"/>
                      <a:gd name="connsiteX54" fmla="*/ 1720631 w 4663714"/>
                      <a:gd name="connsiteY54" fmla="*/ 1429703 h 4183379"/>
                      <a:gd name="connsiteX55" fmla="*/ 1866363 w 4663714"/>
                      <a:gd name="connsiteY55" fmla="*/ 1451610 h 4183379"/>
                      <a:gd name="connsiteX56" fmla="*/ 2017811 w 4663714"/>
                      <a:gd name="connsiteY56" fmla="*/ 1474470 h 4183379"/>
                      <a:gd name="connsiteX57" fmla="*/ 2058768 w 4663714"/>
                      <a:gd name="connsiteY57" fmla="*/ 1471613 h 4183379"/>
                      <a:gd name="connsiteX58" fmla="*/ 2060673 w 4663714"/>
                      <a:gd name="connsiteY58" fmla="*/ 1471613 h 4183379"/>
                      <a:gd name="connsiteX59" fmla="*/ 2184498 w 4663714"/>
                      <a:gd name="connsiteY59" fmla="*/ 1449705 h 4183379"/>
                      <a:gd name="connsiteX60" fmla="*/ 2409288 w 4663714"/>
                      <a:gd name="connsiteY60" fmla="*/ 1393508 h 4183379"/>
                      <a:gd name="connsiteX61" fmla="*/ 2410241 w 4663714"/>
                      <a:gd name="connsiteY61" fmla="*/ 1393508 h 4183379"/>
                      <a:gd name="connsiteX62" fmla="*/ 2495013 w 4663714"/>
                      <a:gd name="connsiteY62" fmla="*/ 1335405 h 4183379"/>
                      <a:gd name="connsiteX63" fmla="*/ 2616934 w 4663714"/>
                      <a:gd name="connsiteY63" fmla="*/ 1258253 h 4183379"/>
                      <a:gd name="connsiteX64" fmla="*/ 2668368 w 4663714"/>
                      <a:gd name="connsiteY64" fmla="*/ 1239203 h 4183379"/>
                      <a:gd name="connsiteX65" fmla="*/ 2741711 w 4663714"/>
                      <a:gd name="connsiteY65" fmla="*/ 1207770 h 4183379"/>
                      <a:gd name="connsiteX66" fmla="*/ 2907446 w 4663714"/>
                      <a:gd name="connsiteY66" fmla="*/ 1128713 h 4183379"/>
                      <a:gd name="connsiteX67" fmla="*/ 3032223 w 4663714"/>
                      <a:gd name="connsiteY67" fmla="*/ 1104900 h 4183379"/>
                      <a:gd name="connsiteX68" fmla="*/ 3155096 w 4663714"/>
                      <a:gd name="connsiteY68" fmla="*/ 1082040 h 4183379"/>
                      <a:gd name="connsiteX69" fmla="*/ 3211293 w 4663714"/>
                      <a:gd name="connsiteY69" fmla="*/ 1074420 h 4183379"/>
                      <a:gd name="connsiteX70" fmla="*/ 3232248 w 4663714"/>
                      <a:gd name="connsiteY70" fmla="*/ 1074420 h 4183379"/>
                      <a:gd name="connsiteX71" fmla="*/ 3431321 w 4663714"/>
                      <a:gd name="connsiteY71" fmla="*/ 1110615 h 4183379"/>
                      <a:gd name="connsiteX72" fmla="*/ 3487518 w 4663714"/>
                      <a:gd name="connsiteY72" fmla="*/ 1125855 h 4183379"/>
                      <a:gd name="connsiteX73" fmla="*/ 3488471 w 4663714"/>
                      <a:gd name="connsiteY73" fmla="*/ 1125855 h 4183379"/>
                      <a:gd name="connsiteX74" fmla="*/ 3521809 w 4663714"/>
                      <a:gd name="connsiteY74" fmla="*/ 1128713 h 4183379"/>
                      <a:gd name="connsiteX75" fmla="*/ 3558956 w 4663714"/>
                      <a:gd name="connsiteY75" fmla="*/ 1126808 h 4183379"/>
                      <a:gd name="connsiteX76" fmla="*/ 3594198 w 4663714"/>
                      <a:gd name="connsiteY76" fmla="*/ 1124903 h 4183379"/>
                      <a:gd name="connsiteX77" fmla="*/ 3660873 w 4663714"/>
                      <a:gd name="connsiteY77" fmla="*/ 1141095 h 4183379"/>
                      <a:gd name="connsiteX78" fmla="*/ 3660873 w 4663714"/>
                      <a:gd name="connsiteY78" fmla="*/ 1141095 h 4183379"/>
                      <a:gd name="connsiteX79" fmla="*/ 3708498 w 4663714"/>
                      <a:gd name="connsiteY79" fmla="*/ 1171575 h 4183379"/>
                      <a:gd name="connsiteX80" fmla="*/ 3791366 w 4663714"/>
                      <a:gd name="connsiteY80" fmla="*/ 1217295 h 4183379"/>
                      <a:gd name="connsiteX81" fmla="*/ 3980913 w 4663714"/>
                      <a:gd name="connsiteY81" fmla="*/ 1286828 h 4183379"/>
                      <a:gd name="connsiteX82" fmla="*/ 4052351 w 4663714"/>
                      <a:gd name="connsiteY82" fmla="*/ 1343025 h 4183379"/>
                      <a:gd name="connsiteX83" fmla="*/ 4090451 w 4663714"/>
                      <a:gd name="connsiteY83" fmla="*/ 1376363 h 4183379"/>
                      <a:gd name="connsiteX84" fmla="*/ 4197131 w 4663714"/>
                      <a:gd name="connsiteY84" fmla="*/ 1439228 h 4183379"/>
                      <a:gd name="connsiteX85" fmla="*/ 4311431 w 4663714"/>
                      <a:gd name="connsiteY85" fmla="*/ 1510665 h 4183379"/>
                      <a:gd name="connsiteX86" fmla="*/ 4380963 w 4663714"/>
                      <a:gd name="connsiteY86" fmla="*/ 1625918 h 4183379"/>
                      <a:gd name="connsiteX87" fmla="*/ 4412396 w 4663714"/>
                      <a:gd name="connsiteY87" fmla="*/ 1692593 h 4183379"/>
                      <a:gd name="connsiteX88" fmla="*/ 4412396 w 4663714"/>
                      <a:gd name="connsiteY88" fmla="*/ 1693545 h 4183379"/>
                      <a:gd name="connsiteX89" fmla="*/ 4440019 w 4663714"/>
                      <a:gd name="connsiteY89" fmla="*/ 1733550 h 4183379"/>
                      <a:gd name="connsiteX90" fmla="*/ 4654331 w 4663714"/>
                      <a:gd name="connsiteY90" fmla="*/ 2206943 h 4183379"/>
                      <a:gd name="connsiteX91" fmla="*/ 4654331 w 4663714"/>
                      <a:gd name="connsiteY91" fmla="*/ 2296478 h 4183379"/>
                      <a:gd name="connsiteX92" fmla="*/ 4654331 w 4663714"/>
                      <a:gd name="connsiteY92" fmla="*/ 2395538 h 4183379"/>
                      <a:gd name="connsiteX93" fmla="*/ 4658141 w 4663714"/>
                      <a:gd name="connsiteY93" fmla="*/ 2463165 h 4183379"/>
                      <a:gd name="connsiteX94" fmla="*/ 4643854 w 4663714"/>
                      <a:gd name="connsiteY94" fmla="*/ 2809875 h 4183379"/>
                      <a:gd name="connsiteX95" fmla="*/ 4643854 w 4663714"/>
                      <a:gd name="connsiteY95" fmla="*/ 2957513 h 4183379"/>
                      <a:gd name="connsiteX96" fmla="*/ 4647663 w 4663714"/>
                      <a:gd name="connsiteY96" fmla="*/ 3022283 h 4183379"/>
                      <a:gd name="connsiteX97" fmla="*/ 4623851 w 4663714"/>
                      <a:gd name="connsiteY97" fmla="*/ 3195638 h 4183379"/>
                      <a:gd name="connsiteX98" fmla="*/ 4459069 w 4663714"/>
                      <a:gd name="connsiteY98" fmla="*/ 3526155 h 4183379"/>
                      <a:gd name="connsiteX99" fmla="*/ 4355246 w 4663714"/>
                      <a:gd name="connsiteY99" fmla="*/ 3694748 h 4183379"/>
                      <a:gd name="connsiteX100" fmla="*/ 4327623 w 4663714"/>
                      <a:gd name="connsiteY100" fmla="*/ 3746183 h 4183379"/>
                      <a:gd name="connsiteX101" fmla="*/ 3855184 w 4663714"/>
                      <a:gd name="connsiteY101" fmla="*/ 4172903 h 4183379"/>
                      <a:gd name="connsiteX102" fmla="*/ 3828513 w 4663714"/>
                      <a:gd name="connsiteY102" fmla="*/ 4172903 h 4183379"/>
                      <a:gd name="connsiteX103" fmla="*/ 3827561 w 4663714"/>
                      <a:gd name="connsiteY103" fmla="*/ 4172903 h 4183379"/>
                      <a:gd name="connsiteX104" fmla="*/ 3764696 w 4663714"/>
                      <a:gd name="connsiteY104" fmla="*/ 4173855 h 4183379"/>
                      <a:gd name="connsiteX105" fmla="*/ 3484661 w 4663714"/>
                      <a:gd name="connsiteY105" fmla="*/ 4134803 h 4183379"/>
                      <a:gd name="connsiteX106" fmla="*/ 3395126 w 4663714"/>
                      <a:gd name="connsiteY106" fmla="*/ 4099560 h 4183379"/>
                      <a:gd name="connsiteX107" fmla="*/ 3348453 w 4663714"/>
                      <a:gd name="connsiteY107" fmla="*/ 4083368 h 4183379"/>
                      <a:gd name="connsiteX108" fmla="*/ 3230343 w 4663714"/>
                      <a:gd name="connsiteY108" fmla="*/ 4036695 h 4183379"/>
                      <a:gd name="connsiteX109" fmla="*/ 3197959 w 4663714"/>
                      <a:gd name="connsiteY109" fmla="*/ 4028123 h 4183379"/>
                      <a:gd name="connsiteX110" fmla="*/ 3007459 w 4663714"/>
                      <a:gd name="connsiteY110" fmla="*/ 4010025 h 4183379"/>
                      <a:gd name="connsiteX111" fmla="*/ 2921734 w 4663714"/>
                      <a:gd name="connsiteY111" fmla="*/ 4010978 h 4183379"/>
                      <a:gd name="connsiteX112" fmla="*/ 2862678 w 4663714"/>
                      <a:gd name="connsiteY112" fmla="*/ 4011930 h 4183379"/>
                      <a:gd name="connsiteX113" fmla="*/ 2746473 w 4663714"/>
                      <a:gd name="connsiteY113" fmla="*/ 4013835 h 4183379"/>
                      <a:gd name="connsiteX114" fmla="*/ 2462628 w 4663714"/>
                      <a:gd name="connsiteY114" fmla="*/ 4017645 h 4183379"/>
                      <a:gd name="connsiteX115" fmla="*/ 2420718 w 4663714"/>
                      <a:gd name="connsiteY115" fmla="*/ 4017645 h 4183379"/>
                      <a:gd name="connsiteX116" fmla="*/ 2416909 w 4663714"/>
                      <a:gd name="connsiteY116" fmla="*/ 4017645 h 4183379"/>
                      <a:gd name="connsiteX117" fmla="*/ 2215931 w 4663714"/>
                      <a:gd name="connsiteY117" fmla="*/ 4103370 h 4183379"/>
                      <a:gd name="connsiteX118" fmla="*/ 2036861 w 4663714"/>
                      <a:gd name="connsiteY118" fmla="*/ 4181475 h 4183379"/>
                      <a:gd name="connsiteX119" fmla="*/ 2032098 w 4663714"/>
                      <a:gd name="connsiteY119" fmla="*/ 4181475 h 4183379"/>
                      <a:gd name="connsiteX120" fmla="*/ 1622523 w 4663714"/>
                      <a:gd name="connsiteY120" fmla="*/ 4176713 h 4183379"/>
                      <a:gd name="connsiteX121" fmla="*/ 1372968 w 4663714"/>
                      <a:gd name="connsiteY121" fmla="*/ 4179570 h 4183379"/>
                      <a:gd name="connsiteX122" fmla="*/ 1266288 w 4663714"/>
                      <a:gd name="connsiteY122" fmla="*/ 4181475 h 4183379"/>
                      <a:gd name="connsiteX123" fmla="*/ 1146273 w 4663714"/>
                      <a:gd name="connsiteY123" fmla="*/ 4183380 h 41833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</a:cxnLst>
                    <a:rect l="l" t="t" r="r" b="b"/>
                    <a:pathLst>
                      <a:path w="4663714" h="4183379">
                        <a:moveTo>
                          <a:pt x="1147226" y="4183380"/>
                        </a:moveTo>
                        <a:cubicBezTo>
                          <a:pt x="1140558" y="4183380"/>
                          <a:pt x="1133891" y="4183380"/>
                          <a:pt x="1127223" y="4183380"/>
                        </a:cubicBezTo>
                        <a:cubicBezTo>
                          <a:pt x="1073883" y="4183380"/>
                          <a:pt x="1013876" y="4182428"/>
                          <a:pt x="971966" y="4151948"/>
                        </a:cubicBezTo>
                        <a:cubicBezTo>
                          <a:pt x="926246" y="4110038"/>
                          <a:pt x="971013" y="4011930"/>
                          <a:pt x="999588" y="3947160"/>
                        </a:cubicBezTo>
                        <a:cubicBezTo>
                          <a:pt x="1004351" y="3935730"/>
                          <a:pt x="1010066" y="3925253"/>
                          <a:pt x="1013876" y="3915728"/>
                        </a:cubicBezTo>
                        <a:lnTo>
                          <a:pt x="1013876" y="3913823"/>
                        </a:lnTo>
                        <a:cubicBezTo>
                          <a:pt x="1093886" y="3761423"/>
                          <a:pt x="1223426" y="3729990"/>
                          <a:pt x="1349156" y="3699510"/>
                        </a:cubicBezTo>
                        <a:cubicBezTo>
                          <a:pt x="1484411" y="3667125"/>
                          <a:pt x="1612046" y="3636645"/>
                          <a:pt x="1621571" y="3444240"/>
                        </a:cubicBezTo>
                        <a:cubicBezTo>
                          <a:pt x="1624428" y="3399473"/>
                          <a:pt x="1621571" y="3358515"/>
                          <a:pt x="1620618" y="3314700"/>
                        </a:cubicBezTo>
                        <a:lnTo>
                          <a:pt x="1620618" y="3294698"/>
                        </a:lnTo>
                        <a:cubicBezTo>
                          <a:pt x="1621571" y="3187065"/>
                          <a:pt x="1586328" y="3061335"/>
                          <a:pt x="1480601" y="3036570"/>
                        </a:cubicBezTo>
                        <a:cubicBezTo>
                          <a:pt x="1480601" y="3036570"/>
                          <a:pt x="1478696" y="3036570"/>
                          <a:pt x="1478696" y="3036570"/>
                        </a:cubicBezTo>
                        <a:cubicBezTo>
                          <a:pt x="1358681" y="3028950"/>
                          <a:pt x="1229141" y="2993708"/>
                          <a:pt x="1071978" y="2925128"/>
                        </a:cubicBezTo>
                        <a:lnTo>
                          <a:pt x="1061501" y="2920365"/>
                        </a:lnTo>
                        <a:cubicBezTo>
                          <a:pt x="925293" y="2859405"/>
                          <a:pt x="785276" y="2795588"/>
                          <a:pt x="704313" y="2666048"/>
                        </a:cubicBezTo>
                        <a:cubicBezTo>
                          <a:pt x="682406" y="2628900"/>
                          <a:pt x="656688" y="2593658"/>
                          <a:pt x="630971" y="2559368"/>
                        </a:cubicBezTo>
                        <a:cubicBezTo>
                          <a:pt x="591918" y="2506980"/>
                          <a:pt x="551913" y="2453640"/>
                          <a:pt x="529053" y="2392680"/>
                        </a:cubicBezTo>
                        <a:cubicBezTo>
                          <a:pt x="501431" y="2312670"/>
                          <a:pt x="511908" y="2222183"/>
                          <a:pt x="526196" y="2136458"/>
                        </a:cubicBezTo>
                        <a:cubicBezTo>
                          <a:pt x="533816" y="2102168"/>
                          <a:pt x="538578" y="2067878"/>
                          <a:pt x="544293" y="2033588"/>
                        </a:cubicBezTo>
                        <a:cubicBezTo>
                          <a:pt x="550961" y="1990725"/>
                          <a:pt x="557628" y="1945958"/>
                          <a:pt x="569058" y="1903095"/>
                        </a:cubicBezTo>
                        <a:cubicBezTo>
                          <a:pt x="576678" y="1878330"/>
                          <a:pt x="587156" y="1853565"/>
                          <a:pt x="597633" y="1827848"/>
                        </a:cubicBezTo>
                        <a:cubicBezTo>
                          <a:pt x="630018" y="1750695"/>
                          <a:pt x="663356" y="1670685"/>
                          <a:pt x="619541" y="1587818"/>
                        </a:cubicBezTo>
                        <a:cubicBezTo>
                          <a:pt x="619541" y="1587818"/>
                          <a:pt x="619541" y="1587818"/>
                          <a:pt x="619541" y="1587818"/>
                        </a:cubicBezTo>
                        <a:cubicBezTo>
                          <a:pt x="594776" y="1547813"/>
                          <a:pt x="550008" y="1533525"/>
                          <a:pt x="507146" y="1520190"/>
                        </a:cubicBezTo>
                        <a:cubicBezTo>
                          <a:pt x="489048" y="1514475"/>
                          <a:pt x="469998" y="1508760"/>
                          <a:pt x="452853" y="1500188"/>
                        </a:cubicBezTo>
                        <a:cubicBezTo>
                          <a:pt x="410943" y="1480185"/>
                          <a:pt x="367128" y="1468755"/>
                          <a:pt x="324266" y="1457325"/>
                        </a:cubicBezTo>
                        <a:cubicBezTo>
                          <a:pt x="267116" y="1442085"/>
                          <a:pt x="212823" y="1427798"/>
                          <a:pt x="165198" y="1396365"/>
                        </a:cubicBezTo>
                        <a:cubicBezTo>
                          <a:pt x="-75784" y="1247775"/>
                          <a:pt x="-6252" y="975360"/>
                          <a:pt x="81378" y="755333"/>
                        </a:cubicBezTo>
                        <a:cubicBezTo>
                          <a:pt x="101381" y="705803"/>
                          <a:pt x="107096" y="651510"/>
                          <a:pt x="112811" y="600075"/>
                        </a:cubicBezTo>
                        <a:cubicBezTo>
                          <a:pt x="114716" y="583883"/>
                          <a:pt x="116621" y="568643"/>
                          <a:pt x="118526" y="553403"/>
                        </a:cubicBezTo>
                        <a:cubicBezTo>
                          <a:pt x="128051" y="475298"/>
                          <a:pt x="141386" y="393383"/>
                          <a:pt x="179486" y="319088"/>
                        </a:cubicBezTo>
                        <a:cubicBezTo>
                          <a:pt x="240446" y="206693"/>
                          <a:pt x="349983" y="114300"/>
                          <a:pt x="489048" y="57150"/>
                        </a:cubicBezTo>
                        <a:cubicBezTo>
                          <a:pt x="577631" y="20955"/>
                          <a:pt x="676691" y="11430"/>
                          <a:pt x="772893" y="3810"/>
                        </a:cubicBezTo>
                        <a:lnTo>
                          <a:pt x="783371" y="3810"/>
                        </a:lnTo>
                        <a:cubicBezTo>
                          <a:pt x="810993" y="953"/>
                          <a:pt x="836711" y="0"/>
                          <a:pt x="860523" y="0"/>
                        </a:cubicBezTo>
                        <a:cubicBezTo>
                          <a:pt x="985301" y="0"/>
                          <a:pt x="1074836" y="28575"/>
                          <a:pt x="1133891" y="87630"/>
                        </a:cubicBezTo>
                        <a:cubicBezTo>
                          <a:pt x="1182468" y="152400"/>
                          <a:pt x="1159608" y="240983"/>
                          <a:pt x="1137701" y="301943"/>
                        </a:cubicBezTo>
                        <a:cubicBezTo>
                          <a:pt x="1131033" y="320040"/>
                          <a:pt x="1120556" y="338138"/>
                          <a:pt x="1110078" y="357188"/>
                        </a:cubicBezTo>
                        <a:cubicBezTo>
                          <a:pt x="1083408" y="403860"/>
                          <a:pt x="1053881" y="457200"/>
                          <a:pt x="1076741" y="516255"/>
                        </a:cubicBezTo>
                        <a:cubicBezTo>
                          <a:pt x="1091981" y="556260"/>
                          <a:pt x="1131033" y="579120"/>
                          <a:pt x="1164371" y="599123"/>
                        </a:cubicBezTo>
                        <a:cubicBezTo>
                          <a:pt x="1168181" y="601028"/>
                          <a:pt x="1171991" y="603885"/>
                          <a:pt x="1175801" y="605790"/>
                        </a:cubicBezTo>
                        <a:cubicBezTo>
                          <a:pt x="1249143" y="649605"/>
                          <a:pt x="1312961" y="725805"/>
                          <a:pt x="1350108" y="816293"/>
                        </a:cubicBezTo>
                        <a:cubicBezTo>
                          <a:pt x="1354871" y="829628"/>
                          <a:pt x="1360586" y="842963"/>
                          <a:pt x="1366301" y="856298"/>
                        </a:cubicBezTo>
                        <a:cubicBezTo>
                          <a:pt x="1392971" y="919163"/>
                          <a:pt x="1420593" y="983932"/>
                          <a:pt x="1408211" y="1049655"/>
                        </a:cubicBezTo>
                        <a:cubicBezTo>
                          <a:pt x="1365348" y="1201103"/>
                          <a:pt x="1302483" y="1290638"/>
                          <a:pt x="1214853" y="1323023"/>
                        </a:cubicBezTo>
                        <a:cubicBezTo>
                          <a:pt x="1193898" y="1328738"/>
                          <a:pt x="1154846" y="1353503"/>
                          <a:pt x="1151036" y="1381125"/>
                        </a:cubicBezTo>
                        <a:cubicBezTo>
                          <a:pt x="1150083" y="1388745"/>
                          <a:pt x="1151036" y="1403985"/>
                          <a:pt x="1170086" y="1415415"/>
                        </a:cubicBezTo>
                        <a:cubicBezTo>
                          <a:pt x="1171038" y="1415415"/>
                          <a:pt x="1172943" y="1416368"/>
                          <a:pt x="1173896" y="1417320"/>
                        </a:cubicBezTo>
                        <a:cubicBezTo>
                          <a:pt x="1230093" y="1430655"/>
                          <a:pt x="1292006" y="1436370"/>
                          <a:pt x="1370111" y="1436370"/>
                        </a:cubicBezTo>
                        <a:cubicBezTo>
                          <a:pt x="1448216" y="1436370"/>
                          <a:pt x="1454883" y="1434465"/>
                          <a:pt x="1495841" y="1432560"/>
                        </a:cubicBezTo>
                        <a:cubicBezTo>
                          <a:pt x="1536798" y="1430655"/>
                          <a:pt x="1578708" y="1428750"/>
                          <a:pt x="1619666" y="1428750"/>
                        </a:cubicBezTo>
                        <a:cubicBezTo>
                          <a:pt x="1660623" y="1428750"/>
                          <a:pt x="1670148" y="1428750"/>
                          <a:pt x="1692056" y="1430655"/>
                        </a:cubicBezTo>
                        <a:cubicBezTo>
                          <a:pt x="1692056" y="1430655"/>
                          <a:pt x="1692056" y="1430655"/>
                          <a:pt x="1692056" y="1430655"/>
                        </a:cubicBezTo>
                        <a:cubicBezTo>
                          <a:pt x="1692056" y="1430655"/>
                          <a:pt x="1692056" y="1430655"/>
                          <a:pt x="1693008" y="1430655"/>
                        </a:cubicBezTo>
                        <a:cubicBezTo>
                          <a:pt x="1701581" y="1430655"/>
                          <a:pt x="1711106" y="1429703"/>
                          <a:pt x="1720631" y="1429703"/>
                        </a:cubicBezTo>
                        <a:cubicBezTo>
                          <a:pt x="1769208" y="1429703"/>
                          <a:pt x="1818738" y="1441133"/>
                          <a:pt x="1866363" y="1451610"/>
                        </a:cubicBezTo>
                        <a:cubicBezTo>
                          <a:pt x="1914941" y="1463040"/>
                          <a:pt x="1966376" y="1474470"/>
                          <a:pt x="2017811" y="1474470"/>
                        </a:cubicBezTo>
                        <a:cubicBezTo>
                          <a:pt x="2032098" y="1474470"/>
                          <a:pt x="2045433" y="1474470"/>
                          <a:pt x="2058768" y="1471613"/>
                        </a:cubicBezTo>
                        <a:cubicBezTo>
                          <a:pt x="2058768" y="1471613"/>
                          <a:pt x="2059721" y="1471613"/>
                          <a:pt x="2060673" y="1471613"/>
                        </a:cubicBezTo>
                        <a:cubicBezTo>
                          <a:pt x="2100678" y="1462088"/>
                          <a:pt x="2143541" y="1455420"/>
                          <a:pt x="2184498" y="1449705"/>
                        </a:cubicBezTo>
                        <a:cubicBezTo>
                          <a:pt x="2259746" y="1439228"/>
                          <a:pt x="2338803" y="1427798"/>
                          <a:pt x="2409288" y="1393508"/>
                        </a:cubicBezTo>
                        <a:cubicBezTo>
                          <a:pt x="2409288" y="1393508"/>
                          <a:pt x="2409288" y="1393508"/>
                          <a:pt x="2410241" y="1393508"/>
                        </a:cubicBezTo>
                        <a:cubicBezTo>
                          <a:pt x="2440721" y="1375410"/>
                          <a:pt x="2468343" y="1355408"/>
                          <a:pt x="2495013" y="1335405"/>
                        </a:cubicBezTo>
                        <a:cubicBezTo>
                          <a:pt x="2534066" y="1306830"/>
                          <a:pt x="2571213" y="1279208"/>
                          <a:pt x="2616934" y="1258253"/>
                        </a:cubicBezTo>
                        <a:cubicBezTo>
                          <a:pt x="2633126" y="1250633"/>
                          <a:pt x="2650271" y="1244918"/>
                          <a:pt x="2668368" y="1239203"/>
                        </a:cubicBezTo>
                        <a:cubicBezTo>
                          <a:pt x="2693134" y="1231583"/>
                          <a:pt x="2718851" y="1223010"/>
                          <a:pt x="2741711" y="1207770"/>
                        </a:cubicBezTo>
                        <a:cubicBezTo>
                          <a:pt x="2800766" y="1165860"/>
                          <a:pt x="2855059" y="1140143"/>
                          <a:pt x="2907446" y="1128713"/>
                        </a:cubicBezTo>
                        <a:cubicBezTo>
                          <a:pt x="2948403" y="1118235"/>
                          <a:pt x="2990313" y="1111568"/>
                          <a:pt x="3032223" y="1104900"/>
                        </a:cubicBezTo>
                        <a:cubicBezTo>
                          <a:pt x="3072228" y="1099185"/>
                          <a:pt x="3114138" y="1092518"/>
                          <a:pt x="3155096" y="1082040"/>
                        </a:cubicBezTo>
                        <a:cubicBezTo>
                          <a:pt x="3173193" y="1078230"/>
                          <a:pt x="3191291" y="1075373"/>
                          <a:pt x="3211293" y="1074420"/>
                        </a:cubicBezTo>
                        <a:cubicBezTo>
                          <a:pt x="3217961" y="1074420"/>
                          <a:pt x="3225581" y="1074420"/>
                          <a:pt x="3232248" y="1074420"/>
                        </a:cubicBezTo>
                        <a:cubicBezTo>
                          <a:pt x="3297971" y="1074420"/>
                          <a:pt x="3365598" y="1092518"/>
                          <a:pt x="3431321" y="1110615"/>
                        </a:cubicBezTo>
                        <a:cubicBezTo>
                          <a:pt x="3450371" y="1115378"/>
                          <a:pt x="3469421" y="1121093"/>
                          <a:pt x="3487518" y="1125855"/>
                        </a:cubicBezTo>
                        <a:cubicBezTo>
                          <a:pt x="3487518" y="1125855"/>
                          <a:pt x="3487518" y="1125855"/>
                          <a:pt x="3488471" y="1125855"/>
                        </a:cubicBezTo>
                        <a:cubicBezTo>
                          <a:pt x="3498948" y="1127760"/>
                          <a:pt x="3509426" y="1128713"/>
                          <a:pt x="3521809" y="1128713"/>
                        </a:cubicBezTo>
                        <a:cubicBezTo>
                          <a:pt x="3534191" y="1128713"/>
                          <a:pt x="3546573" y="1128713"/>
                          <a:pt x="3558956" y="1126808"/>
                        </a:cubicBezTo>
                        <a:cubicBezTo>
                          <a:pt x="3571338" y="1126808"/>
                          <a:pt x="3582768" y="1124903"/>
                          <a:pt x="3594198" y="1124903"/>
                        </a:cubicBezTo>
                        <a:cubicBezTo>
                          <a:pt x="3622773" y="1124903"/>
                          <a:pt x="3642776" y="1129665"/>
                          <a:pt x="3660873" y="1141095"/>
                        </a:cubicBezTo>
                        <a:cubicBezTo>
                          <a:pt x="3660873" y="1141095"/>
                          <a:pt x="3660873" y="1141095"/>
                          <a:pt x="3660873" y="1141095"/>
                        </a:cubicBezTo>
                        <a:cubicBezTo>
                          <a:pt x="3677066" y="1149668"/>
                          <a:pt x="3692306" y="1160145"/>
                          <a:pt x="3708498" y="1171575"/>
                        </a:cubicBezTo>
                        <a:cubicBezTo>
                          <a:pt x="3734216" y="1189673"/>
                          <a:pt x="3759934" y="1207770"/>
                          <a:pt x="3791366" y="1217295"/>
                        </a:cubicBezTo>
                        <a:cubicBezTo>
                          <a:pt x="3859946" y="1240155"/>
                          <a:pt x="3921859" y="1261110"/>
                          <a:pt x="3980913" y="1286828"/>
                        </a:cubicBezTo>
                        <a:cubicBezTo>
                          <a:pt x="4006631" y="1301115"/>
                          <a:pt x="4028538" y="1322070"/>
                          <a:pt x="4052351" y="1343025"/>
                        </a:cubicBezTo>
                        <a:cubicBezTo>
                          <a:pt x="4064734" y="1354455"/>
                          <a:pt x="4077116" y="1365885"/>
                          <a:pt x="4090451" y="1376363"/>
                        </a:cubicBezTo>
                        <a:cubicBezTo>
                          <a:pt x="4122836" y="1403033"/>
                          <a:pt x="4160936" y="1421130"/>
                          <a:pt x="4197131" y="1439228"/>
                        </a:cubicBezTo>
                        <a:cubicBezTo>
                          <a:pt x="4239041" y="1460183"/>
                          <a:pt x="4279046" y="1479233"/>
                          <a:pt x="4311431" y="1510665"/>
                        </a:cubicBezTo>
                        <a:cubicBezTo>
                          <a:pt x="4344769" y="1541145"/>
                          <a:pt x="4362866" y="1583055"/>
                          <a:pt x="4380963" y="1625918"/>
                        </a:cubicBezTo>
                        <a:cubicBezTo>
                          <a:pt x="4390488" y="1647825"/>
                          <a:pt x="4400013" y="1670685"/>
                          <a:pt x="4412396" y="1692593"/>
                        </a:cubicBezTo>
                        <a:cubicBezTo>
                          <a:pt x="4412396" y="1692593"/>
                          <a:pt x="4412396" y="1692593"/>
                          <a:pt x="4412396" y="1693545"/>
                        </a:cubicBezTo>
                        <a:cubicBezTo>
                          <a:pt x="4421921" y="1706880"/>
                          <a:pt x="4430494" y="1720215"/>
                          <a:pt x="4440019" y="1733550"/>
                        </a:cubicBezTo>
                        <a:cubicBezTo>
                          <a:pt x="4541936" y="1879283"/>
                          <a:pt x="4646711" y="2028825"/>
                          <a:pt x="4654331" y="2206943"/>
                        </a:cubicBezTo>
                        <a:cubicBezTo>
                          <a:pt x="4655284" y="2236470"/>
                          <a:pt x="4654331" y="2266950"/>
                          <a:pt x="4654331" y="2296478"/>
                        </a:cubicBezTo>
                        <a:cubicBezTo>
                          <a:pt x="4654331" y="2328863"/>
                          <a:pt x="4654331" y="2362200"/>
                          <a:pt x="4654331" y="2395538"/>
                        </a:cubicBezTo>
                        <a:cubicBezTo>
                          <a:pt x="4655284" y="2417445"/>
                          <a:pt x="4656236" y="2440305"/>
                          <a:pt x="4658141" y="2463165"/>
                        </a:cubicBezTo>
                        <a:cubicBezTo>
                          <a:pt x="4664809" y="2578418"/>
                          <a:pt x="4670523" y="2698433"/>
                          <a:pt x="4643854" y="2809875"/>
                        </a:cubicBezTo>
                        <a:cubicBezTo>
                          <a:pt x="4635281" y="2856548"/>
                          <a:pt x="4640044" y="2907983"/>
                          <a:pt x="4643854" y="2957513"/>
                        </a:cubicBezTo>
                        <a:cubicBezTo>
                          <a:pt x="4645759" y="2980373"/>
                          <a:pt x="4647663" y="3001328"/>
                          <a:pt x="4647663" y="3022283"/>
                        </a:cubicBezTo>
                        <a:cubicBezTo>
                          <a:pt x="4650521" y="3073718"/>
                          <a:pt x="4642901" y="3128010"/>
                          <a:pt x="4623851" y="3195638"/>
                        </a:cubicBezTo>
                        <a:cubicBezTo>
                          <a:pt x="4597181" y="3318510"/>
                          <a:pt x="4527648" y="3424238"/>
                          <a:pt x="4459069" y="3526155"/>
                        </a:cubicBezTo>
                        <a:cubicBezTo>
                          <a:pt x="4422873" y="3580448"/>
                          <a:pt x="4385726" y="3636645"/>
                          <a:pt x="4355246" y="3694748"/>
                        </a:cubicBezTo>
                        <a:cubicBezTo>
                          <a:pt x="4345721" y="3711893"/>
                          <a:pt x="4337148" y="3729038"/>
                          <a:pt x="4327623" y="3746183"/>
                        </a:cubicBezTo>
                        <a:cubicBezTo>
                          <a:pt x="4220944" y="3946208"/>
                          <a:pt x="4099976" y="4172903"/>
                          <a:pt x="3855184" y="4172903"/>
                        </a:cubicBezTo>
                        <a:cubicBezTo>
                          <a:pt x="3610391" y="4172903"/>
                          <a:pt x="3838038" y="4172903"/>
                          <a:pt x="3828513" y="4172903"/>
                        </a:cubicBezTo>
                        <a:cubicBezTo>
                          <a:pt x="3828513" y="4172903"/>
                          <a:pt x="3827561" y="4172903"/>
                          <a:pt x="3827561" y="4172903"/>
                        </a:cubicBezTo>
                        <a:cubicBezTo>
                          <a:pt x="3804701" y="4172903"/>
                          <a:pt x="3783746" y="4173855"/>
                          <a:pt x="3764696" y="4173855"/>
                        </a:cubicBezTo>
                        <a:cubicBezTo>
                          <a:pt x="3652301" y="4173855"/>
                          <a:pt x="3562766" y="4161473"/>
                          <a:pt x="3484661" y="4134803"/>
                        </a:cubicBezTo>
                        <a:cubicBezTo>
                          <a:pt x="3454181" y="4119563"/>
                          <a:pt x="3423701" y="4109085"/>
                          <a:pt x="3395126" y="4099560"/>
                        </a:cubicBezTo>
                        <a:cubicBezTo>
                          <a:pt x="3379886" y="4094798"/>
                          <a:pt x="3363693" y="4089083"/>
                          <a:pt x="3348453" y="4083368"/>
                        </a:cubicBezTo>
                        <a:cubicBezTo>
                          <a:pt x="3312259" y="4058603"/>
                          <a:pt x="3270348" y="4047173"/>
                          <a:pt x="3230343" y="4036695"/>
                        </a:cubicBezTo>
                        <a:cubicBezTo>
                          <a:pt x="3219866" y="4033838"/>
                          <a:pt x="3208436" y="4030980"/>
                          <a:pt x="3197959" y="4028123"/>
                        </a:cubicBezTo>
                        <a:cubicBezTo>
                          <a:pt x="3129378" y="4011930"/>
                          <a:pt x="3059846" y="4010025"/>
                          <a:pt x="3007459" y="4010025"/>
                        </a:cubicBezTo>
                        <a:cubicBezTo>
                          <a:pt x="2955071" y="4010025"/>
                          <a:pt x="2950309" y="4010025"/>
                          <a:pt x="2921734" y="4010978"/>
                        </a:cubicBezTo>
                        <a:cubicBezTo>
                          <a:pt x="2901731" y="4010978"/>
                          <a:pt x="2882681" y="4010978"/>
                          <a:pt x="2862678" y="4011930"/>
                        </a:cubicBezTo>
                        <a:cubicBezTo>
                          <a:pt x="2823626" y="4011930"/>
                          <a:pt x="2784573" y="4013835"/>
                          <a:pt x="2746473" y="4013835"/>
                        </a:cubicBezTo>
                        <a:cubicBezTo>
                          <a:pt x="2653128" y="4015740"/>
                          <a:pt x="2557878" y="4017645"/>
                          <a:pt x="2462628" y="4017645"/>
                        </a:cubicBezTo>
                        <a:cubicBezTo>
                          <a:pt x="2367378" y="4017645"/>
                          <a:pt x="2435006" y="4017645"/>
                          <a:pt x="2420718" y="4017645"/>
                        </a:cubicBezTo>
                        <a:lnTo>
                          <a:pt x="2416909" y="4017645"/>
                        </a:lnTo>
                        <a:cubicBezTo>
                          <a:pt x="2323563" y="4017645"/>
                          <a:pt x="2269271" y="4061460"/>
                          <a:pt x="2215931" y="4103370"/>
                        </a:cubicBezTo>
                        <a:cubicBezTo>
                          <a:pt x="2165448" y="4143375"/>
                          <a:pt x="2117823" y="4181475"/>
                          <a:pt x="2036861" y="4181475"/>
                        </a:cubicBezTo>
                        <a:cubicBezTo>
                          <a:pt x="1955898" y="4181475"/>
                          <a:pt x="2033051" y="4181475"/>
                          <a:pt x="2032098" y="4181475"/>
                        </a:cubicBezTo>
                        <a:cubicBezTo>
                          <a:pt x="1901606" y="4179570"/>
                          <a:pt x="1762541" y="4176713"/>
                          <a:pt x="1622523" y="4176713"/>
                        </a:cubicBezTo>
                        <a:cubicBezTo>
                          <a:pt x="1482506" y="4176713"/>
                          <a:pt x="1452026" y="4176713"/>
                          <a:pt x="1372968" y="4179570"/>
                        </a:cubicBezTo>
                        <a:cubicBezTo>
                          <a:pt x="1336773" y="4180523"/>
                          <a:pt x="1301531" y="4181475"/>
                          <a:pt x="1266288" y="4181475"/>
                        </a:cubicBezTo>
                        <a:cubicBezTo>
                          <a:pt x="1227236" y="4181475"/>
                          <a:pt x="1187231" y="4182428"/>
                          <a:pt x="1146273" y="4183380"/>
                        </a:cubicBezTo>
                        <a:close/>
                      </a:path>
                    </a:pathLst>
                  </a:custGeom>
                  <a:solidFill>
                    <a:srgbClr val="DCDDDD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3600"/>
                  </a:p>
                </p:txBody>
              </p:sp>
              <p:sp>
                <p:nvSpPr>
                  <p:cNvPr id="83" name="Boundary 1">
                    <a:extLst>
                      <a:ext uri="{FF2B5EF4-FFF2-40B4-BE49-F238E27FC236}">
                        <a16:creationId xmlns:a16="http://schemas.microsoft.com/office/drawing/2014/main" id="{A40D1B5A-1FAD-51B6-A9EE-EE594CB6C31B}"/>
                      </a:ext>
                    </a:extLst>
                  </p:cNvPr>
                  <p:cNvSpPr/>
                  <p:nvPr/>
                </p:nvSpPr>
                <p:spPr>
                  <a:xfrm>
                    <a:off x="672275" y="1359216"/>
                    <a:ext cx="4693255" cy="4219574"/>
                  </a:xfrm>
                  <a:custGeom>
                    <a:avLst/>
                    <a:gdLst>
                      <a:gd name="connsiteX0" fmla="*/ 872743 w 4693255"/>
                      <a:gd name="connsiteY0" fmla="*/ 32385 h 4219574"/>
                      <a:gd name="connsiteX1" fmla="*/ 1134681 w 4693255"/>
                      <a:gd name="connsiteY1" fmla="*/ 115252 h 4219574"/>
                      <a:gd name="connsiteX2" fmla="*/ 1135633 w 4693255"/>
                      <a:gd name="connsiteY2" fmla="*/ 315278 h 4219574"/>
                      <a:gd name="connsiteX3" fmla="*/ 1108963 w 4693255"/>
                      <a:gd name="connsiteY3" fmla="*/ 369570 h 4219574"/>
                      <a:gd name="connsiteX4" fmla="*/ 1074673 w 4693255"/>
                      <a:gd name="connsiteY4" fmla="*/ 540068 h 4219574"/>
                      <a:gd name="connsiteX5" fmla="*/ 1168971 w 4693255"/>
                      <a:gd name="connsiteY5" fmla="*/ 630555 h 4219574"/>
                      <a:gd name="connsiteX6" fmla="*/ 1180401 w 4693255"/>
                      <a:gd name="connsiteY6" fmla="*/ 637223 h 4219574"/>
                      <a:gd name="connsiteX7" fmla="*/ 1348041 w 4693255"/>
                      <a:gd name="connsiteY7" fmla="*/ 841057 h 4219574"/>
                      <a:gd name="connsiteX8" fmla="*/ 1365186 w 4693255"/>
                      <a:gd name="connsiteY8" fmla="*/ 882015 h 4219574"/>
                      <a:gd name="connsiteX9" fmla="*/ 1406143 w 4693255"/>
                      <a:gd name="connsiteY9" fmla="*/ 1065848 h 4219574"/>
                      <a:gd name="connsiteX10" fmla="*/ 1221358 w 4693255"/>
                      <a:gd name="connsiteY10" fmla="*/ 1328737 h 4219574"/>
                      <a:gd name="connsiteX11" fmla="*/ 1148016 w 4693255"/>
                      <a:gd name="connsiteY11" fmla="*/ 1398270 h 4219574"/>
                      <a:gd name="connsiteX12" fmla="*/ 1173733 w 4693255"/>
                      <a:gd name="connsiteY12" fmla="*/ 1446848 h 4219574"/>
                      <a:gd name="connsiteX13" fmla="*/ 1182306 w 4693255"/>
                      <a:gd name="connsiteY13" fmla="*/ 1450658 h 4219574"/>
                      <a:gd name="connsiteX14" fmla="*/ 1381378 w 4693255"/>
                      <a:gd name="connsiteY14" fmla="*/ 1470660 h 4219574"/>
                      <a:gd name="connsiteX15" fmla="*/ 1508061 w 4693255"/>
                      <a:gd name="connsiteY15" fmla="*/ 1466850 h 4219574"/>
                      <a:gd name="connsiteX16" fmla="*/ 1631886 w 4693255"/>
                      <a:gd name="connsiteY16" fmla="*/ 1463040 h 4219574"/>
                      <a:gd name="connsiteX17" fmla="*/ 1703324 w 4693255"/>
                      <a:gd name="connsiteY17" fmla="*/ 1464945 h 4219574"/>
                      <a:gd name="connsiteX18" fmla="*/ 1705228 w 4693255"/>
                      <a:gd name="connsiteY18" fmla="*/ 1464945 h 4219574"/>
                      <a:gd name="connsiteX19" fmla="*/ 1708086 w 4693255"/>
                      <a:gd name="connsiteY19" fmla="*/ 1464945 h 4219574"/>
                      <a:gd name="connsiteX20" fmla="*/ 1734756 w 4693255"/>
                      <a:gd name="connsiteY20" fmla="*/ 1463993 h 4219574"/>
                      <a:gd name="connsiteX21" fmla="*/ 1877631 w 4693255"/>
                      <a:gd name="connsiteY21" fmla="*/ 1485900 h 4219574"/>
                      <a:gd name="connsiteX22" fmla="*/ 2031936 w 4693255"/>
                      <a:gd name="connsiteY22" fmla="*/ 1508760 h 4219574"/>
                      <a:gd name="connsiteX23" fmla="*/ 2074799 w 4693255"/>
                      <a:gd name="connsiteY23" fmla="*/ 1505903 h 4219574"/>
                      <a:gd name="connsiteX24" fmla="*/ 2077656 w 4693255"/>
                      <a:gd name="connsiteY24" fmla="*/ 1505903 h 4219574"/>
                      <a:gd name="connsiteX25" fmla="*/ 2200529 w 4693255"/>
                      <a:gd name="connsiteY25" fmla="*/ 1483995 h 4219574"/>
                      <a:gd name="connsiteX26" fmla="*/ 2430081 w 4693255"/>
                      <a:gd name="connsiteY26" fmla="*/ 1426845 h 4219574"/>
                      <a:gd name="connsiteX27" fmla="*/ 2431986 w 4693255"/>
                      <a:gd name="connsiteY27" fmla="*/ 1425893 h 4219574"/>
                      <a:gd name="connsiteX28" fmla="*/ 2517711 w 4693255"/>
                      <a:gd name="connsiteY28" fmla="*/ 1366837 h 4219574"/>
                      <a:gd name="connsiteX29" fmla="*/ 2637726 w 4693255"/>
                      <a:gd name="connsiteY29" fmla="*/ 1291590 h 4219574"/>
                      <a:gd name="connsiteX30" fmla="*/ 2637726 w 4693255"/>
                      <a:gd name="connsiteY30" fmla="*/ 1291590 h 4219574"/>
                      <a:gd name="connsiteX31" fmla="*/ 2687256 w 4693255"/>
                      <a:gd name="connsiteY31" fmla="*/ 1273493 h 4219574"/>
                      <a:gd name="connsiteX32" fmla="*/ 2764409 w 4693255"/>
                      <a:gd name="connsiteY32" fmla="*/ 1241108 h 4219574"/>
                      <a:gd name="connsiteX33" fmla="*/ 2765361 w 4693255"/>
                      <a:gd name="connsiteY33" fmla="*/ 1241108 h 4219574"/>
                      <a:gd name="connsiteX34" fmla="*/ 2925381 w 4693255"/>
                      <a:gd name="connsiteY34" fmla="*/ 1163955 h 4219574"/>
                      <a:gd name="connsiteX35" fmla="*/ 2926334 w 4693255"/>
                      <a:gd name="connsiteY35" fmla="*/ 1163955 h 4219574"/>
                      <a:gd name="connsiteX36" fmla="*/ 3048253 w 4693255"/>
                      <a:gd name="connsiteY36" fmla="*/ 1141095 h 4219574"/>
                      <a:gd name="connsiteX37" fmla="*/ 3172078 w 4693255"/>
                      <a:gd name="connsiteY37" fmla="*/ 1118235 h 4219574"/>
                      <a:gd name="connsiteX38" fmla="*/ 3226371 w 4693255"/>
                      <a:gd name="connsiteY38" fmla="*/ 1110615 h 4219574"/>
                      <a:gd name="connsiteX39" fmla="*/ 3246374 w 4693255"/>
                      <a:gd name="connsiteY39" fmla="*/ 1110615 h 4219574"/>
                      <a:gd name="connsiteX40" fmla="*/ 3441636 w 4693255"/>
                      <a:gd name="connsiteY40" fmla="*/ 1145858 h 4219574"/>
                      <a:gd name="connsiteX41" fmla="*/ 3498786 w 4693255"/>
                      <a:gd name="connsiteY41" fmla="*/ 1161098 h 4219574"/>
                      <a:gd name="connsiteX42" fmla="*/ 3500691 w 4693255"/>
                      <a:gd name="connsiteY42" fmla="*/ 1161098 h 4219574"/>
                      <a:gd name="connsiteX43" fmla="*/ 3536886 w 4693255"/>
                      <a:gd name="connsiteY43" fmla="*/ 1163955 h 4219574"/>
                      <a:gd name="connsiteX44" fmla="*/ 3574986 w 4693255"/>
                      <a:gd name="connsiteY44" fmla="*/ 1162050 h 4219574"/>
                      <a:gd name="connsiteX45" fmla="*/ 3609276 w 4693255"/>
                      <a:gd name="connsiteY45" fmla="*/ 1160145 h 4219574"/>
                      <a:gd name="connsiteX46" fmla="*/ 3668331 w 4693255"/>
                      <a:gd name="connsiteY46" fmla="*/ 1174433 h 4219574"/>
                      <a:gd name="connsiteX47" fmla="*/ 3670236 w 4693255"/>
                      <a:gd name="connsiteY47" fmla="*/ 1175385 h 4219574"/>
                      <a:gd name="connsiteX48" fmla="*/ 3716909 w 4693255"/>
                      <a:gd name="connsiteY48" fmla="*/ 1204912 h 4219574"/>
                      <a:gd name="connsiteX49" fmla="*/ 3803586 w 4693255"/>
                      <a:gd name="connsiteY49" fmla="*/ 1252537 h 4219574"/>
                      <a:gd name="connsiteX50" fmla="*/ 3991228 w 4693255"/>
                      <a:gd name="connsiteY50" fmla="*/ 1322070 h 4219574"/>
                      <a:gd name="connsiteX51" fmla="*/ 4058856 w 4693255"/>
                      <a:gd name="connsiteY51" fmla="*/ 1376362 h 4219574"/>
                      <a:gd name="connsiteX52" fmla="*/ 4096956 w 4693255"/>
                      <a:gd name="connsiteY52" fmla="*/ 1410653 h 4219574"/>
                      <a:gd name="connsiteX53" fmla="*/ 4206494 w 4693255"/>
                      <a:gd name="connsiteY53" fmla="*/ 1475423 h 4219574"/>
                      <a:gd name="connsiteX54" fmla="*/ 4316984 w 4693255"/>
                      <a:gd name="connsiteY54" fmla="*/ 1544003 h 4219574"/>
                      <a:gd name="connsiteX55" fmla="*/ 4316984 w 4693255"/>
                      <a:gd name="connsiteY55" fmla="*/ 1544003 h 4219574"/>
                      <a:gd name="connsiteX56" fmla="*/ 4382706 w 4693255"/>
                      <a:gd name="connsiteY56" fmla="*/ 1654493 h 4219574"/>
                      <a:gd name="connsiteX57" fmla="*/ 4415091 w 4693255"/>
                      <a:gd name="connsiteY57" fmla="*/ 1722120 h 4219574"/>
                      <a:gd name="connsiteX58" fmla="*/ 4416044 w 4693255"/>
                      <a:gd name="connsiteY58" fmla="*/ 1724025 h 4219574"/>
                      <a:gd name="connsiteX59" fmla="*/ 4443666 w 4693255"/>
                      <a:gd name="connsiteY59" fmla="*/ 1764030 h 4219574"/>
                      <a:gd name="connsiteX60" fmla="*/ 4656074 w 4693255"/>
                      <a:gd name="connsiteY60" fmla="*/ 2229803 h 4219574"/>
                      <a:gd name="connsiteX61" fmla="*/ 4656074 w 4693255"/>
                      <a:gd name="connsiteY61" fmla="*/ 2318385 h 4219574"/>
                      <a:gd name="connsiteX62" fmla="*/ 4656074 w 4693255"/>
                      <a:gd name="connsiteY62" fmla="*/ 2418397 h 4219574"/>
                      <a:gd name="connsiteX63" fmla="*/ 4659884 w 4693255"/>
                      <a:gd name="connsiteY63" fmla="*/ 2486025 h 4219574"/>
                      <a:gd name="connsiteX64" fmla="*/ 4646549 w 4693255"/>
                      <a:gd name="connsiteY64" fmla="*/ 2827972 h 4219574"/>
                      <a:gd name="connsiteX65" fmla="*/ 4646549 w 4693255"/>
                      <a:gd name="connsiteY65" fmla="*/ 2829878 h 4219574"/>
                      <a:gd name="connsiteX66" fmla="*/ 4646549 w 4693255"/>
                      <a:gd name="connsiteY66" fmla="*/ 2980372 h 4219574"/>
                      <a:gd name="connsiteX67" fmla="*/ 4650359 w 4693255"/>
                      <a:gd name="connsiteY67" fmla="*/ 3044190 h 4219574"/>
                      <a:gd name="connsiteX68" fmla="*/ 4650359 w 4693255"/>
                      <a:gd name="connsiteY68" fmla="*/ 3044190 h 4219574"/>
                      <a:gd name="connsiteX69" fmla="*/ 4627499 w 4693255"/>
                      <a:gd name="connsiteY69" fmla="*/ 3211830 h 4219574"/>
                      <a:gd name="connsiteX70" fmla="*/ 4627499 w 4693255"/>
                      <a:gd name="connsiteY70" fmla="*/ 3213735 h 4219574"/>
                      <a:gd name="connsiteX71" fmla="*/ 4465574 w 4693255"/>
                      <a:gd name="connsiteY71" fmla="*/ 3538538 h 4219574"/>
                      <a:gd name="connsiteX72" fmla="*/ 4360799 w 4693255"/>
                      <a:gd name="connsiteY72" fmla="*/ 3708083 h 4219574"/>
                      <a:gd name="connsiteX73" fmla="*/ 4333176 w 4693255"/>
                      <a:gd name="connsiteY73" fmla="*/ 3760470 h 4219574"/>
                      <a:gd name="connsiteX74" fmla="*/ 4149343 w 4693255"/>
                      <a:gd name="connsiteY74" fmla="*/ 4048125 h 4219574"/>
                      <a:gd name="connsiteX75" fmla="*/ 3873118 w 4693255"/>
                      <a:gd name="connsiteY75" fmla="*/ 4179570 h 4219574"/>
                      <a:gd name="connsiteX76" fmla="*/ 3847401 w 4693255"/>
                      <a:gd name="connsiteY76" fmla="*/ 4179570 h 4219574"/>
                      <a:gd name="connsiteX77" fmla="*/ 3845496 w 4693255"/>
                      <a:gd name="connsiteY77" fmla="*/ 4179570 h 4219574"/>
                      <a:gd name="connsiteX78" fmla="*/ 3845496 w 4693255"/>
                      <a:gd name="connsiteY78" fmla="*/ 4179570 h 4219574"/>
                      <a:gd name="connsiteX79" fmla="*/ 3782631 w 4693255"/>
                      <a:gd name="connsiteY79" fmla="*/ 4180522 h 4219574"/>
                      <a:gd name="connsiteX80" fmla="*/ 3508311 w 4693255"/>
                      <a:gd name="connsiteY80" fmla="*/ 4142422 h 4219574"/>
                      <a:gd name="connsiteX81" fmla="*/ 3417824 w 4693255"/>
                      <a:gd name="connsiteY81" fmla="*/ 4107180 h 4219574"/>
                      <a:gd name="connsiteX82" fmla="*/ 3373056 w 4693255"/>
                      <a:gd name="connsiteY82" fmla="*/ 4091940 h 4219574"/>
                      <a:gd name="connsiteX83" fmla="*/ 3252089 w 4693255"/>
                      <a:gd name="connsiteY83" fmla="*/ 4043363 h 4219574"/>
                      <a:gd name="connsiteX84" fmla="*/ 3220656 w 4693255"/>
                      <a:gd name="connsiteY84" fmla="*/ 4034790 h 4219574"/>
                      <a:gd name="connsiteX85" fmla="*/ 3218751 w 4693255"/>
                      <a:gd name="connsiteY85" fmla="*/ 4034790 h 4219574"/>
                      <a:gd name="connsiteX86" fmla="*/ 3025393 w 4693255"/>
                      <a:gd name="connsiteY86" fmla="*/ 4016693 h 4219574"/>
                      <a:gd name="connsiteX87" fmla="*/ 2939668 w 4693255"/>
                      <a:gd name="connsiteY87" fmla="*/ 4017645 h 4219574"/>
                      <a:gd name="connsiteX88" fmla="*/ 2880614 w 4693255"/>
                      <a:gd name="connsiteY88" fmla="*/ 4018597 h 4219574"/>
                      <a:gd name="connsiteX89" fmla="*/ 2764409 w 4693255"/>
                      <a:gd name="connsiteY89" fmla="*/ 4020503 h 4219574"/>
                      <a:gd name="connsiteX90" fmla="*/ 2480564 w 4693255"/>
                      <a:gd name="connsiteY90" fmla="*/ 4024313 h 4219574"/>
                      <a:gd name="connsiteX91" fmla="*/ 2438653 w 4693255"/>
                      <a:gd name="connsiteY91" fmla="*/ 4024313 h 4219574"/>
                      <a:gd name="connsiteX92" fmla="*/ 2433891 w 4693255"/>
                      <a:gd name="connsiteY92" fmla="*/ 4024313 h 4219574"/>
                      <a:gd name="connsiteX93" fmla="*/ 2224341 w 4693255"/>
                      <a:gd name="connsiteY93" fmla="*/ 4112895 h 4219574"/>
                      <a:gd name="connsiteX94" fmla="*/ 2053843 w 4693255"/>
                      <a:gd name="connsiteY94" fmla="*/ 4188143 h 4219574"/>
                      <a:gd name="connsiteX95" fmla="*/ 2049081 w 4693255"/>
                      <a:gd name="connsiteY95" fmla="*/ 4188143 h 4219574"/>
                      <a:gd name="connsiteX96" fmla="*/ 1639506 w 4693255"/>
                      <a:gd name="connsiteY96" fmla="*/ 4183380 h 4219574"/>
                      <a:gd name="connsiteX97" fmla="*/ 1389951 w 4693255"/>
                      <a:gd name="connsiteY97" fmla="*/ 4186238 h 4219574"/>
                      <a:gd name="connsiteX98" fmla="*/ 1284224 w 4693255"/>
                      <a:gd name="connsiteY98" fmla="*/ 4188143 h 4219574"/>
                      <a:gd name="connsiteX99" fmla="*/ 1164208 w 4693255"/>
                      <a:gd name="connsiteY99" fmla="*/ 4190047 h 4219574"/>
                      <a:gd name="connsiteX100" fmla="*/ 1145158 w 4693255"/>
                      <a:gd name="connsiteY100" fmla="*/ 4190047 h 4219574"/>
                      <a:gd name="connsiteX101" fmla="*/ 999426 w 4693255"/>
                      <a:gd name="connsiteY101" fmla="*/ 4161472 h 4219574"/>
                      <a:gd name="connsiteX102" fmla="*/ 1030858 w 4693255"/>
                      <a:gd name="connsiteY102" fmla="*/ 3973830 h 4219574"/>
                      <a:gd name="connsiteX103" fmla="*/ 1045146 w 4693255"/>
                      <a:gd name="connsiteY103" fmla="*/ 3942397 h 4219574"/>
                      <a:gd name="connsiteX104" fmla="*/ 1045146 w 4693255"/>
                      <a:gd name="connsiteY104" fmla="*/ 3940493 h 4219574"/>
                      <a:gd name="connsiteX105" fmla="*/ 1370901 w 4693255"/>
                      <a:gd name="connsiteY105" fmla="*/ 3733800 h 4219574"/>
                      <a:gd name="connsiteX106" fmla="*/ 1654746 w 4693255"/>
                      <a:gd name="connsiteY106" fmla="*/ 3465195 h 4219574"/>
                      <a:gd name="connsiteX107" fmla="*/ 1653793 w 4693255"/>
                      <a:gd name="connsiteY107" fmla="*/ 3333750 h 4219574"/>
                      <a:gd name="connsiteX108" fmla="*/ 1652841 w 4693255"/>
                      <a:gd name="connsiteY108" fmla="*/ 3314700 h 4219574"/>
                      <a:gd name="connsiteX109" fmla="*/ 1502346 w 4693255"/>
                      <a:gd name="connsiteY109" fmla="*/ 3043238 h 4219574"/>
                      <a:gd name="connsiteX110" fmla="*/ 1497583 w 4693255"/>
                      <a:gd name="connsiteY110" fmla="*/ 3043238 h 4219574"/>
                      <a:gd name="connsiteX111" fmla="*/ 1095628 w 4693255"/>
                      <a:gd name="connsiteY111" fmla="*/ 2932747 h 4219574"/>
                      <a:gd name="connsiteX112" fmla="*/ 1085151 w 4693255"/>
                      <a:gd name="connsiteY112" fmla="*/ 2927985 h 4219574"/>
                      <a:gd name="connsiteX113" fmla="*/ 734631 w 4693255"/>
                      <a:gd name="connsiteY113" fmla="*/ 2679383 h 4219574"/>
                      <a:gd name="connsiteX114" fmla="*/ 660336 w 4693255"/>
                      <a:gd name="connsiteY114" fmla="*/ 2571750 h 4219574"/>
                      <a:gd name="connsiteX115" fmla="*/ 560323 w 4693255"/>
                      <a:gd name="connsiteY115" fmla="*/ 2408872 h 4219574"/>
                      <a:gd name="connsiteX116" fmla="*/ 558418 w 4693255"/>
                      <a:gd name="connsiteY116" fmla="*/ 2160270 h 4219574"/>
                      <a:gd name="connsiteX117" fmla="*/ 576516 w 4693255"/>
                      <a:gd name="connsiteY117" fmla="*/ 2056448 h 4219574"/>
                      <a:gd name="connsiteX118" fmla="*/ 600328 w 4693255"/>
                      <a:gd name="connsiteY118" fmla="*/ 1927860 h 4219574"/>
                      <a:gd name="connsiteX119" fmla="*/ 628903 w 4693255"/>
                      <a:gd name="connsiteY119" fmla="*/ 1853565 h 4219574"/>
                      <a:gd name="connsiteX120" fmla="*/ 650811 w 4693255"/>
                      <a:gd name="connsiteY120" fmla="*/ 1602105 h 4219574"/>
                      <a:gd name="connsiteX121" fmla="*/ 649858 w 4693255"/>
                      <a:gd name="connsiteY121" fmla="*/ 1600200 h 4219574"/>
                      <a:gd name="connsiteX122" fmla="*/ 529843 w 4693255"/>
                      <a:gd name="connsiteY122" fmla="*/ 1526858 h 4219574"/>
                      <a:gd name="connsiteX123" fmla="*/ 477456 w 4693255"/>
                      <a:gd name="connsiteY123" fmla="*/ 1507808 h 4219574"/>
                      <a:gd name="connsiteX124" fmla="*/ 346011 w 4693255"/>
                      <a:gd name="connsiteY124" fmla="*/ 1463993 h 4219574"/>
                      <a:gd name="connsiteX125" fmla="*/ 190753 w 4693255"/>
                      <a:gd name="connsiteY125" fmla="*/ 1404937 h 4219574"/>
                      <a:gd name="connsiteX126" fmla="*/ 190753 w 4693255"/>
                      <a:gd name="connsiteY126" fmla="*/ 1404937 h 4219574"/>
                      <a:gd name="connsiteX127" fmla="*/ 108838 w 4693255"/>
                      <a:gd name="connsiteY127" fmla="*/ 779145 h 4219574"/>
                      <a:gd name="connsiteX128" fmla="*/ 141223 w 4693255"/>
                      <a:gd name="connsiteY128" fmla="*/ 619125 h 4219574"/>
                      <a:gd name="connsiteX129" fmla="*/ 146938 w 4693255"/>
                      <a:gd name="connsiteY129" fmla="*/ 572453 h 4219574"/>
                      <a:gd name="connsiteX130" fmla="*/ 205993 w 4693255"/>
                      <a:gd name="connsiteY130" fmla="*/ 343853 h 4219574"/>
                      <a:gd name="connsiteX131" fmla="*/ 507936 w 4693255"/>
                      <a:gd name="connsiteY131" fmla="*/ 88582 h 4219574"/>
                      <a:gd name="connsiteX132" fmla="*/ 787018 w 4693255"/>
                      <a:gd name="connsiteY132" fmla="*/ 36195 h 4219574"/>
                      <a:gd name="connsiteX133" fmla="*/ 796543 w 4693255"/>
                      <a:gd name="connsiteY133" fmla="*/ 36195 h 4219574"/>
                      <a:gd name="connsiteX134" fmla="*/ 872743 w 4693255"/>
                      <a:gd name="connsiteY134" fmla="*/ 32385 h 4219574"/>
                      <a:gd name="connsiteX135" fmla="*/ 872743 w 4693255"/>
                      <a:gd name="connsiteY135" fmla="*/ 3810 h 4219574"/>
                      <a:gd name="connsiteX136" fmla="*/ 794638 w 4693255"/>
                      <a:gd name="connsiteY136" fmla="*/ 6667 h 4219574"/>
                      <a:gd name="connsiteX137" fmla="*/ 496506 w 4693255"/>
                      <a:gd name="connsiteY137" fmla="*/ 61913 h 4219574"/>
                      <a:gd name="connsiteX138" fmla="*/ 180276 w 4693255"/>
                      <a:gd name="connsiteY138" fmla="*/ 330517 h 4219574"/>
                      <a:gd name="connsiteX139" fmla="*/ 118363 w 4693255"/>
                      <a:gd name="connsiteY139" fmla="*/ 569595 h 4219574"/>
                      <a:gd name="connsiteX140" fmla="*/ 82168 w 4693255"/>
                      <a:gd name="connsiteY140" fmla="*/ 768668 h 4219574"/>
                      <a:gd name="connsiteX141" fmla="*/ 171703 w 4693255"/>
                      <a:gd name="connsiteY141" fmla="*/ 1426845 h 4219574"/>
                      <a:gd name="connsiteX142" fmla="*/ 461263 w 4693255"/>
                      <a:gd name="connsiteY142" fmla="*/ 1531620 h 4219574"/>
                      <a:gd name="connsiteX143" fmla="*/ 622236 w 4693255"/>
                      <a:gd name="connsiteY143" fmla="*/ 1613535 h 4219574"/>
                      <a:gd name="connsiteX144" fmla="*/ 569848 w 4693255"/>
                      <a:gd name="connsiteY144" fmla="*/ 1918335 h 4219574"/>
                      <a:gd name="connsiteX145" fmla="*/ 526986 w 4693255"/>
                      <a:gd name="connsiteY145" fmla="*/ 2152650 h 4219574"/>
                      <a:gd name="connsiteX146" fmla="*/ 529843 w 4693255"/>
                      <a:gd name="connsiteY146" fmla="*/ 2416493 h 4219574"/>
                      <a:gd name="connsiteX147" fmla="*/ 707008 w 4693255"/>
                      <a:gd name="connsiteY147" fmla="*/ 2692718 h 4219574"/>
                      <a:gd name="connsiteX148" fmla="*/ 1081341 w 4693255"/>
                      <a:gd name="connsiteY148" fmla="*/ 2957513 h 4219574"/>
                      <a:gd name="connsiteX149" fmla="*/ 1492821 w 4693255"/>
                      <a:gd name="connsiteY149" fmla="*/ 3070860 h 4219574"/>
                      <a:gd name="connsiteX150" fmla="*/ 1620456 w 4693255"/>
                      <a:gd name="connsiteY150" fmla="*/ 3315653 h 4219574"/>
                      <a:gd name="connsiteX151" fmla="*/ 1623313 w 4693255"/>
                      <a:gd name="connsiteY151" fmla="*/ 3464243 h 4219574"/>
                      <a:gd name="connsiteX152" fmla="*/ 1018476 w 4693255"/>
                      <a:gd name="connsiteY152" fmla="*/ 3928110 h 4219574"/>
                      <a:gd name="connsiteX153" fmla="*/ 1016571 w 4693255"/>
                      <a:gd name="connsiteY153" fmla="*/ 3930968 h 4219574"/>
                      <a:gd name="connsiteX154" fmla="*/ 978471 w 4693255"/>
                      <a:gd name="connsiteY154" fmla="*/ 4184333 h 4219574"/>
                      <a:gd name="connsiteX155" fmla="*/ 1162303 w 4693255"/>
                      <a:gd name="connsiteY155" fmla="*/ 4219575 h 4219574"/>
                      <a:gd name="connsiteX156" fmla="*/ 1388999 w 4693255"/>
                      <a:gd name="connsiteY156" fmla="*/ 4214813 h 4219574"/>
                      <a:gd name="connsiteX157" fmla="*/ 1637601 w 4693255"/>
                      <a:gd name="connsiteY157" fmla="*/ 4211955 h 4219574"/>
                      <a:gd name="connsiteX158" fmla="*/ 2047176 w 4693255"/>
                      <a:gd name="connsiteY158" fmla="*/ 4216718 h 4219574"/>
                      <a:gd name="connsiteX159" fmla="*/ 2052891 w 4693255"/>
                      <a:gd name="connsiteY159" fmla="*/ 4216718 h 4219574"/>
                      <a:gd name="connsiteX160" fmla="*/ 2431986 w 4693255"/>
                      <a:gd name="connsiteY160" fmla="*/ 4052888 h 4219574"/>
                      <a:gd name="connsiteX161" fmla="*/ 2435796 w 4693255"/>
                      <a:gd name="connsiteY161" fmla="*/ 4052888 h 4219574"/>
                      <a:gd name="connsiteX162" fmla="*/ 2477706 w 4693255"/>
                      <a:gd name="connsiteY162" fmla="*/ 4052888 h 4219574"/>
                      <a:gd name="connsiteX163" fmla="*/ 2878709 w 4693255"/>
                      <a:gd name="connsiteY163" fmla="*/ 4046220 h 4219574"/>
                      <a:gd name="connsiteX164" fmla="*/ 3022536 w 4693255"/>
                      <a:gd name="connsiteY164" fmla="*/ 4043363 h 4219574"/>
                      <a:gd name="connsiteX165" fmla="*/ 3209226 w 4693255"/>
                      <a:gd name="connsiteY165" fmla="*/ 4060508 h 4219574"/>
                      <a:gd name="connsiteX166" fmla="*/ 3356864 w 4693255"/>
                      <a:gd name="connsiteY166" fmla="*/ 4115753 h 4219574"/>
                      <a:gd name="connsiteX167" fmla="*/ 3494024 w 4693255"/>
                      <a:gd name="connsiteY167" fmla="*/ 4168140 h 4219574"/>
                      <a:gd name="connsiteX168" fmla="*/ 3779774 w 4693255"/>
                      <a:gd name="connsiteY168" fmla="*/ 4208145 h 4219574"/>
                      <a:gd name="connsiteX169" fmla="*/ 3843591 w 4693255"/>
                      <a:gd name="connsiteY169" fmla="*/ 4207193 h 4219574"/>
                      <a:gd name="connsiteX170" fmla="*/ 3871214 w 4693255"/>
                      <a:gd name="connsiteY170" fmla="*/ 4207193 h 4219574"/>
                      <a:gd name="connsiteX171" fmla="*/ 4384611 w 4693255"/>
                      <a:gd name="connsiteY171" fmla="*/ 3721418 h 4219574"/>
                      <a:gd name="connsiteX172" fmla="*/ 4654169 w 4693255"/>
                      <a:gd name="connsiteY172" fmla="*/ 3219450 h 4219574"/>
                      <a:gd name="connsiteX173" fmla="*/ 4677981 w 4693255"/>
                      <a:gd name="connsiteY173" fmla="*/ 3042285 h 4219574"/>
                      <a:gd name="connsiteX174" fmla="*/ 4673219 w 4693255"/>
                      <a:gd name="connsiteY174" fmla="*/ 2832735 h 4219574"/>
                      <a:gd name="connsiteX175" fmla="*/ 4684649 w 4693255"/>
                      <a:gd name="connsiteY175" fmla="*/ 2414588 h 4219574"/>
                      <a:gd name="connsiteX176" fmla="*/ 4683696 w 4693255"/>
                      <a:gd name="connsiteY176" fmla="*/ 2225993 h 4219574"/>
                      <a:gd name="connsiteX177" fmla="*/ 4438904 w 4693255"/>
                      <a:gd name="connsiteY177" fmla="*/ 1705928 h 4219574"/>
                      <a:gd name="connsiteX178" fmla="*/ 4335081 w 4693255"/>
                      <a:gd name="connsiteY178" fmla="*/ 1520190 h 4219574"/>
                      <a:gd name="connsiteX179" fmla="*/ 4113149 w 4693255"/>
                      <a:gd name="connsiteY179" fmla="*/ 1385887 h 4219574"/>
                      <a:gd name="connsiteX180" fmla="*/ 4001706 w 4693255"/>
                      <a:gd name="connsiteY180" fmla="*/ 1294448 h 4219574"/>
                      <a:gd name="connsiteX181" fmla="*/ 3810253 w 4693255"/>
                      <a:gd name="connsiteY181" fmla="*/ 1223962 h 4219574"/>
                      <a:gd name="connsiteX182" fmla="*/ 3681666 w 4693255"/>
                      <a:gd name="connsiteY182" fmla="*/ 1147762 h 4219574"/>
                      <a:gd name="connsiteX183" fmla="*/ 3607371 w 4693255"/>
                      <a:gd name="connsiteY183" fmla="*/ 1129665 h 4219574"/>
                      <a:gd name="connsiteX184" fmla="*/ 3534981 w 4693255"/>
                      <a:gd name="connsiteY184" fmla="*/ 1132523 h 4219574"/>
                      <a:gd name="connsiteX185" fmla="*/ 3503549 w 4693255"/>
                      <a:gd name="connsiteY185" fmla="*/ 1130618 h 4219574"/>
                      <a:gd name="connsiteX186" fmla="*/ 3244468 w 4693255"/>
                      <a:gd name="connsiteY186" fmla="*/ 1079183 h 4219574"/>
                      <a:gd name="connsiteX187" fmla="*/ 3222561 w 4693255"/>
                      <a:gd name="connsiteY187" fmla="*/ 1079183 h 4219574"/>
                      <a:gd name="connsiteX188" fmla="*/ 3163506 w 4693255"/>
                      <a:gd name="connsiteY188" fmla="*/ 1087755 h 4219574"/>
                      <a:gd name="connsiteX189" fmla="*/ 2916809 w 4693255"/>
                      <a:gd name="connsiteY189" fmla="*/ 1133475 h 4219574"/>
                      <a:gd name="connsiteX190" fmla="*/ 2747264 w 4693255"/>
                      <a:gd name="connsiteY190" fmla="*/ 1214437 h 4219574"/>
                      <a:gd name="connsiteX191" fmla="*/ 2624391 w 4693255"/>
                      <a:gd name="connsiteY191" fmla="*/ 1263968 h 4219574"/>
                      <a:gd name="connsiteX192" fmla="*/ 2415793 w 4693255"/>
                      <a:gd name="connsiteY192" fmla="*/ 1399223 h 4219574"/>
                      <a:gd name="connsiteX193" fmla="*/ 2069083 w 4693255"/>
                      <a:gd name="connsiteY193" fmla="*/ 1475423 h 4219574"/>
                      <a:gd name="connsiteX194" fmla="*/ 2030031 w 4693255"/>
                      <a:gd name="connsiteY194" fmla="*/ 1478280 h 4219574"/>
                      <a:gd name="connsiteX195" fmla="*/ 1732851 w 4693255"/>
                      <a:gd name="connsiteY195" fmla="*/ 1433512 h 4219574"/>
                      <a:gd name="connsiteX196" fmla="*/ 1703324 w 4693255"/>
                      <a:gd name="connsiteY196" fmla="*/ 1434465 h 4219574"/>
                      <a:gd name="connsiteX197" fmla="*/ 1629981 w 4693255"/>
                      <a:gd name="connsiteY197" fmla="*/ 1432560 h 4219574"/>
                      <a:gd name="connsiteX198" fmla="*/ 1379474 w 4693255"/>
                      <a:gd name="connsiteY198" fmla="*/ 1439228 h 4219574"/>
                      <a:gd name="connsiteX199" fmla="*/ 1187068 w 4693255"/>
                      <a:gd name="connsiteY199" fmla="*/ 1420178 h 4219574"/>
                      <a:gd name="connsiteX200" fmla="*/ 1228978 w 4693255"/>
                      <a:gd name="connsiteY200" fmla="*/ 1352550 h 4219574"/>
                      <a:gd name="connsiteX201" fmla="*/ 1431861 w 4693255"/>
                      <a:gd name="connsiteY201" fmla="*/ 1068705 h 4219574"/>
                      <a:gd name="connsiteX202" fmla="*/ 1372806 w 4693255"/>
                      <a:gd name="connsiteY202" fmla="*/ 826770 h 4219574"/>
                      <a:gd name="connsiteX203" fmla="*/ 1192783 w 4693255"/>
                      <a:gd name="connsiteY203" fmla="*/ 608648 h 4219574"/>
                      <a:gd name="connsiteX204" fmla="*/ 1099438 w 4693255"/>
                      <a:gd name="connsiteY204" fmla="*/ 525780 h 4219574"/>
                      <a:gd name="connsiteX205" fmla="*/ 1160398 w 4693255"/>
                      <a:gd name="connsiteY205" fmla="*/ 320992 h 4219574"/>
                      <a:gd name="connsiteX206" fmla="*/ 1154683 w 4693255"/>
                      <a:gd name="connsiteY206" fmla="*/ 92392 h 4219574"/>
                      <a:gd name="connsiteX207" fmla="*/ 870838 w 4693255"/>
                      <a:gd name="connsiteY207" fmla="*/ 0 h 4219574"/>
                      <a:gd name="connsiteX208" fmla="*/ 870838 w 4693255"/>
                      <a:gd name="connsiteY208" fmla="*/ 0 h 4219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</a:cxnLst>
                    <a:rect l="l" t="t" r="r" b="b"/>
                    <a:pathLst>
                      <a:path w="4693255" h="4219574">
                        <a:moveTo>
                          <a:pt x="872743" y="32385"/>
                        </a:moveTo>
                        <a:cubicBezTo>
                          <a:pt x="993711" y="32385"/>
                          <a:pt x="1079436" y="60007"/>
                          <a:pt x="1134681" y="115252"/>
                        </a:cubicBezTo>
                        <a:cubicBezTo>
                          <a:pt x="1168018" y="160020"/>
                          <a:pt x="1168018" y="223838"/>
                          <a:pt x="1135633" y="315278"/>
                        </a:cubicBezTo>
                        <a:cubicBezTo>
                          <a:pt x="1128966" y="332423"/>
                          <a:pt x="1119441" y="350520"/>
                          <a:pt x="1108963" y="369570"/>
                        </a:cubicBezTo>
                        <a:cubicBezTo>
                          <a:pt x="1081341" y="419100"/>
                          <a:pt x="1049908" y="476250"/>
                          <a:pt x="1074673" y="540068"/>
                        </a:cubicBezTo>
                        <a:cubicBezTo>
                          <a:pt x="1091818" y="584835"/>
                          <a:pt x="1134681" y="610553"/>
                          <a:pt x="1168971" y="630555"/>
                        </a:cubicBezTo>
                        <a:cubicBezTo>
                          <a:pt x="1172781" y="632460"/>
                          <a:pt x="1176591" y="635318"/>
                          <a:pt x="1180401" y="637223"/>
                        </a:cubicBezTo>
                        <a:cubicBezTo>
                          <a:pt x="1250886" y="679132"/>
                          <a:pt x="1312799" y="753428"/>
                          <a:pt x="1348041" y="841057"/>
                        </a:cubicBezTo>
                        <a:cubicBezTo>
                          <a:pt x="1353756" y="854393"/>
                          <a:pt x="1359471" y="868680"/>
                          <a:pt x="1365186" y="882015"/>
                        </a:cubicBezTo>
                        <a:cubicBezTo>
                          <a:pt x="1390903" y="942975"/>
                          <a:pt x="1417574" y="1005840"/>
                          <a:pt x="1406143" y="1065848"/>
                        </a:cubicBezTo>
                        <a:cubicBezTo>
                          <a:pt x="1365186" y="1211580"/>
                          <a:pt x="1304226" y="1297305"/>
                          <a:pt x="1221358" y="1328737"/>
                        </a:cubicBezTo>
                        <a:cubicBezTo>
                          <a:pt x="1197546" y="1335405"/>
                          <a:pt x="1152778" y="1363028"/>
                          <a:pt x="1148016" y="1398270"/>
                        </a:cubicBezTo>
                        <a:cubicBezTo>
                          <a:pt x="1145158" y="1418273"/>
                          <a:pt x="1154683" y="1435418"/>
                          <a:pt x="1173733" y="1446848"/>
                        </a:cubicBezTo>
                        <a:cubicBezTo>
                          <a:pt x="1176591" y="1448753"/>
                          <a:pt x="1179449" y="1449705"/>
                          <a:pt x="1182306" y="1450658"/>
                        </a:cubicBezTo>
                        <a:cubicBezTo>
                          <a:pt x="1239456" y="1463993"/>
                          <a:pt x="1303274" y="1470660"/>
                          <a:pt x="1381378" y="1470660"/>
                        </a:cubicBezTo>
                        <a:cubicBezTo>
                          <a:pt x="1459483" y="1470660"/>
                          <a:pt x="1466151" y="1468755"/>
                          <a:pt x="1508061" y="1466850"/>
                        </a:cubicBezTo>
                        <a:cubicBezTo>
                          <a:pt x="1549018" y="1464945"/>
                          <a:pt x="1590928" y="1463040"/>
                          <a:pt x="1631886" y="1463040"/>
                        </a:cubicBezTo>
                        <a:cubicBezTo>
                          <a:pt x="1657603" y="1463040"/>
                          <a:pt x="1681416" y="1463040"/>
                          <a:pt x="1703324" y="1464945"/>
                        </a:cubicBezTo>
                        <a:cubicBezTo>
                          <a:pt x="1703324" y="1464945"/>
                          <a:pt x="1704276" y="1464945"/>
                          <a:pt x="1705228" y="1464945"/>
                        </a:cubicBezTo>
                        <a:cubicBezTo>
                          <a:pt x="1705228" y="1464945"/>
                          <a:pt x="1707133" y="1464945"/>
                          <a:pt x="1708086" y="1464945"/>
                        </a:cubicBezTo>
                        <a:cubicBezTo>
                          <a:pt x="1716658" y="1464945"/>
                          <a:pt x="1725231" y="1463993"/>
                          <a:pt x="1734756" y="1463993"/>
                        </a:cubicBezTo>
                        <a:cubicBezTo>
                          <a:pt x="1782381" y="1463993"/>
                          <a:pt x="1828101" y="1474470"/>
                          <a:pt x="1877631" y="1485900"/>
                        </a:cubicBezTo>
                        <a:cubicBezTo>
                          <a:pt x="1927161" y="1497330"/>
                          <a:pt x="1978596" y="1508760"/>
                          <a:pt x="2031936" y="1508760"/>
                        </a:cubicBezTo>
                        <a:cubicBezTo>
                          <a:pt x="2085276" y="1508760"/>
                          <a:pt x="2060511" y="1508760"/>
                          <a:pt x="2074799" y="1505903"/>
                        </a:cubicBezTo>
                        <a:cubicBezTo>
                          <a:pt x="2075751" y="1505903"/>
                          <a:pt x="2076703" y="1505903"/>
                          <a:pt x="2077656" y="1505903"/>
                        </a:cubicBezTo>
                        <a:cubicBezTo>
                          <a:pt x="2116709" y="1496378"/>
                          <a:pt x="2157666" y="1490662"/>
                          <a:pt x="2200529" y="1483995"/>
                        </a:cubicBezTo>
                        <a:cubicBezTo>
                          <a:pt x="2277681" y="1472565"/>
                          <a:pt x="2356738" y="1462087"/>
                          <a:pt x="2430081" y="1426845"/>
                        </a:cubicBezTo>
                        <a:cubicBezTo>
                          <a:pt x="2430081" y="1426845"/>
                          <a:pt x="2431986" y="1426845"/>
                          <a:pt x="2431986" y="1425893"/>
                        </a:cubicBezTo>
                        <a:cubicBezTo>
                          <a:pt x="2462466" y="1407795"/>
                          <a:pt x="2491041" y="1386840"/>
                          <a:pt x="2517711" y="1366837"/>
                        </a:cubicBezTo>
                        <a:cubicBezTo>
                          <a:pt x="2556764" y="1338262"/>
                          <a:pt x="2592959" y="1311593"/>
                          <a:pt x="2637726" y="1291590"/>
                        </a:cubicBezTo>
                        <a:cubicBezTo>
                          <a:pt x="2637726" y="1291590"/>
                          <a:pt x="2637726" y="1291590"/>
                          <a:pt x="2637726" y="1291590"/>
                        </a:cubicBezTo>
                        <a:cubicBezTo>
                          <a:pt x="2652966" y="1283970"/>
                          <a:pt x="2669159" y="1279208"/>
                          <a:pt x="2687256" y="1273493"/>
                        </a:cubicBezTo>
                        <a:cubicBezTo>
                          <a:pt x="2712974" y="1264920"/>
                          <a:pt x="2739643" y="1256348"/>
                          <a:pt x="2764409" y="1241108"/>
                        </a:cubicBezTo>
                        <a:cubicBezTo>
                          <a:pt x="2764409" y="1241108"/>
                          <a:pt x="2764409" y="1241108"/>
                          <a:pt x="2765361" y="1241108"/>
                        </a:cubicBezTo>
                        <a:cubicBezTo>
                          <a:pt x="2822511" y="1201103"/>
                          <a:pt x="2874899" y="1175385"/>
                          <a:pt x="2925381" y="1163955"/>
                        </a:cubicBezTo>
                        <a:cubicBezTo>
                          <a:pt x="2925381" y="1163955"/>
                          <a:pt x="2925381" y="1163955"/>
                          <a:pt x="2926334" y="1163955"/>
                        </a:cubicBezTo>
                        <a:cubicBezTo>
                          <a:pt x="2965386" y="1153478"/>
                          <a:pt x="3008249" y="1146810"/>
                          <a:pt x="3048253" y="1141095"/>
                        </a:cubicBezTo>
                        <a:cubicBezTo>
                          <a:pt x="3089211" y="1135380"/>
                          <a:pt x="3131121" y="1128712"/>
                          <a:pt x="3172078" y="1118235"/>
                        </a:cubicBezTo>
                        <a:cubicBezTo>
                          <a:pt x="3189224" y="1114425"/>
                          <a:pt x="3206368" y="1111568"/>
                          <a:pt x="3226371" y="1110615"/>
                        </a:cubicBezTo>
                        <a:cubicBezTo>
                          <a:pt x="3233039" y="1110615"/>
                          <a:pt x="3239706" y="1110615"/>
                          <a:pt x="3246374" y="1110615"/>
                        </a:cubicBezTo>
                        <a:cubicBezTo>
                          <a:pt x="3310191" y="1110615"/>
                          <a:pt x="3376866" y="1128712"/>
                          <a:pt x="3441636" y="1145858"/>
                        </a:cubicBezTo>
                        <a:cubicBezTo>
                          <a:pt x="3460686" y="1150620"/>
                          <a:pt x="3479736" y="1156335"/>
                          <a:pt x="3498786" y="1161098"/>
                        </a:cubicBezTo>
                        <a:cubicBezTo>
                          <a:pt x="3498786" y="1161098"/>
                          <a:pt x="3500691" y="1161098"/>
                          <a:pt x="3500691" y="1161098"/>
                        </a:cubicBezTo>
                        <a:cubicBezTo>
                          <a:pt x="3511168" y="1163003"/>
                          <a:pt x="3523551" y="1163955"/>
                          <a:pt x="3536886" y="1163955"/>
                        </a:cubicBezTo>
                        <a:cubicBezTo>
                          <a:pt x="3550221" y="1163955"/>
                          <a:pt x="3562603" y="1163955"/>
                          <a:pt x="3574986" y="1162050"/>
                        </a:cubicBezTo>
                        <a:cubicBezTo>
                          <a:pt x="3586416" y="1162050"/>
                          <a:pt x="3597846" y="1160145"/>
                          <a:pt x="3609276" y="1160145"/>
                        </a:cubicBezTo>
                        <a:cubicBezTo>
                          <a:pt x="3634993" y="1160145"/>
                          <a:pt x="3653091" y="1163955"/>
                          <a:pt x="3668331" y="1174433"/>
                        </a:cubicBezTo>
                        <a:cubicBezTo>
                          <a:pt x="3668331" y="1174433"/>
                          <a:pt x="3669284" y="1174433"/>
                          <a:pt x="3670236" y="1175385"/>
                        </a:cubicBezTo>
                        <a:cubicBezTo>
                          <a:pt x="3685476" y="1183958"/>
                          <a:pt x="3700716" y="1194435"/>
                          <a:pt x="3716909" y="1204912"/>
                        </a:cubicBezTo>
                        <a:cubicBezTo>
                          <a:pt x="3743578" y="1223010"/>
                          <a:pt x="3770249" y="1243012"/>
                          <a:pt x="3803586" y="1252537"/>
                        </a:cubicBezTo>
                        <a:cubicBezTo>
                          <a:pt x="3872166" y="1274445"/>
                          <a:pt x="3933126" y="1295400"/>
                          <a:pt x="3991228" y="1322070"/>
                        </a:cubicBezTo>
                        <a:cubicBezTo>
                          <a:pt x="4015993" y="1335405"/>
                          <a:pt x="4036949" y="1355408"/>
                          <a:pt x="4058856" y="1376362"/>
                        </a:cubicBezTo>
                        <a:cubicBezTo>
                          <a:pt x="4071239" y="1387793"/>
                          <a:pt x="4083621" y="1399223"/>
                          <a:pt x="4096956" y="1410653"/>
                        </a:cubicBezTo>
                        <a:cubicBezTo>
                          <a:pt x="4131246" y="1438275"/>
                          <a:pt x="4169346" y="1457325"/>
                          <a:pt x="4206494" y="1475423"/>
                        </a:cubicBezTo>
                        <a:cubicBezTo>
                          <a:pt x="4247451" y="1495425"/>
                          <a:pt x="4286504" y="1514475"/>
                          <a:pt x="4316984" y="1544003"/>
                        </a:cubicBezTo>
                        <a:cubicBezTo>
                          <a:pt x="4316984" y="1544003"/>
                          <a:pt x="4316984" y="1544003"/>
                          <a:pt x="4316984" y="1544003"/>
                        </a:cubicBezTo>
                        <a:cubicBezTo>
                          <a:pt x="4347464" y="1572578"/>
                          <a:pt x="4364609" y="1612583"/>
                          <a:pt x="4382706" y="1654493"/>
                        </a:cubicBezTo>
                        <a:cubicBezTo>
                          <a:pt x="4392231" y="1677353"/>
                          <a:pt x="4402709" y="1700212"/>
                          <a:pt x="4415091" y="1722120"/>
                        </a:cubicBezTo>
                        <a:cubicBezTo>
                          <a:pt x="4415091" y="1722120"/>
                          <a:pt x="4415091" y="1724025"/>
                          <a:pt x="4416044" y="1724025"/>
                        </a:cubicBezTo>
                        <a:cubicBezTo>
                          <a:pt x="4425569" y="1737360"/>
                          <a:pt x="4434141" y="1750695"/>
                          <a:pt x="4443666" y="1764030"/>
                        </a:cubicBezTo>
                        <a:cubicBezTo>
                          <a:pt x="4544631" y="1907858"/>
                          <a:pt x="4648454" y="2056448"/>
                          <a:pt x="4656074" y="2229803"/>
                        </a:cubicBezTo>
                        <a:cubicBezTo>
                          <a:pt x="4657026" y="2259330"/>
                          <a:pt x="4656074" y="2288858"/>
                          <a:pt x="4656074" y="2318385"/>
                        </a:cubicBezTo>
                        <a:cubicBezTo>
                          <a:pt x="4656074" y="2350770"/>
                          <a:pt x="4656074" y="2384108"/>
                          <a:pt x="4656074" y="2418397"/>
                        </a:cubicBezTo>
                        <a:cubicBezTo>
                          <a:pt x="4657026" y="2441258"/>
                          <a:pt x="4657979" y="2464118"/>
                          <a:pt x="4659884" y="2486025"/>
                        </a:cubicBezTo>
                        <a:cubicBezTo>
                          <a:pt x="4666551" y="2600325"/>
                          <a:pt x="4672266" y="2719388"/>
                          <a:pt x="4646549" y="2827972"/>
                        </a:cubicBezTo>
                        <a:cubicBezTo>
                          <a:pt x="4646549" y="2827972"/>
                          <a:pt x="4646549" y="2828925"/>
                          <a:pt x="4646549" y="2829878"/>
                        </a:cubicBezTo>
                        <a:cubicBezTo>
                          <a:pt x="4637976" y="2877503"/>
                          <a:pt x="4641786" y="2929890"/>
                          <a:pt x="4646549" y="2980372"/>
                        </a:cubicBezTo>
                        <a:cubicBezTo>
                          <a:pt x="4648454" y="3003233"/>
                          <a:pt x="4650359" y="3024188"/>
                          <a:pt x="4650359" y="3044190"/>
                        </a:cubicBezTo>
                        <a:cubicBezTo>
                          <a:pt x="4650359" y="3044190"/>
                          <a:pt x="4650359" y="3044190"/>
                          <a:pt x="4650359" y="3044190"/>
                        </a:cubicBezTo>
                        <a:cubicBezTo>
                          <a:pt x="4653216" y="3093720"/>
                          <a:pt x="4645596" y="3147060"/>
                          <a:pt x="4627499" y="3211830"/>
                        </a:cubicBezTo>
                        <a:cubicBezTo>
                          <a:pt x="4627499" y="3211830"/>
                          <a:pt x="4627499" y="3212783"/>
                          <a:pt x="4627499" y="3213735"/>
                        </a:cubicBezTo>
                        <a:cubicBezTo>
                          <a:pt x="4601781" y="3332797"/>
                          <a:pt x="4535106" y="3432810"/>
                          <a:pt x="4465574" y="3538538"/>
                        </a:cubicBezTo>
                        <a:cubicBezTo>
                          <a:pt x="4429379" y="3592830"/>
                          <a:pt x="4392231" y="3649980"/>
                          <a:pt x="4360799" y="3708083"/>
                        </a:cubicBezTo>
                        <a:cubicBezTo>
                          <a:pt x="4351274" y="3725228"/>
                          <a:pt x="4342701" y="3742372"/>
                          <a:pt x="4333176" y="3760470"/>
                        </a:cubicBezTo>
                        <a:cubicBezTo>
                          <a:pt x="4278884" y="3862388"/>
                          <a:pt x="4222686" y="3967163"/>
                          <a:pt x="4149343" y="4048125"/>
                        </a:cubicBezTo>
                        <a:cubicBezTo>
                          <a:pt x="4068381" y="4136708"/>
                          <a:pt x="3977893" y="4179570"/>
                          <a:pt x="3873118" y="4179570"/>
                        </a:cubicBezTo>
                        <a:cubicBezTo>
                          <a:pt x="3768343" y="4179570"/>
                          <a:pt x="3855974" y="4179570"/>
                          <a:pt x="3847401" y="4179570"/>
                        </a:cubicBezTo>
                        <a:cubicBezTo>
                          <a:pt x="3847401" y="4179570"/>
                          <a:pt x="3846449" y="4179570"/>
                          <a:pt x="3845496" y="4179570"/>
                        </a:cubicBezTo>
                        <a:cubicBezTo>
                          <a:pt x="3844543" y="4179570"/>
                          <a:pt x="3845496" y="4179570"/>
                          <a:pt x="3845496" y="4179570"/>
                        </a:cubicBezTo>
                        <a:cubicBezTo>
                          <a:pt x="3822636" y="4179570"/>
                          <a:pt x="3802634" y="4180522"/>
                          <a:pt x="3782631" y="4180522"/>
                        </a:cubicBezTo>
                        <a:cubicBezTo>
                          <a:pt x="3672141" y="4180522"/>
                          <a:pt x="3584511" y="4168140"/>
                          <a:pt x="3508311" y="4142422"/>
                        </a:cubicBezTo>
                        <a:cubicBezTo>
                          <a:pt x="3476878" y="4126230"/>
                          <a:pt x="3446399" y="4116705"/>
                          <a:pt x="3417824" y="4107180"/>
                        </a:cubicBezTo>
                        <a:cubicBezTo>
                          <a:pt x="3402584" y="4102418"/>
                          <a:pt x="3388296" y="4097655"/>
                          <a:pt x="3373056" y="4091940"/>
                        </a:cubicBezTo>
                        <a:cubicBezTo>
                          <a:pt x="3334956" y="4066222"/>
                          <a:pt x="3293046" y="4054793"/>
                          <a:pt x="3252089" y="4043363"/>
                        </a:cubicBezTo>
                        <a:cubicBezTo>
                          <a:pt x="3241611" y="4040505"/>
                          <a:pt x="3231134" y="4037647"/>
                          <a:pt x="3220656" y="4034790"/>
                        </a:cubicBezTo>
                        <a:cubicBezTo>
                          <a:pt x="3220656" y="4034790"/>
                          <a:pt x="3219703" y="4034790"/>
                          <a:pt x="3218751" y="4034790"/>
                        </a:cubicBezTo>
                        <a:cubicBezTo>
                          <a:pt x="3149218" y="4018597"/>
                          <a:pt x="3078734" y="4016693"/>
                          <a:pt x="3025393" y="4016693"/>
                        </a:cubicBezTo>
                        <a:cubicBezTo>
                          <a:pt x="2972053" y="4016693"/>
                          <a:pt x="2967291" y="4016693"/>
                          <a:pt x="2939668" y="4017645"/>
                        </a:cubicBezTo>
                        <a:cubicBezTo>
                          <a:pt x="2920618" y="4017645"/>
                          <a:pt x="2900616" y="4017645"/>
                          <a:pt x="2880614" y="4018597"/>
                        </a:cubicBezTo>
                        <a:cubicBezTo>
                          <a:pt x="2841561" y="4018597"/>
                          <a:pt x="2803461" y="4020503"/>
                          <a:pt x="2764409" y="4020503"/>
                        </a:cubicBezTo>
                        <a:cubicBezTo>
                          <a:pt x="2671064" y="4022408"/>
                          <a:pt x="2575814" y="4024313"/>
                          <a:pt x="2480564" y="4024313"/>
                        </a:cubicBezTo>
                        <a:cubicBezTo>
                          <a:pt x="2385313" y="4024313"/>
                          <a:pt x="2452941" y="4024313"/>
                          <a:pt x="2438653" y="4024313"/>
                        </a:cubicBezTo>
                        <a:cubicBezTo>
                          <a:pt x="2436749" y="4024313"/>
                          <a:pt x="2435796" y="4024313"/>
                          <a:pt x="2433891" y="4024313"/>
                        </a:cubicBezTo>
                        <a:cubicBezTo>
                          <a:pt x="2335784" y="4024313"/>
                          <a:pt x="2276729" y="4070985"/>
                          <a:pt x="2224341" y="4112895"/>
                        </a:cubicBezTo>
                        <a:cubicBezTo>
                          <a:pt x="2173859" y="4152900"/>
                          <a:pt x="2130043" y="4188143"/>
                          <a:pt x="2053843" y="4188143"/>
                        </a:cubicBezTo>
                        <a:cubicBezTo>
                          <a:pt x="1977643" y="4188143"/>
                          <a:pt x="2050986" y="4188143"/>
                          <a:pt x="2049081" y="4188143"/>
                        </a:cubicBezTo>
                        <a:cubicBezTo>
                          <a:pt x="1918588" y="4186238"/>
                          <a:pt x="1778571" y="4183380"/>
                          <a:pt x="1639506" y="4183380"/>
                        </a:cubicBezTo>
                        <a:cubicBezTo>
                          <a:pt x="1500441" y="4183380"/>
                          <a:pt x="1469008" y="4183380"/>
                          <a:pt x="1389951" y="4186238"/>
                        </a:cubicBezTo>
                        <a:cubicBezTo>
                          <a:pt x="1354708" y="4187190"/>
                          <a:pt x="1318513" y="4188143"/>
                          <a:pt x="1284224" y="4188143"/>
                        </a:cubicBezTo>
                        <a:cubicBezTo>
                          <a:pt x="1245171" y="4188143"/>
                          <a:pt x="1205166" y="4189095"/>
                          <a:pt x="1164208" y="4190047"/>
                        </a:cubicBezTo>
                        <a:cubicBezTo>
                          <a:pt x="1157541" y="4190047"/>
                          <a:pt x="1150873" y="4190047"/>
                          <a:pt x="1145158" y="4190047"/>
                        </a:cubicBezTo>
                        <a:cubicBezTo>
                          <a:pt x="1091818" y="4190047"/>
                          <a:pt x="1037526" y="4190047"/>
                          <a:pt x="999426" y="4161472"/>
                        </a:cubicBezTo>
                        <a:cubicBezTo>
                          <a:pt x="962278" y="4126230"/>
                          <a:pt x="1005141" y="4030980"/>
                          <a:pt x="1030858" y="3973830"/>
                        </a:cubicBezTo>
                        <a:cubicBezTo>
                          <a:pt x="1035621" y="3962400"/>
                          <a:pt x="1040383" y="3951922"/>
                          <a:pt x="1045146" y="3942397"/>
                        </a:cubicBezTo>
                        <a:lnTo>
                          <a:pt x="1045146" y="3940493"/>
                        </a:lnTo>
                        <a:cubicBezTo>
                          <a:pt x="1121346" y="3793808"/>
                          <a:pt x="1248028" y="3763328"/>
                          <a:pt x="1370901" y="3733800"/>
                        </a:cubicBezTo>
                        <a:cubicBezTo>
                          <a:pt x="1505203" y="3701415"/>
                          <a:pt x="1644268" y="3668078"/>
                          <a:pt x="1654746" y="3465195"/>
                        </a:cubicBezTo>
                        <a:cubicBezTo>
                          <a:pt x="1657603" y="3419475"/>
                          <a:pt x="1654746" y="3377565"/>
                          <a:pt x="1653793" y="3333750"/>
                        </a:cubicBezTo>
                        <a:cubicBezTo>
                          <a:pt x="1653793" y="3327083"/>
                          <a:pt x="1653793" y="3321368"/>
                          <a:pt x="1652841" y="3314700"/>
                        </a:cubicBezTo>
                        <a:cubicBezTo>
                          <a:pt x="1654746" y="3200400"/>
                          <a:pt x="1616646" y="3068955"/>
                          <a:pt x="1502346" y="3043238"/>
                        </a:cubicBezTo>
                        <a:cubicBezTo>
                          <a:pt x="1500441" y="3043238"/>
                          <a:pt x="1499488" y="3043238"/>
                          <a:pt x="1497583" y="3043238"/>
                        </a:cubicBezTo>
                        <a:cubicBezTo>
                          <a:pt x="1379474" y="3036570"/>
                          <a:pt x="1251838" y="3001328"/>
                          <a:pt x="1095628" y="2932747"/>
                        </a:cubicBezTo>
                        <a:lnTo>
                          <a:pt x="1085151" y="2927985"/>
                        </a:lnTo>
                        <a:cubicBezTo>
                          <a:pt x="950848" y="2867978"/>
                          <a:pt x="812736" y="2805113"/>
                          <a:pt x="734631" y="2679383"/>
                        </a:cubicBezTo>
                        <a:cubicBezTo>
                          <a:pt x="712723" y="2641283"/>
                          <a:pt x="686053" y="2606040"/>
                          <a:pt x="660336" y="2571750"/>
                        </a:cubicBezTo>
                        <a:cubicBezTo>
                          <a:pt x="620331" y="2518410"/>
                          <a:pt x="582231" y="2467928"/>
                          <a:pt x="560323" y="2408872"/>
                        </a:cubicBezTo>
                        <a:cubicBezTo>
                          <a:pt x="533653" y="2331720"/>
                          <a:pt x="544131" y="2244090"/>
                          <a:pt x="558418" y="2160270"/>
                        </a:cubicBezTo>
                        <a:cubicBezTo>
                          <a:pt x="566038" y="2125980"/>
                          <a:pt x="570801" y="2090737"/>
                          <a:pt x="576516" y="2056448"/>
                        </a:cubicBezTo>
                        <a:cubicBezTo>
                          <a:pt x="583183" y="2011680"/>
                          <a:pt x="589851" y="1969770"/>
                          <a:pt x="600328" y="1927860"/>
                        </a:cubicBezTo>
                        <a:cubicBezTo>
                          <a:pt x="607948" y="1904048"/>
                          <a:pt x="617473" y="1879283"/>
                          <a:pt x="628903" y="1853565"/>
                        </a:cubicBezTo>
                        <a:cubicBezTo>
                          <a:pt x="661288" y="1777365"/>
                          <a:pt x="697483" y="1689735"/>
                          <a:pt x="650811" y="1602105"/>
                        </a:cubicBezTo>
                        <a:cubicBezTo>
                          <a:pt x="650811" y="1602105"/>
                          <a:pt x="650811" y="1601153"/>
                          <a:pt x="649858" y="1600200"/>
                        </a:cubicBezTo>
                        <a:cubicBezTo>
                          <a:pt x="622236" y="1555433"/>
                          <a:pt x="575563" y="1541145"/>
                          <a:pt x="529843" y="1526858"/>
                        </a:cubicBezTo>
                        <a:cubicBezTo>
                          <a:pt x="510793" y="1521143"/>
                          <a:pt x="493648" y="1515428"/>
                          <a:pt x="477456" y="1507808"/>
                        </a:cubicBezTo>
                        <a:cubicBezTo>
                          <a:pt x="434593" y="1487805"/>
                          <a:pt x="389826" y="1475423"/>
                          <a:pt x="346011" y="1463993"/>
                        </a:cubicBezTo>
                        <a:cubicBezTo>
                          <a:pt x="289813" y="1448753"/>
                          <a:pt x="237426" y="1435418"/>
                          <a:pt x="190753" y="1404937"/>
                        </a:cubicBezTo>
                        <a:cubicBezTo>
                          <a:pt x="190753" y="1404937"/>
                          <a:pt x="190753" y="1404937"/>
                          <a:pt x="190753" y="1404937"/>
                        </a:cubicBezTo>
                        <a:cubicBezTo>
                          <a:pt x="-45467" y="1260158"/>
                          <a:pt x="23113" y="994410"/>
                          <a:pt x="108838" y="779145"/>
                        </a:cubicBezTo>
                        <a:cubicBezTo>
                          <a:pt x="129793" y="727710"/>
                          <a:pt x="135508" y="672465"/>
                          <a:pt x="141223" y="619125"/>
                        </a:cubicBezTo>
                        <a:cubicBezTo>
                          <a:pt x="143128" y="602932"/>
                          <a:pt x="144081" y="587693"/>
                          <a:pt x="146938" y="572453"/>
                        </a:cubicBezTo>
                        <a:cubicBezTo>
                          <a:pt x="156463" y="496253"/>
                          <a:pt x="169798" y="415290"/>
                          <a:pt x="205993" y="343853"/>
                        </a:cubicBezTo>
                        <a:cubicBezTo>
                          <a:pt x="265048" y="234315"/>
                          <a:pt x="372681" y="143827"/>
                          <a:pt x="507936" y="88582"/>
                        </a:cubicBezTo>
                        <a:cubicBezTo>
                          <a:pt x="594613" y="52388"/>
                          <a:pt x="692721" y="43815"/>
                          <a:pt x="787018" y="36195"/>
                        </a:cubicBezTo>
                        <a:lnTo>
                          <a:pt x="796543" y="36195"/>
                        </a:lnTo>
                        <a:cubicBezTo>
                          <a:pt x="824166" y="33338"/>
                          <a:pt x="848931" y="32385"/>
                          <a:pt x="872743" y="32385"/>
                        </a:cubicBezTo>
                        <a:moveTo>
                          <a:pt x="872743" y="3810"/>
                        </a:moveTo>
                        <a:cubicBezTo>
                          <a:pt x="846073" y="3810"/>
                          <a:pt x="819403" y="4763"/>
                          <a:pt x="794638" y="6667"/>
                        </a:cubicBezTo>
                        <a:cubicBezTo>
                          <a:pt x="693673" y="15240"/>
                          <a:pt x="590803" y="23813"/>
                          <a:pt x="496506" y="61913"/>
                        </a:cubicBezTo>
                        <a:cubicBezTo>
                          <a:pt x="366966" y="115252"/>
                          <a:pt x="247903" y="205740"/>
                          <a:pt x="180276" y="330517"/>
                        </a:cubicBezTo>
                        <a:cubicBezTo>
                          <a:pt x="142176" y="404813"/>
                          <a:pt x="127888" y="486728"/>
                          <a:pt x="118363" y="569595"/>
                        </a:cubicBezTo>
                        <a:cubicBezTo>
                          <a:pt x="109791" y="634365"/>
                          <a:pt x="107886" y="705803"/>
                          <a:pt x="82168" y="768668"/>
                        </a:cubicBezTo>
                        <a:cubicBezTo>
                          <a:pt x="-8319" y="996315"/>
                          <a:pt x="-75947" y="1274445"/>
                          <a:pt x="171703" y="1426845"/>
                        </a:cubicBezTo>
                        <a:cubicBezTo>
                          <a:pt x="259333" y="1484948"/>
                          <a:pt x="366966" y="1486853"/>
                          <a:pt x="461263" y="1531620"/>
                        </a:cubicBezTo>
                        <a:cubicBezTo>
                          <a:pt x="519366" y="1558290"/>
                          <a:pt x="589851" y="1562100"/>
                          <a:pt x="622236" y="1613535"/>
                        </a:cubicBezTo>
                        <a:cubicBezTo>
                          <a:pt x="677481" y="1716405"/>
                          <a:pt x="600328" y="1819275"/>
                          <a:pt x="569848" y="1918335"/>
                        </a:cubicBezTo>
                        <a:cubicBezTo>
                          <a:pt x="549846" y="1995487"/>
                          <a:pt x="544131" y="2074545"/>
                          <a:pt x="526986" y="2152650"/>
                        </a:cubicBezTo>
                        <a:cubicBezTo>
                          <a:pt x="511746" y="2238375"/>
                          <a:pt x="501268" y="2332672"/>
                          <a:pt x="529843" y="2416493"/>
                        </a:cubicBezTo>
                        <a:cubicBezTo>
                          <a:pt x="568896" y="2519363"/>
                          <a:pt x="651763" y="2598420"/>
                          <a:pt x="707008" y="2692718"/>
                        </a:cubicBezTo>
                        <a:cubicBezTo>
                          <a:pt x="792733" y="2829878"/>
                          <a:pt x="940371" y="2893695"/>
                          <a:pt x="1081341" y="2957513"/>
                        </a:cubicBezTo>
                        <a:cubicBezTo>
                          <a:pt x="1211833" y="3014663"/>
                          <a:pt x="1351851" y="3062288"/>
                          <a:pt x="1492821" y="3070860"/>
                        </a:cubicBezTo>
                        <a:cubicBezTo>
                          <a:pt x="1596643" y="3094672"/>
                          <a:pt x="1622361" y="3224213"/>
                          <a:pt x="1620456" y="3315653"/>
                        </a:cubicBezTo>
                        <a:cubicBezTo>
                          <a:pt x="1623313" y="3366135"/>
                          <a:pt x="1626171" y="3413760"/>
                          <a:pt x="1623313" y="3464243"/>
                        </a:cubicBezTo>
                        <a:cubicBezTo>
                          <a:pt x="1606168" y="3812858"/>
                          <a:pt x="1188021" y="3596640"/>
                          <a:pt x="1018476" y="3928110"/>
                        </a:cubicBezTo>
                        <a:lnTo>
                          <a:pt x="1016571" y="3930968"/>
                        </a:lnTo>
                        <a:cubicBezTo>
                          <a:pt x="988948" y="3996690"/>
                          <a:pt x="915606" y="4128135"/>
                          <a:pt x="978471" y="4184333"/>
                        </a:cubicBezTo>
                        <a:cubicBezTo>
                          <a:pt x="1029906" y="4221480"/>
                          <a:pt x="1101343" y="4217670"/>
                          <a:pt x="1162303" y="4219575"/>
                        </a:cubicBezTo>
                        <a:cubicBezTo>
                          <a:pt x="1239456" y="4217670"/>
                          <a:pt x="1313751" y="4217670"/>
                          <a:pt x="1388999" y="4214813"/>
                        </a:cubicBezTo>
                        <a:cubicBezTo>
                          <a:pt x="1471866" y="4212908"/>
                          <a:pt x="1554733" y="4211955"/>
                          <a:pt x="1637601" y="4211955"/>
                        </a:cubicBezTo>
                        <a:cubicBezTo>
                          <a:pt x="1773808" y="4211955"/>
                          <a:pt x="1910016" y="4213860"/>
                          <a:pt x="2047176" y="4216718"/>
                        </a:cubicBezTo>
                        <a:cubicBezTo>
                          <a:pt x="2049081" y="4216718"/>
                          <a:pt x="2050986" y="4216718"/>
                          <a:pt x="2052891" y="4216718"/>
                        </a:cubicBezTo>
                        <a:cubicBezTo>
                          <a:pt x="2225293" y="4216718"/>
                          <a:pt x="2256726" y="4052888"/>
                          <a:pt x="2431986" y="4052888"/>
                        </a:cubicBezTo>
                        <a:cubicBezTo>
                          <a:pt x="2607246" y="4052888"/>
                          <a:pt x="2434843" y="4052888"/>
                          <a:pt x="2435796" y="4052888"/>
                        </a:cubicBezTo>
                        <a:cubicBezTo>
                          <a:pt x="2450084" y="4052888"/>
                          <a:pt x="2463418" y="4052888"/>
                          <a:pt x="2477706" y="4052888"/>
                        </a:cubicBezTo>
                        <a:cubicBezTo>
                          <a:pt x="2612009" y="4052888"/>
                          <a:pt x="2743453" y="4049078"/>
                          <a:pt x="2878709" y="4046220"/>
                        </a:cubicBezTo>
                        <a:cubicBezTo>
                          <a:pt x="2926334" y="4046220"/>
                          <a:pt x="2974911" y="4043363"/>
                          <a:pt x="3022536" y="4043363"/>
                        </a:cubicBezTo>
                        <a:cubicBezTo>
                          <a:pt x="3070161" y="4043363"/>
                          <a:pt x="3148266" y="4046220"/>
                          <a:pt x="3209226" y="4060508"/>
                        </a:cubicBezTo>
                        <a:cubicBezTo>
                          <a:pt x="3259709" y="4075747"/>
                          <a:pt x="3313049" y="4084320"/>
                          <a:pt x="3356864" y="4115753"/>
                        </a:cubicBezTo>
                        <a:cubicBezTo>
                          <a:pt x="3402584" y="4133850"/>
                          <a:pt x="3447351" y="4143375"/>
                          <a:pt x="3494024" y="4168140"/>
                        </a:cubicBezTo>
                        <a:cubicBezTo>
                          <a:pt x="3586416" y="4199573"/>
                          <a:pt x="3682618" y="4208145"/>
                          <a:pt x="3779774" y="4208145"/>
                        </a:cubicBezTo>
                        <a:cubicBezTo>
                          <a:pt x="3876928" y="4208145"/>
                          <a:pt x="3822636" y="4208145"/>
                          <a:pt x="3843591" y="4207193"/>
                        </a:cubicBezTo>
                        <a:cubicBezTo>
                          <a:pt x="3853116" y="4207193"/>
                          <a:pt x="3861689" y="4207193"/>
                          <a:pt x="3871214" y="4207193"/>
                        </a:cubicBezTo>
                        <a:cubicBezTo>
                          <a:pt x="4146486" y="4207193"/>
                          <a:pt x="4268406" y="3935730"/>
                          <a:pt x="4384611" y="3721418"/>
                        </a:cubicBezTo>
                        <a:cubicBezTo>
                          <a:pt x="4473194" y="3553778"/>
                          <a:pt x="4613211" y="3408997"/>
                          <a:pt x="4654169" y="3219450"/>
                        </a:cubicBezTo>
                        <a:cubicBezTo>
                          <a:pt x="4670361" y="3162300"/>
                          <a:pt x="4681791" y="3103245"/>
                          <a:pt x="4677981" y="3042285"/>
                        </a:cubicBezTo>
                        <a:cubicBezTo>
                          <a:pt x="4676076" y="2975610"/>
                          <a:pt x="4661789" y="2897505"/>
                          <a:pt x="4673219" y="2832735"/>
                        </a:cubicBezTo>
                        <a:cubicBezTo>
                          <a:pt x="4705604" y="2697480"/>
                          <a:pt x="4690364" y="2551747"/>
                          <a:pt x="4684649" y="2414588"/>
                        </a:cubicBezTo>
                        <a:cubicBezTo>
                          <a:pt x="4681791" y="2351722"/>
                          <a:pt x="4685601" y="2288858"/>
                          <a:pt x="4683696" y="2225993"/>
                        </a:cubicBezTo>
                        <a:cubicBezTo>
                          <a:pt x="4675124" y="2027873"/>
                          <a:pt x="4547489" y="1862137"/>
                          <a:pt x="4438904" y="1705928"/>
                        </a:cubicBezTo>
                        <a:cubicBezTo>
                          <a:pt x="4404614" y="1644968"/>
                          <a:pt x="4388421" y="1569720"/>
                          <a:pt x="4335081" y="1520190"/>
                        </a:cubicBezTo>
                        <a:cubicBezTo>
                          <a:pt x="4272216" y="1459230"/>
                          <a:pt x="4181728" y="1441133"/>
                          <a:pt x="4113149" y="1385887"/>
                        </a:cubicBezTo>
                        <a:cubicBezTo>
                          <a:pt x="4076001" y="1355408"/>
                          <a:pt x="4043616" y="1318260"/>
                          <a:pt x="4001706" y="1294448"/>
                        </a:cubicBezTo>
                        <a:cubicBezTo>
                          <a:pt x="3939793" y="1266825"/>
                          <a:pt x="3875024" y="1244918"/>
                          <a:pt x="3810253" y="1223962"/>
                        </a:cubicBezTo>
                        <a:cubicBezTo>
                          <a:pt x="3762628" y="1209675"/>
                          <a:pt x="3725481" y="1171575"/>
                          <a:pt x="3681666" y="1147762"/>
                        </a:cubicBezTo>
                        <a:cubicBezTo>
                          <a:pt x="3657853" y="1132523"/>
                          <a:pt x="3632136" y="1129665"/>
                          <a:pt x="3607371" y="1129665"/>
                        </a:cubicBezTo>
                        <a:cubicBezTo>
                          <a:pt x="3583559" y="1129665"/>
                          <a:pt x="3558793" y="1132523"/>
                          <a:pt x="3534981" y="1132523"/>
                        </a:cubicBezTo>
                        <a:cubicBezTo>
                          <a:pt x="3511168" y="1132523"/>
                          <a:pt x="3514026" y="1132523"/>
                          <a:pt x="3503549" y="1130618"/>
                        </a:cubicBezTo>
                        <a:cubicBezTo>
                          <a:pt x="3418776" y="1109662"/>
                          <a:pt x="3331146" y="1079183"/>
                          <a:pt x="3244468" y="1079183"/>
                        </a:cubicBezTo>
                        <a:cubicBezTo>
                          <a:pt x="3236849" y="1079183"/>
                          <a:pt x="3230181" y="1079183"/>
                          <a:pt x="3222561" y="1079183"/>
                        </a:cubicBezTo>
                        <a:cubicBezTo>
                          <a:pt x="3202559" y="1080135"/>
                          <a:pt x="3182556" y="1082993"/>
                          <a:pt x="3163506" y="1087755"/>
                        </a:cubicBezTo>
                        <a:cubicBezTo>
                          <a:pt x="3083496" y="1108710"/>
                          <a:pt x="2997771" y="1112520"/>
                          <a:pt x="2916809" y="1133475"/>
                        </a:cubicBezTo>
                        <a:cubicBezTo>
                          <a:pt x="2854896" y="1147762"/>
                          <a:pt x="2797746" y="1179195"/>
                          <a:pt x="2747264" y="1214437"/>
                        </a:cubicBezTo>
                        <a:cubicBezTo>
                          <a:pt x="2710116" y="1238250"/>
                          <a:pt x="2663443" y="1244918"/>
                          <a:pt x="2624391" y="1263968"/>
                        </a:cubicBezTo>
                        <a:cubicBezTo>
                          <a:pt x="2545334" y="1300162"/>
                          <a:pt x="2489136" y="1356360"/>
                          <a:pt x="2415793" y="1399223"/>
                        </a:cubicBezTo>
                        <a:cubicBezTo>
                          <a:pt x="2308161" y="1450658"/>
                          <a:pt x="2182431" y="1447800"/>
                          <a:pt x="2069083" y="1475423"/>
                        </a:cubicBezTo>
                        <a:cubicBezTo>
                          <a:pt x="2055749" y="1477328"/>
                          <a:pt x="2043366" y="1478280"/>
                          <a:pt x="2030031" y="1478280"/>
                        </a:cubicBezTo>
                        <a:cubicBezTo>
                          <a:pt x="1930018" y="1478280"/>
                          <a:pt x="1833816" y="1433512"/>
                          <a:pt x="1732851" y="1433512"/>
                        </a:cubicBezTo>
                        <a:cubicBezTo>
                          <a:pt x="1723326" y="1433512"/>
                          <a:pt x="1713801" y="1433512"/>
                          <a:pt x="1703324" y="1434465"/>
                        </a:cubicBezTo>
                        <a:cubicBezTo>
                          <a:pt x="1678558" y="1432560"/>
                          <a:pt x="1654746" y="1432560"/>
                          <a:pt x="1629981" y="1432560"/>
                        </a:cubicBezTo>
                        <a:cubicBezTo>
                          <a:pt x="1547113" y="1432560"/>
                          <a:pt x="1463293" y="1439228"/>
                          <a:pt x="1379474" y="1439228"/>
                        </a:cubicBezTo>
                        <a:cubicBezTo>
                          <a:pt x="1295653" y="1439228"/>
                          <a:pt x="1249933" y="1435418"/>
                          <a:pt x="1187068" y="1420178"/>
                        </a:cubicBezTo>
                        <a:cubicBezTo>
                          <a:pt x="1150873" y="1398270"/>
                          <a:pt x="1205166" y="1359218"/>
                          <a:pt x="1228978" y="1352550"/>
                        </a:cubicBezTo>
                        <a:cubicBezTo>
                          <a:pt x="1345183" y="1309687"/>
                          <a:pt x="1401381" y="1180148"/>
                          <a:pt x="1431861" y="1068705"/>
                        </a:cubicBezTo>
                        <a:cubicBezTo>
                          <a:pt x="1448053" y="984885"/>
                          <a:pt x="1403286" y="903923"/>
                          <a:pt x="1372806" y="826770"/>
                        </a:cubicBezTo>
                        <a:cubicBezTo>
                          <a:pt x="1336611" y="738188"/>
                          <a:pt x="1272793" y="656273"/>
                          <a:pt x="1192783" y="608648"/>
                        </a:cubicBezTo>
                        <a:cubicBezTo>
                          <a:pt x="1157541" y="587693"/>
                          <a:pt x="1114678" y="565785"/>
                          <a:pt x="1099438" y="525780"/>
                        </a:cubicBezTo>
                        <a:cubicBezTo>
                          <a:pt x="1069911" y="451485"/>
                          <a:pt x="1135633" y="386715"/>
                          <a:pt x="1160398" y="320992"/>
                        </a:cubicBezTo>
                        <a:cubicBezTo>
                          <a:pt x="1187068" y="246697"/>
                          <a:pt x="1205166" y="159067"/>
                          <a:pt x="1154683" y="92392"/>
                        </a:cubicBezTo>
                        <a:cubicBezTo>
                          <a:pt x="1081341" y="18097"/>
                          <a:pt x="973708" y="0"/>
                          <a:pt x="870838" y="0"/>
                        </a:cubicBezTo>
                        <a:lnTo>
                          <a:pt x="870838" y="0"/>
                        </a:lnTo>
                        <a:close/>
                      </a:path>
                    </a:pathLst>
                  </a:custGeom>
                  <a:solidFill>
                    <a:srgbClr val="04000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3600"/>
                  </a:p>
                </p:txBody>
              </p:sp>
            </p:grpSp>
          </p:grpSp>
          <p:sp>
            <p:nvSpPr>
              <p:cNvPr id="73" name="Walk1 1">
                <a:extLst>
                  <a:ext uri="{FF2B5EF4-FFF2-40B4-BE49-F238E27FC236}">
                    <a16:creationId xmlns:a16="http://schemas.microsoft.com/office/drawing/2014/main" id="{24187DBE-7206-8FC3-4AA6-E5A976895381}"/>
                  </a:ext>
                </a:extLst>
              </p:cNvPr>
              <p:cNvSpPr/>
              <p:nvPr/>
            </p:nvSpPr>
            <p:spPr>
              <a:xfrm>
                <a:off x="15965766" y="4962541"/>
                <a:ext cx="7469504" cy="7469504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74" name="EvalPt1">
                <a:extLst>
                  <a:ext uri="{FF2B5EF4-FFF2-40B4-BE49-F238E27FC236}">
                    <a16:creationId xmlns:a16="http://schemas.microsoft.com/office/drawing/2014/main" id="{7E8E40CB-FD0B-6E95-A4FE-43774FD70836}"/>
                  </a:ext>
                </a:extLst>
              </p:cNvPr>
              <p:cNvSpPr/>
              <p:nvPr/>
            </p:nvSpPr>
            <p:spPr>
              <a:xfrm>
                <a:off x="19616698" y="8613473"/>
                <a:ext cx="167640" cy="16764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75" name="Step0 1 1">
                <a:extLst>
                  <a:ext uri="{FF2B5EF4-FFF2-40B4-BE49-F238E27FC236}">
                    <a16:creationId xmlns:a16="http://schemas.microsoft.com/office/drawing/2014/main" id="{82FE114C-4E7A-79BD-F30C-F1770D9384C1}"/>
                  </a:ext>
                </a:extLst>
              </p:cNvPr>
              <p:cNvSpPr/>
              <p:nvPr/>
            </p:nvSpPr>
            <p:spPr>
              <a:xfrm flipV="1">
                <a:off x="15965766" y="9410538"/>
                <a:ext cx="176966" cy="1769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76" name="Walk1 2 1">
                <a:extLst>
                  <a:ext uri="{FF2B5EF4-FFF2-40B4-BE49-F238E27FC236}">
                    <a16:creationId xmlns:a16="http://schemas.microsoft.com/office/drawing/2014/main" id="{42EBA4AA-9CA6-0260-26D0-DEC74BA6A3C4}"/>
                  </a:ext>
                </a:extLst>
              </p:cNvPr>
              <p:cNvSpPr/>
              <p:nvPr/>
            </p:nvSpPr>
            <p:spPr>
              <a:xfrm>
                <a:off x="15102952" y="8508612"/>
                <a:ext cx="1902593" cy="1902593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77" name="Step0 2 1">
                <a:extLst>
                  <a:ext uri="{FF2B5EF4-FFF2-40B4-BE49-F238E27FC236}">
                    <a16:creationId xmlns:a16="http://schemas.microsoft.com/office/drawing/2014/main" id="{F60A8C46-5AA4-3B82-D0C8-B4E9DC00E375}"/>
                  </a:ext>
                </a:extLst>
              </p:cNvPr>
              <p:cNvSpPr/>
              <p:nvPr/>
            </p:nvSpPr>
            <p:spPr>
              <a:xfrm flipV="1">
                <a:off x="15014468" y="9255158"/>
                <a:ext cx="176966" cy="1769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78" name="Walk1 3 1">
                <a:extLst>
                  <a:ext uri="{FF2B5EF4-FFF2-40B4-BE49-F238E27FC236}">
                    <a16:creationId xmlns:a16="http://schemas.microsoft.com/office/drawing/2014/main" id="{EF2FCB8F-4264-20BB-5521-66285C7D214D}"/>
                  </a:ext>
                </a:extLst>
              </p:cNvPr>
              <p:cNvSpPr/>
              <p:nvPr/>
            </p:nvSpPr>
            <p:spPr>
              <a:xfrm>
                <a:off x="14514660" y="8726025"/>
                <a:ext cx="1176580" cy="1176580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79" name="Step0 3">
                <a:extLst>
                  <a:ext uri="{FF2B5EF4-FFF2-40B4-BE49-F238E27FC236}">
                    <a16:creationId xmlns:a16="http://schemas.microsoft.com/office/drawing/2014/main" id="{B1972132-6234-9DE4-3268-64D6B3138F1A}"/>
                  </a:ext>
                </a:extLst>
              </p:cNvPr>
              <p:cNvSpPr/>
              <p:nvPr/>
            </p:nvSpPr>
            <p:spPr>
              <a:xfrm flipV="1">
                <a:off x="15057888" y="5620607"/>
                <a:ext cx="176966" cy="1769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45" name="Walk1 3 2">
              <a:extLst>
                <a:ext uri="{FF2B5EF4-FFF2-40B4-BE49-F238E27FC236}">
                  <a16:creationId xmlns:a16="http://schemas.microsoft.com/office/drawing/2014/main" id="{DBB9F9A3-46ED-CA7A-CD05-C521F311C941}"/>
                </a:ext>
              </a:extLst>
            </p:cNvPr>
            <p:cNvSpPr/>
            <p:nvPr/>
          </p:nvSpPr>
          <p:spPr>
            <a:xfrm>
              <a:off x="15629892" y="8641215"/>
              <a:ext cx="996892" cy="996892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47" name="Step0 2 2">
              <a:extLst>
                <a:ext uri="{FF2B5EF4-FFF2-40B4-BE49-F238E27FC236}">
                  <a16:creationId xmlns:a16="http://schemas.microsoft.com/office/drawing/2014/main" id="{CDAEB4E6-B478-C7BF-B5DD-651BA1BAD373}"/>
                </a:ext>
              </a:extLst>
            </p:cNvPr>
            <p:cNvSpPr/>
            <p:nvPr/>
          </p:nvSpPr>
          <p:spPr>
            <a:xfrm flipV="1">
              <a:off x="16047365" y="9060983"/>
              <a:ext cx="158059" cy="15805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48" name="Step0 2 3">
              <a:extLst>
                <a:ext uri="{FF2B5EF4-FFF2-40B4-BE49-F238E27FC236}">
                  <a16:creationId xmlns:a16="http://schemas.microsoft.com/office/drawing/2014/main" id="{702346B5-8498-7532-B9FD-AB127EF51EDE}"/>
                </a:ext>
              </a:extLst>
            </p:cNvPr>
            <p:cNvSpPr/>
            <p:nvPr/>
          </p:nvSpPr>
          <p:spPr>
            <a:xfrm flipV="1">
              <a:off x="15847483" y="9520142"/>
              <a:ext cx="158059" cy="15805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1294323-D431-2491-574A-FAA53A958C8B}"/>
                </a:ext>
              </a:extLst>
            </p:cNvPr>
            <p:cNvSpPr/>
            <p:nvPr/>
          </p:nvSpPr>
          <p:spPr>
            <a:xfrm>
              <a:off x="15782833" y="9468929"/>
              <a:ext cx="287357" cy="28735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50" name="Walk1 2 2">
              <a:extLst>
                <a:ext uri="{FF2B5EF4-FFF2-40B4-BE49-F238E27FC236}">
                  <a16:creationId xmlns:a16="http://schemas.microsoft.com/office/drawing/2014/main" id="{C6F92BF0-CBD3-9799-B885-64E81A3B019E}"/>
                </a:ext>
              </a:extLst>
            </p:cNvPr>
            <p:cNvSpPr/>
            <p:nvPr/>
          </p:nvSpPr>
          <p:spPr>
            <a:xfrm>
              <a:off x="18683166" y="11080750"/>
              <a:ext cx="969918" cy="969918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55" name="Step0 2 4">
              <a:extLst>
                <a:ext uri="{FF2B5EF4-FFF2-40B4-BE49-F238E27FC236}">
                  <a16:creationId xmlns:a16="http://schemas.microsoft.com/office/drawing/2014/main" id="{7D087265-48C5-E772-43D0-EDA8C4C3EC6F}"/>
                </a:ext>
              </a:extLst>
            </p:cNvPr>
            <p:cNvSpPr/>
            <p:nvPr/>
          </p:nvSpPr>
          <p:spPr>
            <a:xfrm flipV="1">
              <a:off x="19089096" y="11486683"/>
              <a:ext cx="158059" cy="15805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0F26F1F-7091-D446-BC71-D2C0851A381A}"/>
                </a:ext>
              </a:extLst>
            </p:cNvPr>
            <p:cNvSpPr/>
            <p:nvPr/>
          </p:nvSpPr>
          <p:spPr>
            <a:xfrm>
              <a:off x="18966012" y="11924979"/>
              <a:ext cx="287357" cy="28735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57" name="Step0 2 5">
              <a:extLst>
                <a:ext uri="{FF2B5EF4-FFF2-40B4-BE49-F238E27FC236}">
                  <a16:creationId xmlns:a16="http://schemas.microsoft.com/office/drawing/2014/main" id="{CFC39736-54D3-CA95-1BA1-C3A08155666A}"/>
                </a:ext>
              </a:extLst>
            </p:cNvPr>
            <p:cNvSpPr/>
            <p:nvPr/>
          </p:nvSpPr>
          <p:spPr>
            <a:xfrm flipV="1">
              <a:off x="22212628" y="11520792"/>
              <a:ext cx="158059" cy="15805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58" name="Walk1 2 3">
              <a:extLst>
                <a:ext uri="{FF2B5EF4-FFF2-40B4-BE49-F238E27FC236}">
                  <a16:creationId xmlns:a16="http://schemas.microsoft.com/office/drawing/2014/main" id="{9109930E-77A2-A234-5CBF-98295633C9D4}"/>
                </a:ext>
              </a:extLst>
            </p:cNvPr>
            <p:cNvSpPr/>
            <p:nvPr/>
          </p:nvSpPr>
          <p:spPr>
            <a:xfrm>
              <a:off x="21520114" y="10794166"/>
              <a:ext cx="1543086" cy="1543086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60" name="Step0 2 6">
              <a:extLst>
                <a:ext uri="{FF2B5EF4-FFF2-40B4-BE49-F238E27FC236}">
                  <a16:creationId xmlns:a16="http://schemas.microsoft.com/office/drawing/2014/main" id="{62039EC1-40AA-F2D5-B6AB-5B904AED14A0}"/>
                </a:ext>
              </a:extLst>
            </p:cNvPr>
            <p:cNvSpPr/>
            <p:nvPr/>
          </p:nvSpPr>
          <p:spPr>
            <a:xfrm flipV="1">
              <a:off x="21730696" y="12078335"/>
              <a:ext cx="158059" cy="15805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61" name="Walk1 2 4">
              <a:extLst>
                <a:ext uri="{FF2B5EF4-FFF2-40B4-BE49-F238E27FC236}">
                  <a16:creationId xmlns:a16="http://schemas.microsoft.com/office/drawing/2014/main" id="{024658F2-A5C8-6686-2910-4DC7C9C74772}"/>
                </a:ext>
              </a:extLst>
            </p:cNvPr>
            <p:cNvSpPr/>
            <p:nvPr/>
          </p:nvSpPr>
          <p:spPr>
            <a:xfrm>
              <a:off x="21547146" y="11888245"/>
              <a:ext cx="519104" cy="519104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05BB464-80B9-2642-A704-0C6328C0B338}"/>
                </a:ext>
              </a:extLst>
            </p:cNvPr>
            <p:cNvSpPr/>
            <p:nvPr/>
          </p:nvSpPr>
          <p:spPr>
            <a:xfrm>
              <a:off x="21547146" y="12283449"/>
              <a:ext cx="287357" cy="28735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63" name="Step0 2 7">
              <a:extLst>
                <a:ext uri="{FF2B5EF4-FFF2-40B4-BE49-F238E27FC236}">
                  <a16:creationId xmlns:a16="http://schemas.microsoft.com/office/drawing/2014/main" id="{3F8C319E-DF4B-7F4D-97D2-796287538C35}"/>
                </a:ext>
              </a:extLst>
            </p:cNvPr>
            <p:cNvSpPr/>
            <p:nvPr/>
          </p:nvSpPr>
          <p:spPr>
            <a:xfrm flipV="1">
              <a:off x="22905141" y="6099036"/>
              <a:ext cx="158059" cy="15805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64" name="Walk1 2 5">
              <a:extLst>
                <a:ext uri="{FF2B5EF4-FFF2-40B4-BE49-F238E27FC236}">
                  <a16:creationId xmlns:a16="http://schemas.microsoft.com/office/drawing/2014/main" id="{AB10017A-3093-8A01-F645-25B7460EA6C8}"/>
                </a:ext>
              </a:extLst>
            </p:cNvPr>
            <p:cNvSpPr/>
            <p:nvPr/>
          </p:nvSpPr>
          <p:spPr>
            <a:xfrm>
              <a:off x="22765874" y="5972809"/>
              <a:ext cx="436592" cy="436592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0817CAC-91F6-DC87-691C-DD0575801BCF}"/>
                </a:ext>
              </a:extLst>
            </p:cNvPr>
            <p:cNvSpPr/>
            <p:nvPr/>
          </p:nvSpPr>
          <p:spPr>
            <a:xfrm>
              <a:off x="22957362" y="5861102"/>
              <a:ext cx="287357" cy="28735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7D7FD18-ACA5-8AF5-11A9-9E0D10EAF931}"/>
                </a:ext>
              </a:extLst>
            </p:cNvPr>
            <p:cNvGrpSpPr/>
            <p:nvPr/>
          </p:nvGrpSpPr>
          <p:grpSpPr>
            <a:xfrm>
              <a:off x="16320284" y="5991423"/>
              <a:ext cx="2563077" cy="2510463"/>
              <a:chOff x="14759788" y="5709089"/>
              <a:chExt cx="2869680" cy="2810772"/>
            </a:xfrm>
          </p:grpSpPr>
          <p:sp>
            <p:nvSpPr>
              <p:cNvPr id="68" name="Step0 1 1">
                <a:extLst>
                  <a:ext uri="{FF2B5EF4-FFF2-40B4-BE49-F238E27FC236}">
                    <a16:creationId xmlns:a16="http://schemas.microsoft.com/office/drawing/2014/main" id="{B6DBBAD9-EB49-721B-79A9-46E2A248D3BA}"/>
                  </a:ext>
                </a:extLst>
              </p:cNvPr>
              <p:cNvSpPr/>
              <p:nvPr/>
            </p:nvSpPr>
            <p:spPr>
              <a:xfrm flipV="1">
                <a:off x="16204099" y="7096657"/>
                <a:ext cx="176966" cy="1769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69" name="Walk1 2">
                <a:extLst>
                  <a:ext uri="{FF2B5EF4-FFF2-40B4-BE49-F238E27FC236}">
                    <a16:creationId xmlns:a16="http://schemas.microsoft.com/office/drawing/2014/main" id="{CEBA8E11-F67F-8238-285A-D7ABAE9461BD}"/>
                  </a:ext>
                </a:extLst>
              </p:cNvPr>
              <p:cNvSpPr/>
              <p:nvPr/>
            </p:nvSpPr>
            <p:spPr>
              <a:xfrm>
                <a:off x="14960020" y="5850413"/>
                <a:ext cx="2669448" cy="2669448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70" name="Step0 2">
                <a:extLst>
                  <a:ext uri="{FF2B5EF4-FFF2-40B4-BE49-F238E27FC236}">
                    <a16:creationId xmlns:a16="http://schemas.microsoft.com/office/drawing/2014/main" id="{3CCA9882-BEA6-2E57-EB99-3A2E1F142958}"/>
                  </a:ext>
                </a:extLst>
              </p:cNvPr>
              <p:cNvSpPr/>
              <p:nvPr/>
            </p:nvSpPr>
            <p:spPr>
              <a:xfrm flipV="1">
                <a:off x="15234855" y="6193379"/>
                <a:ext cx="176966" cy="1769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71" name="Walk1 3">
                <a:extLst>
                  <a:ext uri="{FF2B5EF4-FFF2-40B4-BE49-F238E27FC236}">
                    <a16:creationId xmlns:a16="http://schemas.microsoft.com/office/drawing/2014/main" id="{D4EAB229-3648-ADCC-DAD7-3C5CB1614E46}"/>
                  </a:ext>
                </a:extLst>
              </p:cNvPr>
              <p:cNvSpPr/>
              <p:nvPr/>
            </p:nvSpPr>
            <p:spPr>
              <a:xfrm>
                <a:off x="14759788" y="5709089"/>
                <a:ext cx="1145540" cy="1145540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C380729-C9B1-D0A8-C413-08053E349029}"/>
                </a:ext>
              </a:extLst>
            </p:cNvPr>
            <p:cNvSpPr/>
            <p:nvPr/>
          </p:nvSpPr>
          <p:spPr>
            <a:xfrm>
              <a:off x="16544502" y="5811679"/>
              <a:ext cx="287357" cy="287357"/>
            </a:xfrm>
            <a:prstGeom prst="rect">
              <a:avLst/>
            </a:prstGeom>
            <a:solidFill>
              <a:srgbClr val="6EBA7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6816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8295E-1BD9-8338-B412-97631F484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EEE5FA-F527-5765-0A15-83774CA8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2479001" cy="1892301"/>
          </a:xfrm>
        </p:spPr>
        <p:txBody>
          <a:bodyPr>
            <a:normAutofit/>
          </a:bodyPr>
          <a:lstStyle/>
          <a:p>
            <a:r>
              <a:rPr lang="en-US" dirty="0" err="1"/>
              <a:t>WoS</a:t>
            </a:r>
            <a:r>
              <a:rPr lang="en-US" dirty="0"/>
              <a:t> produces noisy estimations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2027E-A1D0-4E69-3521-7620D63175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57C5F9-7BCD-1E00-E8C4-69C4573008C9}"/>
              </a:ext>
            </a:extLst>
          </p:cNvPr>
          <p:cNvGrpSpPr/>
          <p:nvPr/>
        </p:nvGrpSpPr>
        <p:grpSpPr>
          <a:xfrm>
            <a:off x="254337" y="2595346"/>
            <a:ext cx="7685590" cy="7685590"/>
            <a:chOff x="12979670" y="1719916"/>
            <a:chExt cx="11404330" cy="11404330"/>
          </a:xfrm>
        </p:grpSpPr>
        <p:pic>
          <p:nvPicPr>
            <p:cNvPr id="6" name="Picture 5" descr="A purple and green rabbit&#10;&#10;AI-generated content may be incorrect.">
              <a:extLst>
                <a:ext uri="{FF2B5EF4-FFF2-40B4-BE49-F238E27FC236}">
                  <a16:creationId xmlns:a16="http://schemas.microsoft.com/office/drawing/2014/main" id="{1BA7A8CF-EFA1-B615-DC48-E63D4F179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79670" y="1719916"/>
              <a:ext cx="11404330" cy="11404330"/>
            </a:xfrm>
            <a:prstGeom prst="rect">
              <a:avLst/>
            </a:prstGeom>
          </p:spPr>
        </p:pic>
        <p:grpSp>
          <p:nvGrpSpPr>
            <p:cNvPr id="37" name="WoS">
              <a:extLst>
                <a:ext uri="{FF2B5EF4-FFF2-40B4-BE49-F238E27FC236}">
                  <a16:creationId xmlns:a16="http://schemas.microsoft.com/office/drawing/2014/main" id="{B1004B3B-1D01-7A62-D5D8-ACFE68CD770A}"/>
                </a:ext>
              </a:extLst>
            </p:cNvPr>
            <p:cNvGrpSpPr/>
            <p:nvPr/>
          </p:nvGrpSpPr>
          <p:grpSpPr>
            <a:xfrm>
              <a:off x="12979670" y="1719916"/>
              <a:ext cx="11404330" cy="11404330"/>
              <a:chOff x="631571" y="1012506"/>
              <a:chExt cx="4831080" cy="4831080"/>
            </a:xfrm>
          </p:grpSpPr>
          <p:sp>
            <p:nvSpPr>
              <p:cNvPr id="46" name="Alignment 1" hidden="1">
                <a:extLst>
                  <a:ext uri="{FF2B5EF4-FFF2-40B4-BE49-F238E27FC236}">
                    <a16:creationId xmlns:a16="http://schemas.microsoft.com/office/drawing/2014/main" id="{403205A3-08C7-AFCC-EE77-6DC720F14240}"/>
                  </a:ext>
                </a:extLst>
              </p:cNvPr>
              <p:cNvSpPr/>
              <p:nvPr/>
            </p:nvSpPr>
            <p:spPr>
              <a:xfrm>
                <a:off x="631571" y="1012506"/>
                <a:ext cx="4831080" cy="4831080"/>
              </a:xfrm>
              <a:custGeom>
                <a:avLst/>
                <a:gdLst>
                  <a:gd name="connsiteX0" fmla="*/ 0 w 4831080"/>
                  <a:gd name="connsiteY0" fmla="*/ 4831080 h 4831080"/>
                  <a:gd name="connsiteX1" fmla="*/ 4831080 w 4831080"/>
                  <a:gd name="connsiteY1" fmla="*/ 4831080 h 4831080"/>
                  <a:gd name="connsiteX2" fmla="*/ 4831080 w 4831080"/>
                  <a:gd name="connsiteY2" fmla="*/ 0 h 4831080"/>
                  <a:gd name="connsiteX3" fmla="*/ 0 w 4831080"/>
                  <a:gd name="connsiteY3" fmla="*/ 0 h 4831080"/>
                  <a:gd name="connsiteX4" fmla="*/ 0 w 4831080"/>
                  <a:gd name="connsiteY4" fmla="*/ 4831080 h 483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31080" h="4831080">
                    <a:moveTo>
                      <a:pt x="0" y="4831080"/>
                    </a:moveTo>
                    <a:lnTo>
                      <a:pt x="4831080" y="4831080"/>
                    </a:lnTo>
                    <a:lnTo>
                      <a:pt x="4831080" y="0"/>
                    </a:lnTo>
                    <a:lnTo>
                      <a:pt x="0" y="0"/>
                    </a:lnTo>
                    <a:lnTo>
                      <a:pt x="0" y="4831080"/>
                    </a:lnTo>
                    <a:close/>
                  </a:path>
                </a:pathLst>
              </a:custGeom>
              <a:solidFill>
                <a:srgbClr val="6EB6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grpSp>
            <p:nvGrpSpPr>
              <p:cNvPr id="47" name="Graphic 13">
                <a:extLst>
                  <a:ext uri="{FF2B5EF4-FFF2-40B4-BE49-F238E27FC236}">
                    <a16:creationId xmlns:a16="http://schemas.microsoft.com/office/drawing/2014/main" id="{6416E0B7-7EA6-AD00-9438-271A5235361E}"/>
                  </a:ext>
                </a:extLst>
              </p:cNvPr>
              <p:cNvGrpSpPr/>
              <p:nvPr/>
            </p:nvGrpSpPr>
            <p:grpSpPr>
              <a:xfrm>
                <a:off x="672275" y="1359216"/>
                <a:ext cx="4693255" cy="4219574"/>
                <a:chOff x="672275" y="1359216"/>
                <a:chExt cx="4693255" cy="4219574"/>
              </a:xfrm>
            </p:grpSpPr>
            <p:sp>
              <p:nvSpPr>
                <p:cNvPr id="48" name="Domain 1" hidden="1">
                  <a:extLst>
                    <a:ext uri="{FF2B5EF4-FFF2-40B4-BE49-F238E27FC236}">
                      <a16:creationId xmlns:a16="http://schemas.microsoft.com/office/drawing/2014/main" id="{DE1EF5C3-C10B-D994-C73C-50D0582816B6}"/>
                    </a:ext>
                  </a:extLst>
                </p:cNvPr>
                <p:cNvSpPr/>
                <p:nvPr/>
              </p:nvSpPr>
              <p:spPr>
                <a:xfrm>
                  <a:off x="688305" y="1380170"/>
                  <a:ext cx="4663714" cy="4183379"/>
                </a:xfrm>
                <a:custGeom>
                  <a:avLst/>
                  <a:gdLst>
                    <a:gd name="connsiteX0" fmla="*/ 1147226 w 4663714"/>
                    <a:gd name="connsiteY0" fmla="*/ 4183380 h 4183379"/>
                    <a:gd name="connsiteX1" fmla="*/ 1127223 w 4663714"/>
                    <a:gd name="connsiteY1" fmla="*/ 4183380 h 4183379"/>
                    <a:gd name="connsiteX2" fmla="*/ 971966 w 4663714"/>
                    <a:gd name="connsiteY2" fmla="*/ 4151948 h 4183379"/>
                    <a:gd name="connsiteX3" fmla="*/ 999588 w 4663714"/>
                    <a:gd name="connsiteY3" fmla="*/ 3947160 h 4183379"/>
                    <a:gd name="connsiteX4" fmla="*/ 1013876 w 4663714"/>
                    <a:gd name="connsiteY4" fmla="*/ 3915728 h 4183379"/>
                    <a:gd name="connsiteX5" fmla="*/ 1013876 w 4663714"/>
                    <a:gd name="connsiteY5" fmla="*/ 3913823 h 4183379"/>
                    <a:gd name="connsiteX6" fmla="*/ 1349156 w 4663714"/>
                    <a:gd name="connsiteY6" fmla="*/ 3699510 h 4183379"/>
                    <a:gd name="connsiteX7" fmla="*/ 1621571 w 4663714"/>
                    <a:gd name="connsiteY7" fmla="*/ 3444240 h 4183379"/>
                    <a:gd name="connsiteX8" fmla="*/ 1620618 w 4663714"/>
                    <a:gd name="connsiteY8" fmla="*/ 3314700 h 4183379"/>
                    <a:gd name="connsiteX9" fmla="*/ 1620618 w 4663714"/>
                    <a:gd name="connsiteY9" fmla="*/ 3294698 h 4183379"/>
                    <a:gd name="connsiteX10" fmla="*/ 1480601 w 4663714"/>
                    <a:gd name="connsiteY10" fmla="*/ 3036570 h 4183379"/>
                    <a:gd name="connsiteX11" fmla="*/ 1478696 w 4663714"/>
                    <a:gd name="connsiteY11" fmla="*/ 3036570 h 4183379"/>
                    <a:gd name="connsiteX12" fmla="*/ 1071978 w 4663714"/>
                    <a:gd name="connsiteY12" fmla="*/ 2925128 h 4183379"/>
                    <a:gd name="connsiteX13" fmla="*/ 1061501 w 4663714"/>
                    <a:gd name="connsiteY13" fmla="*/ 2920365 h 4183379"/>
                    <a:gd name="connsiteX14" fmla="*/ 704313 w 4663714"/>
                    <a:gd name="connsiteY14" fmla="*/ 2666048 h 4183379"/>
                    <a:gd name="connsiteX15" fmla="*/ 630971 w 4663714"/>
                    <a:gd name="connsiteY15" fmla="*/ 2559368 h 4183379"/>
                    <a:gd name="connsiteX16" fmla="*/ 529053 w 4663714"/>
                    <a:gd name="connsiteY16" fmla="*/ 2392680 h 4183379"/>
                    <a:gd name="connsiteX17" fmla="*/ 526196 w 4663714"/>
                    <a:gd name="connsiteY17" fmla="*/ 2136458 h 4183379"/>
                    <a:gd name="connsiteX18" fmla="*/ 544293 w 4663714"/>
                    <a:gd name="connsiteY18" fmla="*/ 2033588 h 4183379"/>
                    <a:gd name="connsiteX19" fmla="*/ 569058 w 4663714"/>
                    <a:gd name="connsiteY19" fmla="*/ 1903095 h 4183379"/>
                    <a:gd name="connsiteX20" fmla="*/ 597633 w 4663714"/>
                    <a:gd name="connsiteY20" fmla="*/ 1827848 h 4183379"/>
                    <a:gd name="connsiteX21" fmla="*/ 619541 w 4663714"/>
                    <a:gd name="connsiteY21" fmla="*/ 1587818 h 4183379"/>
                    <a:gd name="connsiteX22" fmla="*/ 619541 w 4663714"/>
                    <a:gd name="connsiteY22" fmla="*/ 1587818 h 4183379"/>
                    <a:gd name="connsiteX23" fmla="*/ 507146 w 4663714"/>
                    <a:gd name="connsiteY23" fmla="*/ 1520190 h 4183379"/>
                    <a:gd name="connsiteX24" fmla="*/ 452853 w 4663714"/>
                    <a:gd name="connsiteY24" fmla="*/ 1500188 h 4183379"/>
                    <a:gd name="connsiteX25" fmla="*/ 324266 w 4663714"/>
                    <a:gd name="connsiteY25" fmla="*/ 1457325 h 4183379"/>
                    <a:gd name="connsiteX26" fmla="*/ 165198 w 4663714"/>
                    <a:gd name="connsiteY26" fmla="*/ 1396365 h 4183379"/>
                    <a:gd name="connsiteX27" fmla="*/ 81378 w 4663714"/>
                    <a:gd name="connsiteY27" fmla="*/ 755333 h 4183379"/>
                    <a:gd name="connsiteX28" fmla="*/ 112811 w 4663714"/>
                    <a:gd name="connsiteY28" fmla="*/ 600075 h 4183379"/>
                    <a:gd name="connsiteX29" fmla="*/ 118526 w 4663714"/>
                    <a:gd name="connsiteY29" fmla="*/ 553403 h 4183379"/>
                    <a:gd name="connsiteX30" fmla="*/ 179486 w 4663714"/>
                    <a:gd name="connsiteY30" fmla="*/ 319088 h 4183379"/>
                    <a:gd name="connsiteX31" fmla="*/ 489048 w 4663714"/>
                    <a:gd name="connsiteY31" fmla="*/ 57150 h 4183379"/>
                    <a:gd name="connsiteX32" fmla="*/ 772893 w 4663714"/>
                    <a:gd name="connsiteY32" fmla="*/ 3810 h 4183379"/>
                    <a:gd name="connsiteX33" fmla="*/ 783371 w 4663714"/>
                    <a:gd name="connsiteY33" fmla="*/ 3810 h 4183379"/>
                    <a:gd name="connsiteX34" fmla="*/ 860523 w 4663714"/>
                    <a:gd name="connsiteY34" fmla="*/ 0 h 4183379"/>
                    <a:gd name="connsiteX35" fmla="*/ 1133891 w 4663714"/>
                    <a:gd name="connsiteY35" fmla="*/ 87630 h 4183379"/>
                    <a:gd name="connsiteX36" fmla="*/ 1137701 w 4663714"/>
                    <a:gd name="connsiteY36" fmla="*/ 301943 h 4183379"/>
                    <a:gd name="connsiteX37" fmla="*/ 1110078 w 4663714"/>
                    <a:gd name="connsiteY37" fmla="*/ 357188 h 4183379"/>
                    <a:gd name="connsiteX38" fmla="*/ 1076741 w 4663714"/>
                    <a:gd name="connsiteY38" fmla="*/ 516255 h 4183379"/>
                    <a:gd name="connsiteX39" fmla="*/ 1164371 w 4663714"/>
                    <a:gd name="connsiteY39" fmla="*/ 599123 h 4183379"/>
                    <a:gd name="connsiteX40" fmla="*/ 1175801 w 4663714"/>
                    <a:gd name="connsiteY40" fmla="*/ 605790 h 4183379"/>
                    <a:gd name="connsiteX41" fmla="*/ 1350108 w 4663714"/>
                    <a:gd name="connsiteY41" fmla="*/ 816293 h 4183379"/>
                    <a:gd name="connsiteX42" fmla="*/ 1366301 w 4663714"/>
                    <a:gd name="connsiteY42" fmla="*/ 856298 h 4183379"/>
                    <a:gd name="connsiteX43" fmla="*/ 1408211 w 4663714"/>
                    <a:gd name="connsiteY43" fmla="*/ 1049655 h 4183379"/>
                    <a:gd name="connsiteX44" fmla="*/ 1214853 w 4663714"/>
                    <a:gd name="connsiteY44" fmla="*/ 1323023 h 4183379"/>
                    <a:gd name="connsiteX45" fmla="*/ 1151036 w 4663714"/>
                    <a:gd name="connsiteY45" fmla="*/ 1381125 h 4183379"/>
                    <a:gd name="connsiteX46" fmla="*/ 1170086 w 4663714"/>
                    <a:gd name="connsiteY46" fmla="*/ 1415415 h 4183379"/>
                    <a:gd name="connsiteX47" fmla="*/ 1173896 w 4663714"/>
                    <a:gd name="connsiteY47" fmla="*/ 1417320 h 4183379"/>
                    <a:gd name="connsiteX48" fmla="*/ 1370111 w 4663714"/>
                    <a:gd name="connsiteY48" fmla="*/ 1436370 h 4183379"/>
                    <a:gd name="connsiteX49" fmla="*/ 1495841 w 4663714"/>
                    <a:gd name="connsiteY49" fmla="*/ 1432560 h 4183379"/>
                    <a:gd name="connsiteX50" fmla="*/ 1619666 w 4663714"/>
                    <a:gd name="connsiteY50" fmla="*/ 1428750 h 4183379"/>
                    <a:gd name="connsiteX51" fmla="*/ 1692056 w 4663714"/>
                    <a:gd name="connsiteY51" fmla="*/ 1430655 h 4183379"/>
                    <a:gd name="connsiteX52" fmla="*/ 1692056 w 4663714"/>
                    <a:gd name="connsiteY52" fmla="*/ 1430655 h 4183379"/>
                    <a:gd name="connsiteX53" fmla="*/ 1693008 w 4663714"/>
                    <a:gd name="connsiteY53" fmla="*/ 1430655 h 4183379"/>
                    <a:gd name="connsiteX54" fmla="*/ 1720631 w 4663714"/>
                    <a:gd name="connsiteY54" fmla="*/ 1429703 h 4183379"/>
                    <a:gd name="connsiteX55" fmla="*/ 1866363 w 4663714"/>
                    <a:gd name="connsiteY55" fmla="*/ 1451610 h 4183379"/>
                    <a:gd name="connsiteX56" fmla="*/ 2017811 w 4663714"/>
                    <a:gd name="connsiteY56" fmla="*/ 1474470 h 4183379"/>
                    <a:gd name="connsiteX57" fmla="*/ 2058768 w 4663714"/>
                    <a:gd name="connsiteY57" fmla="*/ 1471613 h 4183379"/>
                    <a:gd name="connsiteX58" fmla="*/ 2060673 w 4663714"/>
                    <a:gd name="connsiteY58" fmla="*/ 1471613 h 4183379"/>
                    <a:gd name="connsiteX59" fmla="*/ 2184498 w 4663714"/>
                    <a:gd name="connsiteY59" fmla="*/ 1449705 h 4183379"/>
                    <a:gd name="connsiteX60" fmla="*/ 2409288 w 4663714"/>
                    <a:gd name="connsiteY60" fmla="*/ 1393508 h 4183379"/>
                    <a:gd name="connsiteX61" fmla="*/ 2410241 w 4663714"/>
                    <a:gd name="connsiteY61" fmla="*/ 1393508 h 4183379"/>
                    <a:gd name="connsiteX62" fmla="*/ 2495013 w 4663714"/>
                    <a:gd name="connsiteY62" fmla="*/ 1335405 h 4183379"/>
                    <a:gd name="connsiteX63" fmla="*/ 2616934 w 4663714"/>
                    <a:gd name="connsiteY63" fmla="*/ 1258253 h 4183379"/>
                    <a:gd name="connsiteX64" fmla="*/ 2668368 w 4663714"/>
                    <a:gd name="connsiteY64" fmla="*/ 1239203 h 4183379"/>
                    <a:gd name="connsiteX65" fmla="*/ 2741711 w 4663714"/>
                    <a:gd name="connsiteY65" fmla="*/ 1207770 h 4183379"/>
                    <a:gd name="connsiteX66" fmla="*/ 2907446 w 4663714"/>
                    <a:gd name="connsiteY66" fmla="*/ 1128713 h 4183379"/>
                    <a:gd name="connsiteX67" fmla="*/ 3032223 w 4663714"/>
                    <a:gd name="connsiteY67" fmla="*/ 1104900 h 4183379"/>
                    <a:gd name="connsiteX68" fmla="*/ 3155096 w 4663714"/>
                    <a:gd name="connsiteY68" fmla="*/ 1082040 h 4183379"/>
                    <a:gd name="connsiteX69" fmla="*/ 3211293 w 4663714"/>
                    <a:gd name="connsiteY69" fmla="*/ 1074420 h 4183379"/>
                    <a:gd name="connsiteX70" fmla="*/ 3232248 w 4663714"/>
                    <a:gd name="connsiteY70" fmla="*/ 1074420 h 4183379"/>
                    <a:gd name="connsiteX71" fmla="*/ 3431321 w 4663714"/>
                    <a:gd name="connsiteY71" fmla="*/ 1110615 h 4183379"/>
                    <a:gd name="connsiteX72" fmla="*/ 3487518 w 4663714"/>
                    <a:gd name="connsiteY72" fmla="*/ 1125855 h 4183379"/>
                    <a:gd name="connsiteX73" fmla="*/ 3488471 w 4663714"/>
                    <a:gd name="connsiteY73" fmla="*/ 1125855 h 4183379"/>
                    <a:gd name="connsiteX74" fmla="*/ 3521809 w 4663714"/>
                    <a:gd name="connsiteY74" fmla="*/ 1128713 h 4183379"/>
                    <a:gd name="connsiteX75" fmla="*/ 3558956 w 4663714"/>
                    <a:gd name="connsiteY75" fmla="*/ 1126808 h 4183379"/>
                    <a:gd name="connsiteX76" fmla="*/ 3594198 w 4663714"/>
                    <a:gd name="connsiteY76" fmla="*/ 1124903 h 4183379"/>
                    <a:gd name="connsiteX77" fmla="*/ 3660873 w 4663714"/>
                    <a:gd name="connsiteY77" fmla="*/ 1141095 h 4183379"/>
                    <a:gd name="connsiteX78" fmla="*/ 3660873 w 4663714"/>
                    <a:gd name="connsiteY78" fmla="*/ 1141095 h 4183379"/>
                    <a:gd name="connsiteX79" fmla="*/ 3708498 w 4663714"/>
                    <a:gd name="connsiteY79" fmla="*/ 1171575 h 4183379"/>
                    <a:gd name="connsiteX80" fmla="*/ 3791366 w 4663714"/>
                    <a:gd name="connsiteY80" fmla="*/ 1217295 h 4183379"/>
                    <a:gd name="connsiteX81" fmla="*/ 3980913 w 4663714"/>
                    <a:gd name="connsiteY81" fmla="*/ 1286828 h 4183379"/>
                    <a:gd name="connsiteX82" fmla="*/ 4052351 w 4663714"/>
                    <a:gd name="connsiteY82" fmla="*/ 1343025 h 4183379"/>
                    <a:gd name="connsiteX83" fmla="*/ 4090451 w 4663714"/>
                    <a:gd name="connsiteY83" fmla="*/ 1376363 h 4183379"/>
                    <a:gd name="connsiteX84" fmla="*/ 4197131 w 4663714"/>
                    <a:gd name="connsiteY84" fmla="*/ 1439228 h 4183379"/>
                    <a:gd name="connsiteX85" fmla="*/ 4311431 w 4663714"/>
                    <a:gd name="connsiteY85" fmla="*/ 1510665 h 4183379"/>
                    <a:gd name="connsiteX86" fmla="*/ 4380963 w 4663714"/>
                    <a:gd name="connsiteY86" fmla="*/ 1625918 h 4183379"/>
                    <a:gd name="connsiteX87" fmla="*/ 4412396 w 4663714"/>
                    <a:gd name="connsiteY87" fmla="*/ 1692593 h 4183379"/>
                    <a:gd name="connsiteX88" fmla="*/ 4412396 w 4663714"/>
                    <a:gd name="connsiteY88" fmla="*/ 1693545 h 4183379"/>
                    <a:gd name="connsiteX89" fmla="*/ 4440019 w 4663714"/>
                    <a:gd name="connsiteY89" fmla="*/ 1733550 h 4183379"/>
                    <a:gd name="connsiteX90" fmla="*/ 4654331 w 4663714"/>
                    <a:gd name="connsiteY90" fmla="*/ 2206943 h 4183379"/>
                    <a:gd name="connsiteX91" fmla="*/ 4654331 w 4663714"/>
                    <a:gd name="connsiteY91" fmla="*/ 2296478 h 4183379"/>
                    <a:gd name="connsiteX92" fmla="*/ 4654331 w 4663714"/>
                    <a:gd name="connsiteY92" fmla="*/ 2395538 h 4183379"/>
                    <a:gd name="connsiteX93" fmla="*/ 4658141 w 4663714"/>
                    <a:gd name="connsiteY93" fmla="*/ 2463165 h 4183379"/>
                    <a:gd name="connsiteX94" fmla="*/ 4643854 w 4663714"/>
                    <a:gd name="connsiteY94" fmla="*/ 2809875 h 4183379"/>
                    <a:gd name="connsiteX95" fmla="*/ 4643854 w 4663714"/>
                    <a:gd name="connsiteY95" fmla="*/ 2957513 h 4183379"/>
                    <a:gd name="connsiteX96" fmla="*/ 4647663 w 4663714"/>
                    <a:gd name="connsiteY96" fmla="*/ 3022283 h 4183379"/>
                    <a:gd name="connsiteX97" fmla="*/ 4623851 w 4663714"/>
                    <a:gd name="connsiteY97" fmla="*/ 3195638 h 4183379"/>
                    <a:gd name="connsiteX98" fmla="*/ 4459069 w 4663714"/>
                    <a:gd name="connsiteY98" fmla="*/ 3526155 h 4183379"/>
                    <a:gd name="connsiteX99" fmla="*/ 4355246 w 4663714"/>
                    <a:gd name="connsiteY99" fmla="*/ 3694748 h 4183379"/>
                    <a:gd name="connsiteX100" fmla="*/ 4327623 w 4663714"/>
                    <a:gd name="connsiteY100" fmla="*/ 3746183 h 4183379"/>
                    <a:gd name="connsiteX101" fmla="*/ 3855184 w 4663714"/>
                    <a:gd name="connsiteY101" fmla="*/ 4172903 h 4183379"/>
                    <a:gd name="connsiteX102" fmla="*/ 3828513 w 4663714"/>
                    <a:gd name="connsiteY102" fmla="*/ 4172903 h 4183379"/>
                    <a:gd name="connsiteX103" fmla="*/ 3827561 w 4663714"/>
                    <a:gd name="connsiteY103" fmla="*/ 4172903 h 4183379"/>
                    <a:gd name="connsiteX104" fmla="*/ 3764696 w 4663714"/>
                    <a:gd name="connsiteY104" fmla="*/ 4173855 h 4183379"/>
                    <a:gd name="connsiteX105" fmla="*/ 3484661 w 4663714"/>
                    <a:gd name="connsiteY105" fmla="*/ 4134803 h 4183379"/>
                    <a:gd name="connsiteX106" fmla="*/ 3395126 w 4663714"/>
                    <a:gd name="connsiteY106" fmla="*/ 4099560 h 4183379"/>
                    <a:gd name="connsiteX107" fmla="*/ 3348453 w 4663714"/>
                    <a:gd name="connsiteY107" fmla="*/ 4083368 h 4183379"/>
                    <a:gd name="connsiteX108" fmla="*/ 3230343 w 4663714"/>
                    <a:gd name="connsiteY108" fmla="*/ 4036695 h 4183379"/>
                    <a:gd name="connsiteX109" fmla="*/ 3197959 w 4663714"/>
                    <a:gd name="connsiteY109" fmla="*/ 4028123 h 4183379"/>
                    <a:gd name="connsiteX110" fmla="*/ 3007459 w 4663714"/>
                    <a:gd name="connsiteY110" fmla="*/ 4010025 h 4183379"/>
                    <a:gd name="connsiteX111" fmla="*/ 2921734 w 4663714"/>
                    <a:gd name="connsiteY111" fmla="*/ 4010978 h 4183379"/>
                    <a:gd name="connsiteX112" fmla="*/ 2862678 w 4663714"/>
                    <a:gd name="connsiteY112" fmla="*/ 4011930 h 4183379"/>
                    <a:gd name="connsiteX113" fmla="*/ 2746473 w 4663714"/>
                    <a:gd name="connsiteY113" fmla="*/ 4013835 h 4183379"/>
                    <a:gd name="connsiteX114" fmla="*/ 2462628 w 4663714"/>
                    <a:gd name="connsiteY114" fmla="*/ 4017645 h 4183379"/>
                    <a:gd name="connsiteX115" fmla="*/ 2420718 w 4663714"/>
                    <a:gd name="connsiteY115" fmla="*/ 4017645 h 4183379"/>
                    <a:gd name="connsiteX116" fmla="*/ 2416909 w 4663714"/>
                    <a:gd name="connsiteY116" fmla="*/ 4017645 h 4183379"/>
                    <a:gd name="connsiteX117" fmla="*/ 2215931 w 4663714"/>
                    <a:gd name="connsiteY117" fmla="*/ 4103370 h 4183379"/>
                    <a:gd name="connsiteX118" fmla="*/ 2036861 w 4663714"/>
                    <a:gd name="connsiteY118" fmla="*/ 4181475 h 4183379"/>
                    <a:gd name="connsiteX119" fmla="*/ 2032098 w 4663714"/>
                    <a:gd name="connsiteY119" fmla="*/ 4181475 h 4183379"/>
                    <a:gd name="connsiteX120" fmla="*/ 1622523 w 4663714"/>
                    <a:gd name="connsiteY120" fmla="*/ 4176713 h 4183379"/>
                    <a:gd name="connsiteX121" fmla="*/ 1372968 w 4663714"/>
                    <a:gd name="connsiteY121" fmla="*/ 4179570 h 4183379"/>
                    <a:gd name="connsiteX122" fmla="*/ 1266288 w 4663714"/>
                    <a:gd name="connsiteY122" fmla="*/ 4181475 h 4183379"/>
                    <a:gd name="connsiteX123" fmla="*/ 1146273 w 4663714"/>
                    <a:gd name="connsiteY123" fmla="*/ 4183380 h 4183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</a:cxnLst>
                  <a:rect l="l" t="t" r="r" b="b"/>
                  <a:pathLst>
                    <a:path w="4663714" h="4183379">
                      <a:moveTo>
                        <a:pt x="1147226" y="4183380"/>
                      </a:moveTo>
                      <a:cubicBezTo>
                        <a:pt x="1140558" y="4183380"/>
                        <a:pt x="1133891" y="4183380"/>
                        <a:pt x="1127223" y="4183380"/>
                      </a:cubicBezTo>
                      <a:cubicBezTo>
                        <a:pt x="1073883" y="4183380"/>
                        <a:pt x="1013876" y="4182428"/>
                        <a:pt x="971966" y="4151948"/>
                      </a:cubicBezTo>
                      <a:cubicBezTo>
                        <a:pt x="926246" y="4110038"/>
                        <a:pt x="971013" y="4011930"/>
                        <a:pt x="999588" y="3947160"/>
                      </a:cubicBezTo>
                      <a:cubicBezTo>
                        <a:pt x="1004351" y="3935730"/>
                        <a:pt x="1010066" y="3925253"/>
                        <a:pt x="1013876" y="3915728"/>
                      </a:cubicBezTo>
                      <a:lnTo>
                        <a:pt x="1013876" y="3913823"/>
                      </a:lnTo>
                      <a:cubicBezTo>
                        <a:pt x="1093886" y="3761423"/>
                        <a:pt x="1223426" y="3729990"/>
                        <a:pt x="1349156" y="3699510"/>
                      </a:cubicBezTo>
                      <a:cubicBezTo>
                        <a:pt x="1484411" y="3667125"/>
                        <a:pt x="1612046" y="3636645"/>
                        <a:pt x="1621571" y="3444240"/>
                      </a:cubicBezTo>
                      <a:cubicBezTo>
                        <a:pt x="1624428" y="3399473"/>
                        <a:pt x="1621571" y="3358515"/>
                        <a:pt x="1620618" y="3314700"/>
                      </a:cubicBezTo>
                      <a:lnTo>
                        <a:pt x="1620618" y="3294698"/>
                      </a:lnTo>
                      <a:cubicBezTo>
                        <a:pt x="1621571" y="3187065"/>
                        <a:pt x="1586328" y="3061335"/>
                        <a:pt x="1480601" y="3036570"/>
                      </a:cubicBezTo>
                      <a:cubicBezTo>
                        <a:pt x="1480601" y="3036570"/>
                        <a:pt x="1478696" y="3036570"/>
                        <a:pt x="1478696" y="3036570"/>
                      </a:cubicBezTo>
                      <a:cubicBezTo>
                        <a:pt x="1358681" y="3028950"/>
                        <a:pt x="1229141" y="2993708"/>
                        <a:pt x="1071978" y="2925128"/>
                      </a:cubicBezTo>
                      <a:lnTo>
                        <a:pt x="1061501" y="2920365"/>
                      </a:lnTo>
                      <a:cubicBezTo>
                        <a:pt x="925293" y="2859405"/>
                        <a:pt x="785276" y="2795588"/>
                        <a:pt x="704313" y="2666048"/>
                      </a:cubicBezTo>
                      <a:cubicBezTo>
                        <a:pt x="682406" y="2628900"/>
                        <a:pt x="656688" y="2593658"/>
                        <a:pt x="630971" y="2559368"/>
                      </a:cubicBezTo>
                      <a:cubicBezTo>
                        <a:pt x="591918" y="2506980"/>
                        <a:pt x="551913" y="2453640"/>
                        <a:pt x="529053" y="2392680"/>
                      </a:cubicBezTo>
                      <a:cubicBezTo>
                        <a:pt x="501431" y="2312670"/>
                        <a:pt x="511908" y="2222183"/>
                        <a:pt x="526196" y="2136458"/>
                      </a:cubicBezTo>
                      <a:cubicBezTo>
                        <a:pt x="533816" y="2102168"/>
                        <a:pt x="538578" y="2067878"/>
                        <a:pt x="544293" y="2033588"/>
                      </a:cubicBezTo>
                      <a:cubicBezTo>
                        <a:pt x="550961" y="1990725"/>
                        <a:pt x="557628" y="1945958"/>
                        <a:pt x="569058" y="1903095"/>
                      </a:cubicBezTo>
                      <a:cubicBezTo>
                        <a:pt x="576678" y="1878330"/>
                        <a:pt x="587156" y="1853565"/>
                        <a:pt x="597633" y="1827848"/>
                      </a:cubicBezTo>
                      <a:cubicBezTo>
                        <a:pt x="630018" y="1750695"/>
                        <a:pt x="663356" y="1670685"/>
                        <a:pt x="619541" y="1587818"/>
                      </a:cubicBezTo>
                      <a:cubicBezTo>
                        <a:pt x="619541" y="1587818"/>
                        <a:pt x="619541" y="1587818"/>
                        <a:pt x="619541" y="1587818"/>
                      </a:cubicBezTo>
                      <a:cubicBezTo>
                        <a:pt x="594776" y="1547813"/>
                        <a:pt x="550008" y="1533525"/>
                        <a:pt x="507146" y="1520190"/>
                      </a:cubicBezTo>
                      <a:cubicBezTo>
                        <a:pt x="489048" y="1514475"/>
                        <a:pt x="469998" y="1508760"/>
                        <a:pt x="452853" y="1500188"/>
                      </a:cubicBezTo>
                      <a:cubicBezTo>
                        <a:pt x="410943" y="1480185"/>
                        <a:pt x="367128" y="1468755"/>
                        <a:pt x="324266" y="1457325"/>
                      </a:cubicBezTo>
                      <a:cubicBezTo>
                        <a:pt x="267116" y="1442085"/>
                        <a:pt x="212823" y="1427798"/>
                        <a:pt x="165198" y="1396365"/>
                      </a:cubicBezTo>
                      <a:cubicBezTo>
                        <a:pt x="-75784" y="1247775"/>
                        <a:pt x="-6252" y="975360"/>
                        <a:pt x="81378" y="755333"/>
                      </a:cubicBezTo>
                      <a:cubicBezTo>
                        <a:pt x="101381" y="705803"/>
                        <a:pt x="107096" y="651510"/>
                        <a:pt x="112811" y="600075"/>
                      </a:cubicBezTo>
                      <a:cubicBezTo>
                        <a:pt x="114716" y="583883"/>
                        <a:pt x="116621" y="568643"/>
                        <a:pt x="118526" y="553403"/>
                      </a:cubicBezTo>
                      <a:cubicBezTo>
                        <a:pt x="128051" y="475298"/>
                        <a:pt x="141386" y="393383"/>
                        <a:pt x="179486" y="319088"/>
                      </a:cubicBezTo>
                      <a:cubicBezTo>
                        <a:pt x="240446" y="206693"/>
                        <a:pt x="349983" y="114300"/>
                        <a:pt x="489048" y="57150"/>
                      </a:cubicBezTo>
                      <a:cubicBezTo>
                        <a:pt x="577631" y="20955"/>
                        <a:pt x="676691" y="11430"/>
                        <a:pt x="772893" y="3810"/>
                      </a:cubicBezTo>
                      <a:lnTo>
                        <a:pt x="783371" y="3810"/>
                      </a:lnTo>
                      <a:cubicBezTo>
                        <a:pt x="810993" y="953"/>
                        <a:pt x="836711" y="0"/>
                        <a:pt x="860523" y="0"/>
                      </a:cubicBezTo>
                      <a:cubicBezTo>
                        <a:pt x="985301" y="0"/>
                        <a:pt x="1074836" y="28575"/>
                        <a:pt x="1133891" y="87630"/>
                      </a:cubicBezTo>
                      <a:cubicBezTo>
                        <a:pt x="1182468" y="152400"/>
                        <a:pt x="1159608" y="240983"/>
                        <a:pt x="1137701" y="301943"/>
                      </a:cubicBezTo>
                      <a:cubicBezTo>
                        <a:pt x="1131033" y="320040"/>
                        <a:pt x="1120556" y="338138"/>
                        <a:pt x="1110078" y="357188"/>
                      </a:cubicBezTo>
                      <a:cubicBezTo>
                        <a:pt x="1083408" y="403860"/>
                        <a:pt x="1053881" y="457200"/>
                        <a:pt x="1076741" y="516255"/>
                      </a:cubicBezTo>
                      <a:cubicBezTo>
                        <a:pt x="1091981" y="556260"/>
                        <a:pt x="1131033" y="579120"/>
                        <a:pt x="1164371" y="599123"/>
                      </a:cubicBezTo>
                      <a:cubicBezTo>
                        <a:pt x="1168181" y="601028"/>
                        <a:pt x="1171991" y="603885"/>
                        <a:pt x="1175801" y="605790"/>
                      </a:cubicBezTo>
                      <a:cubicBezTo>
                        <a:pt x="1249143" y="649605"/>
                        <a:pt x="1312961" y="725805"/>
                        <a:pt x="1350108" y="816293"/>
                      </a:cubicBezTo>
                      <a:cubicBezTo>
                        <a:pt x="1354871" y="829628"/>
                        <a:pt x="1360586" y="842963"/>
                        <a:pt x="1366301" y="856298"/>
                      </a:cubicBezTo>
                      <a:cubicBezTo>
                        <a:pt x="1392971" y="919163"/>
                        <a:pt x="1420593" y="983932"/>
                        <a:pt x="1408211" y="1049655"/>
                      </a:cubicBezTo>
                      <a:cubicBezTo>
                        <a:pt x="1365348" y="1201103"/>
                        <a:pt x="1302483" y="1290638"/>
                        <a:pt x="1214853" y="1323023"/>
                      </a:cubicBezTo>
                      <a:cubicBezTo>
                        <a:pt x="1193898" y="1328738"/>
                        <a:pt x="1154846" y="1353503"/>
                        <a:pt x="1151036" y="1381125"/>
                      </a:cubicBezTo>
                      <a:cubicBezTo>
                        <a:pt x="1150083" y="1388745"/>
                        <a:pt x="1151036" y="1403985"/>
                        <a:pt x="1170086" y="1415415"/>
                      </a:cubicBezTo>
                      <a:cubicBezTo>
                        <a:pt x="1171038" y="1415415"/>
                        <a:pt x="1172943" y="1416368"/>
                        <a:pt x="1173896" y="1417320"/>
                      </a:cubicBezTo>
                      <a:cubicBezTo>
                        <a:pt x="1230093" y="1430655"/>
                        <a:pt x="1292006" y="1436370"/>
                        <a:pt x="1370111" y="1436370"/>
                      </a:cubicBezTo>
                      <a:cubicBezTo>
                        <a:pt x="1448216" y="1436370"/>
                        <a:pt x="1454883" y="1434465"/>
                        <a:pt x="1495841" y="1432560"/>
                      </a:cubicBezTo>
                      <a:cubicBezTo>
                        <a:pt x="1536798" y="1430655"/>
                        <a:pt x="1578708" y="1428750"/>
                        <a:pt x="1619666" y="1428750"/>
                      </a:cubicBezTo>
                      <a:cubicBezTo>
                        <a:pt x="1660623" y="1428750"/>
                        <a:pt x="1670148" y="1428750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3008" y="1430655"/>
                      </a:cubicBezTo>
                      <a:cubicBezTo>
                        <a:pt x="1701581" y="1430655"/>
                        <a:pt x="1711106" y="1429703"/>
                        <a:pt x="1720631" y="1429703"/>
                      </a:cubicBezTo>
                      <a:cubicBezTo>
                        <a:pt x="1769208" y="1429703"/>
                        <a:pt x="1818738" y="1441133"/>
                        <a:pt x="1866363" y="1451610"/>
                      </a:cubicBezTo>
                      <a:cubicBezTo>
                        <a:pt x="1914941" y="1463040"/>
                        <a:pt x="1966376" y="1474470"/>
                        <a:pt x="2017811" y="1474470"/>
                      </a:cubicBezTo>
                      <a:cubicBezTo>
                        <a:pt x="2032098" y="1474470"/>
                        <a:pt x="2045433" y="1474470"/>
                        <a:pt x="2058768" y="1471613"/>
                      </a:cubicBezTo>
                      <a:cubicBezTo>
                        <a:pt x="2058768" y="1471613"/>
                        <a:pt x="2059721" y="1471613"/>
                        <a:pt x="2060673" y="1471613"/>
                      </a:cubicBezTo>
                      <a:cubicBezTo>
                        <a:pt x="2100678" y="1462088"/>
                        <a:pt x="2143541" y="1455420"/>
                        <a:pt x="2184498" y="1449705"/>
                      </a:cubicBezTo>
                      <a:cubicBezTo>
                        <a:pt x="2259746" y="1439228"/>
                        <a:pt x="2338803" y="1427798"/>
                        <a:pt x="2409288" y="1393508"/>
                      </a:cubicBezTo>
                      <a:cubicBezTo>
                        <a:pt x="2409288" y="1393508"/>
                        <a:pt x="2409288" y="1393508"/>
                        <a:pt x="2410241" y="1393508"/>
                      </a:cubicBezTo>
                      <a:cubicBezTo>
                        <a:pt x="2440721" y="1375410"/>
                        <a:pt x="2468343" y="1355408"/>
                        <a:pt x="2495013" y="1335405"/>
                      </a:cubicBezTo>
                      <a:cubicBezTo>
                        <a:pt x="2534066" y="1306830"/>
                        <a:pt x="2571213" y="1279208"/>
                        <a:pt x="2616934" y="1258253"/>
                      </a:cubicBezTo>
                      <a:cubicBezTo>
                        <a:pt x="2633126" y="1250633"/>
                        <a:pt x="2650271" y="1244918"/>
                        <a:pt x="2668368" y="1239203"/>
                      </a:cubicBezTo>
                      <a:cubicBezTo>
                        <a:pt x="2693134" y="1231583"/>
                        <a:pt x="2718851" y="1223010"/>
                        <a:pt x="2741711" y="1207770"/>
                      </a:cubicBezTo>
                      <a:cubicBezTo>
                        <a:pt x="2800766" y="1165860"/>
                        <a:pt x="2855059" y="1140143"/>
                        <a:pt x="2907446" y="1128713"/>
                      </a:cubicBezTo>
                      <a:cubicBezTo>
                        <a:pt x="2948403" y="1118235"/>
                        <a:pt x="2990313" y="1111568"/>
                        <a:pt x="3032223" y="1104900"/>
                      </a:cubicBezTo>
                      <a:cubicBezTo>
                        <a:pt x="3072228" y="1099185"/>
                        <a:pt x="3114138" y="1092518"/>
                        <a:pt x="3155096" y="1082040"/>
                      </a:cubicBezTo>
                      <a:cubicBezTo>
                        <a:pt x="3173193" y="1078230"/>
                        <a:pt x="3191291" y="1075373"/>
                        <a:pt x="3211293" y="1074420"/>
                      </a:cubicBezTo>
                      <a:cubicBezTo>
                        <a:pt x="3217961" y="1074420"/>
                        <a:pt x="3225581" y="1074420"/>
                        <a:pt x="3232248" y="1074420"/>
                      </a:cubicBezTo>
                      <a:cubicBezTo>
                        <a:pt x="3297971" y="1074420"/>
                        <a:pt x="3365598" y="1092518"/>
                        <a:pt x="3431321" y="1110615"/>
                      </a:cubicBezTo>
                      <a:cubicBezTo>
                        <a:pt x="3450371" y="1115378"/>
                        <a:pt x="3469421" y="1121093"/>
                        <a:pt x="3487518" y="1125855"/>
                      </a:cubicBezTo>
                      <a:cubicBezTo>
                        <a:pt x="3487518" y="1125855"/>
                        <a:pt x="3487518" y="1125855"/>
                        <a:pt x="3488471" y="1125855"/>
                      </a:cubicBezTo>
                      <a:cubicBezTo>
                        <a:pt x="3498948" y="1127760"/>
                        <a:pt x="3509426" y="1128713"/>
                        <a:pt x="3521809" y="1128713"/>
                      </a:cubicBezTo>
                      <a:cubicBezTo>
                        <a:pt x="3534191" y="1128713"/>
                        <a:pt x="3546573" y="1128713"/>
                        <a:pt x="3558956" y="1126808"/>
                      </a:cubicBezTo>
                      <a:cubicBezTo>
                        <a:pt x="3571338" y="1126808"/>
                        <a:pt x="3582768" y="1124903"/>
                        <a:pt x="3594198" y="1124903"/>
                      </a:cubicBezTo>
                      <a:cubicBezTo>
                        <a:pt x="3622773" y="1124903"/>
                        <a:pt x="3642776" y="1129665"/>
                        <a:pt x="3660873" y="1141095"/>
                      </a:cubicBezTo>
                      <a:cubicBezTo>
                        <a:pt x="3660873" y="1141095"/>
                        <a:pt x="3660873" y="1141095"/>
                        <a:pt x="3660873" y="1141095"/>
                      </a:cubicBezTo>
                      <a:cubicBezTo>
                        <a:pt x="3677066" y="1149668"/>
                        <a:pt x="3692306" y="1160145"/>
                        <a:pt x="3708498" y="1171575"/>
                      </a:cubicBezTo>
                      <a:cubicBezTo>
                        <a:pt x="3734216" y="1189673"/>
                        <a:pt x="3759934" y="1207770"/>
                        <a:pt x="3791366" y="1217295"/>
                      </a:cubicBezTo>
                      <a:cubicBezTo>
                        <a:pt x="3859946" y="1240155"/>
                        <a:pt x="3921859" y="1261110"/>
                        <a:pt x="3980913" y="1286828"/>
                      </a:cubicBezTo>
                      <a:cubicBezTo>
                        <a:pt x="4006631" y="1301115"/>
                        <a:pt x="4028538" y="1322070"/>
                        <a:pt x="4052351" y="1343025"/>
                      </a:cubicBezTo>
                      <a:cubicBezTo>
                        <a:pt x="4064734" y="1354455"/>
                        <a:pt x="4077116" y="1365885"/>
                        <a:pt x="4090451" y="1376363"/>
                      </a:cubicBezTo>
                      <a:cubicBezTo>
                        <a:pt x="4122836" y="1403033"/>
                        <a:pt x="4160936" y="1421130"/>
                        <a:pt x="4197131" y="1439228"/>
                      </a:cubicBezTo>
                      <a:cubicBezTo>
                        <a:pt x="4239041" y="1460183"/>
                        <a:pt x="4279046" y="1479233"/>
                        <a:pt x="4311431" y="1510665"/>
                      </a:cubicBezTo>
                      <a:cubicBezTo>
                        <a:pt x="4344769" y="1541145"/>
                        <a:pt x="4362866" y="1583055"/>
                        <a:pt x="4380963" y="1625918"/>
                      </a:cubicBezTo>
                      <a:cubicBezTo>
                        <a:pt x="4390488" y="1647825"/>
                        <a:pt x="4400013" y="1670685"/>
                        <a:pt x="4412396" y="1692593"/>
                      </a:cubicBezTo>
                      <a:cubicBezTo>
                        <a:pt x="4412396" y="1692593"/>
                        <a:pt x="4412396" y="1692593"/>
                        <a:pt x="4412396" y="1693545"/>
                      </a:cubicBezTo>
                      <a:cubicBezTo>
                        <a:pt x="4421921" y="1706880"/>
                        <a:pt x="4430494" y="1720215"/>
                        <a:pt x="4440019" y="1733550"/>
                      </a:cubicBezTo>
                      <a:cubicBezTo>
                        <a:pt x="4541936" y="1879283"/>
                        <a:pt x="4646711" y="2028825"/>
                        <a:pt x="4654331" y="2206943"/>
                      </a:cubicBezTo>
                      <a:cubicBezTo>
                        <a:pt x="4655284" y="2236470"/>
                        <a:pt x="4654331" y="2266950"/>
                        <a:pt x="4654331" y="2296478"/>
                      </a:cubicBezTo>
                      <a:cubicBezTo>
                        <a:pt x="4654331" y="2328863"/>
                        <a:pt x="4654331" y="2362200"/>
                        <a:pt x="4654331" y="2395538"/>
                      </a:cubicBezTo>
                      <a:cubicBezTo>
                        <a:pt x="4655284" y="2417445"/>
                        <a:pt x="4656236" y="2440305"/>
                        <a:pt x="4658141" y="2463165"/>
                      </a:cubicBezTo>
                      <a:cubicBezTo>
                        <a:pt x="4664809" y="2578418"/>
                        <a:pt x="4670523" y="2698433"/>
                        <a:pt x="4643854" y="2809875"/>
                      </a:cubicBezTo>
                      <a:cubicBezTo>
                        <a:pt x="4635281" y="2856548"/>
                        <a:pt x="4640044" y="2907983"/>
                        <a:pt x="4643854" y="2957513"/>
                      </a:cubicBezTo>
                      <a:cubicBezTo>
                        <a:pt x="4645759" y="2980373"/>
                        <a:pt x="4647663" y="3001328"/>
                        <a:pt x="4647663" y="3022283"/>
                      </a:cubicBezTo>
                      <a:cubicBezTo>
                        <a:pt x="4650521" y="3073718"/>
                        <a:pt x="4642901" y="3128010"/>
                        <a:pt x="4623851" y="3195638"/>
                      </a:cubicBezTo>
                      <a:cubicBezTo>
                        <a:pt x="4597181" y="3318510"/>
                        <a:pt x="4527648" y="3424238"/>
                        <a:pt x="4459069" y="3526155"/>
                      </a:cubicBezTo>
                      <a:cubicBezTo>
                        <a:pt x="4422873" y="3580448"/>
                        <a:pt x="4385726" y="3636645"/>
                        <a:pt x="4355246" y="3694748"/>
                      </a:cubicBezTo>
                      <a:cubicBezTo>
                        <a:pt x="4345721" y="3711893"/>
                        <a:pt x="4337148" y="3729038"/>
                        <a:pt x="4327623" y="3746183"/>
                      </a:cubicBezTo>
                      <a:cubicBezTo>
                        <a:pt x="4220944" y="3946208"/>
                        <a:pt x="4099976" y="4172903"/>
                        <a:pt x="3855184" y="4172903"/>
                      </a:cubicBezTo>
                      <a:cubicBezTo>
                        <a:pt x="3610391" y="4172903"/>
                        <a:pt x="3838038" y="4172903"/>
                        <a:pt x="3828513" y="4172903"/>
                      </a:cubicBezTo>
                      <a:cubicBezTo>
                        <a:pt x="3828513" y="4172903"/>
                        <a:pt x="3827561" y="4172903"/>
                        <a:pt x="3827561" y="4172903"/>
                      </a:cubicBezTo>
                      <a:cubicBezTo>
                        <a:pt x="3804701" y="4172903"/>
                        <a:pt x="3783746" y="4173855"/>
                        <a:pt x="3764696" y="4173855"/>
                      </a:cubicBezTo>
                      <a:cubicBezTo>
                        <a:pt x="3652301" y="4173855"/>
                        <a:pt x="3562766" y="4161473"/>
                        <a:pt x="3484661" y="4134803"/>
                      </a:cubicBezTo>
                      <a:cubicBezTo>
                        <a:pt x="3454181" y="4119563"/>
                        <a:pt x="3423701" y="4109085"/>
                        <a:pt x="3395126" y="4099560"/>
                      </a:cubicBezTo>
                      <a:cubicBezTo>
                        <a:pt x="3379886" y="4094798"/>
                        <a:pt x="3363693" y="4089083"/>
                        <a:pt x="3348453" y="4083368"/>
                      </a:cubicBezTo>
                      <a:cubicBezTo>
                        <a:pt x="3312259" y="4058603"/>
                        <a:pt x="3270348" y="4047173"/>
                        <a:pt x="3230343" y="4036695"/>
                      </a:cubicBezTo>
                      <a:cubicBezTo>
                        <a:pt x="3219866" y="4033838"/>
                        <a:pt x="3208436" y="4030980"/>
                        <a:pt x="3197959" y="4028123"/>
                      </a:cubicBezTo>
                      <a:cubicBezTo>
                        <a:pt x="3129378" y="4011930"/>
                        <a:pt x="3059846" y="4010025"/>
                        <a:pt x="3007459" y="4010025"/>
                      </a:cubicBezTo>
                      <a:cubicBezTo>
                        <a:pt x="2955071" y="4010025"/>
                        <a:pt x="2950309" y="4010025"/>
                        <a:pt x="2921734" y="4010978"/>
                      </a:cubicBezTo>
                      <a:cubicBezTo>
                        <a:pt x="2901731" y="4010978"/>
                        <a:pt x="2882681" y="4010978"/>
                        <a:pt x="2862678" y="4011930"/>
                      </a:cubicBezTo>
                      <a:cubicBezTo>
                        <a:pt x="2823626" y="4011930"/>
                        <a:pt x="2784573" y="4013835"/>
                        <a:pt x="2746473" y="4013835"/>
                      </a:cubicBezTo>
                      <a:cubicBezTo>
                        <a:pt x="2653128" y="4015740"/>
                        <a:pt x="2557878" y="4017645"/>
                        <a:pt x="2462628" y="4017645"/>
                      </a:cubicBezTo>
                      <a:cubicBezTo>
                        <a:pt x="2367378" y="4017645"/>
                        <a:pt x="2435006" y="4017645"/>
                        <a:pt x="2420718" y="4017645"/>
                      </a:cubicBezTo>
                      <a:lnTo>
                        <a:pt x="2416909" y="4017645"/>
                      </a:lnTo>
                      <a:cubicBezTo>
                        <a:pt x="2323563" y="4017645"/>
                        <a:pt x="2269271" y="4061460"/>
                        <a:pt x="2215931" y="4103370"/>
                      </a:cubicBezTo>
                      <a:cubicBezTo>
                        <a:pt x="2165448" y="4143375"/>
                        <a:pt x="2117823" y="4181475"/>
                        <a:pt x="2036861" y="4181475"/>
                      </a:cubicBezTo>
                      <a:cubicBezTo>
                        <a:pt x="1955898" y="4181475"/>
                        <a:pt x="2033051" y="4181475"/>
                        <a:pt x="2032098" y="4181475"/>
                      </a:cubicBezTo>
                      <a:cubicBezTo>
                        <a:pt x="1901606" y="4179570"/>
                        <a:pt x="1762541" y="4176713"/>
                        <a:pt x="1622523" y="4176713"/>
                      </a:cubicBezTo>
                      <a:cubicBezTo>
                        <a:pt x="1482506" y="4176713"/>
                        <a:pt x="1452026" y="4176713"/>
                        <a:pt x="1372968" y="4179570"/>
                      </a:cubicBezTo>
                      <a:cubicBezTo>
                        <a:pt x="1336773" y="4180523"/>
                        <a:pt x="1301531" y="4181475"/>
                        <a:pt x="1266288" y="4181475"/>
                      </a:cubicBezTo>
                      <a:cubicBezTo>
                        <a:pt x="1227236" y="4181475"/>
                        <a:pt x="1187231" y="4182428"/>
                        <a:pt x="1146273" y="4183380"/>
                      </a:cubicBezTo>
                      <a:close/>
                    </a:path>
                  </a:pathLst>
                </a:custGeom>
                <a:solidFill>
                  <a:srgbClr val="DCDDD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  <p:sp>
              <p:nvSpPr>
                <p:cNvPr id="49" name="Boundary 1">
                  <a:extLst>
                    <a:ext uri="{FF2B5EF4-FFF2-40B4-BE49-F238E27FC236}">
                      <a16:creationId xmlns:a16="http://schemas.microsoft.com/office/drawing/2014/main" id="{23494CBA-B8D3-E37A-CD06-3E5EC88EDCA2}"/>
                    </a:ext>
                  </a:extLst>
                </p:cNvPr>
                <p:cNvSpPr/>
                <p:nvPr/>
              </p:nvSpPr>
              <p:spPr>
                <a:xfrm>
                  <a:off x="672275" y="1359216"/>
                  <a:ext cx="4693255" cy="4219574"/>
                </a:xfrm>
                <a:custGeom>
                  <a:avLst/>
                  <a:gdLst>
                    <a:gd name="connsiteX0" fmla="*/ 872743 w 4693255"/>
                    <a:gd name="connsiteY0" fmla="*/ 32385 h 4219574"/>
                    <a:gd name="connsiteX1" fmla="*/ 1134681 w 4693255"/>
                    <a:gd name="connsiteY1" fmla="*/ 115252 h 4219574"/>
                    <a:gd name="connsiteX2" fmla="*/ 1135633 w 4693255"/>
                    <a:gd name="connsiteY2" fmla="*/ 315278 h 4219574"/>
                    <a:gd name="connsiteX3" fmla="*/ 1108963 w 4693255"/>
                    <a:gd name="connsiteY3" fmla="*/ 369570 h 4219574"/>
                    <a:gd name="connsiteX4" fmla="*/ 1074673 w 4693255"/>
                    <a:gd name="connsiteY4" fmla="*/ 540068 h 4219574"/>
                    <a:gd name="connsiteX5" fmla="*/ 1168971 w 4693255"/>
                    <a:gd name="connsiteY5" fmla="*/ 630555 h 4219574"/>
                    <a:gd name="connsiteX6" fmla="*/ 1180401 w 4693255"/>
                    <a:gd name="connsiteY6" fmla="*/ 637223 h 4219574"/>
                    <a:gd name="connsiteX7" fmla="*/ 1348041 w 4693255"/>
                    <a:gd name="connsiteY7" fmla="*/ 841057 h 4219574"/>
                    <a:gd name="connsiteX8" fmla="*/ 1365186 w 4693255"/>
                    <a:gd name="connsiteY8" fmla="*/ 882015 h 4219574"/>
                    <a:gd name="connsiteX9" fmla="*/ 1406143 w 4693255"/>
                    <a:gd name="connsiteY9" fmla="*/ 1065848 h 4219574"/>
                    <a:gd name="connsiteX10" fmla="*/ 1221358 w 4693255"/>
                    <a:gd name="connsiteY10" fmla="*/ 1328737 h 4219574"/>
                    <a:gd name="connsiteX11" fmla="*/ 1148016 w 4693255"/>
                    <a:gd name="connsiteY11" fmla="*/ 1398270 h 4219574"/>
                    <a:gd name="connsiteX12" fmla="*/ 1173733 w 4693255"/>
                    <a:gd name="connsiteY12" fmla="*/ 1446848 h 4219574"/>
                    <a:gd name="connsiteX13" fmla="*/ 1182306 w 4693255"/>
                    <a:gd name="connsiteY13" fmla="*/ 1450658 h 4219574"/>
                    <a:gd name="connsiteX14" fmla="*/ 1381378 w 4693255"/>
                    <a:gd name="connsiteY14" fmla="*/ 1470660 h 4219574"/>
                    <a:gd name="connsiteX15" fmla="*/ 1508061 w 4693255"/>
                    <a:gd name="connsiteY15" fmla="*/ 1466850 h 4219574"/>
                    <a:gd name="connsiteX16" fmla="*/ 1631886 w 4693255"/>
                    <a:gd name="connsiteY16" fmla="*/ 1463040 h 4219574"/>
                    <a:gd name="connsiteX17" fmla="*/ 1703324 w 4693255"/>
                    <a:gd name="connsiteY17" fmla="*/ 1464945 h 4219574"/>
                    <a:gd name="connsiteX18" fmla="*/ 1705228 w 4693255"/>
                    <a:gd name="connsiteY18" fmla="*/ 1464945 h 4219574"/>
                    <a:gd name="connsiteX19" fmla="*/ 1708086 w 4693255"/>
                    <a:gd name="connsiteY19" fmla="*/ 1464945 h 4219574"/>
                    <a:gd name="connsiteX20" fmla="*/ 1734756 w 4693255"/>
                    <a:gd name="connsiteY20" fmla="*/ 1463993 h 4219574"/>
                    <a:gd name="connsiteX21" fmla="*/ 1877631 w 4693255"/>
                    <a:gd name="connsiteY21" fmla="*/ 1485900 h 4219574"/>
                    <a:gd name="connsiteX22" fmla="*/ 2031936 w 4693255"/>
                    <a:gd name="connsiteY22" fmla="*/ 1508760 h 4219574"/>
                    <a:gd name="connsiteX23" fmla="*/ 2074799 w 4693255"/>
                    <a:gd name="connsiteY23" fmla="*/ 1505903 h 4219574"/>
                    <a:gd name="connsiteX24" fmla="*/ 2077656 w 4693255"/>
                    <a:gd name="connsiteY24" fmla="*/ 1505903 h 4219574"/>
                    <a:gd name="connsiteX25" fmla="*/ 2200529 w 4693255"/>
                    <a:gd name="connsiteY25" fmla="*/ 1483995 h 4219574"/>
                    <a:gd name="connsiteX26" fmla="*/ 2430081 w 4693255"/>
                    <a:gd name="connsiteY26" fmla="*/ 1426845 h 4219574"/>
                    <a:gd name="connsiteX27" fmla="*/ 2431986 w 4693255"/>
                    <a:gd name="connsiteY27" fmla="*/ 1425893 h 4219574"/>
                    <a:gd name="connsiteX28" fmla="*/ 2517711 w 4693255"/>
                    <a:gd name="connsiteY28" fmla="*/ 1366837 h 4219574"/>
                    <a:gd name="connsiteX29" fmla="*/ 2637726 w 4693255"/>
                    <a:gd name="connsiteY29" fmla="*/ 1291590 h 4219574"/>
                    <a:gd name="connsiteX30" fmla="*/ 2637726 w 4693255"/>
                    <a:gd name="connsiteY30" fmla="*/ 1291590 h 4219574"/>
                    <a:gd name="connsiteX31" fmla="*/ 2687256 w 4693255"/>
                    <a:gd name="connsiteY31" fmla="*/ 1273493 h 4219574"/>
                    <a:gd name="connsiteX32" fmla="*/ 2764409 w 4693255"/>
                    <a:gd name="connsiteY32" fmla="*/ 1241108 h 4219574"/>
                    <a:gd name="connsiteX33" fmla="*/ 2765361 w 4693255"/>
                    <a:gd name="connsiteY33" fmla="*/ 1241108 h 4219574"/>
                    <a:gd name="connsiteX34" fmla="*/ 2925381 w 4693255"/>
                    <a:gd name="connsiteY34" fmla="*/ 1163955 h 4219574"/>
                    <a:gd name="connsiteX35" fmla="*/ 2926334 w 4693255"/>
                    <a:gd name="connsiteY35" fmla="*/ 1163955 h 4219574"/>
                    <a:gd name="connsiteX36" fmla="*/ 3048253 w 4693255"/>
                    <a:gd name="connsiteY36" fmla="*/ 1141095 h 4219574"/>
                    <a:gd name="connsiteX37" fmla="*/ 3172078 w 4693255"/>
                    <a:gd name="connsiteY37" fmla="*/ 1118235 h 4219574"/>
                    <a:gd name="connsiteX38" fmla="*/ 3226371 w 4693255"/>
                    <a:gd name="connsiteY38" fmla="*/ 1110615 h 4219574"/>
                    <a:gd name="connsiteX39" fmla="*/ 3246374 w 4693255"/>
                    <a:gd name="connsiteY39" fmla="*/ 1110615 h 4219574"/>
                    <a:gd name="connsiteX40" fmla="*/ 3441636 w 4693255"/>
                    <a:gd name="connsiteY40" fmla="*/ 1145858 h 4219574"/>
                    <a:gd name="connsiteX41" fmla="*/ 3498786 w 4693255"/>
                    <a:gd name="connsiteY41" fmla="*/ 1161098 h 4219574"/>
                    <a:gd name="connsiteX42" fmla="*/ 3500691 w 4693255"/>
                    <a:gd name="connsiteY42" fmla="*/ 1161098 h 4219574"/>
                    <a:gd name="connsiteX43" fmla="*/ 3536886 w 4693255"/>
                    <a:gd name="connsiteY43" fmla="*/ 1163955 h 4219574"/>
                    <a:gd name="connsiteX44" fmla="*/ 3574986 w 4693255"/>
                    <a:gd name="connsiteY44" fmla="*/ 1162050 h 4219574"/>
                    <a:gd name="connsiteX45" fmla="*/ 3609276 w 4693255"/>
                    <a:gd name="connsiteY45" fmla="*/ 1160145 h 4219574"/>
                    <a:gd name="connsiteX46" fmla="*/ 3668331 w 4693255"/>
                    <a:gd name="connsiteY46" fmla="*/ 1174433 h 4219574"/>
                    <a:gd name="connsiteX47" fmla="*/ 3670236 w 4693255"/>
                    <a:gd name="connsiteY47" fmla="*/ 1175385 h 4219574"/>
                    <a:gd name="connsiteX48" fmla="*/ 3716909 w 4693255"/>
                    <a:gd name="connsiteY48" fmla="*/ 1204912 h 4219574"/>
                    <a:gd name="connsiteX49" fmla="*/ 3803586 w 4693255"/>
                    <a:gd name="connsiteY49" fmla="*/ 1252537 h 4219574"/>
                    <a:gd name="connsiteX50" fmla="*/ 3991228 w 4693255"/>
                    <a:gd name="connsiteY50" fmla="*/ 1322070 h 4219574"/>
                    <a:gd name="connsiteX51" fmla="*/ 4058856 w 4693255"/>
                    <a:gd name="connsiteY51" fmla="*/ 1376362 h 4219574"/>
                    <a:gd name="connsiteX52" fmla="*/ 4096956 w 4693255"/>
                    <a:gd name="connsiteY52" fmla="*/ 1410653 h 4219574"/>
                    <a:gd name="connsiteX53" fmla="*/ 4206494 w 4693255"/>
                    <a:gd name="connsiteY53" fmla="*/ 1475423 h 4219574"/>
                    <a:gd name="connsiteX54" fmla="*/ 4316984 w 4693255"/>
                    <a:gd name="connsiteY54" fmla="*/ 1544003 h 4219574"/>
                    <a:gd name="connsiteX55" fmla="*/ 4316984 w 4693255"/>
                    <a:gd name="connsiteY55" fmla="*/ 1544003 h 4219574"/>
                    <a:gd name="connsiteX56" fmla="*/ 4382706 w 4693255"/>
                    <a:gd name="connsiteY56" fmla="*/ 1654493 h 4219574"/>
                    <a:gd name="connsiteX57" fmla="*/ 4415091 w 4693255"/>
                    <a:gd name="connsiteY57" fmla="*/ 1722120 h 4219574"/>
                    <a:gd name="connsiteX58" fmla="*/ 4416044 w 4693255"/>
                    <a:gd name="connsiteY58" fmla="*/ 1724025 h 4219574"/>
                    <a:gd name="connsiteX59" fmla="*/ 4443666 w 4693255"/>
                    <a:gd name="connsiteY59" fmla="*/ 1764030 h 4219574"/>
                    <a:gd name="connsiteX60" fmla="*/ 4656074 w 4693255"/>
                    <a:gd name="connsiteY60" fmla="*/ 2229803 h 4219574"/>
                    <a:gd name="connsiteX61" fmla="*/ 4656074 w 4693255"/>
                    <a:gd name="connsiteY61" fmla="*/ 2318385 h 4219574"/>
                    <a:gd name="connsiteX62" fmla="*/ 4656074 w 4693255"/>
                    <a:gd name="connsiteY62" fmla="*/ 2418397 h 4219574"/>
                    <a:gd name="connsiteX63" fmla="*/ 4659884 w 4693255"/>
                    <a:gd name="connsiteY63" fmla="*/ 2486025 h 4219574"/>
                    <a:gd name="connsiteX64" fmla="*/ 4646549 w 4693255"/>
                    <a:gd name="connsiteY64" fmla="*/ 2827972 h 4219574"/>
                    <a:gd name="connsiteX65" fmla="*/ 4646549 w 4693255"/>
                    <a:gd name="connsiteY65" fmla="*/ 2829878 h 4219574"/>
                    <a:gd name="connsiteX66" fmla="*/ 4646549 w 4693255"/>
                    <a:gd name="connsiteY66" fmla="*/ 2980372 h 4219574"/>
                    <a:gd name="connsiteX67" fmla="*/ 4650359 w 4693255"/>
                    <a:gd name="connsiteY67" fmla="*/ 3044190 h 4219574"/>
                    <a:gd name="connsiteX68" fmla="*/ 4650359 w 4693255"/>
                    <a:gd name="connsiteY68" fmla="*/ 3044190 h 4219574"/>
                    <a:gd name="connsiteX69" fmla="*/ 4627499 w 4693255"/>
                    <a:gd name="connsiteY69" fmla="*/ 3211830 h 4219574"/>
                    <a:gd name="connsiteX70" fmla="*/ 4627499 w 4693255"/>
                    <a:gd name="connsiteY70" fmla="*/ 3213735 h 4219574"/>
                    <a:gd name="connsiteX71" fmla="*/ 4465574 w 4693255"/>
                    <a:gd name="connsiteY71" fmla="*/ 3538538 h 4219574"/>
                    <a:gd name="connsiteX72" fmla="*/ 4360799 w 4693255"/>
                    <a:gd name="connsiteY72" fmla="*/ 3708083 h 4219574"/>
                    <a:gd name="connsiteX73" fmla="*/ 4333176 w 4693255"/>
                    <a:gd name="connsiteY73" fmla="*/ 3760470 h 4219574"/>
                    <a:gd name="connsiteX74" fmla="*/ 4149343 w 4693255"/>
                    <a:gd name="connsiteY74" fmla="*/ 4048125 h 4219574"/>
                    <a:gd name="connsiteX75" fmla="*/ 3873118 w 4693255"/>
                    <a:gd name="connsiteY75" fmla="*/ 4179570 h 4219574"/>
                    <a:gd name="connsiteX76" fmla="*/ 3847401 w 4693255"/>
                    <a:gd name="connsiteY76" fmla="*/ 4179570 h 4219574"/>
                    <a:gd name="connsiteX77" fmla="*/ 3845496 w 4693255"/>
                    <a:gd name="connsiteY77" fmla="*/ 4179570 h 4219574"/>
                    <a:gd name="connsiteX78" fmla="*/ 3845496 w 4693255"/>
                    <a:gd name="connsiteY78" fmla="*/ 4179570 h 4219574"/>
                    <a:gd name="connsiteX79" fmla="*/ 3782631 w 4693255"/>
                    <a:gd name="connsiteY79" fmla="*/ 4180522 h 4219574"/>
                    <a:gd name="connsiteX80" fmla="*/ 3508311 w 4693255"/>
                    <a:gd name="connsiteY80" fmla="*/ 4142422 h 4219574"/>
                    <a:gd name="connsiteX81" fmla="*/ 3417824 w 4693255"/>
                    <a:gd name="connsiteY81" fmla="*/ 4107180 h 4219574"/>
                    <a:gd name="connsiteX82" fmla="*/ 3373056 w 4693255"/>
                    <a:gd name="connsiteY82" fmla="*/ 4091940 h 4219574"/>
                    <a:gd name="connsiteX83" fmla="*/ 3252089 w 4693255"/>
                    <a:gd name="connsiteY83" fmla="*/ 4043363 h 4219574"/>
                    <a:gd name="connsiteX84" fmla="*/ 3220656 w 4693255"/>
                    <a:gd name="connsiteY84" fmla="*/ 4034790 h 4219574"/>
                    <a:gd name="connsiteX85" fmla="*/ 3218751 w 4693255"/>
                    <a:gd name="connsiteY85" fmla="*/ 4034790 h 4219574"/>
                    <a:gd name="connsiteX86" fmla="*/ 3025393 w 4693255"/>
                    <a:gd name="connsiteY86" fmla="*/ 4016693 h 4219574"/>
                    <a:gd name="connsiteX87" fmla="*/ 2939668 w 4693255"/>
                    <a:gd name="connsiteY87" fmla="*/ 4017645 h 4219574"/>
                    <a:gd name="connsiteX88" fmla="*/ 2880614 w 4693255"/>
                    <a:gd name="connsiteY88" fmla="*/ 4018597 h 4219574"/>
                    <a:gd name="connsiteX89" fmla="*/ 2764409 w 4693255"/>
                    <a:gd name="connsiteY89" fmla="*/ 4020503 h 4219574"/>
                    <a:gd name="connsiteX90" fmla="*/ 2480564 w 4693255"/>
                    <a:gd name="connsiteY90" fmla="*/ 4024313 h 4219574"/>
                    <a:gd name="connsiteX91" fmla="*/ 2438653 w 4693255"/>
                    <a:gd name="connsiteY91" fmla="*/ 4024313 h 4219574"/>
                    <a:gd name="connsiteX92" fmla="*/ 2433891 w 4693255"/>
                    <a:gd name="connsiteY92" fmla="*/ 4024313 h 4219574"/>
                    <a:gd name="connsiteX93" fmla="*/ 2224341 w 4693255"/>
                    <a:gd name="connsiteY93" fmla="*/ 4112895 h 4219574"/>
                    <a:gd name="connsiteX94" fmla="*/ 2053843 w 4693255"/>
                    <a:gd name="connsiteY94" fmla="*/ 4188143 h 4219574"/>
                    <a:gd name="connsiteX95" fmla="*/ 2049081 w 4693255"/>
                    <a:gd name="connsiteY95" fmla="*/ 4188143 h 4219574"/>
                    <a:gd name="connsiteX96" fmla="*/ 1639506 w 4693255"/>
                    <a:gd name="connsiteY96" fmla="*/ 4183380 h 4219574"/>
                    <a:gd name="connsiteX97" fmla="*/ 1389951 w 4693255"/>
                    <a:gd name="connsiteY97" fmla="*/ 4186238 h 4219574"/>
                    <a:gd name="connsiteX98" fmla="*/ 1284224 w 4693255"/>
                    <a:gd name="connsiteY98" fmla="*/ 4188143 h 4219574"/>
                    <a:gd name="connsiteX99" fmla="*/ 1164208 w 4693255"/>
                    <a:gd name="connsiteY99" fmla="*/ 4190047 h 4219574"/>
                    <a:gd name="connsiteX100" fmla="*/ 1145158 w 4693255"/>
                    <a:gd name="connsiteY100" fmla="*/ 4190047 h 4219574"/>
                    <a:gd name="connsiteX101" fmla="*/ 999426 w 4693255"/>
                    <a:gd name="connsiteY101" fmla="*/ 4161472 h 4219574"/>
                    <a:gd name="connsiteX102" fmla="*/ 1030858 w 4693255"/>
                    <a:gd name="connsiteY102" fmla="*/ 3973830 h 4219574"/>
                    <a:gd name="connsiteX103" fmla="*/ 1045146 w 4693255"/>
                    <a:gd name="connsiteY103" fmla="*/ 3942397 h 4219574"/>
                    <a:gd name="connsiteX104" fmla="*/ 1045146 w 4693255"/>
                    <a:gd name="connsiteY104" fmla="*/ 3940493 h 4219574"/>
                    <a:gd name="connsiteX105" fmla="*/ 1370901 w 4693255"/>
                    <a:gd name="connsiteY105" fmla="*/ 3733800 h 4219574"/>
                    <a:gd name="connsiteX106" fmla="*/ 1654746 w 4693255"/>
                    <a:gd name="connsiteY106" fmla="*/ 3465195 h 4219574"/>
                    <a:gd name="connsiteX107" fmla="*/ 1653793 w 4693255"/>
                    <a:gd name="connsiteY107" fmla="*/ 3333750 h 4219574"/>
                    <a:gd name="connsiteX108" fmla="*/ 1652841 w 4693255"/>
                    <a:gd name="connsiteY108" fmla="*/ 3314700 h 4219574"/>
                    <a:gd name="connsiteX109" fmla="*/ 1502346 w 4693255"/>
                    <a:gd name="connsiteY109" fmla="*/ 3043238 h 4219574"/>
                    <a:gd name="connsiteX110" fmla="*/ 1497583 w 4693255"/>
                    <a:gd name="connsiteY110" fmla="*/ 3043238 h 4219574"/>
                    <a:gd name="connsiteX111" fmla="*/ 1095628 w 4693255"/>
                    <a:gd name="connsiteY111" fmla="*/ 2932747 h 4219574"/>
                    <a:gd name="connsiteX112" fmla="*/ 1085151 w 4693255"/>
                    <a:gd name="connsiteY112" fmla="*/ 2927985 h 4219574"/>
                    <a:gd name="connsiteX113" fmla="*/ 734631 w 4693255"/>
                    <a:gd name="connsiteY113" fmla="*/ 2679383 h 4219574"/>
                    <a:gd name="connsiteX114" fmla="*/ 660336 w 4693255"/>
                    <a:gd name="connsiteY114" fmla="*/ 2571750 h 4219574"/>
                    <a:gd name="connsiteX115" fmla="*/ 560323 w 4693255"/>
                    <a:gd name="connsiteY115" fmla="*/ 2408872 h 4219574"/>
                    <a:gd name="connsiteX116" fmla="*/ 558418 w 4693255"/>
                    <a:gd name="connsiteY116" fmla="*/ 2160270 h 4219574"/>
                    <a:gd name="connsiteX117" fmla="*/ 576516 w 4693255"/>
                    <a:gd name="connsiteY117" fmla="*/ 2056448 h 4219574"/>
                    <a:gd name="connsiteX118" fmla="*/ 600328 w 4693255"/>
                    <a:gd name="connsiteY118" fmla="*/ 1927860 h 4219574"/>
                    <a:gd name="connsiteX119" fmla="*/ 628903 w 4693255"/>
                    <a:gd name="connsiteY119" fmla="*/ 1853565 h 4219574"/>
                    <a:gd name="connsiteX120" fmla="*/ 650811 w 4693255"/>
                    <a:gd name="connsiteY120" fmla="*/ 1602105 h 4219574"/>
                    <a:gd name="connsiteX121" fmla="*/ 649858 w 4693255"/>
                    <a:gd name="connsiteY121" fmla="*/ 1600200 h 4219574"/>
                    <a:gd name="connsiteX122" fmla="*/ 529843 w 4693255"/>
                    <a:gd name="connsiteY122" fmla="*/ 1526858 h 4219574"/>
                    <a:gd name="connsiteX123" fmla="*/ 477456 w 4693255"/>
                    <a:gd name="connsiteY123" fmla="*/ 1507808 h 4219574"/>
                    <a:gd name="connsiteX124" fmla="*/ 346011 w 4693255"/>
                    <a:gd name="connsiteY124" fmla="*/ 1463993 h 4219574"/>
                    <a:gd name="connsiteX125" fmla="*/ 190753 w 4693255"/>
                    <a:gd name="connsiteY125" fmla="*/ 1404937 h 4219574"/>
                    <a:gd name="connsiteX126" fmla="*/ 190753 w 4693255"/>
                    <a:gd name="connsiteY126" fmla="*/ 1404937 h 4219574"/>
                    <a:gd name="connsiteX127" fmla="*/ 108838 w 4693255"/>
                    <a:gd name="connsiteY127" fmla="*/ 779145 h 4219574"/>
                    <a:gd name="connsiteX128" fmla="*/ 141223 w 4693255"/>
                    <a:gd name="connsiteY128" fmla="*/ 619125 h 4219574"/>
                    <a:gd name="connsiteX129" fmla="*/ 146938 w 4693255"/>
                    <a:gd name="connsiteY129" fmla="*/ 572453 h 4219574"/>
                    <a:gd name="connsiteX130" fmla="*/ 205993 w 4693255"/>
                    <a:gd name="connsiteY130" fmla="*/ 343853 h 4219574"/>
                    <a:gd name="connsiteX131" fmla="*/ 507936 w 4693255"/>
                    <a:gd name="connsiteY131" fmla="*/ 88582 h 4219574"/>
                    <a:gd name="connsiteX132" fmla="*/ 787018 w 4693255"/>
                    <a:gd name="connsiteY132" fmla="*/ 36195 h 4219574"/>
                    <a:gd name="connsiteX133" fmla="*/ 796543 w 4693255"/>
                    <a:gd name="connsiteY133" fmla="*/ 36195 h 4219574"/>
                    <a:gd name="connsiteX134" fmla="*/ 872743 w 4693255"/>
                    <a:gd name="connsiteY134" fmla="*/ 32385 h 4219574"/>
                    <a:gd name="connsiteX135" fmla="*/ 872743 w 4693255"/>
                    <a:gd name="connsiteY135" fmla="*/ 3810 h 4219574"/>
                    <a:gd name="connsiteX136" fmla="*/ 794638 w 4693255"/>
                    <a:gd name="connsiteY136" fmla="*/ 6667 h 4219574"/>
                    <a:gd name="connsiteX137" fmla="*/ 496506 w 4693255"/>
                    <a:gd name="connsiteY137" fmla="*/ 61913 h 4219574"/>
                    <a:gd name="connsiteX138" fmla="*/ 180276 w 4693255"/>
                    <a:gd name="connsiteY138" fmla="*/ 330517 h 4219574"/>
                    <a:gd name="connsiteX139" fmla="*/ 118363 w 4693255"/>
                    <a:gd name="connsiteY139" fmla="*/ 569595 h 4219574"/>
                    <a:gd name="connsiteX140" fmla="*/ 82168 w 4693255"/>
                    <a:gd name="connsiteY140" fmla="*/ 768668 h 4219574"/>
                    <a:gd name="connsiteX141" fmla="*/ 171703 w 4693255"/>
                    <a:gd name="connsiteY141" fmla="*/ 1426845 h 4219574"/>
                    <a:gd name="connsiteX142" fmla="*/ 461263 w 4693255"/>
                    <a:gd name="connsiteY142" fmla="*/ 1531620 h 4219574"/>
                    <a:gd name="connsiteX143" fmla="*/ 622236 w 4693255"/>
                    <a:gd name="connsiteY143" fmla="*/ 1613535 h 4219574"/>
                    <a:gd name="connsiteX144" fmla="*/ 569848 w 4693255"/>
                    <a:gd name="connsiteY144" fmla="*/ 1918335 h 4219574"/>
                    <a:gd name="connsiteX145" fmla="*/ 526986 w 4693255"/>
                    <a:gd name="connsiteY145" fmla="*/ 2152650 h 4219574"/>
                    <a:gd name="connsiteX146" fmla="*/ 529843 w 4693255"/>
                    <a:gd name="connsiteY146" fmla="*/ 2416493 h 4219574"/>
                    <a:gd name="connsiteX147" fmla="*/ 707008 w 4693255"/>
                    <a:gd name="connsiteY147" fmla="*/ 2692718 h 4219574"/>
                    <a:gd name="connsiteX148" fmla="*/ 1081341 w 4693255"/>
                    <a:gd name="connsiteY148" fmla="*/ 2957513 h 4219574"/>
                    <a:gd name="connsiteX149" fmla="*/ 1492821 w 4693255"/>
                    <a:gd name="connsiteY149" fmla="*/ 3070860 h 4219574"/>
                    <a:gd name="connsiteX150" fmla="*/ 1620456 w 4693255"/>
                    <a:gd name="connsiteY150" fmla="*/ 3315653 h 4219574"/>
                    <a:gd name="connsiteX151" fmla="*/ 1623313 w 4693255"/>
                    <a:gd name="connsiteY151" fmla="*/ 3464243 h 4219574"/>
                    <a:gd name="connsiteX152" fmla="*/ 1018476 w 4693255"/>
                    <a:gd name="connsiteY152" fmla="*/ 3928110 h 4219574"/>
                    <a:gd name="connsiteX153" fmla="*/ 1016571 w 4693255"/>
                    <a:gd name="connsiteY153" fmla="*/ 3930968 h 4219574"/>
                    <a:gd name="connsiteX154" fmla="*/ 978471 w 4693255"/>
                    <a:gd name="connsiteY154" fmla="*/ 4184333 h 4219574"/>
                    <a:gd name="connsiteX155" fmla="*/ 1162303 w 4693255"/>
                    <a:gd name="connsiteY155" fmla="*/ 4219575 h 4219574"/>
                    <a:gd name="connsiteX156" fmla="*/ 1388999 w 4693255"/>
                    <a:gd name="connsiteY156" fmla="*/ 4214813 h 4219574"/>
                    <a:gd name="connsiteX157" fmla="*/ 1637601 w 4693255"/>
                    <a:gd name="connsiteY157" fmla="*/ 4211955 h 4219574"/>
                    <a:gd name="connsiteX158" fmla="*/ 2047176 w 4693255"/>
                    <a:gd name="connsiteY158" fmla="*/ 4216718 h 4219574"/>
                    <a:gd name="connsiteX159" fmla="*/ 2052891 w 4693255"/>
                    <a:gd name="connsiteY159" fmla="*/ 4216718 h 4219574"/>
                    <a:gd name="connsiteX160" fmla="*/ 2431986 w 4693255"/>
                    <a:gd name="connsiteY160" fmla="*/ 4052888 h 4219574"/>
                    <a:gd name="connsiteX161" fmla="*/ 2435796 w 4693255"/>
                    <a:gd name="connsiteY161" fmla="*/ 4052888 h 4219574"/>
                    <a:gd name="connsiteX162" fmla="*/ 2477706 w 4693255"/>
                    <a:gd name="connsiteY162" fmla="*/ 4052888 h 4219574"/>
                    <a:gd name="connsiteX163" fmla="*/ 2878709 w 4693255"/>
                    <a:gd name="connsiteY163" fmla="*/ 4046220 h 4219574"/>
                    <a:gd name="connsiteX164" fmla="*/ 3022536 w 4693255"/>
                    <a:gd name="connsiteY164" fmla="*/ 4043363 h 4219574"/>
                    <a:gd name="connsiteX165" fmla="*/ 3209226 w 4693255"/>
                    <a:gd name="connsiteY165" fmla="*/ 4060508 h 4219574"/>
                    <a:gd name="connsiteX166" fmla="*/ 3356864 w 4693255"/>
                    <a:gd name="connsiteY166" fmla="*/ 4115753 h 4219574"/>
                    <a:gd name="connsiteX167" fmla="*/ 3494024 w 4693255"/>
                    <a:gd name="connsiteY167" fmla="*/ 4168140 h 4219574"/>
                    <a:gd name="connsiteX168" fmla="*/ 3779774 w 4693255"/>
                    <a:gd name="connsiteY168" fmla="*/ 4208145 h 4219574"/>
                    <a:gd name="connsiteX169" fmla="*/ 3843591 w 4693255"/>
                    <a:gd name="connsiteY169" fmla="*/ 4207193 h 4219574"/>
                    <a:gd name="connsiteX170" fmla="*/ 3871214 w 4693255"/>
                    <a:gd name="connsiteY170" fmla="*/ 4207193 h 4219574"/>
                    <a:gd name="connsiteX171" fmla="*/ 4384611 w 4693255"/>
                    <a:gd name="connsiteY171" fmla="*/ 3721418 h 4219574"/>
                    <a:gd name="connsiteX172" fmla="*/ 4654169 w 4693255"/>
                    <a:gd name="connsiteY172" fmla="*/ 3219450 h 4219574"/>
                    <a:gd name="connsiteX173" fmla="*/ 4677981 w 4693255"/>
                    <a:gd name="connsiteY173" fmla="*/ 3042285 h 4219574"/>
                    <a:gd name="connsiteX174" fmla="*/ 4673219 w 4693255"/>
                    <a:gd name="connsiteY174" fmla="*/ 2832735 h 4219574"/>
                    <a:gd name="connsiteX175" fmla="*/ 4684649 w 4693255"/>
                    <a:gd name="connsiteY175" fmla="*/ 2414588 h 4219574"/>
                    <a:gd name="connsiteX176" fmla="*/ 4683696 w 4693255"/>
                    <a:gd name="connsiteY176" fmla="*/ 2225993 h 4219574"/>
                    <a:gd name="connsiteX177" fmla="*/ 4438904 w 4693255"/>
                    <a:gd name="connsiteY177" fmla="*/ 1705928 h 4219574"/>
                    <a:gd name="connsiteX178" fmla="*/ 4335081 w 4693255"/>
                    <a:gd name="connsiteY178" fmla="*/ 1520190 h 4219574"/>
                    <a:gd name="connsiteX179" fmla="*/ 4113149 w 4693255"/>
                    <a:gd name="connsiteY179" fmla="*/ 1385887 h 4219574"/>
                    <a:gd name="connsiteX180" fmla="*/ 4001706 w 4693255"/>
                    <a:gd name="connsiteY180" fmla="*/ 1294448 h 4219574"/>
                    <a:gd name="connsiteX181" fmla="*/ 3810253 w 4693255"/>
                    <a:gd name="connsiteY181" fmla="*/ 1223962 h 4219574"/>
                    <a:gd name="connsiteX182" fmla="*/ 3681666 w 4693255"/>
                    <a:gd name="connsiteY182" fmla="*/ 1147762 h 4219574"/>
                    <a:gd name="connsiteX183" fmla="*/ 3607371 w 4693255"/>
                    <a:gd name="connsiteY183" fmla="*/ 1129665 h 4219574"/>
                    <a:gd name="connsiteX184" fmla="*/ 3534981 w 4693255"/>
                    <a:gd name="connsiteY184" fmla="*/ 1132523 h 4219574"/>
                    <a:gd name="connsiteX185" fmla="*/ 3503549 w 4693255"/>
                    <a:gd name="connsiteY185" fmla="*/ 1130618 h 4219574"/>
                    <a:gd name="connsiteX186" fmla="*/ 3244468 w 4693255"/>
                    <a:gd name="connsiteY186" fmla="*/ 1079183 h 4219574"/>
                    <a:gd name="connsiteX187" fmla="*/ 3222561 w 4693255"/>
                    <a:gd name="connsiteY187" fmla="*/ 1079183 h 4219574"/>
                    <a:gd name="connsiteX188" fmla="*/ 3163506 w 4693255"/>
                    <a:gd name="connsiteY188" fmla="*/ 1087755 h 4219574"/>
                    <a:gd name="connsiteX189" fmla="*/ 2916809 w 4693255"/>
                    <a:gd name="connsiteY189" fmla="*/ 1133475 h 4219574"/>
                    <a:gd name="connsiteX190" fmla="*/ 2747264 w 4693255"/>
                    <a:gd name="connsiteY190" fmla="*/ 1214437 h 4219574"/>
                    <a:gd name="connsiteX191" fmla="*/ 2624391 w 4693255"/>
                    <a:gd name="connsiteY191" fmla="*/ 1263968 h 4219574"/>
                    <a:gd name="connsiteX192" fmla="*/ 2415793 w 4693255"/>
                    <a:gd name="connsiteY192" fmla="*/ 1399223 h 4219574"/>
                    <a:gd name="connsiteX193" fmla="*/ 2069083 w 4693255"/>
                    <a:gd name="connsiteY193" fmla="*/ 1475423 h 4219574"/>
                    <a:gd name="connsiteX194" fmla="*/ 2030031 w 4693255"/>
                    <a:gd name="connsiteY194" fmla="*/ 1478280 h 4219574"/>
                    <a:gd name="connsiteX195" fmla="*/ 1732851 w 4693255"/>
                    <a:gd name="connsiteY195" fmla="*/ 1433512 h 4219574"/>
                    <a:gd name="connsiteX196" fmla="*/ 1703324 w 4693255"/>
                    <a:gd name="connsiteY196" fmla="*/ 1434465 h 4219574"/>
                    <a:gd name="connsiteX197" fmla="*/ 1629981 w 4693255"/>
                    <a:gd name="connsiteY197" fmla="*/ 1432560 h 4219574"/>
                    <a:gd name="connsiteX198" fmla="*/ 1379474 w 4693255"/>
                    <a:gd name="connsiteY198" fmla="*/ 1439228 h 4219574"/>
                    <a:gd name="connsiteX199" fmla="*/ 1187068 w 4693255"/>
                    <a:gd name="connsiteY199" fmla="*/ 1420178 h 4219574"/>
                    <a:gd name="connsiteX200" fmla="*/ 1228978 w 4693255"/>
                    <a:gd name="connsiteY200" fmla="*/ 1352550 h 4219574"/>
                    <a:gd name="connsiteX201" fmla="*/ 1431861 w 4693255"/>
                    <a:gd name="connsiteY201" fmla="*/ 1068705 h 4219574"/>
                    <a:gd name="connsiteX202" fmla="*/ 1372806 w 4693255"/>
                    <a:gd name="connsiteY202" fmla="*/ 826770 h 4219574"/>
                    <a:gd name="connsiteX203" fmla="*/ 1192783 w 4693255"/>
                    <a:gd name="connsiteY203" fmla="*/ 608648 h 4219574"/>
                    <a:gd name="connsiteX204" fmla="*/ 1099438 w 4693255"/>
                    <a:gd name="connsiteY204" fmla="*/ 525780 h 4219574"/>
                    <a:gd name="connsiteX205" fmla="*/ 1160398 w 4693255"/>
                    <a:gd name="connsiteY205" fmla="*/ 320992 h 4219574"/>
                    <a:gd name="connsiteX206" fmla="*/ 1154683 w 4693255"/>
                    <a:gd name="connsiteY206" fmla="*/ 92392 h 4219574"/>
                    <a:gd name="connsiteX207" fmla="*/ 870838 w 4693255"/>
                    <a:gd name="connsiteY207" fmla="*/ 0 h 4219574"/>
                    <a:gd name="connsiteX208" fmla="*/ 870838 w 4693255"/>
                    <a:gd name="connsiteY208" fmla="*/ 0 h 421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</a:cxnLst>
                  <a:rect l="l" t="t" r="r" b="b"/>
                  <a:pathLst>
                    <a:path w="4693255" h="4219574">
                      <a:moveTo>
                        <a:pt x="872743" y="32385"/>
                      </a:moveTo>
                      <a:cubicBezTo>
                        <a:pt x="993711" y="32385"/>
                        <a:pt x="1079436" y="60007"/>
                        <a:pt x="1134681" y="115252"/>
                      </a:cubicBezTo>
                      <a:cubicBezTo>
                        <a:pt x="1168018" y="160020"/>
                        <a:pt x="1168018" y="223838"/>
                        <a:pt x="1135633" y="315278"/>
                      </a:cubicBezTo>
                      <a:cubicBezTo>
                        <a:pt x="1128966" y="332423"/>
                        <a:pt x="1119441" y="350520"/>
                        <a:pt x="1108963" y="369570"/>
                      </a:cubicBezTo>
                      <a:cubicBezTo>
                        <a:pt x="1081341" y="419100"/>
                        <a:pt x="1049908" y="476250"/>
                        <a:pt x="1074673" y="540068"/>
                      </a:cubicBezTo>
                      <a:cubicBezTo>
                        <a:pt x="1091818" y="584835"/>
                        <a:pt x="1134681" y="610553"/>
                        <a:pt x="1168971" y="630555"/>
                      </a:cubicBezTo>
                      <a:cubicBezTo>
                        <a:pt x="1172781" y="632460"/>
                        <a:pt x="1176591" y="635318"/>
                        <a:pt x="1180401" y="637223"/>
                      </a:cubicBezTo>
                      <a:cubicBezTo>
                        <a:pt x="1250886" y="679132"/>
                        <a:pt x="1312799" y="753428"/>
                        <a:pt x="1348041" y="841057"/>
                      </a:cubicBezTo>
                      <a:cubicBezTo>
                        <a:pt x="1353756" y="854393"/>
                        <a:pt x="1359471" y="868680"/>
                        <a:pt x="1365186" y="882015"/>
                      </a:cubicBezTo>
                      <a:cubicBezTo>
                        <a:pt x="1390903" y="942975"/>
                        <a:pt x="1417574" y="1005840"/>
                        <a:pt x="1406143" y="1065848"/>
                      </a:cubicBezTo>
                      <a:cubicBezTo>
                        <a:pt x="1365186" y="1211580"/>
                        <a:pt x="1304226" y="1297305"/>
                        <a:pt x="1221358" y="1328737"/>
                      </a:cubicBezTo>
                      <a:cubicBezTo>
                        <a:pt x="1197546" y="1335405"/>
                        <a:pt x="1152778" y="1363028"/>
                        <a:pt x="1148016" y="1398270"/>
                      </a:cubicBezTo>
                      <a:cubicBezTo>
                        <a:pt x="1145158" y="1418273"/>
                        <a:pt x="1154683" y="1435418"/>
                        <a:pt x="1173733" y="1446848"/>
                      </a:cubicBezTo>
                      <a:cubicBezTo>
                        <a:pt x="1176591" y="1448753"/>
                        <a:pt x="1179449" y="1449705"/>
                        <a:pt x="1182306" y="1450658"/>
                      </a:cubicBezTo>
                      <a:cubicBezTo>
                        <a:pt x="1239456" y="1463993"/>
                        <a:pt x="1303274" y="1470660"/>
                        <a:pt x="1381378" y="1470660"/>
                      </a:cubicBezTo>
                      <a:cubicBezTo>
                        <a:pt x="1459483" y="1470660"/>
                        <a:pt x="1466151" y="1468755"/>
                        <a:pt x="1508061" y="1466850"/>
                      </a:cubicBezTo>
                      <a:cubicBezTo>
                        <a:pt x="1549018" y="1464945"/>
                        <a:pt x="1590928" y="1463040"/>
                        <a:pt x="1631886" y="1463040"/>
                      </a:cubicBezTo>
                      <a:cubicBezTo>
                        <a:pt x="1657603" y="1463040"/>
                        <a:pt x="1681416" y="1463040"/>
                        <a:pt x="1703324" y="1464945"/>
                      </a:cubicBezTo>
                      <a:cubicBezTo>
                        <a:pt x="1703324" y="1464945"/>
                        <a:pt x="1704276" y="1464945"/>
                        <a:pt x="1705228" y="1464945"/>
                      </a:cubicBezTo>
                      <a:cubicBezTo>
                        <a:pt x="1705228" y="1464945"/>
                        <a:pt x="1707133" y="1464945"/>
                        <a:pt x="1708086" y="1464945"/>
                      </a:cubicBezTo>
                      <a:cubicBezTo>
                        <a:pt x="1716658" y="1464945"/>
                        <a:pt x="1725231" y="1463993"/>
                        <a:pt x="1734756" y="1463993"/>
                      </a:cubicBezTo>
                      <a:cubicBezTo>
                        <a:pt x="1782381" y="1463993"/>
                        <a:pt x="1828101" y="1474470"/>
                        <a:pt x="1877631" y="1485900"/>
                      </a:cubicBezTo>
                      <a:cubicBezTo>
                        <a:pt x="1927161" y="1497330"/>
                        <a:pt x="1978596" y="1508760"/>
                        <a:pt x="2031936" y="1508760"/>
                      </a:cubicBezTo>
                      <a:cubicBezTo>
                        <a:pt x="2085276" y="1508760"/>
                        <a:pt x="2060511" y="1508760"/>
                        <a:pt x="2074799" y="1505903"/>
                      </a:cubicBezTo>
                      <a:cubicBezTo>
                        <a:pt x="2075751" y="1505903"/>
                        <a:pt x="2076703" y="1505903"/>
                        <a:pt x="2077656" y="1505903"/>
                      </a:cubicBezTo>
                      <a:cubicBezTo>
                        <a:pt x="2116709" y="1496378"/>
                        <a:pt x="2157666" y="1490662"/>
                        <a:pt x="2200529" y="1483995"/>
                      </a:cubicBezTo>
                      <a:cubicBezTo>
                        <a:pt x="2277681" y="1472565"/>
                        <a:pt x="2356738" y="1462087"/>
                        <a:pt x="2430081" y="1426845"/>
                      </a:cubicBezTo>
                      <a:cubicBezTo>
                        <a:pt x="2430081" y="1426845"/>
                        <a:pt x="2431986" y="1426845"/>
                        <a:pt x="2431986" y="1425893"/>
                      </a:cubicBezTo>
                      <a:cubicBezTo>
                        <a:pt x="2462466" y="1407795"/>
                        <a:pt x="2491041" y="1386840"/>
                        <a:pt x="2517711" y="1366837"/>
                      </a:cubicBezTo>
                      <a:cubicBezTo>
                        <a:pt x="2556764" y="1338262"/>
                        <a:pt x="2592959" y="1311593"/>
                        <a:pt x="2637726" y="1291590"/>
                      </a:cubicBezTo>
                      <a:cubicBezTo>
                        <a:pt x="2637726" y="1291590"/>
                        <a:pt x="2637726" y="1291590"/>
                        <a:pt x="2637726" y="1291590"/>
                      </a:cubicBezTo>
                      <a:cubicBezTo>
                        <a:pt x="2652966" y="1283970"/>
                        <a:pt x="2669159" y="1279208"/>
                        <a:pt x="2687256" y="1273493"/>
                      </a:cubicBezTo>
                      <a:cubicBezTo>
                        <a:pt x="2712974" y="1264920"/>
                        <a:pt x="2739643" y="1256348"/>
                        <a:pt x="2764409" y="1241108"/>
                      </a:cubicBezTo>
                      <a:cubicBezTo>
                        <a:pt x="2764409" y="1241108"/>
                        <a:pt x="2764409" y="1241108"/>
                        <a:pt x="2765361" y="1241108"/>
                      </a:cubicBezTo>
                      <a:cubicBezTo>
                        <a:pt x="2822511" y="1201103"/>
                        <a:pt x="2874899" y="1175385"/>
                        <a:pt x="2925381" y="1163955"/>
                      </a:cubicBezTo>
                      <a:cubicBezTo>
                        <a:pt x="2925381" y="1163955"/>
                        <a:pt x="2925381" y="1163955"/>
                        <a:pt x="2926334" y="1163955"/>
                      </a:cubicBezTo>
                      <a:cubicBezTo>
                        <a:pt x="2965386" y="1153478"/>
                        <a:pt x="3008249" y="1146810"/>
                        <a:pt x="3048253" y="1141095"/>
                      </a:cubicBezTo>
                      <a:cubicBezTo>
                        <a:pt x="3089211" y="1135380"/>
                        <a:pt x="3131121" y="1128712"/>
                        <a:pt x="3172078" y="1118235"/>
                      </a:cubicBezTo>
                      <a:cubicBezTo>
                        <a:pt x="3189224" y="1114425"/>
                        <a:pt x="3206368" y="1111568"/>
                        <a:pt x="3226371" y="1110615"/>
                      </a:cubicBezTo>
                      <a:cubicBezTo>
                        <a:pt x="3233039" y="1110615"/>
                        <a:pt x="3239706" y="1110615"/>
                        <a:pt x="3246374" y="1110615"/>
                      </a:cubicBezTo>
                      <a:cubicBezTo>
                        <a:pt x="3310191" y="1110615"/>
                        <a:pt x="3376866" y="1128712"/>
                        <a:pt x="3441636" y="1145858"/>
                      </a:cubicBezTo>
                      <a:cubicBezTo>
                        <a:pt x="3460686" y="1150620"/>
                        <a:pt x="3479736" y="1156335"/>
                        <a:pt x="3498786" y="1161098"/>
                      </a:cubicBezTo>
                      <a:cubicBezTo>
                        <a:pt x="3498786" y="1161098"/>
                        <a:pt x="3500691" y="1161098"/>
                        <a:pt x="3500691" y="1161098"/>
                      </a:cubicBezTo>
                      <a:cubicBezTo>
                        <a:pt x="3511168" y="1163003"/>
                        <a:pt x="3523551" y="1163955"/>
                        <a:pt x="3536886" y="1163955"/>
                      </a:cubicBezTo>
                      <a:cubicBezTo>
                        <a:pt x="3550221" y="1163955"/>
                        <a:pt x="3562603" y="1163955"/>
                        <a:pt x="3574986" y="1162050"/>
                      </a:cubicBezTo>
                      <a:cubicBezTo>
                        <a:pt x="3586416" y="1162050"/>
                        <a:pt x="3597846" y="1160145"/>
                        <a:pt x="3609276" y="1160145"/>
                      </a:cubicBezTo>
                      <a:cubicBezTo>
                        <a:pt x="3634993" y="1160145"/>
                        <a:pt x="3653091" y="1163955"/>
                        <a:pt x="3668331" y="1174433"/>
                      </a:cubicBezTo>
                      <a:cubicBezTo>
                        <a:pt x="3668331" y="1174433"/>
                        <a:pt x="3669284" y="1174433"/>
                        <a:pt x="3670236" y="1175385"/>
                      </a:cubicBezTo>
                      <a:cubicBezTo>
                        <a:pt x="3685476" y="1183958"/>
                        <a:pt x="3700716" y="1194435"/>
                        <a:pt x="3716909" y="1204912"/>
                      </a:cubicBezTo>
                      <a:cubicBezTo>
                        <a:pt x="3743578" y="1223010"/>
                        <a:pt x="3770249" y="1243012"/>
                        <a:pt x="3803586" y="1252537"/>
                      </a:cubicBezTo>
                      <a:cubicBezTo>
                        <a:pt x="3872166" y="1274445"/>
                        <a:pt x="3933126" y="1295400"/>
                        <a:pt x="3991228" y="1322070"/>
                      </a:cubicBezTo>
                      <a:cubicBezTo>
                        <a:pt x="4015993" y="1335405"/>
                        <a:pt x="4036949" y="1355408"/>
                        <a:pt x="4058856" y="1376362"/>
                      </a:cubicBezTo>
                      <a:cubicBezTo>
                        <a:pt x="4071239" y="1387793"/>
                        <a:pt x="4083621" y="1399223"/>
                        <a:pt x="4096956" y="1410653"/>
                      </a:cubicBezTo>
                      <a:cubicBezTo>
                        <a:pt x="4131246" y="1438275"/>
                        <a:pt x="4169346" y="1457325"/>
                        <a:pt x="4206494" y="1475423"/>
                      </a:cubicBezTo>
                      <a:cubicBezTo>
                        <a:pt x="4247451" y="1495425"/>
                        <a:pt x="4286504" y="1514475"/>
                        <a:pt x="4316984" y="1544003"/>
                      </a:cubicBezTo>
                      <a:cubicBezTo>
                        <a:pt x="4316984" y="1544003"/>
                        <a:pt x="4316984" y="1544003"/>
                        <a:pt x="4316984" y="1544003"/>
                      </a:cubicBezTo>
                      <a:cubicBezTo>
                        <a:pt x="4347464" y="1572578"/>
                        <a:pt x="4364609" y="1612583"/>
                        <a:pt x="4382706" y="1654493"/>
                      </a:cubicBezTo>
                      <a:cubicBezTo>
                        <a:pt x="4392231" y="1677353"/>
                        <a:pt x="4402709" y="1700212"/>
                        <a:pt x="4415091" y="1722120"/>
                      </a:cubicBezTo>
                      <a:cubicBezTo>
                        <a:pt x="4415091" y="1722120"/>
                        <a:pt x="4415091" y="1724025"/>
                        <a:pt x="4416044" y="1724025"/>
                      </a:cubicBezTo>
                      <a:cubicBezTo>
                        <a:pt x="4425569" y="1737360"/>
                        <a:pt x="4434141" y="1750695"/>
                        <a:pt x="4443666" y="1764030"/>
                      </a:cubicBezTo>
                      <a:cubicBezTo>
                        <a:pt x="4544631" y="1907858"/>
                        <a:pt x="4648454" y="2056448"/>
                        <a:pt x="4656074" y="2229803"/>
                      </a:cubicBezTo>
                      <a:cubicBezTo>
                        <a:pt x="4657026" y="2259330"/>
                        <a:pt x="4656074" y="2288858"/>
                        <a:pt x="4656074" y="2318385"/>
                      </a:cubicBezTo>
                      <a:cubicBezTo>
                        <a:pt x="4656074" y="2350770"/>
                        <a:pt x="4656074" y="2384108"/>
                        <a:pt x="4656074" y="2418397"/>
                      </a:cubicBezTo>
                      <a:cubicBezTo>
                        <a:pt x="4657026" y="2441258"/>
                        <a:pt x="4657979" y="2464118"/>
                        <a:pt x="4659884" y="2486025"/>
                      </a:cubicBezTo>
                      <a:cubicBezTo>
                        <a:pt x="4666551" y="2600325"/>
                        <a:pt x="4672266" y="2719388"/>
                        <a:pt x="4646549" y="2827972"/>
                      </a:cubicBezTo>
                      <a:cubicBezTo>
                        <a:pt x="4646549" y="2827972"/>
                        <a:pt x="4646549" y="2828925"/>
                        <a:pt x="4646549" y="2829878"/>
                      </a:cubicBezTo>
                      <a:cubicBezTo>
                        <a:pt x="4637976" y="2877503"/>
                        <a:pt x="4641786" y="2929890"/>
                        <a:pt x="4646549" y="2980372"/>
                      </a:cubicBezTo>
                      <a:cubicBezTo>
                        <a:pt x="4648454" y="3003233"/>
                        <a:pt x="4650359" y="3024188"/>
                        <a:pt x="4650359" y="3044190"/>
                      </a:cubicBezTo>
                      <a:cubicBezTo>
                        <a:pt x="4650359" y="3044190"/>
                        <a:pt x="4650359" y="3044190"/>
                        <a:pt x="4650359" y="3044190"/>
                      </a:cubicBezTo>
                      <a:cubicBezTo>
                        <a:pt x="4653216" y="3093720"/>
                        <a:pt x="4645596" y="3147060"/>
                        <a:pt x="4627499" y="3211830"/>
                      </a:cubicBezTo>
                      <a:cubicBezTo>
                        <a:pt x="4627499" y="3211830"/>
                        <a:pt x="4627499" y="3212783"/>
                        <a:pt x="4627499" y="3213735"/>
                      </a:cubicBezTo>
                      <a:cubicBezTo>
                        <a:pt x="4601781" y="3332797"/>
                        <a:pt x="4535106" y="3432810"/>
                        <a:pt x="4465574" y="3538538"/>
                      </a:cubicBezTo>
                      <a:cubicBezTo>
                        <a:pt x="4429379" y="3592830"/>
                        <a:pt x="4392231" y="3649980"/>
                        <a:pt x="4360799" y="3708083"/>
                      </a:cubicBezTo>
                      <a:cubicBezTo>
                        <a:pt x="4351274" y="3725228"/>
                        <a:pt x="4342701" y="3742372"/>
                        <a:pt x="4333176" y="3760470"/>
                      </a:cubicBezTo>
                      <a:cubicBezTo>
                        <a:pt x="4278884" y="3862388"/>
                        <a:pt x="4222686" y="3967163"/>
                        <a:pt x="4149343" y="4048125"/>
                      </a:cubicBezTo>
                      <a:cubicBezTo>
                        <a:pt x="4068381" y="4136708"/>
                        <a:pt x="3977893" y="4179570"/>
                        <a:pt x="3873118" y="4179570"/>
                      </a:cubicBezTo>
                      <a:cubicBezTo>
                        <a:pt x="3768343" y="4179570"/>
                        <a:pt x="3855974" y="4179570"/>
                        <a:pt x="3847401" y="4179570"/>
                      </a:cubicBezTo>
                      <a:cubicBezTo>
                        <a:pt x="3847401" y="4179570"/>
                        <a:pt x="3846449" y="4179570"/>
                        <a:pt x="3845496" y="4179570"/>
                      </a:cubicBezTo>
                      <a:cubicBezTo>
                        <a:pt x="3844543" y="4179570"/>
                        <a:pt x="3845496" y="4179570"/>
                        <a:pt x="3845496" y="4179570"/>
                      </a:cubicBezTo>
                      <a:cubicBezTo>
                        <a:pt x="3822636" y="4179570"/>
                        <a:pt x="3802634" y="4180522"/>
                        <a:pt x="3782631" y="4180522"/>
                      </a:cubicBezTo>
                      <a:cubicBezTo>
                        <a:pt x="3672141" y="4180522"/>
                        <a:pt x="3584511" y="4168140"/>
                        <a:pt x="3508311" y="4142422"/>
                      </a:cubicBezTo>
                      <a:cubicBezTo>
                        <a:pt x="3476878" y="4126230"/>
                        <a:pt x="3446399" y="4116705"/>
                        <a:pt x="3417824" y="4107180"/>
                      </a:cubicBezTo>
                      <a:cubicBezTo>
                        <a:pt x="3402584" y="4102418"/>
                        <a:pt x="3388296" y="4097655"/>
                        <a:pt x="3373056" y="4091940"/>
                      </a:cubicBezTo>
                      <a:cubicBezTo>
                        <a:pt x="3334956" y="4066222"/>
                        <a:pt x="3293046" y="4054793"/>
                        <a:pt x="3252089" y="4043363"/>
                      </a:cubicBezTo>
                      <a:cubicBezTo>
                        <a:pt x="3241611" y="4040505"/>
                        <a:pt x="3231134" y="4037647"/>
                        <a:pt x="3220656" y="4034790"/>
                      </a:cubicBezTo>
                      <a:cubicBezTo>
                        <a:pt x="3220656" y="4034790"/>
                        <a:pt x="3219703" y="4034790"/>
                        <a:pt x="3218751" y="4034790"/>
                      </a:cubicBezTo>
                      <a:cubicBezTo>
                        <a:pt x="3149218" y="4018597"/>
                        <a:pt x="3078734" y="4016693"/>
                        <a:pt x="3025393" y="4016693"/>
                      </a:cubicBezTo>
                      <a:cubicBezTo>
                        <a:pt x="2972053" y="4016693"/>
                        <a:pt x="2967291" y="4016693"/>
                        <a:pt x="2939668" y="4017645"/>
                      </a:cubicBezTo>
                      <a:cubicBezTo>
                        <a:pt x="2920618" y="4017645"/>
                        <a:pt x="2900616" y="4017645"/>
                        <a:pt x="2880614" y="4018597"/>
                      </a:cubicBezTo>
                      <a:cubicBezTo>
                        <a:pt x="2841561" y="4018597"/>
                        <a:pt x="2803461" y="4020503"/>
                        <a:pt x="2764409" y="4020503"/>
                      </a:cubicBezTo>
                      <a:cubicBezTo>
                        <a:pt x="2671064" y="4022408"/>
                        <a:pt x="2575814" y="4024313"/>
                        <a:pt x="2480564" y="4024313"/>
                      </a:cubicBezTo>
                      <a:cubicBezTo>
                        <a:pt x="2385313" y="4024313"/>
                        <a:pt x="2452941" y="4024313"/>
                        <a:pt x="2438653" y="4024313"/>
                      </a:cubicBezTo>
                      <a:cubicBezTo>
                        <a:pt x="2436749" y="4024313"/>
                        <a:pt x="2435796" y="4024313"/>
                        <a:pt x="2433891" y="4024313"/>
                      </a:cubicBezTo>
                      <a:cubicBezTo>
                        <a:pt x="2335784" y="4024313"/>
                        <a:pt x="2276729" y="4070985"/>
                        <a:pt x="2224341" y="4112895"/>
                      </a:cubicBezTo>
                      <a:cubicBezTo>
                        <a:pt x="2173859" y="4152900"/>
                        <a:pt x="2130043" y="4188143"/>
                        <a:pt x="2053843" y="4188143"/>
                      </a:cubicBezTo>
                      <a:cubicBezTo>
                        <a:pt x="1977643" y="4188143"/>
                        <a:pt x="2050986" y="4188143"/>
                        <a:pt x="2049081" y="4188143"/>
                      </a:cubicBezTo>
                      <a:cubicBezTo>
                        <a:pt x="1918588" y="4186238"/>
                        <a:pt x="1778571" y="4183380"/>
                        <a:pt x="1639506" y="4183380"/>
                      </a:cubicBezTo>
                      <a:cubicBezTo>
                        <a:pt x="1500441" y="4183380"/>
                        <a:pt x="1469008" y="4183380"/>
                        <a:pt x="1389951" y="4186238"/>
                      </a:cubicBezTo>
                      <a:cubicBezTo>
                        <a:pt x="1354708" y="4187190"/>
                        <a:pt x="1318513" y="4188143"/>
                        <a:pt x="1284224" y="4188143"/>
                      </a:cubicBezTo>
                      <a:cubicBezTo>
                        <a:pt x="1245171" y="4188143"/>
                        <a:pt x="1205166" y="4189095"/>
                        <a:pt x="1164208" y="4190047"/>
                      </a:cubicBezTo>
                      <a:cubicBezTo>
                        <a:pt x="1157541" y="4190047"/>
                        <a:pt x="1150873" y="4190047"/>
                        <a:pt x="1145158" y="4190047"/>
                      </a:cubicBezTo>
                      <a:cubicBezTo>
                        <a:pt x="1091818" y="4190047"/>
                        <a:pt x="1037526" y="4190047"/>
                        <a:pt x="999426" y="4161472"/>
                      </a:cubicBezTo>
                      <a:cubicBezTo>
                        <a:pt x="962278" y="4126230"/>
                        <a:pt x="1005141" y="4030980"/>
                        <a:pt x="1030858" y="3973830"/>
                      </a:cubicBezTo>
                      <a:cubicBezTo>
                        <a:pt x="1035621" y="3962400"/>
                        <a:pt x="1040383" y="3951922"/>
                        <a:pt x="1045146" y="3942397"/>
                      </a:cubicBezTo>
                      <a:lnTo>
                        <a:pt x="1045146" y="3940493"/>
                      </a:lnTo>
                      <a:cubicBezTo>
                        <a:pt x="1121346" y="3793808"/>
                        <a:pt x="1248028" y="3763328"/>
                        <a:pt x="1370901" y="3733800"/>
                      </a:cubicBezTo>
                      <a:cubicBezTo>
                        <a:pt x="1505203" y="3701415"/>
                        <a:pt x="1644268" y="3668078"/>
                        <a:pt x="1654746" y="3465195"/>
                      </a:cubicBezTo>
                      <a:cubicBezTo>
                        <a:pt x="1657603" y="3419475"/>
                        <a:pt x="1654746" y="3377565"/>
                        <a:pt x="1653793" y="3333750"/>
                      </a:cubicBezTo>
                      <a:cubicBezTo>
                        <a:pt x="1653793" y="3327083"/>
                        <a:pt x="1653793" y="3321368"/>
                        <a:pt x="1652841" y="3314700"/>
                      </a:cubicBezTo>
                      <a:cubicBezTo>
                        <a:pt x="1654746" y="3200400"/>
                        <a:pt x="1616646" y="3068955"/>
                        <a:pt x="1502346" y="3043238"/>
                      </a:cubicBezTo>
                      <a:cubicBezTo>
                        <a:pt x="1500441" y="3043238"/>
                        <a:pt x="1499488" y="3043238"/>
                        <a:pt x="1497583" y="3043238"/>
                      </a:cubicBezTo>
                      <a:cubicBezTo>
                        <a:pt x="1379474" y="3036570"/>
                        <a:pt x="1251838" y="3001328"/>
                        <a:pt x="1095628" y="2932747"/>
                      </a:cubicBezTo>
                      <a:lnTo>
                        <a:pt x="1085151" y="2927985"/>
                      </a:lnTo>
                      <a:cubicBezTo>
                        <a:pt x="950848" y="2867978"/>
                        <a:pt x="812736" y="2805113"/>
                        <a:pt x="734631" y="2679383"/>
                      </a:cubicBezTo>
                      <a:cubicBezTo>
                        <a:pt x="712723" y="2641283"/>
                        <a:pt x="686053" y="2606040"/>
                        <a:pt x="660336" y="2571750"/>
                      </a:cubicBezTo>
                      <a:cubicBezTo>
                        <a:pt x="620331" y="2518410"/>
                        <a:pt x="582231" y="2467928"/>
                        <a:pt x="560323" y="2408872"/>
                      </a:cubicBezTo>
                      <a:cubicBezTo>
                        <a:pt x="533653" y="2331720"/>
                        <a:pt x="544131" y="2244090"/>
                        <a:pt x="558418" y="2160270"/>
                      </a:cubicBezTo>
                      <a:cubicBezTo>
                        <a:pt x="566038" y="2125980"/>
                        <a:pt x="570801" y="2090737"/>
                        <a:pt x="576516" y="2056448"/>
                      </a:cubicBezTo>
                      <a:cubicBezTo>
                        <a:pt x="583183" y="2011680"/>
                        <a:pt x="589851" y="1969770"/>
                        <a:pt x="600328" y="1927860"/>
                      </a:cubicBezTo>
                      <a:cubicBezTo>
                        <a:pt x="607948" y="1904048"/>
                        <a:pt x="617473" y="1879283"/>
                        <a:pt x="628903" y="1853565"/>
                      </a:cubicBezTo>
                      <a:cubicBezTo>
                        <a:pt x="661288" y="1777365"/>
                        <a:pt x="697483" y="1689735"/>
                        <a:pt x="650811" y="1602105"/>
                      </a:cubicBezTo>
                      <a:cubicBezTo>
                        <a:pt x="650811" y="1602105"/>
                        <a:pt x="650811" y="1601153"/>
                        <a:pt x="649858" y="1600200"/>
                      </a:cubicBezTo>
                      <a:cubicBezTo>
                        <a:pt x="622236" y="1555433"/>
                        <a:pt x="575563" y="1541145"/>
                        <a:pt x="529843" y="1526858"/>
                      </a:cubicBezTo>
                      <a:cubicBezTo>
                        <a:pt x="510793" y="1521143"/>
                        <a:pt x="493648" y="1515428"/>
                        <a:pt x="477456" y="1507808"/>
                      </a:cubicBezTo>
                      <a:cubicBezTo>
                        <a:pt x="434593" y="1487805"/>
                        <a:pt x="389826" y="1475423"/>
                        <a:pt x="346011" y="1463993"/>
                      </a:cubicBezTo>
                      <a:cubicBezTo>
                        <a:pt x="289813" y="1448753"/>
                        <a:pt x="237426" y="1435418"/>
                        <a:pt x="190753" y="1404937"/>
                      </a:cubicBezTo>
                      <a:cubicBezTo>
                        <a:pt x="190753" y="1404937"/>
                        <a:pt x="190753" y="1404937"/>
                        <a:pt x="190753" y="1404937"/>
                      </a:cubicBezTo>
                      <a:cubicBezTo>
                        <a:pt x="-45467" y="1260158"/>
                        <a:pt x="23113" y="994410"/>
                        <a:pt x="108838" y="779145"/>
                      </a:cubicBezTo>
                      <a:cubicBezTo>
                        <a:pt x="129793" y="727710"/>
                        <a:pt x="135508" y="672465"/>
                        <a:pt x="141223" y="619125"/>
                      </a:cubicBezTo>
                      <a:cubicBezTo>
                        <a:pt x="143128" y="602932"/>
                        <a:pt x="144081" y="587693"/>
                        <a:pt x="146938" y="572453"/>
                      </a:cubicBezTo>
                      <a:cubicBezTo>
                        <a:pt x="156463" y="496253"/>
                        <a:pt x="169798" y="415290"/>
                        <a:pt x="205993" y="343853"/>
                      </a:cubicBezTo>
                      <a:cubicBezTo>
                        <a:pt x="265048" y="234315"/>
                        <a:pt x="372681" y="143827"/>
                        <a:pt x="507936" y="88582"/>
                      </a:cubicBezTo>
                      <a:cubicBezTo>
                        <a:pt x="594613" y="52388"/>
                        <a:pt x="692721" y="43815"/>
                        <a:pt x="787018" y="36195"/>
                      </a:cubicBezTo>
                      <a:lnTo>
                        <a:pt x="796543" y="36195"/>
                      </a:lnTo>
                      <a:cubicBezTo>
                        <a:pt x="824166" y="33338"/>
                        <a:pt x="848931" y="32385"/>
                        <a:pt x="872743" y="32385"/>
                      </a:cubicBezTo>
                      <a:moveTo>
                        <a:pt x="872743" y="3810"/>
                      </a:moveTo>
                      <a:cubicBezTo>
                        <a:pt x="846073" y="3810"/>
                        <a:pt x="819403" y="4763"/>
                        <a:pt x="794638" y="6667"/>
                      </a:cubicBezTo>
                      <a:cubicBezTo>
                        <a:pt x="693673" y="15240"/>
                        <a:pt x="590803" y="23813"/>
                        <a:pt x="496506" y="61913"/>
                      </a:cubicBezTo>
                      <a:cubicBezTo>
                        <a:pt x="366966" y="115252"/>
                        <a:pt x="247903" y="205740"/>
                        <a:pt x="180276" y="330517"/>
                      </a:cubicBezTo>
                      <a:cubicBezTo>
                        <a:pt x="142176" y="404813"/>
                        <a:pt x="127888" y="486728"/>
                        <a:pt x="118363" y="569595"/>
                      </a:cubicBezTo>
                      <a:cubicBezTo>
                        <a:pt x="109791" y="634365"/>
                        <a:pt x="107886" y="705803"/>
                        <a:pt x="82168" y="768668"/>
                      </a:cubicBezTo>
                      <a:cubicBezTo>
                        <a:pt x="-8319" y="996315"/>
                        <a:pt x="-75947" y="1274445"/>
                        <a:pt x="171703" y="1426845"/>
                      </a:cubicBezTo>
                      <a:cubicBezTo>
                        <a:pt x="259333" y="1484948"/>
                        <a:pt x="366966" y="1486853"/>
                        <a:pt x="461263" y="1531620"/>
                      </a:cubicBezTo>
                      <a:cubicBezTo>
                        <a:pt x="519366" y="1558290"/>
                        <a:pt x="589851" y="1562100"/>
                        <a:pt x="622236" y="1613535"/>
                      </a:cubicBezTo>
                      <a:cubicBezTo>
                        <a:pt x="677481" y="1716405"/>
                        <a:pt x="600328" y="1819275"/>
                        <a:pt x="569848" y="1918335"/>
                      </a:cubicBezTo>
                      <a:cubicBezTo>
                        <a:pt x="549846" y="1995487"/>
                        <a:pt x="544131" y="2074545"/>
                        <a:pt x="526986" y="2152650"/>
                      </a:cubicBezTo>
                      <a:cubicBezTo>
                        <a:pt x="511746" y="2238375"/>
                        <a:pt x="501268" y="2332672"/>
                        <a:pt x="529843" y="2416493"/>
                      </a:cubicBezTo>
                      <a:cubicBezTo>
                        <a:pt x="568896" y="2519363"/>
                        <a:pt x="651763" y="2598420"/>
                        <a:pt x="707008" y="2692718"/>
                      </a:cubicBezTo>
                      <a:cubicBezTo>
                        <a:pt x="792733" y="2829878"/>
                        <a:pt x="940371" y="2893695"/>
                        <a:pt x="1081341" y="2957513"/>
                      </a:cubicBezTo>
                      <a:cubicBezTo>
                        <a:pt x="1211833" y="3014663"/>
                        <a:pt x="1351851" y="3062288"/>
                        <a:pt x="1492821" y="3070860"/>
                      </a:cubicBezTo>
                      <a:cubicBezTo>
                        <a:pt x="1596643" y="3094672"/>
                        <a:pt x="1622361" y="3224213"/>
                        <a:pt x="1620456" y="3315653"/>
                      </a:cubicBezTo>
                      <a:cubicBezTo>
                        <a:pt x="1623313" y="3366135"/>
                        <a:pt x="1626171" y="3413760"/>
                        <a:pt x="1623313" y="3464243"/>
                      </a:cubicBezTo>
                      <a:cubicBezTo>
                        <a:pt x="1606168" y="3812858"/>
                        <a:pt x="1188021" y="3596640"/>
                        <a:pt x="1018476" y="3928110"/>
                      </a:cubicBezTo>
                      <a:lnTo>
                        <a:pt x="1016571" y="3930968"/>
                      </a:lnTo>
                      <a:cubicBezTo>
                        <a:pt x="988948" y="3996690"/>
                        <a:pt x="915606" y="4128135"/>
                        <a:pt x="978471" y="4184333"/>
                      </a:cubicBezTo>
                      <a:cubicBezTo>
                        <a:pt x="1029906" y="4221480"/>
                        <a:pt x="1101343" y="4217670"/>
                        <a:pt x="1162303" y="4219575"/>
                      </a:cubicBezTo>
                      <a:cubicBezTo>
                        <a:pt x="1239456" y="4217670"/>
                        <a:pt x="1313751" y="4217670"/>
                        <a:pt x="1388999" y="4214813"/>
                      </a:cubicBezTo>
                      <a:cubicBezTo>
                        <a:pt x="1471866" y="4212908"/>
                        <a:pt x="1554733" y="4211955"/>
                        <a:pt x="1637601" y="4211955"/>
                      </a:cubicBezTo>
                      <a:cubicBezTo>
                        <a:pt x="1773808" y="4211955"/>
                        <a:pt x="1910016" y="4213860"/>
                        <a:pt x="2047176" y="4216718"/>
                      </a:cubicBezTo>
                      <a:cubicBezTo>
                        <a:pt x="2049081" y="4216718"/>
                        <a:pt x="2050986" y="4216718"/>
                        <a:pt x="2052891" y="4216718"/>
                      </a:cubicBezTo>
                      <a:cubicBezTo>
                        <a:pt x="2225293" y="4216718"/>
                        <a:pt x="2256726" y="4052888"/>
                        <a:pt x="2431986" y="4052888"/>
                      </a:cubicBezTo>
                      <a:cubicBezTo>
                        <a:pt x="2607246" y="4052888"/>
                        <a:pt x="2434843" y="4052888"/>
                        <a:pt x="2435796" y="4052888"/>
                      </a:cubicBezTo>
                      <a:cubicBezTo>
                        <a:pt x="2450084" y="4052888"/>
                        <a:pt x="2463418" y="4052888"/>
                        <a:pt x="2477706" y="4052888"/>
                      </a:cubicBezTo>
                      <a:cubicBezTo>
                        <a:pt x="2612009" y="4052888"/>
                        <a:pt x="2743453" y="4049078"/>
                        <a:pt x="2878709" y="4046220"/>
                      </a:cubicBezTo>
                      <a:cubicBezTo>
                        <a:pt x="2926334" y="4046220"/>
                        <a:pt x="2974911" y="4043363"/>
                        <a:pt x="3022536" y="4043363"/>
                      </a:cubicBezTo>
                      <a:cubicBezTo>
                        <a:pt x="3070161" y="4043363"/>
                        <a:pt x="3148266" y="4046220"/>
                        <a:pt x="3209226" y="4060508"/>
                      </a:cubicBezTo>
                      <a:cubicBezTo>
                        <a:pt x="3259709" y="4075747"/>
                        <a:pt x="3313049" y="4084320"/>
                        <a:pt x="3356864" y="4115753"/>
                      </a:cubicBezTo>
                      <a:cubicBezTo>
                        <a:pt x="3402584" y="4133850"/>
                        <a:pt x="3447351" y="4143375"/>
                        <a:pt x="3494024" y="4168140"/>
                      </a:cubicBezTo>
                      <a:cubicBezTo>
                        <a:pt x="3586416" y="4199573"/>
                        <a:pt x="3682618" y="4208145"/>
                        <a:pt x="3779774" y="4208145"/>
                      </a:cubicBezTo>
                      <a:cubicBezTo>
                        <a:pt x="3876928" y="4208145"/>
                        <a:pt x="3822636" y="4208145"/>
                        <a:pt x="3843591" y="4207193"/>
                      </a:cubicBezTo>
                      <a:cubicBezTo>
                        <a:pt x="3853116" y="4207193"/>
                        <a:pt x="3861689" y="4207193"/>
                        <a:pt x="3871214" y="4207193"/>
                      </a:cubicBezTo>
                      <a:cubicBezTo>
                        <a:pt x="4146486" y="4207193"/>
                        <a:pt x="4268406" y="3935730"/>
                        <a:pt x="4384611" y="3721418"/>
                      </a:cubicBezTo>
                      <a:cubicBezTo>
                        <a:pt x="4473194" y="3553778"/>
                        <a:pt x="4613211" y="3408997"/>
                        <a:pt x="4654169" y="3219450"/>
                      </a:cubicBezTo>
                      <a:cubicBezTo>
                        <a:pt x="4670361" y="3162300"/>
                        <a:pt x="4681791" y="3103245"/>
                        <a:pt x="4677981" y="3042285"/>
                      </a:cubicBezTo>
                      <a:cubicBezTo>
                        <a:pt x="4676076" y="2975610"/>
                        <a:pt x="4661789" y="2897505"/>
                        <a:pt x="4673219" y="2832735"/>
                      </a:cubicBezTo>
                      <a:cubicBezTo>
                        <a:pt x="4705604" y="2697480"/>
                        <a:pt x="4690364" y="2551747"/>
                        <a:pt x="4684649" y="2414588"/>
                      </a:cubicBezTo>
                      <a:cubicBezTo>
                        <a:pt x="4681791" y="2351722"/>
                        <a:pt x="4685601" y="2288858"/>
                        <a:pt x="4683696" y="2225993"/>
                      </a:cubicBezTo>
                      <a:cubicBezTo>
                        <a:pt x="4675124" y="2027873"/>
                        <a:pt x="4547489" y="1862137"/>
                        <a:pt x="4438904" y="1705928"/>
                      </a:cubicBezTo>
                      <a:cubicBezTo>
                        <a:pt x="4404614" y="1644968"/>
                        <a:pt x="4388421" y="1569720"/>
                        <a:pt x="4335081" y="1520190"/>
                      </a:cubicBezTo>
                      <a:cubicBezTo>
                        <a:pt x="4272216" y="1459230"/>
                        <a:pt x="4181728" y="1441133"/>
                        <a:pt x="4113149" y="1385887"/>
                      </a:cubicBezTo>
                      <a:cubicBezTo>
                        <a:pt x="4076001" y="1355408"/>
                        <a:pt x="4043616" y="1318260"/>
                        <a:pt x="4001706" y="1294448"/>
                      </a:cubicBezTo>
                      <a:cubicBezTo>
                        <a:pt x="3939793" y="1266825"/>
                        <a:pt x="3875024" y="1244918"/>
                        <a:pt x="3810253" y="1223962"/>
                      </a:cubicBezTo>
                      <a:cubicBezTo>
                        <a:pt x="3762628" y="1209675"/>
                        <a:pt x="3725481" y="1171575"/>
                        <a:pt x="3681666" y="1147762"/>
                      </a:cubicBezTo>
                      <a:cubicBezTo>
                        <a:pt x="3657853" y="1132523"/>
                        <a:pt x="3632136" y="1129665"/>
                        <a:pt x="3607371" y="1129665"/>
                      </a:cubicBezTo>
                      <a:cubicBezTo>
                        <a:pt x="3583559" y="1129665"/>
                        <a:pt x="3558793" y="1132523"/>
                        <a:pt x="3534981" y="1132523"/>
                      </a:cubicBezTo>
                      <a:cubicBezTo>
                        <a:pt x="3511168" y="1132523"/>
                        <a:pt x="3514026" y="1132523"/>
                        <a:pt x="3503549" y="1130618"/>
                      </a:cubicBezTo>
                      <a:cubicBezTo>
                        <a:pt x="3418776" y="1109662"/>
                        <a:pt x="3331146" y="1079183"/>
                        <a:pt x="3244468" y="1079183"/>
                      </a:cubicBezTo>
                      <a:cubicBezTo>
                        <a:pt x="3236849" y="1079183"/>
                        <a:pt x="3230181" y="1079183"/>
                        <a:pt x="3222561" y="1079183"/>
                      </a:cubicBezTo>
                      <a:cubicBezTo>
                        <a:pt x="3202559" y="1080135"/>
                        <a:pt x="3182556" y="1082993"/>
                        <a:pt x="3163506" y="1087755"/>
                      </a:cubicBezTo>
                      <a:cubicBezTo>
                        <a:pt x="3083496" y="1108710"/>
                        <a:pt x="2997771" y="1112520"/>
                        <a:pt x="2916809" y="1133475"/>
                      </a:cubicBezTo>
                      <a:cubicBezTo>
                        <a:pt x="2854896" y="1147762"/>
                        <a:pt x="2797746" y="1179195"/>
                        <a:pt x="2747264" y="1214437"/>
                      </a:cubicBezTo>
                      <a:cubicBezTo>
                        <a:pt x="2710116" y="1238250"/>
                        <a:pt x="2663443" y="1244918"/>
                        <a:pt x="2624391" y="1263968"/>
                      </a:cubicBezTo>
                      <a:cubicBezTo>
                        <a:pt x="2545334" y="1300162"/>
                        <a:pt x="2489136" y="1356360"/>
                        <a:pt x="2415793" y="1399223"/>
                      </a:cubicBezTo>
                      <a:cubicBezTo>
                        <a:pt x="2308161" y="1450658"/>
                        <a:pt x="2182431" y="1447800"/>
                        <a:pt x="2069083" y="1475423"/>
                      </a:cubicBezTo>
                      <a:cubicBezTo>
                        <a:pt x="2055749" y="1477328"/>
                        <a:pt x="2043366" y="1478280"/>
                        <a:pt x="2030031" y="1478280"/>
                      </a:cubicBezTo>
                      <a:cubicBezTo>
                        <a:pt x="1930018" y="1478280"/>
                        <a:pt x="1833816" y="1433512"/>
                        <a:pt x="1732851" y="1433512"/>
                      </a:cubicBezTo>
                      <a:cubicBezTo>
                        <a:pt x="1723326" y="1433512"/>
                        <a:pt x="1713801" y="1433512"/>
                        <a:pt x="1703324" y="1434465"/>
                      </a:cubicBezTo>
                      <a:cubicBezTo>
                        <a:pt x="1678558" y="1432560"/>
                        <a:pt x="1654746" y="1432560"/>
                        <a:pt x="1629981" y="1432560"/>
                      </a:cubicBezTo>
                      <a:cubicBezTo>
                        <a:pt x="1547113" y="1432560"/>
                        <a:pt x="1463293" y="1439228"/>
                        <a:pt x="1379474" y="1439228"/>
                      </a:cubicBezTo>
                      <a:cubicBezTo>
                        <a:pt x="1295653" y="1439228"/>
                        <a:pt x="1249933" y="1435418"/>
                        <a:pt x="1187068" y="1420178"/>
                      </a:cubicBezTo>
                      <a:cubicBezTo>
                        <a:pt x="1150873" y="1398270"/>
                        <a:pt x="1205166" y="1359218"/>
                        <a:pt x="1228978" y="1352550"/>
                      </a:cubicBezTo>
                      <a:cubicBezTo>
                        <a:pt x="1345183" y="1309687"/>
                        <a:pt x="1401381" y="1180148"/>
                        <a:pt x="1431861" y="1068705"/>
                      </a:cubicBezTo>
                      <a:cubicBezTo>
                        <a:pt x="1448053" y="984885"/>
                        <a:pt x="1403286" y="903923"/>
                        <a:pt x="1372806" y="826770"/>
                      </a:cubicBezTo>
                      <a:cubicBezTo>
                        <a:pt x="1336611" y="738188"/>
                        <a:pt x="1272793" y="656273"/>
                        <a:pt x="1192783" y="608648"/>
                      </a:cubicBezTo>
                      <a:cubicBezTo>
                        <a:pt x="1157541" y="587693"/>
                        <a:pt x="1114678" y="565785"/>
                        <a:pt x="1099438" y="525780"/>
                      </a:cubicBezTo>
                      <a:cubicBezTo>
                        <a:pt x="1069911" y="451485"/>
                        <a:pt x="1135633" y="386715"/>
                        <a:pt x="1160398" y="320992"/>
                      </a:cubicBezTo>
                      <a:cubicBezTo>
                        <a:pt x="1187068" y="246697"/>
                        <a:pt x="1205166" y="159067"/>
                        <a:pt x="1154683" y="92392"/>
                      </a:cubicBezTo>
                      <a:cubicBezTo>
                        <a:pt x="1081341" y="18097"/>
                        <a:pt x="973708" y="0"/>
                        <a:pt x="870838" y="0"/>
                      </a:cubicBezTo>
                      <a:lnTo>
                        <a:pt x="870838" y="0"/>
                      </a:lnTo>
                      <a:close/>
                    </a:path>
                  </a:pathLst>
                </a:custGeom>
                <a:solidFill>
                  <a:srgbClr val="04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</p:grpSp>
        </p:grpSp>
      </p:grp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0634DF9C-3FC5-A8C1-1E55-CC5772D825DC}"/>
              </a:ext>
            </a:extLst>
          </p:cNvPr>
          <p:cNvSpPr txBox="1">
            <a:spLocks/>
          </p:cNvSpPr>
          <p:nvPr/>
        </p:nvSpPr>
        <p:spPr>
          <a:xfrm>
            <a:off x="1205825" y="10051840"/>
            <a:ext cx="6730860" cy="2389232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sz="5900" b="1" kern="0" dirty="0"/>
              <a:t>1 Walk/Eval Pt</a:t>
            </a:r>
          </a:p>
          <a:p>
            <a:pPr algn="ctr"/>
            <a:r>
              <a:rPr lang="en-US" sz="5900" b="1" kern="0" dirty="0"/>
              <a:t>2s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6F82160-9E65-E4DB-D718-6F2B16513BF6}"/>
              </a:ext>
            </a:extLst>
          </p:cNvPr>
          <p:cNvGrpSpPr/>
          <p:nvPr/>
        </p:nvGrpSpPr>
        <p:grpSpPr>
          <a:xfrm>
            <a:off x="16377263" y="2593590"/>
            <a:ext cx="7687645" cy="7686159"/>
            <a:chOff x="12979670" y="1719072"/>
            <a:chExt cx="11407378" cy="1140517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B268ABA-B4C5-F2AC-5784-E907F0934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84480" y="1719072"/>
              <a:ext cx="11402568" cy="11402568"/>
            </a:xfrm>
            <a:prstGeom prst="rect">
              <a:avLst/>
            </a:prstGeom>
          </p:spPr>
        </p:pic>
        <p:grpSp>
          <p:nvGrpSpPr>
            <p:cNvPr id="23" name="WoS">
              <a:extLst>
                <a:ext uri="{FF2B5EF4-FFF2-40B4-BE49-F238E27FC236}">
                  <a16:creationId xmlns:a16="http://schemas.microsoft.com/office/drawing/2014/main" id="{01ED837B-9877-9DB7-5D91-134D46C5F93D}"/>
                </a:ext>
              </a:extLst>
            </p:cNvPr>
            <p:cNvGrpSpPr/>
            <p:nvPr/>
          </p:nvGrpSpPr>
          <p:grpSpPr>
            <a:xfrm>
              <a:off x="12979670" y="1719916"/>
              <a:ext cx="11404330" cy="11404330"/>
              <a:chOff x="631571" y="1012506"/>
              <a:chExt cx="4831080" cy="4831080"/>
            </a:xfrm>
          </p:grpSpPr>
          <p:sp>
            <p:nvSpPr>
              <p:cNvPr id="24" name="Alignment 1" hidden="1">
                <a:extLst>
                  <a:ext uri="{FF2B5EF4-FFF2-40B4-BE49-F238E27FC236}">
                    <a16:creationId xmlns:a16="http://schemas.microsoft.com/office/drawing/2014/main" id="{93DB5B10-4F08-554F-9FE1-8386415DD14D}"/>
                  </a:ext>
                </a:extLst>
              </p:cNvPr>
              <p:cNvSpPr/>
              <p:nvPr/>
            </p:nvSpPr>
            <p:spPr>
              <a:xfrm>
                <a:off x="631571" y="1012506"/>
                <a:ext cx="4831080" cy="4831080"/>
              </a:xfrm>
              <a:custGeom>
                <a:avLst/>
                <a:gdLst>
                  <a:gd name="connsiteX0" fmla="*/ 0 w 4831080"/>
                  <a:gd name="connsiteY0" fmla="*/ 4831080 h 4831080"/>
                  <a:gd name="connsiteX1" fmla="*/ 4831080 w 4831080"/>
                  <a:gd name="connsiteY1" fmla="*/ 4831080 h 4831080"/>
                  <a:gd name="connsiteX2" fmla="*/ 4831080 w 4831080"/>
                  <a:gd name="connsiteY2" fmla="*/ 0 h 4831080"/>
                  <a:gd name="connsiteX3" fmla="*/ 0 w 4831080"/>
                  <a:gd name="connsiteY3" fmla="*/ 0 h 4831080"/>
                  <a:gd name="connsiteX4" fmla="*/ 0 w 4831080"/>
                  <a:gd name="connsiteY4" fmla="*/ 4831080 h 483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31080" h="4831080">
                    <a:moveTo>
                      <a:pt x="0" y="4831080"/>
                    </a:moveTo>
                    <a:lnTo>
                      <a:pt x="4831080" y="4831080"/>
                    </a:lnTo>
                    <a:lnTo>
                      <a:pt x="4831080" y="0"/>
                    </a:lnTo>
                    <a:lnTo>
                      <a:pt x="0" y="0"/>
                    </a:lnTo>
                    <a:lnTo>
                      <a:pt x="0" y="4831080"/>
                    </a:lnTo>
                    <a:close/>
                  </a:path>
                </a:pathLst>
              </a:custGeom>
              <a:solidFill>
                <a:srgbClr val="6EB6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grpSp>
            <p:nvGrpSpPr>
              <p:cNvPr id="25" name="Graphic 13">
                <a:extLst>
                  <a:ext uri="{FF2B5EF4-FFF2-40B4-BE49-F238E27FC236}">
                    <a16:creationId xmlns:a16="http://schemas.microsoft.com/office/drawing/2014/main" id="{AE6C6ED2-BE9A-6023-FAA3-645981D259D2}"/>
                  </a:ext>
                </a:extLst>
              </p:cNvPr>
              <p:cNvGrpSpPr/>
              <p:nvPr/>
            </p:nvGrpSpPr>
            <p:grpSpPr>
              <a:xfrm>
                <a:off x="672275" y="1359216"/>
                <a:ext cx="4693255" cy="4219574"/>
                <a:chOff x="672275" y="1359216"/>
                <a:chExt cx="4693255" cy="4219574"/>
              </a:xfrm>
            </p:grpSpPr>
            <p:sp>
              <p:nvSpPr>
                <p:cNvPr id="26" name="Domain 1" hidden="1">
                  <a:extLst>
                    <a:ext uri="{FF2B5EF4-FFF2-40B4-BE49-F238E27FC236}">
                      <a16:creationId xmlns:a16="http://schemas.microsoft.com/office/drawing/2014/main" id="{6EFF956F-285B-7823-03FA-79E8E1F7CFFA}"/>
                    </a:ext>
                  </a:extLst>
                </p:cNvPr>
                <p:cNvSpPr/>
                <p:nvPr/>
              </p:nvSpPr>
              <p:spPr>
                <a:xfrm>
                  <a:off x="688305" y="1380170"/>
                  <a:ext cx="4663714" cy="4183379"/>
                </a:xfrm>
                <a:custGeom>
                  <a:avLst/>
                  <a:gdLst>
                    <a:gd name="connsiteX0" fmla="*/ 1147226 w 4663714"/>
                    <a:gd name="connsiteY0" fmla="*/ 4183380 h 4183379"/>
                    <a:gd name="connsiteX1" fmla="*/ 1127223 w 4663714"/>
                    <a:gd name="connsiteY1" fmla="*/ 4183380 h 4183379"/>
                    <a:gd name="connsiteX2" fmla="*/ 971966 w 4663714"/>
                    <a:gd name="connsiteY2" fmla="*/ 4151948 h 4183379"/>
                    <a:gd name="connsiteX3" fmla="*/ 999588 w 4663714"/>
                    <a:gd name="connsiteY3" fmla="*/ 3947160 h 4183379"/>
                    <a:gd name="connsiteX4" fmla="*/ 1013876 w 4663714"/>
                    <a:gd name="connsiteY4" fmla="*/ 3915728 h 4183379"/>
                    <a:gd name="connsiteX5" fmla="*/ 1013876 w 4663714"/>
                    <a:gd name="connsiteY5" fmla="*/ 3913823 h 4183379"/>
                    <a:gd name="connsiteX6" fmla="*/ 1349156 w 4663714"/>
                    <a:gd name="connsiteY6" fmla="*/ 3699510 h 4183379"/>
                    <a:gd name="connsiteX7" fmla="*/ 1621571 w 4663714"/>
                    <a:gd name="connsiteY7" fmla="*/ 3444240 h 4183379"/>
                    <a:gd name="connsiteX8" fmla="*/ 1620618 w 4663714"/>
                    <a:gd name="connsiteY8" fmla="*/ 3314700 h 4183379"/>
                    <a:gd name="connsiteX9" fmla="*/ 1620618 w 4663714"/>
                    <a:gd name="connsiteY9" fmla="*/ 3294698 h 4183379"/>
                    <a:gd name="connsiteX10" fmla="*/ 1480601 w 4663714"/>
                    <a:gd name="connsiteY10" fmla="*/ 3036570 h 4183379"/>
                    <a:gd name="connsiteX11" fmla="*/ 1478696 w 4663714"/>
                    <a:gd name="connsiteY11" fmla="*/ 3036570 h 4183379"/>
                    <a:gd name="connsiteX12" fmla="*/ 1071978 w 4663714"/>
                    <a:gd name="connsiteY12" fmla="*/ 2925128 h 4183379"/>
                    <a:gd name="connsiteX13" fmla="*/ 1061501 w 4663714"/>
                    <a:gd name="connsiteY13" fmla="*/ 2920365 h 4183379"/>
                    <a:gd name="connsiteX14" fmla="*/ 704313 w 4663714"/>
                    <a:gd name="connsiteY14" fmla="*/ 2666048 h 4183379"/>
                    <a:gd name="connsiteX15" fmla="*/ 630971 w 4663714"/>
                    <a:gd name="connsiteY15" fmla="*/ 2559368 h 4183379"/>
                    <a:gd name="connsiteX16" fmla="*/ 529053 w 4663714"/>
                    <a:gd name="connsiteY16" fmla="*/ 2392680 h 4183379"/>
                    <a:gd name="connsiteX17" fmla="*/ 526196 w 4663714"/>
                    <a:gd name="connsiteY17" fmla="*/ 2136458 h 4183379"/>
                    <a:gd name="connsiteX18" fmla="*/ 544293 w 4663714"/>
                    <a:gd name="connsiteY18" fmla="*/ 2033588 h 4183379"/>
                    <a:gd name="connsiteX19" fmla="*/ 569058 w 4663714"/>
                    <a:gd name="connsiteY19" fmla="*/ 1903095 h 4183379"/>
                    <a:gd name="connsiteX20" fmla="*/ 597633 w 4663714"/>
                    <a:gd name="connsiteY20" fmla="*/ 1827848 h 4183379"/>
                    <a:gd name="connsiteX21" fmla="*/ 619541 w 4663714"/>
                    <a:gd name="connsiteY21" fmla="*/ 1587818 h 4183379"/>
                    <a:gd name="connsiteX22" fmla="*/ 619541 w 4663714"/>
                    <a:gd name="connsiteY22" fmla="*/ 1587818 h 4183379"/>
                    <a:gd name="connsiteX23" fmla="*/ 507146 w 4663714"/>
                    <a:gd name="connsiteY23" fmla="*/ 1520190 h 4183379"/>
                    <a:gd name="connsiteX24" fmla="*/ 452853 w 4663714"/>
                    <a:gd name="connsiteY24" fmla="*/ 1500188 h 4183379"/>
                    <a:gd name="connsiteX25" fmla="*/ 324266 w 4663714"/>
                    <a:gd name="connsiteY25" fmla="*/ 1457325 h 4183379"/>
                    <a:gd name="connsiteX26" fmla="*/ 165198 w 4663714"/>
                    <a:gd name="connsiteY26" fmla="*/ 1396365 h 4183379"/>
                    <a:gd name="connsiteX27" fmla="*/ 81378 w 4663714"/>
                    <a:gd name="connsiteY27" fmla="*/ 755333 h 4183379"/>
                    <a:gd name="connsiteX28" fmla="*/ 112811 w 4663714"/>
                    <a:gd name="connsiteY28" fmla="*/ 600075 h 4183379"/>
                    <a:gd name="connsiteX29" fmla="*/ 118526 w 4663714"/>
                    <a:gd name="connsiteY29" fmla="*/ 553403 h 4183379"/>
                    <a:gd name="connsiteX30" fmla="*/ 179486 w 4663714"/>
                    <a:gd name="connsiteY30" fmla="*/ 319088 h 4183379"/>
                    <a:gd name="connsiteX31" fmla="*/ 489048 w 4663714"/>
                    <a:gd name="connsiteY31" fmla="*/ 57150 h 4183379"/>
                    <a:gd name="connsiteX32" fmla="*/ 772893 w 4663714"/>
                    <a:gd name="connsiteY32" fmla="*/ 3810 h 4183379"/>
                    <a:gd name="connsiteX33" fmla="*/ 783371 w 4663714"/>
                    <a:gd name="connsiteY33" fmla="*/ 3810 h 4183379"/>
                    <a:gd name="connsiteX34" fmla="*/ 860523 w 4663714"/>
                    <a:gd name="connsiteY34" fmla="*/ 0 h 4183379"/>
                    <a:gd name="connsiteX35" fmla="*/ 1133891 w 4663714"/>
                    <a:gd name="connsiteY35" fmla="*/ 87630 h 4183379"/>
                    <a:gd name="connsiteX36" fmla="*/ 1137701 w 4663714"/>
                    <a:gd name="connsiteY36" fmla="*/ 301943 h 4183379"/>
                    <a:gd name="connsiteX37" fmla="*/ 1110078 w 4663714"/>
                    <a:gd name="connsiteY37" fmla="*/ 357188 h 4183379"/>
                    <a:gd name="connsiteX38" fmla="*/ 1076741 w 4663714"/>
                    <a:gd name="connsiteY38" fmla="*/ 516255 h 4183379"/>
                    <a:gd name="connsiteX39" fmla="*/ 1164371 w 4663714"/>
                    <a:gd name="connsiteY39" fmla="*/ 599123 h 4183379"/>
                    <a:gd name="connsiteX40" fmla="*/ 1175801 w 4663714"/>
                    <a:gd name="connsiteY40" fmla="*/ 605790 h 4183379"/>
                    <a:gd name="connsiteX41" fmla="*/ 1350108 w 4663714"/>
                    <a:gd name="connsiteY41" fmla="*/ 816293 h 4183379"/>
                    <a:gd name="connsiteX42" fmla="*/ 1366301 w 4663714"/>
                    <a:gd name="connsiteY42" fmla="*/ 856298 h 4183379"/>
                    <a:gd name="connsiteX43" fmla="*/ 1408211 w 4663714"/>
                    <a:gd name="connsiteY43" fmla="*/ 1049655 h 4183379"/>
                    <a:gd name="connsiteX44" fmla="*/ 1214853 w 4663714"/>
                    <a:gd name="connsiteY44" fmla="*/ 1323023 h 4183379"/>
                    <a:gd name="connsiteX45" fmla="*/ 1151036 w 4663714"/>
                    <a:gd name="connsiteY45" fmla="*/ 1381125 h 4183379"/>
                    <a:gd name="connsiteX46" fmla="*/ 1170086 w 4663714"/>
                    <a:gd name="connsiteY46" fmla="*/ 1415415 h 4183379"/>
                    <a:gd name="connsiteX47" fmla="*/ 1173896 w 4663714"/>
                    <a:gd name="connsiteY47" fmla="*/ 1417320 h 4183379"/>
                    <a:gd name="connsiteX48" fmla="*/ 1370111 w 4663714"/>
                    <a:gd name="connsiteY48" fmla="*/ 1436370 h 4183379"/>
                    <a:gd name="connsiteX49" fmla="*/ 1495841 w 4663714"/>
                    <a:gd name="connsiteY49" fmla="*/ 1432560 h 4183379"/>
                    <a:gd name="connsiteX50" fmla="*/ 1619666 w 4663714"/>
                    <a:gd name="connsiteY50" fmla="*/ 1428750 h 4183379"/>
                    <a:gd name="connsiteX51" fmla="*/ 1692056 w 4663714"/>
                    <a:gd name="connsiteY51" fmla="*/ 1430655 h 4183379"/>
                    <a:gd name="connsiteX52" fmla="*/ 1692056 w 4663714"/>
                    <a:gd name="connsiteY52" fmla="*/ 1430655 h 4183379"/>
                    <a:gd name="connsiteX53" fmla="*/ 1693008 w 4663714"/>
                    <a:gd name="connsiteY53" fmla="*/ 1430655 h 4183379"/>
                    <a:gd name="connsiteX54" fmla="*/ 1720631 w 4663714"/>
                    <a:gd name="connsiteY54" fmla="*/ 1429703 h 4183379"/>
                    <a:gd name="connsiteX55" fmla="*/ 1866363 w 4663714"/>
                    <a:gd name="connsiteY55" fmla="*/ 1451610 h 4183379"/>
                    <a:gd name="connsiteX56" fmla="*/ 2017811 w 4663714"/>
                    <a:gd name="connsiteY56" fmla="*/ 1474470 h 4183379"/>
                    <a:gd name="connsiteX57" fmla="*/ 2058768 w 4663714"/>
                    <a:gd name="connsiteY57" fmla="*/ 1471613 h 4183379"/>
                    <a:gd name="connsiteX58" fmla="*/ 2060673 w 4663714"/>
                    <a:gd name="connsiteY58" fmla="*/ 1471613 h 4183379"/>
                    <a:gd name="connsiteX59" fmla="*/ 2184498 w 4663714"/>
                    <a:gd name="connsiteY59" fmla="*/ 1449705 h 4183379"/>
                    <a:gd name="connsiteX60" fmla="*/ 2409288 w 4663714"/>
                    <a:gd name="connsiteY60" fmla="*/ 1393508 h 4183379"/>
                    <a:gd name="connsiteX61" fmla="*/ 2410241 w 4663714"/>
                    <a:gd name="connsiteY61" fmla="*/ 1393508 h 4183379"/>
                    <a:gd name="connsiteX62" fmla="*/ 2495013 w 4663714"/>
                    <a:gd name="connsiteY62" fmla="*/ 1335405 h 4183379"/>
                    <a:gd name="connsiteX63" fmla="*/ 2616934 w 4663714"/>
                    <a:gd name="connsiteY63" fmla="*/ 1258253 h 4183379"/>
                    <a:gd name="connsiteX64" fmla="*/ 2668368 w 4663714"/>
                    <a:gd name="connsiteY64" fmla="*/ 1239203 h 4183379"/>
                    <a:gd name="connsiteX65" fmla="*/ 2741711 w 4663714"/>
                    <a:gd name="connsiteY65" fmla="*/ 1207770 h 4183379"/>
                    <a:gd name="connsiteX66" fmla="*/ 2907446 w 4663714"/>
                    <a:gd name="connsiteY66" fmla="*/ 1128713 h 4183379"/>
                    <a:gd name="connsiteX67" fmla="*/ 3032223 w 4663714"/>
                    <a:gd name="connsiteY67" fmla="*/ 1104900 h 4183379"/>
                    <a:gd name="connsiteX68" fmla="*/ 3155096 w 4663714"/>
                    <a:gd name="connsiteY68" fmla="*/ 1082040 h 4183379"/>
                    <a:gd name="connsiteX69" fmla="*/ 3211293 w 4663714"/>
                    <a:gd name="connsiteY69" fmla="*/ 1074420 h 4183379"/>
                    <a:gd name="connsiteX70" fmla="*/ 3232248 w 4663714"/>
                    <a:gd name="connsiteY70" fmla="*/ 1074420 h 4183379"/>
                    <a:gd name="connsiteX71" fmla="*/ 3431321 w 4663714"/>
                    <a:gd name="connsiteY71" fmla="*/ 1110615 h 4183379"/>
                    <a:gd name="connsiteX72" fmla="*/ 3487518 w 4663714"/>
                    <a:gd name="connsiteY72" fmla="*/ 1125855 h 4183379"/>
                    <a:gd name="connsiteX73" fmla="*/ 3488471 w 4663714"/>
                    <a:gd name="connsiteY73" fmla="*/ 1125855 h 4183379"/>
                    <a:gd name="connsiteX74" fmla="*/ 3521809 w 4663714"/>
                    <a:gd name="connsiteY74" fmla="*/ 1128713 h 4183379"/>
                    <a:gd name="connsiteX75" fmla="*/ 3558956 w 4663714"/>
                    <a:gd name="connsiteY75" fmla="*/ 1126808 h 4183379"/>
                    <a:gd name="connsiteX76" fmla="*/ 3594198 w 4663714"/>
                    <a:gd name="connsiteY76" fmla="*/ 1124903 h 4183379"/>
                    <a:gd name="connsiteX77" fmla="*/ 3660873 w 4663714"/>
                    <a:gd name="connsiteY77" fmla="*/ 1141095 h 4183379"/>
                    <a:gd name="connsiteX78" fmla="*/ 3660873 w 4663714"/>
                    <a:gd name="connsiteY78" fmla="*/ 1141095 h 4183379"/>
                    <a:gd name="connsiteX79" fmla="*/ 3708498 w 4663714"/>
                    <a:gd name="connsiteY79" fmla="*/ 1171575 h 4183379"/>
                    <a:gd name="connsiteX80" fmla="*/ 3791366 w 4663714"/>
                    <a:gd name="connsiteY80" fmla="*/ 1217295 h 4183379"/>
                    <a:gd name="connsiteX81" fmla="*/ 3980913 w 4663714"/>
                    <a:gd name="connsiteY81" fmla="*/ 1286828 h 4183379"/>
                    <a:gd name="connsiteX82" fmla="*/ 4052351 w 4663714"/>
                    <a:gd name="connsiteY82" fmla="*/ 1343025 h 4183379"/>
                    <a:gd name="connsiteX83" fmla="*/ 4090451 w 4663714"/>
                    <a:gd name="connsiteY83" fmla="*/ 1376363 h 4183379"/>
                    <a:gd name="connsiteX84" fmla="*/ 4197131 w 4663714"/>
                    <a:gd name="connsiteY84" fmla="*/ 1439228 h 4183379"/>
                    <a:gd name="connsiteX85" fmla="*/ 4311431 w 4663714"/>
                    <a:gd name="connsiteY85" fmla="*/ 1510665 h 4183379"/>
                    <a:gd name="connsiteX86" fmla="*/ 4380963 w 4663714"/>
                    <a:gd name="connsiteY86" fmla="*/ 1625918 h 4183379"/>
                    <a:gd name="connsiteX87" fmla="*/ 4412396 w 4663714"/>
                    <a:gd name="connsiteY87" fmla="*/ 1692593 h 4183379"/>
                    <a:gd name="connsiteX88" fmla="*/ 4412396 w 4663714"/>
                    <a:gd name="connsiteY88" fmla="*/ 1693545 h 4183379"/>
                    <a:gd name="connsiteX89" fmla="*/ 4440019 w 4663714"/>
                    <a:gd name="connsiteY89" fmla="*/ 1733550 h 4183379"/>
                    <a:gd name="connsiteX90" fmla="*/ 4654331 w 4663714"/>
                    <a:gd name="connsiteY90" fmla="*/ 2206943 h 4183379"/>
                    <a:gd name="connsiteX91" fmla="*/ 4654331 w 4663714"/>
                    <a:gd name="connsiteY91" fmla="*/ 2296478 h 4183379"/>
                    <a:gd name="connsiteX92" fmla="*/ 4654331 w 4663714"/>
                    <a:gd name="connsiteY92" fmla="*/ 2395538 h 4183379"/>
                    <a:gd name="connsiteX93" fmla="*/ 4658141 w 4663714"/>
                    <a:gd name="connsiteY93" fmla="*/ 2463165 h 4183379"/>
                    <a:gd name="connsiteX94" fmla="*/ 4643854 w 4663714"/>
                    <a:gd name="connsiteY94" fmla="*/ 2809875 h 4183379"/>
                    <a:gd name="connsiteX95" fmla="*/ 4643854 w 4663714"/>
                    <a:gd name="connsiteY95" fmla="*/ 2957513 h 4183379"/>
                    <a:gd name="connsiteX96" fmla="*/ 4647663 w 4663714"/>
                    <a:gd name="connsiteY96" fmla="*/ 3022283 h 4183379"/>
                    <a:gd name="connsiteX97" fmla="*/ 4623851 w 4663714"/>
                    <a:gd name="connsiteY97" fmla="*/ 3195638 h 4183379"/>
                    <a:gd name="connsiteX98" fmla="*/ 4459069 w 4663714"/>
                    <a:gd name="connsiteY98" fmla="*/ 3526155 h 4183379"/>
                    <a:gd name="connsiteX99" fmla="*/ 4355246 w 4663714"/>
                    <a:gd name="connsiteY99" fmla="*/ 3694748 h 4183379"/>
                    <a:gd name="connsiteX100" fmla="*/ 4327623 w 4663714"/>
                    <a:gd name="connsiteY100" fmla="*/ 3746183 h 4183379"/>
                    <a:gd name="connsiteX101" fmla="*/ 3855184 w 4663714"/>
                    <a:gd name="connsiteY101" fmla="*/ 4172903 h 4183379"/>
                    <a:gd name="connsiteX102" fmla="*/ 3828513 w 4663714"/>
                    <a:gd name="connsiteY102" fmla="*/ 4172903 h 4183379"/>
                    <a:gd name="connsiteX103" fmla="*/ 3827561 w 4663714"/>
                    <a:gd name="connsiteY103" fmla="*/ 4172903 h 4183379"/>
                    <a:gd name="connsiteX104" fmla="*/ 3764696 w 4663714"/>
                    <a:gd name="connsiteY104" fmla="*/ 4173855 h 4183379"/>
                    <a:gd name="connsiteX105" fmla="*/ 3484661 w 4663714"/>
                    <a:gd name="connsiteY105" fmla="*/ 4134803 h 4183379"/>
                    <a:gd name="connsiteX106" fmla="*/ 3395126 w 4663714"/>
                    <a:gd name="connsiteY106" fmla="*/ 4099560 h 4183379"/>
                    <a:gd name="connsiteX107" fmla="*/ 3348453 w 4663714"/>
                    <a:gd name="connsiteY107" fmla="*/ 4083368 h 4183379"/>
                    <a:gd name="connsiteX108" fmla="*/ 3230343 w 4663714"/>
                    <a:gd name="connsiteY108" fmla="*/ 4036695 h 4183379"/>
                    <a:gd name="connsiteX109" fmla="*/ 3197959 w 4663714"/>
                    <a:gd name="connsiteY109" fmla="*/ 4028123 h 4183379"/>
                    <a:gd name="connsiteX110" fmla="*/ 3007459 w 4663714"/>
                    <a:gd name="connsiteY110" fmla="*/ 4010025 h 4183379"/>
                    <a:gd name="connsiteX111" fmla="*/ 2921734 w 4663714"/>
                    <a:gd name="connsiteY111" fmla="*/ 4010978 h 4183379"/>
                    <a:gd name="connsiteX112" fmla="*/ 2862678 w 4663714"/>
                    <a:gd name="connsiteY112" fmla="*/ 4011930 h 4183379"/>
                    <a:gd name="connsiteX113" fmla="*/ 2746473 w 4663714"/>
                    <a:gd name="connsiteY113" fmla="*/ 4013835 h 4183379"/>
                    <a:gd name="connsiteX114" fmla="*/ 2462628 w 4663714"/>
                    <a:gd name="connsiteY114" fmla="*/ 4017645 h 4183379"/>
                    <a:gd name="connsiteX115" fmla="*/ 2420718 w 4663714"/>
                    <a:gd name="connsiteY115" fmla="*/ 4017645 h 4183379"/>
                    <a:gd name="connsiteX116" fmla="*/ 2416909 w 4663714"/>
                    <a:gd name="connsiteY116" fmla="*/ 4017645 h 4183379"/>
                    <a:gd name="connsiteX117" fmla="*/ 2215931 w 4663714"/>
                    <a:gd name="connsiteY117" fmla="*/ 4103370 h 4183379"/>
                    <a:gd name="connsiteX118" fmla="*/ 2036861 w 4663714"/>
                    <a:gd name="connsiteY118" fmla="*/ 4181475 h 4183379"/>
                    <a:gd name="connsiteX119" fmla="*/ 2032098 w 4663714"/>
                    <a:gd name="connsiteY119" fmla="*/ 4181475 h 4183379"/>
                    <a:gd name="connsiteX120" fmla="*/ 1622523 w 4663714"/>
                    <a:gd name="connsiteY120" fmla="*/ 4176713 h 4183379"/>
                    <a:gd name="connsiteX121" fmla="*/ 1372968 w 4663714"/>
                    <a:gd name="connsiteY121" fmla="*/ 4179570 h 4183379"/>
                    <a:gd name="connsiteX122" fmla="*/ 1266288 w 4663714"/>
                    <a:gd name="connsiteY122" fmla="*/ 4181475 h 4183379"/>
                    <a:gd name="connsiteX123" fmla="*/ 1146273 w 4663714"/>
                    <a:gd name="connsiteY123" fmla="*/ 4183380 h 4183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</a:cxnLst>
                  <a:rect l="l" t="t" r="r" b="b"/>
                  <a:pathLst>
                    <a:path w="4663714" h="4183379">
                      <a:moveTo>
                        <a:pt x="1147226" y="4183380"/>
                      </a:moveTo>
                      <a:cubicBezTo>
                        <a:pt x="1140558" y="4183380"/>
                        <a:pt x="1133891" y="4183380"/>
                        <a:pt x="1127223" y="4183380"/>
                      </a:cubicBezTo>
                      <a:cubicBezTo>
                        <a:pt x="1073883" y="4183380"/>
                        <a:pt x="1013876" y="4182428"/>
                        <a:pt x="971966" y="4151948"/>
                      </a:cubicBezTo>
                      <a:cubicBezTo>
                        <a:pt x="926246" y="4110038"/>
                        <a:pt x="971013" y="4011930"/>
                        <a:pt x="999588" y="3947160"/>
                      </a:cubicBezTo>
                      <a:cubicBezTo>
                        <a:pt x="1004351" y="3935730"/>
                        <a:pt x="1010066" y="3925253"/>
                        <a:pt x="1013876" y="3915728"/>
                      </a:cubicBezTo>
                      <a:lnTo>
                        <a:pt x="1013876" y="3913823"/>
                      </a:lnTo>
                      <a:cubicBezTo>
                        <a:pt x="1093886" y="3761423"/>
                        <a:pt x="1223426" y="3729990"/>
                        <a:pt x="1349156" y="3699510"/>
                      </a:cubicBezTo>
                      <a:cubicBezTo>
                        <a:pt x="1484411" y="3667125"/>
                        <a:pt x="1612046" y="3636645"/>
                        <a:pt x="1621571" y="3444240"/>
                      </a:cubicBezTo>
                      <a:cubicBezTo>
                        <a:pt x="1624428" y="3399473"/>
                        <a:pt x="1621571" y="3358515"/>
                        <a:pt x="1620618" y="3314700"/>
                      </a:cubicBezTo>
                      <a:lnTo>
                        <a:pt x="1620618" y="3294698"/>
                      </a:lnTo>
                      <a:cubicBezTo>
                        <a:pt x="1621571" y="3187065"/>
                        <a:pt x="1586328" y="3061335"/>
                        <a:pt x="1480601" y="3036570"/>
                      </a:cubicBezTo>
                      <a:cubicBezTo>
                        <a:pt x="1480601" y="3036570"/>
                        <a:pt x="1478696" y="3036570"/>
                        <a:pt x="1478696" y="3036570"/>
                      </a:cubicBezTo>
                      <a:cubicBezTo>
                        <a:pt x="1358681" y="3028950"/>
                        <a:pt x="1229141" y="2993708"/>
                        <a:pt x="1071978" y="2925128"/>
                      </a:cubicBezTo>
                      <a:lnTo>
                        <a:pt x="1061501" y="2920365"/>
                      </a:lnTo>
                      <a:cubicBezTo>
                        <a:pt x="925293" y="2859405"/>
                        <a:pt x="785276" y="2795588"/>
                        <a:pt x="704313" y="2666048"/>
                      </a:cubicBezTo>
                      <a:cubicBezTo>
                        <a:pt x="682406" y="2628900"/>
                        <a:pt x="656688" y="2593658"/>
                        <a:pt x="630971" y="2559368"/>
                      </a:cubicBezTo>
                      <a:cubicBezTo>
                        <a:pt x="591918" y="2506980"/>
                        <a:pt x="551913" y="2453640"/>
                        <a:pt x="529053" y="2392680"/>
                      </a:cubicBezTo>
                      <a:cubicBezTo>
                        <a:pt x="501431" y="2312670"/>
                        <a:pt x="511908" y="2222183"/>
                        <a:pt x="526196" y="2136458"/>
                      </a:cubicBezTo>
                      <a:cubicBezTo>
                        <a:pt x="533816" y="2102168"/>
                        <a:pt x="538578" y="2067878"/>
                        <a:pt x="544293" y="2033588"/>
                      </a:cubicBezTo>
                      <a:cubicBezTo>
                        <a:pt x="550961" y="1990725"/>
                        <a:pt x="557628" y="1945958"/>
                        <a:pt x="569058" y="1903095"/>
                      </a:cubicBezTo>
                      <a:cubicBezTo>
                        <a:pt x="576678" y="1878330"/>
                        <a:pt x="587156" y="1853565"/>
                        <a:pt x="597633" y="1827848"/>
                      </a:cubicBezTo>
                      <a:cubicBezTo>
                        <a:pt x="630018" y="1750695"/>
                        <a:pt x="663356" y="1670685"/>
                        <a:pt x="619541" y="1587818"/>
                      </a:cubicBezTo>
                      <a:cubicBezTo>
                        <a:pt x="619541" y="1587818"/>
                        <a:pt x="619541" y="1587818"/>
                        <a:pt x="619541" y="1587818"/>
                      </a:cubicBezTo>
                      <a:cubicBezTo>
                        <a:pt x="594776" y="1547813"/>
                        <a:pt x="550008" y="1533525"/>
                        <a:pt x="507146" y="1520190"/>
                      </a:cubicBezTo>
                      <a:cubicBezTo>
                        <a:pt x="489048" y="1514475"/>
                        <a:pt x="469998" y="1508760"/>
                        <a:pt x="452853" y="1500188"/>
                      </a:cubicBezTo>
                      <a:cubicBezTo>
                        <a:pt x="410943" y="1480185"/>
                        <a:pt x="367128" y="1468755"/>
                        <a:pt x="324266" y="1457325"/>
                      </a:cubicBezTo>
                      <a:cubicBezTo>
                        <a:pt x="267116" y="1442085"/>
                        <a:pt x="212823" y="1427798"/>
                        <a:pt x="165198" y="1396365"/>
                      </a:cubicBezTo>
                      <a:cubicBezTo>
                        <a:pt x="-75784" y="1247775"/>
                        <a:pt x="-6252" y="975360"/>
                        <a:pt x="81378" y="755333"/>
                      </a:cubicBezTo>
                      <a:cubicBezTo>
                        <a:pt x="101381" y="705803"/>
                        <a:pt x="107096" y="651510"/>
                        <a:pt x="112811" y="600075"/>
                      </a:cubicBezTo>
                      <a:cubicBezTo>
                        <a:pt x="114716" y="583883"/>
                        <a:pt x="116621" y="568643"/>
                        <a:pt x="118526" y="553403"/>
                      </a:cubicBezTo>
                      <a:cubicBezTo>
                        <a:pt x="128051" y="475298"/>
                        <a:pt x="141386" y="393383"/>
                        <a:pt x="179486" y="319088"/>
                      </a:cubicBezTo>
                      <a:cubicBezTo>
                        <a:pt x="240446" y="206693"/>
                        <a:pt x="349983" y="114300"/>
                        <a:pt x="489048" y="57150"/>
                      </a:cubicBezTo>
                      <a:cubicBezTo>
                        <a:pt x="577631" y="20955"/>
                        <a:pt x="676691" y="11430"/>
                        <a:pt x="772893" y="3810"/>
                      </a:cubicBezTo>
                      <a:lnTo>
                        <a:pt x="783371" y="3810"/>
                      </a:lnTo>
                      <a:cubicBezTo>
                        <a:pt x="810993" y="953"/>
                        <a:pt x="836711" y="0"/>
                        <a:pt x="860523" y="0"/>
                      </a:cubicBezTo>
                      <a:cubicBezTo>
                        <a:pt x="985301" y="0"/>
                        <a:pt x="1074836" y="28575"/>
                        <a:pt x="1133891" y="87630"/>
                      </a:cubicBezTo>
                      <a:cubicBezTo>
                        <a:pt x="1182468" y="152400"/>
                        <a:pt x="1159608" y="240983"/>
                        <a:pt x="1137701" y="301943"/>
                      </a:cubicBezTo>
                      <a:cubicBezTo>
                        <a:pt x="1131033" y="320040"/>
                        <a:pt x="1120556" y="338138"/>
                        <a:pt x="1110078" y="357188"/>
                      </a:cubicBezTo>
                      <a:cubicBezTo>
                        <a:pt x="1083408" y="403860"/>
                        <a:pt x="1053881" y="457200"/>
                        <a:pt x="1076741" y="516255"/>
                      </a:cubicBezTo>
                      <a:cubicBezTo>
                        <a:pt x="1091981" y="556260"/>
                        <a:pt x="1131033" y="579120"/>
                        <a:pt x="1164371" y="599123"/>
                      </a:cubicBezTo>
                      <a:cubicBezTo>
                        <a:pt x="1168181" y="601028"/>
                        <a:pt x="1171991" y="603885"/>
                        <a:pt x="1175801" y="605790"/>
                      </a:cubicBezTo>
                      <a:cubicBezTo>
                        <a:pt x="1249143" y="649605"/>
                        <a:pt x="1312961" y="725805"/>
                        <a:pt x="1350108" y="816293"/>
                      </a:cubicBezTo>
                      <a:cubicBezTo>
                        <a:pt x="1354871" y="829628"/>
                        <a:pt x="1360586" y="842963"/>
                        <a:pt x="1366301" y="856298"/>
                      </a:cubicBezTo>
                      <a:cubicBezTo>
                        <a:pt x="1392971" y="919163"/>
                        <a:pt x="1420593" y="983932"/>
                        <a:pt x="1408211" y="1049655"/>
                      </a:cubicBezTo>
                      <a:cubicBezTo>
                        <a:pt x="1365348" y="1201103"/>
                        <a:pt x="1302483" y="1290638"/>
                        <a:pt x="1214853" y="1323023"/>
                      </a:cubicBezTo>
                      <a:cubicBezTo>
                        <a:pt x="1193898" y="1328738"/>
                        <a:pt x="1154846" y="1353503"/>
                        <a:pt x="1151036" y="1381125"/>
                      </a:cubicBezTo>
                      <a:cubicBezTo>
                        <a:pt x="1150083" y="1388745"/>
                        <a:pt x="1151036" y="1403985"/>
                        <a:pt x="1170086" y="1415415"/>
                      </a:cubicBezTo>
                      <a:cubicBezTo>
                        <a:pt x="1171038" y="1415415"/>
                        <a:pt x="1172943" y="1416368"/>
                        <a:pt x="1173896" y="1417320"/>
                      </a:cubicBezTo>
                      <a:cubicBezTo>
                        <a:pt x="1230093" y="1430655"/>
                        <a:pt x="1292006" y="1436370"/>
                        <a:pt x="1370111" y="1436370"/>
                      </a:cubicBezTo>
                      <a:cubicBezTo>
                        <a:pt x="1448216" y="1436370"/>
                        <a:pt x="1454883" y="1434465"/>
                        <a:pt x="1495841" y="1432560"/>
                      </a:cubicBezTo>
                      <a:cubicBezTo>
                        <a:pt x="1536798" y="1430655"/>
                        <a:pt x="1578708" y="1428750"/>
                        <a:pt x="1619666" y="1428750"/>
                      </a:cubicBezTo>
                      <a:cubicBezTo>
                        <a:pt x="1660623" y="1428750"/>
                        <a:pt x="1670148" y="1428750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3008" y="1430655"/>
                      </a:cubicBezTo>
                      <a:cubicBezTo>
                        <a:pt x="1701581" y="1430655"/>
                        <a:pt x="1711106" y="1429703"/>
                        <a:pt x="1720631" y="1429703"/>
                      </a:cubicBezTo>
                      <a:cubicBezTo>
                        <a:pt x="1769208" y="1429703"/>
                        <a:pt x="1818738" y="1441133"/>
                        <a:pt x="1866363" y="1451610"/>
                      </a:cubicBezTo>
                      <a:cubicBezTo>
                        <a:pt x="1914941" y="1463040"/>
                        <a:pt x="1966376" y="1474470"/>
                        <a:pt x="2017811" y="1474470"/>
                      </a:cubicBezTo>
                      <a:cubicBezTo>
                        <a:pt x="2032098" y="1474470"/>
                        <a:pt x="2045433" y="1474470"/>
                        <a:pt x="2058768" y="1471613"/>
                      </a:cubicBezTo>
                      <a:cubicBezTo>
                        <a:pt x="2058768" y="1471613"/>
                        <a:pt x="2059721" y="1471613"/>
                        <a:pt x="2060673" y="1471613"/>
                      </a:cubicBezTo>
                      <a:cubicBezTo>
                        <a:pt x="2100678" y="1462088"/>
                        <a:pt x="2143541" y="1455420"/>
                        <a:pt x="2184498" y="1449705"/>
                      </a:cubicBezTo>
                      <a:cubicBezTo>
                        <a:pt x="2259746" y="1439228"/>
                        <a:pt x="2338803" y="1427798"/>
                        <a:pt x="2409288" y="1393508"/>
                      </a:cubicBezTo>
                      <a:cubicBezTo>
                        <a:pt x="2409288" y="1393508"/>
                        <a:pt x="2409288" y="1393508"/>
                        <a:pt x="2410241" y="1393508"/>
                      </a:cubicBezTo>
                      <a:cubicBezTo>
                        <a:pt x="2440721" y="1375410"/>
                        <a:pt x="2468343" y="1355408"/>
                        <a:pt x="2495013" y="1335405"/>
                      </a:cubicBezTo>
                      <a:cubicBezTo>
                        <a:pt x="2534066" y="1306830"/>
                        <a:pt x="2571213" y="1279208"/>
                        <a:pt x="2616934" y="1258253"/>
                      </a:cubicBezTo>
                      <a:cubicBezTo>
                        <a:pt x="2633126" y="1250633"/>
                        <a:pt x="2650271" y="1244918"/>
                        <a:pt x="2668368" y="1239203"/>
                      </a:cubicBezTo>
                      <a:cubicBezTo>
                        <a:pt x="2693134" y="1231583"/>
                        <a:pt x="2718851" y="1223010"/>
                        <a:pt x="2741711" y="1207770"/>
                      </a:cubicBezTo>
                      <a:cubicBezTo>
                        <a:pt x="2800766" y="1165860"/>
                        <a:pt x="2855059" y="1140143"/>
                        <a:pt x="2907446" y="1128713"/>
                      </a:cubicBezTo>
                      <a:cubicBezTo>
                        <a:pt x="2948403" y="1118235"/>
                        <a:pt x="2990313" y="1111568"/>
                        <a:pt x="3032223" y="1104900"/>
                      </a:cubicBezTo>
                      <a:cubicBezTo>
                        <a:pt x="3072228" y="1099185"/>
                        <a:pt x="3114138" y="1092518"/>
                        <a:pt x="3155096" y="1082040"/>
                      </a:cubicBezTo>
                      <a:cubicBezTo>
                        <a:pt x="3173193" y="1078230"/>
                        <a:pt x="3191291" y="1075373"/>
                        <a:pt x="3211293" y="1074420"/>
                      </a:cubicBezTo>
                      <a:cubicBezTo>
                        <a:pt x="3217961" y="1074420"/>
                        <a:pt x="3225581" y="1074420"/>
                        <a:pt x="3232248" y="1074420"/>
                      </a:cubicBezTo>
                      <a:cubicBezTo>
                        <a:pt x="3297971" y="1074420"/>
                        <a:pt x="3365598" y="1092518"/>
                        <a:pt x="3431321" y="1110615"/>
                      </a:cubicBezTo>
                      <a:cubicBezTo>
                        <a:pt x="3450371" y="1115378"/>
                        <a:pt x="3469421" y="1121093"/>
                        <a:pt x="3487518" y="1125855"/>
                      </a:cubicBezTo>
                      <a:cubicBezTo>
                        <a:pt x="3487518" y="1125855"/>
                        <a:pt x="3487518" y="1125855"/>
                        <a:pt x="3488471" y="1125855"/>
                      </a:cubicBezTo>
                      <a:cubicBezTo>
                        <a:pt x="3498948" y="1127760"/>
                        <a:pt x="3509426" y="1128713"/>
                        <a:pt x="3521809" y="1128713"/>
                      </a:cubicBezTo>
                      <a:cubicBezTo>
                        <a:pt x="3534191" y="1128713"/>
                        <a:pt x="3546573" y="1128713"/>
                        <a:pt x="3558956" y="1126808"/>
                      </a:cubicBezTo>
                      <a:cubicBezTo>
                        <a:pt x="3571338" y="1126808"/>
                        <a:pt x="3582768" y="1124903"/>
                        <a:pt x="3594198" y="1124903"/>
                      </a:cubicBezTo>
                      <a:cubicBezTo>
                        <a:pt x="3622773" y="1124903"/>
                        <a:pt x="3642776" y="1129665"/>
                        <a:pt x="3660873" y="1141095"/>
                      </a:cubicBezTo>
                      <a:cubicBezTo>
                        <a:pt x="3660873" y="1141095"/>
                        <a:pt x="3660873" y="1141095"/>
                        <a:pt x="3660873" y="1141095"/>
                      </a:cubicBezTo>
                      <a:cubicBezTo>
                        <a:pt x="3677066" y="1149668"/>
                        <a:pt x="3692306" y="1160145"/>
                        <a:pt x="3708498" y="1171575"/>
                      </a:cubicBezTo>
                      <a:cubicBezTo>
                        <a:pt x="3734216" y="1189673"/>
                        <a:pt x="3759934" y="1207770"/>
                        <a:pt x="3791366" y="1217295"/>
                      </a:cubicBezTo>
                      <a:cubicBezTo>
                        <a:pt x="3859946" y="1240155"/>
                        <a:pt x="3921859" y="1261110"/>
                        <a:pt x="3980913" y="1286828"/>
                      </a:cubicBezTo>
                      <a:cubicBezTo>
                        <a:pt x="4006631" y="1301115"/>
                        <a:pt x="4028538" y="1322070"/>
                        <a:pt x="4052351" y="1343025"/>
                      </a:cubicBezTo>
                      <a:cubicBezTo>
                        <a:pt x="4064734" y="1354455"/>
                        <a:pt x="4077116" y="1365885"/>
                        <a:pt x="4090451" y="1376363"/>
                      </a:cubicBezTo>
                      <a:cubicBezTo>
                        <a:pt x="4122836" y="1403033"/>
                        <a:pt x="4160936" y="1421130"/>
                        <a:pt x="4197131" y="1439228"/>
                      </a:cubicBezTo>
                      <a:cubicBezTo>
                        <a:pt x="4239041" y="1460183"/>
                        <a:pt x="4279046" y="1479233"/>
                        <a:pt x="4311431" y="1510665"/>
                      </a:cubicBezTo>
                      <a:cubicBezTo>
                        <a:pt x="4344769" y="1541145"/>
                        <a:pt x="4362866" y="1583055"/>
                        <a:pt x="4380963" y="1625918"/>
                      </a:cubicBezTo>
                      <a:cubicBezTo>
                        <a:pt x="4390488" y="1647825"/>
                        <a:pt x="4400013" y="1670685"/>
                        <a:pt x="4412396" y="1692593"/>
                      </a:cubicBezTo>
                      <a:cubicBezTo>
                        <a:pt x="4412396" y="1692593"/>
                        <a:pt x="4412396" y="1692593"/>
                        <a:pt x="4412396" y="1693545"/>
                      </a:cubicBezTo>
                      <a:cubicBezTo>
                        <a:pt x="4421921" y="1706880"/>
                        <a:pt x="4430494" y="1720215"/>
                        <a:pt x="4440019" y="1733550"/>
                      </a:cubicBezTo>
                      <a:cubicBezTo>
                        <a:pt x="4541936" y="1879283"/>
                        <a:pt x="4646711" y="2028825"/>
                        <a:pt x="4654331" y="2206943"/>
                      </a:cubicBezTo>
                      <a:cubicBezTo>
                        <a:pt x="4655284" y="2236470"/>
                        <a:pt x="4654331" y="2266950"/>
                        <a:pt x="4654331" y="2296478"/>
                      </a:cubicBezTo>
                      <a:cubicBezTo>
                        <a:pt x="4654331" y="2328863"/>
                        <a:pt x="4654331" y="2362200"/>
                        <a:pt x="4654331" y="2395538"/>
                      </a:cubicBezTo>
                      <a:cubicBezTo>
                        <a:pt x="4655284" y="2417445"/>
                        <a:pt x="4656236" y="2440305"/>
                        <a:pt x="4658141" y="2463165"/>
                      </a:cubicBezTo>
                      <a:cubicBezTo>
                        <a:pt x="4664809" y="2578418"/>
                        <a:pt x="4670523" y="2698433"/>
                        <a:pt x="4643854" y="2809875"/>
                      </a:cubicBezTo>
                      <a:cubicBezTo>
                        <a:pt x="4635281" y="2856548"/>
                        <a:pt x="4640044" y="2907983"/>
                        <a:pt x="4643854" y="2957513"/>
                      </a:cubicBezTo>
                      <a:cubicBezTo>
                        <a:pt x="4645759" y="2980373"/>
                        <a:pt x="4647663" y="3001328"/>
                        <a:pt x="4647663" y="3022283"/>
                      </a:cubicBezTo>
                      <a:cubicBezTo>
                        <a:pt x="4650521" y="3073718"/>
                        <a:pt x="4642901" y="3128010"/>
                        <a:pt x="4623851" y="3195638"/>
                      </a:cubicBezTo>
                      <a:cubicBezTo>
                        <a:pt x="4597181" y="3318510"/>
                        <a:pt x="4527648" y="3424238"/>
                        <a:pt x="4459069" y="3526155"/>
                      </a:cubicBezTo>
                      <a:cubicBezTo>
                        <a:pt x="4422873" y="3580448"/>
                        <a:pt x="4385726" y="3636645"/>
                        <a:pt x="4355246" y="3694748"/>
                      </a:cubicBezTo>
                      <a:cubicBezTo>
                        <a:pt x="4345721" y="3711893"/>
                        <a:pt x="4337148" y="3729038"/>
                        <a:pt x="4327623" y="3746183"/>
                      </a:cubicBezTo>
                      <a:cubicBezTo>
                        <a:pt x="4220944" y="3946208"/>
                        <a:pt x="4099976" y="4172903"/>
                        <a:pt x="3855184" y="4172903"/>
                      </a:cubicBezTo>
                      <a:cubicBezTo>
                        <a:pt x="3610391" y="4172903"/>
                        <a:pt x="3838038" y="4172903"/>
                        <a:pt x="3828513" y="4172903"/>
                      </a:cubicBezTo>
                      <a:cubicBezTo>
                        <a:pt x="3828513" y="4172903"/>
                        <a:pt x="3827561" y="4172903"/>
                        <a:pt x="3827561" y="4172903"/>
                      </a:cubicBezTo>
                      <a:cubicBezTo>
                        <a:pt x="3804701" y="4172903"/>
                        <a:pt x="3783746" y="4173855"/>
                        <a:pt x="3764696" y="4173855"/>
                      </a:cubicBezTo>
                      <a:cubicBezTo>
                        <a:pt x="3652301" y="4173855"/>
                        <a:pt x="3562766" y="4161473"/>
                        <a:pt x="3484661" y="4134803"/>
                      </a:cubicBezTo>
                      <a:cubicBezTo>
                        <a:pt x="3454181" y="4119563"/>
                        <a:pt x="3423701" y="4109085"/>
                        <a:pt x="3395126" y="4099560"/>
                      </a:cubicBezTo>
                      <a:cubicBezTo>
                        <a:pt x="3379886" y="4094798"/>
                        <a:pt x="3363693" y="4089083"/>
                        <a:pt x="3348453" y="4083368"/>
                      </a:cubicBezTo>
                      <a:cubicBezTo>
                        <a:pt x="3312259" y="4058603"/>
                        <a:pt x="3270348" y="4047173"/>
                        <a:pt x="3230343" y="4036695"/>
                      </a:cubicBezTo>
                      <a:cubicBezTo>
                        <a:pt x="3219866" y="4033838"/>
                        <a:pt x="3208436" y="4030980"/>
                        <a:pt x="3197959" y="4028123"/>
                      </a:cubicBezTo>
                      <a:cubicBezTo>
                        <a:pt x="3129378" y="4011930"/>
                        <a:pt x="3059846" y="4010025"/>
                        <a:pt x="3007459" y="4010025"/>
                      </a:cubicBezTo>
                      <a:cubicBezTo>
                        <a:pt x="2955071" y="4010025"/>
                        <a:pt x="2950309" y="4010025"/>
                        <a:pt x="2921734" y="4010978"/>
                      </a:cubicBezTo>
                      <a:cubicBezTo>
                        <a:pt x="2901731" y="4010978"/>
                        <a:pt x="2882681" y="4010978"/>
                        <a:pt x="2862678" y="4011930"/>
                      </a:cubicBezTo>
                      <a:cubicBezTo>
                        <a:pt x="2823626" y="4011930"/>
                        <a:pt x="2784573" y="4013835"/>
                        <a:pt x="2746473" y="4013835"/>
                      </a:cubicBezTo>
                      <a:cubicBezTo>
                        <a:pt x="2653128" y="4015740"/>
                        <a:pt x="2557878" y="4017645"/>
                        <a:pt x="2462628" y="4017645"/>
                      </a:cubicBezTo>
                      <a:cubicBezTo>
                        <a:pt x="2367378" y="4017645"/>
                        <a:pt x="2435006" y="4017645"/>
                        <a:pt x="2420718" y="4017645"/>
                      </a:cubicBezTo>
                      <a:lnTo>
                        <a:pt x="2416909" y="4017645"/>
                      </a:lnTo>
                      <a:cubicBezTo>
                        <a:pt x="2323563" y="4017645"/>
                        <a:pt x="2269271" y="4061460"/>
                        <a:pt x="2215931" y="4103370"/>
                      </a:cubicBezTo>
                      <a:cubicBezTo>
                        <a:pt x="2165448" y="4143375"/>
                        <a:pt x="2117823" y="4181475"/>
                        <a:pt x="2036861" y="4181475"/>
                      </a:cubicBezTo>
                      <a:cubicBezTo>
                        <a:pt x="1955898" y="4181475"/>
                        <a:pt x="2033051" y="4181475"/>
                        <a:pt x="2032098" y="4181475"/>
                      </a:cubicBezTo>
                      <a:cubicBezTo>
                        <a:pt x="1901606" y="4179570"/>
                        <a:pt x="1762541" y="4176713"/>
                        <a:pt x="1622523" y="4176713"/>
                      </a:cubicBezTo>
                      <a:cubicBezTo>
                        <a:pt x="1482506" y="4176713"/>
                        <a:pt x="1452026" y="4176713"/>
                        <a:pt x="1372968" y="4179570"/>
                      </a:cubicBezTo>
                      <a:cubicBezTo>
                        <a:pt x="1336773" y="4180523"/>
                        <a:pt x="1301531" y="4181475"/>
                        <a:pt x="1266288" y="4181475"/>
                      </a:cubicBezTo>
                      <a:cubicBezTo>
                        <a:pt x="1227236" y="4181475"/>
                        <a:pt x="1187231" y="4182428"/>
                        <a:pt x="1146273" y="4183380"/>
                      </a:cubicBezTo>
                      <a:close/>
                    </a:path>
                  </a:pathLst>
                </a:custGeom>
                <a:solidFill>
                  <a:srgbClr val="DCDDD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  <p:sp>
              <p:nvSpPr>
                <p:cNvPr id="27" name="Boundary 1">
                  <a:extLst>
                    <a:ext uri="{FF2B5EF4-FFF2-40B4-BE49-F238E27FC236}">
                      <a16:creationId xmlns:a16="http://schemas.microsoft.com/office/drawing/2014/main" id="{8776B082-D913-6FD4-C5B9-06E3B2E63DCB}"/>
                    </a:ext>
                  </a:extLst>
                </p:cNvPr>
                <p:cNvSpPr/>
                <p:nvPr/>
              </p:nvSpPr>
              <p:spPr>
                <a:xfrm>
                  <a:off x="672275" y="1359216"/>
                  <a:ext cx="4693255" cy="4219574"/>
                </a:xfrm>
                <a:custGeom>
                  <a:avLst/>
                  <a:gdLst>
                    <a:gd name="connsiteX0" fmla="*/ 872743 w 4693255"/>
                    <a:gd name="connsiteY0" fmla="*/ 32385 h 4219574"/>
                    <a:gd name="connsiteX1" fmla="*/ 1134681 w 4693255"/>
                    <a:gd name="connsiteY1" fmla="*/ 115252 h 4219574"/>
                    <a:gd name="connsiteX2" fmla="*/ 1135633 w 4693255"/>
                    <a:gd name="connsiteY2" fmla="*/ 315278 h 4219574"/>
                    <a:gd name="connsiteX3" fmla="*/ 1108963 w 4693255"/>
                    <a:gd name="connsiteY3" fmla="*/ 369570 h 4219574"/>
                    <a:gd name="connsiteX4" fmla="*/ 1074673 w 4693255"/>
                    <a:gd name="connsiteY4" fmla="*/ 540068 h 4219574"/>
                    <a:gd name="connsiteX5" fmla="*/ 1168971 w 4693255"/>
                    <a:gd name="connsiteY5" fmla="*/ 630555 h 4219574"/>
                    <a:gd name="connsiteX6" fmla="*/ 1180401 w 4693255"/>
                    <a:gd name="connsiteY6" fmla="*/ 637223 h 4219574"/>
                    <a:gd name="connsiteX7" fmla="*/ 1348041 w 4693255"/>
                    <a:gd name="connsiteY7" fmla="*/ 841057 h 4219574"/>
                    <a:gd name="connsiteX8" fmla="*/ 1365186 w 4693255"/>
                    <a:gd name="connsiteY8" fmla="*/ 882015 h 4219574"/>
                    <a:gd name="connsiteX9" fmla="*/ 1406143 w 4693255"/>
                    <a:gd name="connsiteY9" fmla="*/ 1065848 h 4219574"/>
                    <a:gd name="connsiteX10" fmla="*/ 1221358 w 4693255"/>
                    <a:gd name="connsiteY10" fmla="*/ 1328737 h 4219574"/>
                    <a:gd name="connsiteX11" fmla="*/ 1148016 w 4693255"/>
                    <a:gd name="connsiteY11" fmla="*/ 1398270 h 4219574"/>
                    <a:gd name="connsiteX12" fmla="*/ 1173733 w 4693255"/>
                    <a:gd name="connsiteY12" fmla="*/ 1446848 h 4219574"/>
                    <a:gd name="connsiteX13" fmla="*/ 1182306 w 4693255"/>
                    <a:gd name="connsiteY13" fmla="*/ 1450658 h 4219574"/>
                    <a:gd name="connsiteX14" fmla="*/ 1381378 w 4693255"/>
                    <a:gd name="connsiteY14" fmla="*/ 1470660 h 4219574"/>
                    <a:gd name="connsiteX15" fmla="*/ 1508061 w 4693255"/>
                    <a:gd name="connsiteY15" fmla="*/ 1466850 h 4219574"/>
                    <a:gd name="connsiteX16" fmla="*/ 1631886 w 4693255"/>
                    <a:gd name="connsiteY16" fmla="*/ 1463040 h 4219574"/>
                    <a:gd name="connsiteX17" fmla="*/ 1703324 w 4693255"/>
                    <a:gd name="connsiteY17" fmla="*/ 1464945 h 4219574"/>
                    <a:gd name="connsiteX18" fmla="*/ 1705228 w 4693255"/>
                    <a:gd name="connsiteY18" fmla="*/ 1464945 h 4219574"/>
                    <a:gd name="connsiteX19" fmla="*/ 1708086 w 4693255"/>
                    <a:gd name="connsiteY19" fmla="*/ 1464945 h 4219574"/>
                    <a:gd name="connsiteX20" fmla="*/ 1734756 w 4693255"/>
                    <a:gd name="connsiteY20" fmla="*/ 1463993 h 4219574"/>
                    <a:gd name="connsiteX21" fmla="*/ 1877631 w 4693255"/>
                    <a:gd name="connsiteY21" fmla="*/ 1485900 h 4219574"/>
                    <a:gd name="connsiteX22" fmla="*/ 2031936 w 4693255"/>
                    <a:gd name="connsiteY22" fmla="*/ 1508760 h 4219574"/>
                    <a:gd name="connsiteX23" fmla="*/ 2074799 w 4693255"/>
                    <a:gd name="connsiteY23" fmla="*/ 1505903 h 4219574"/>
                    <a:gd name="connsiteX24" fmla="*/ 2077656 w 4693255"/>
                    <a:gd name="connsiteY24" fmla="*/ 1505903 h 4219574"/>
                    <a:gd name="connsiteX25" fmla="*/ 2200529 w 4693255"/>
                    <a:gd name="connsiteY25" fmla="*/ 1483995 h 4219574"/>
                    <a:gd name="connsiteX26" fmla="*/ 2430081 w 4693255"/>
                    <a:gd name="connsiteY26" fmla="*/ 1426845 h 4219574"/>
                    <a:gd name="connsiteX27" fmla="*/ 2431986 w 4693255"/>
                    <a:gd name="connsiteY27" fmla="*/ 1425893 h 4219574"/>
                    <a:gd name="connsiteX28" fmla="*/ 2517711 w 4693255"/>
                    <a:gd name="connsiteY28" fmla="*/ 1366837 h 4219574"/>
                    <a:gd name="connsiteX29" fmla="*/ 2637726 w 4693255"/>
                    <a:gd name="connsiteY29" fmla="*/ 1291590 h 4219574"/>
                    <a:gd name="connsiteX30" fmla="*/ 2637726 w 4693255"/>
                    <a:gd name="connsiteY30" fmla="*/ 1291590 h 4219574"/>
                    <a:gd name="connsiteX31" fmla="*/ 2687256 w 4693255"/>
                    <a:gd name="connsiteY31" fmla="*/ 1273493 h 4219574"/>
                    <a:gd name="connsiteX32" fmla="*/ 2764409 w 4693255"/>
                    <a:gd name="connsiteY32" fmla="*/ 1241108 h 4219574"/>
                    <a:gd name="connsiteX33" fmla="*/ 2765361 w 4693255"/>
                    <a:gd name="connsiteY33" fmla="*/ 1241108 h 4219574"/>
                    <a:gd name="connsiteX34" fmla="*/ 2925381 w 4693255"/>
                    <a:gd name="connsiteY34" fmla="*/ 1163955 h 4219574"/>
                    <a:gd name="connsiteX35" fmla="*/ 2926334 w 4693255"/>
                    <a:gd name="connsiteY35" fmla="*/ 1163955 h 4219574"/>
                    <a:gd name="connsiteX36" fmla="*/ 3048253 w 4693255"/>
                    <a:gd name="connsiteY36" fmla="*/ 1141095 h 4219574"/>
                    <a:gd name="connsiteX37" fmla="*/ 3172078 w 4693255"/>
                    <a:gd name="connsiteY37" fmla="*/ 1118235 h 4219574"/>
                    <a:gd name="connsiteX38" fmla="*/ 3226371 w 4693255"/>
                    <a:gd name="connsiteY38" fmla="*/ 1110615 h 4219574"/>
                    <a:gd name="connsiteX39" fmla="*/ 3246374 w 4693255"/>
                    <a:gd name="connsiteY39" fmla="*/ 1110615 h 4219574"/>
                    <a:gd name="connsiteX40" fmla="*/ 3441636 w 4693255"/>
                    <a:gd name="connsiteY40" fmla="*/ 1145858 h 4219574"/>
                    <a:gd name="connsiteX41" fmla="*/ 3498786 w 4693255"/>
                    <a:gd name="connsiteY41" fmla="*/ 1161098 h 4219574"/>
                    <a:gd name="connsiteX42" fmla="*/ 3500691 w 4693255"/>
                    <a:gd name="connsiteY42" fmla="*/ 1161098 h 4219574"/>
                    <a:gd name="connsiteX43" fmla="*/ 3536886 w 4693255"/>
                    <a:gd name="connsiteY43" fmla="*/ 1163955 h 4219574"/>
                    <a:gd name="connsiteX44" fmla="*/ 3574986 w 4693255"/>
                    <a:gd name="connsiteY44" fmla="*/ 1162050 h 4219574"/>
                    <a:gd name="connsiteX45" fmla="*/ 3609276 w 4693255"/>
                    <a:gd name="connsiteY45" fmla="*/ 1160145 h 4219574"/>
                    <a:gd name="connsiteX46" fmla="*/ 3668331 w 4693255"/>
                    <a:gd name="connsiteY46" fmla="*/ 1174433 h 4219574"/>
                    <a:gd name="connsiteX47" fmla="*/ 3670236 w 4693255"/>
                    <a:gd name="connsiteY47" fmla="*/ 1175385 h 4219574"/>
                    <a:gd name="connsiteX48" fmla="*/ 3716909 w 4693255"/>
                    <a:gd name="connsiteY48" fmla="*/ 1204912 h 4219574"/>
                    <a:gd name="connsiteX49" fmla="*/ 3803586 w 4693255"/>
                    <a:gd name="connsiteY49" fmla="*/ 1252537 h 4219574"/>
                    <a:gd name="connsiteX50" fmla="*/ 3991228 w 4693255"/>
                    <a:gd name="connsiteY50" fmla="*/ 1322070 h 4219574"/>
                    <a:gd name="connsiteX51" fmla="*/ 4058856 w 4693255"/>
                    <a:gd name="connsiteY51" fmla="*/ 1376362 h 4219574"/>
                    <a:gd name="connsiteX52" fmla="*/ 4096956 w 4693255"/>
                    <a:gd name="connsiteY52" fmla="*/ 1410653 h 4219574"/>
                    <a:gd name="connsiteX53" fmla="*/ 4206494 w 4693255"/>
                    <a:gd name="connsiteY53" fmla="*/ 1475423 h 4219574"/>
                    <a:gd name="connsiteX54" fmla="*/ 4316984 w 4693255"/>
                    <a:gd name="connsiteY54" fmla="*/ 1544003 h 4219574"/>
                    <a:gd name="connsiteX55" fmla="*/ 4316984 w 4693255"/>
                    <a:gd name="connsiteY55" fmla="*/ 1544003 h 4219574"/>
                    <a:gd name="connsiteX56" fmla="*/ 4382706 w 4693255"/>
                    <a:gd name="connsiteY56" fmla="*/ 1654493 h 4219574"/>
                    <a:gd name="connsiteX57" fmla="*/ 4415091 w 4693255"/>
                    <a:gd name="connsiteY57" fmla="*/ 1722120 h 4219574"/>
                    <a:gd name="connsiteX58" fmla="*/ 4416044 w 4693255"/>
                    <a:gd name="connsiteY58" fmla="*/ 1724025 h 4219574"/>
                    <a:gd name="connsiteX59" fmla="*/ 4443666 w 4693255"/>
                    <a:gd name="connsiteY59" fmla="*/ 1764030 h 4219574"/>
                    <a:gd name="connsiteX60" fmla="*/ 4656074 w 4693255"/>
                    <a:gd name="connsiteY60" fmla="*/ 2229803 h 4219574"/>
                    <a:gd name="connsiteX61" fmla="*/ 4656074 w 4693255"/>
                    <a:gd name="connsiteY61" fmla="*/ 2318385 h 4219574"/>
                    <a:gd name="connsiteX62" fmla="*/ 4656074 w 4693255"/>
                    <a:gd name="connsiteY62" fmla="*/ 2418397 h 4219574"/>
                    <a:gd name="connsiteX63" fmla="*/ 4659884 w 4693255"/>
                    <a:gd name="connsiteY63" fmla="*/ 2486025 h 4219574"/>
                    <a:gd name="connsiteX64" fmla="*/ 4646549 w 4693255"/>
                    <a:gd name="connsiteY64" fmla="*/ 2827972 h 4219574"/>
                    <a:gd name="connsiteX65" fmla="*/ 4646549 w 4693255"/>
                    <a:gd name="connsiteY65" fmla="*/ 2829878 h 4219574"/>
                    <a:gd name="connsiteX66" fmla="*/ 4646549 w 4693255"/>
                    <a:gd name="connsiteY66" fmla="*/ 2980372 h 4219574"/>
                    <a:gd name="connsiteX67" fmla="*/ 4650359 w 4693255"/>
                    <a:gd name="connsiteY67" fmla="*/ 3044190 h 4219574"/>
                    <a:gd name="connsiteX68" fmla="*/ 4650359 w 4693255"/>
                    <a:gd name="connsiteY68" fmla="*/ 3044190 h 4219574"/>
                    <a:gd name="connsiteX69" fmla="*/ 4627499 w 4693255"/>
                    <a:gd name="connsiteY69" fmla="*/ 3211830 h 4219574"/>
                    <a:gd name="connsiteX70" fmla="*/ 4627499 w 4693255"/>
                    <a:gd name="connsiteY70" fmla="*/ 3213735 h 4219574"/>
                    <a:gd name="connsiteX71" fmla="*/ 4465574 w 4693255"/>
                    <a:gd name="connsiteY71" fmla="*/ 3538538 h 4219574"/>
                    <a:gd name="connsiteX72" fmla="*/ 4360799 w 4693255"/>
                    <a:gd name="connsiteY72" fmla="*/ 3708083 h 4219574"/>
                    <a:gd name="connsiteX73" fmla="*/ 4333176 w 4693255"/>
                    <a:gd name="connsiteY73" fmla="*/ 3760470 h 4219574"/>
                    <a:gd name="connsiteX74" fmla="*/ 4149343 w 4693255"/>
                    <a:gd name="connsiteY74" fmla="*/ 4048125 h 4219574"/>
                    <a:gd name="connsiteX75" fmla="*/ 3873118 w 4693255"/>
                    <a:gd name="connsiteY75" fmla="*/ 4179570 h 4219574"/>
                    <a:gd name="connsiteX76" fmla="*/ 3847401 w 4693255"/>
                    <a:gd name="connsiteY76" fmla="*/ 4179570 h 4219574"/>
                    <a:gd name="connsiteX77" fmla="*/ 3845496 w 4693255"/>
                    <a:gd name="connsiteY77" fmla="*/ 4179570 h 4219574"/>
                    <a:gd name="connsiteX78" fmla="*/ 3845496 w 4693255"/>
                    <a:gd name="connsiteY78" fmla="*/ 4179570 h 4219574"/>
                    <a:gd name="connsiteX79" fmla="*/ 3782631 w 4693255"/>
                    <a:gd name="connsiteY79" fmla="*/ 4180522 h 4219574"/>
                    <a:gd name="connsiteX80" fmla="*/ 3508311 w 4693255"/>
                    <a:gd name="connsiteY80" fmla="*/ 4142422 h 4219574"/>
                    <a:gd name="connsiteX81" fmla="*/ 3417824 w 4693255"/>
                    <a:gd name="connsiteY81" fmla="*/ 4107180 h 4219574"/>
                    <a:gd name="connsiteX82" fmla="*/ 3373056 w 4693255"/>
                    <a:gd name="connsiteY82" fmla="*/ 4091940 h 4219574"/>
                    <a:gd name="connsiteX83" fmla="*/ 3252089 w 4693255"/>
                    <a:gd name="connsiteY83" fmla="*/ 4043363 h 4219574"/>
                    <a:gd name="connsiteX84" fmla="*/ 3220656 w 4693255"/>
                    <a:gd name="connsiteY84" fmla="*/ 4034790 h 4219574"/>
                    <a:gd name="connsiteX85" fmla="*/ 3218751 w 4693255"/>
                    <a:gd name="connsiteY85" fmla="*/ 4034790 h 4219574"/>
                    <a:gd name="connsiteX86" fmla="*/ 3025393 w 4693255"/>
                    <a:gd name="connsiteY86" fmla="*/ 4016693 h 4219574"/>
                    <a:gd name="connsiteX87" fmla="*/ 2939668 w 4693255"/>
                    <a:gd name="connsiteY87" fmla="*/ 4017645 h 4219574"/>
                    <a:gd name="connsiteX88" fmla="*/ 2880614 w 4693255"/>
                    <a:gd name="connsiteY88" fmla="*/ 4018597 h 4219574"/>
                    <a:gd name="connsiteX89" fmla="*/ 2764409 w 4693255"/>
                    <a:gd name="connsiteY89" fmla="*/ 4020503 h 4219574"/>
                    <a:gd name="connsiteX90" fmla="*/ 2480564 w 4693255"/>
                    <a:gd name="connsiteY90" fmla="*/ 4024313 h 4219574"/>
                    <a:gd name="connsiteX91" fmla="*/ 2438653 w 4693255"/>
                    <a:gd name="connsiteY91" fmla="*/ 4024313 h 4219574"/>
                    <a:gd name="connsiteX92" fmla="*/ 2433891 w 4693255"/>
                    <a:gd name="connsiteY92" fmla="*/ 4024313 h 4219574"/>
                    <a:gd name="connsiteX93" fmla="*/ 2224341 w 4693255"/>
                    <a:gd name="connsiteY93" fmla="*/ 4112895 h 4219574"/>
                    <a:gd name="connsiteX94" fmla="*/ 2053843 w 4693255"/>
                    <a:gd name="connsiteY94" fmla="*/ 4188143 h 4219574"/>
                    <a:gd name="connsiteX95" fmla="*/ 2049081 w 4693255"/>
                    <a:gd name="connsiteY95" fmla="*/ 4188143 h 4219574"/>
                    <a:gd name="connsiteX96" fmla="*/ 1639506 w 4693255"/>
                    <a:gd name="connsiteY96" fmla="*/ 4183380 h 4219574"/>
                    <a:gd name="connsiteX97" fmla="*/ 1389951 w 4693255"/>
                    <a:gd name="connsiteY97" fmla="*/ 4186238 h 4219574"/>
                    <a:gd name="connsiteX98" fmla="*/ 1284224 w 4693255"/>
                    <a:gd name="connsiteY98" fmla="*/ 4188143 h 4219574"/>
                    <a:gd name="connsiteX99" fmla="*/ 1164208 w 4693255"/>
                    <a:gd name="connsiteY99" fmla="*/ 4190047 h 4219574"/>
                    <a:gd name="connsiteX100" fmla="*/ 1145158 w 4693255"/>
                    <a:gd name="connsiteY100" fmla="*/ 4190047 h 4219574"/>
                    <a:gd name="connsiteX101" fmla="*/ 999426 w 4693255"/>
                    <a:gd name="connsiteY101" fmla="*/ 4161472 h 4219574"/>
                    <a:gd name="connsiteX102" fmla="*/ 1030858 w 4693255"/>
                    <a:gd name="connsiteY102" fmla="*/ 3973830 h 4219574"/>
                    <a:gd name="connsiteX103" fmla="*/ 1045146 w 4693255"/>
                    <a:gd name="connsiteY103" fmla="*/ 3942397 h 4219574"/>
                    <a:gd name="connsiteX104" fmla="*/ 1045146 w 4693255"/>
                    <a:gd name="connsiteY104" fmla="*/ 3940493 h 4219574"/>
                    <a:gd name="connsiteX105" fmla="*/ 1370901 w 4693255"/>
                    <a:gd name="connsiteY105" fmla="*/ 3733800 h 4219574"/>
                    <a:gd name="connsiteX106" fmla="*/ 1654746 w 4693255"/>
                    <a:gd name="connsiteY106" fmla="*/ 3465195 h 4219574"/>
                    <a:gd name="connsiteX107" fmla="*/ 1653793 w 4693255"/>
                    <a:gd name="connsiteY107" fmla="*/ 3333750 h 4219574"/>
                    <a:gd name="connsiteX108" fmla="*/ 1652841 w 4693255"/>
                    <a:gd name="connsiteY108" fmla="*/ 3314700 h 4219574"/>
                    <a:gd name="connsiteX109" fmla="*/ 1502346 w 4693255"/>
                    <a:gd name="connsiteY109" fmla="*/ 3043238 h 4219574"/>
                    <a:gd name="connsiteX110" fmla="*/ 1497583 w 4693255"/>
                    <a:gd name="connsiteY110" fmla="*/ 3043238 h 4219574"/>
                    <a:gd name="connsiteX111" fmla="*/ 1095628 w 4693255"/>
                    <a:gd name="connsiteY111" fmla="*/ 2932747 h 4219574"/>
                    <a:gd name="connsiteX112" fmla="*/ 1085151 w 4693255"/>
                    <a:gd name="connsiteY112" fmla="*/ 2927985 h 4219574"/>
                    <a:gd name="connsiteX113" fmla="*/ 734631 w 4693255"/>
                    <a:gd name="connsiteY113" fmla="*/ 2679383 h 4219574"/>
                    <a:gd name="connsiteX114" fmla="*/ 660336 w 4693255"/>
                    <a:gd name="connsiteY114" fmla="*/ 2571750 h 4219574"/>
                    <a:gd name="connsiteX115" fmla="*/ 560323 w 4693255"/>
                    <a:gd name="connsiteY115" fmla="*/ 2408872 h 4219574"/>
                    <a:gd name="connsiteX116" fmla="*/ 558418 w 4693255"/>
                    <a:gd name="connsiteY116" fmla="*/ 2160270 h 4219574"/>
                    <a:gd name="connsiteX117" fmla="*/ 576516 w 4693255"/>
                    <a:gd name="connsiteY117" fmla="*/ 2056448 h 4219574"/>
                    <a:gd name="connsiteX118" fmla="*/ 600328 w 4693255"/>
                    <a:gd name="connsiteY118" fmla="*/ 1927860 h 4219574"/>
                    <a:gd name="connsiteX119" fmla="*/ 628903 w 4693255"/>
                    <a:gd name="connsiteY119" fmla="*/ 1853565 h 4219574"/>
                    <a:gd name="connsiteX120" fmla="*/ 650811 w 4693255"/>
                    <a:gd name="connsiteY120" fmla="*/ 1602105 h 4219574"/>
                    <a:gd name="connsiteX121" fmla="*/ 649858 w 4693255"/>
                    <a:gd name="connsiteY121" fmla="*/ 1600200 h 4219574"/>
                    <a:gd name="connsiteX122" fmla="*/ 529843 w 4693255"/>
                    <a:gd name="connsiteY122" fmla="*/ 1526858 h 4219574"/>
                    <a:gd name="connsiteX123" fmla="*/ 477456 w 4693255"/>
                    <a:gd name="connsiteY123" fmla="*/ 1507808 h 4219574"/>
                    <a:gd name="connsiteX124" fmla="*/ 346011 w 4693255"/>
                    <a:gd name="connsiteY124" fmla="*/ 1463993 h 4219574"/>
                    <a:gd name="connsiteX125" fmla="*/ 190753 w 4693255"/>
                    <a:gd name="connsiteY125" fmla="*/ 1404937 h 4219574"/>
                    <a:gd name="connsiteX126" fmla="*/ 190753 w 4693255"/>
                    <a:gd name="connsiteY126" fmla="*/ 1404937 h 4219574"/>
                    <a:gd name="connsiteX127" fmla="*/ 108838 w 4693255"/>
                    <a:gd name="connsiteY127" fmla="*/ 779145 h 4219574"/>
                    <a:gd name="connsiteX128" fmla="*/ 141223 w 4693255"/>
                    <a:gd name="connsiteY128" fmla="*/ 619125 h 4219574"/>
                    <a:gd name="connsiteX129" fmla="*/ 146938 w 4693255"/>
                    <a:gd name="connsiteY129" fmla="*/ 572453 h 4219574"/>
                    <a:gd name="connsiteX130" fmla="*/ 205993 w 4693255"/>
                    <a:gd name="connsiteY130" fmla="*/ 343853 h 4219574"/>
                    <a:gd name="connsiteX131" fmla="*/ 507936 w 4693255"/>
                    <a:gd name="connsiteY131" fmla="*/ 88582 h 4219574"/>
                    <a:gd name="connsiteX132" fmla="*/ 787018 w 4693255"/>
                    <a:gd name="connsiteY132" fmla="*/ 36195 h 4219574"/>
                    <a:gd name="connsiteX133" fmla="*/ 796543 w 4693255"/>
                    <a:gd name="connsiteY133" fmla="*/ 36195 h 4219574"/>
                    <a:gd name="connsiteX134" fmla="*/ 872743 w 4693255"/>
                    <a:gd name="connsiteY134" fmla="*/ 32385 h 4219574"/>
                    <a:gd name="connsiteX135" fmla="*/ 872743 w 4693255"/>
                    <a:gd name="connsiteY135" fmla="*/ 3810 h 4219574"/>
                    <a:gd name="connsiteX136" fmla="*/ 794638 w 4693255"/>
                    <a:gd name="connsiteY136" fmla="*/ 6667 h 4219574"/>
                    <a:gd name="connsiteX137" fmla="*/ 496506 w 4693255"/>
                    <a:gd name="connsiteY137" fmla="*/ 61913 h 4219574"/>
                    <a:gd name="connsiteX138" fmla="*/ 180276 w 4693255"/>
                    <a:gd name="connsiteY138" fmla="*/ 330517 h 4219574"/>
                    <a:gd name="connsiteX139" fmla="*/ 118363 w 4693255"/>
                    <a:gd name="connsiteY139" fmla="*/ 569595 h 4219574"/>
                    <a:gd name="connsiteX140" fmla="*/ 82168 w 4693255"/>
                    <a:gd name="connsiteY140" fmla="*/ 768668 h 4219574"/>
                    <a:gd name="connsiteX141" fmla="*/ 171703 w 4693255"/>
                    <a:gd name="connsiteY141" fmla="*/ 1426845 h 4219574"/>
                    <a:gd name="connsiteX142" fmla="*/ 461263 w 4693255"/>
                    <a:gd name="connsiteY142" fmla="*/ 1531620 h 4219574"/>
                    <a:gd name="connsiteX143" fmla="*/ 622236 w 4693255"/>
                    <a:gd name="connsiteY143" fmla="*/ 1613535 h 4219574"/>
                    <a:gd name="connsiteX144" fmla="*/ 569848 w 4693255"/>
                    <a:gd name="connsiteY144" fmla="*/ 1918335 h 4219574"/>
                    <a:gd name="connsiteX145" fmla="*/ 526986 w 4693255"/>
                    <a:gd name="connsiteY145" fmla="*/ 2152650 h 4219574"/>
                    <a:gd name="connsiteX146" fmla="*/ 529843 w 4693255"/>
                    <a:gd name="connsiteY146" fmla="*/ 2416493 h 4219574"/>
                    <a:gd name="connsiteX147" fmla="*/ 707008 w 4693255"/>
                    <a:gd name="connsiteY147" fmla="*/ 2692718 h 4219574"/>
                    <a:gd name="connsiteX148" fmla="*/ 1081341 w 4693255"/>
                    <a:gd name="connsiteY148" fmla="*/ 2957513 h 4219574"/>
                    <a:gd name="connsiteX149" fmla="*/ 1492821 w 4693255"/>
                    <a:gd name="connsiteY149" fmla="*/ 3070860 h 4219574"/>
                    <a:gd name="connsiteX150" fmla="*/ 1620456 w 4693255"/>
                    <a:gd name="connsiteY150" fmla="*/ 3315653 h 4219574"/>
                    <a:gd name="connsiteX151" fmla="*/ 1623313 w 4693255"/>
                    <a:gd name="connsiteY151" fmla="*/ 3464243 h 4219574"/>
                    <a:gd name="connsiteX152" fmla="*/ 1018476 w 4693255"/>
                    <a:gd name="connsiteY152" fmla="*/ 3928110 h 4219574"/>
                    <a:gd name="connsiteX153" fmla="*/ 1016571 w 4693255"/>
                    <a:gd name="connsiteY153" fmla="*/ 3930968 h 4219574"/>
                    <a:gd name="connsiteX154" fmla="*/ 978471 w 4693255"/>
                    <a:gd name="connsiteY154" fmla="*/ 4184333 h 4219574"/>
                    <a:gd name="connsiteX155" fmla="*/ 1162303 w 4693255"/>
                    <a:gd name="connsiteY155" fmla="*/ 4219575 h 4219574"/>
                    <a:gd name="connsiteX156" fmla="*/ 1388999 w 4693255"/>
                    <a:gd name="connsiteY156" fmla="*/ 4214813 h 4219574"/>
                    <a:gd name="connsiteX157" fmla="*/ 1637601 w 4693255"/>
                    <a:gd name="connsiteY157" fmla="*/ 4211955 h 4219574"/>
                    <a:gd name="connsiteX158" fmla="*/ 2047176 w 4693255"/>
                    <a:gd name="connsiteY158" fmla="*/ 4216718 h 4219574"/>
                    <a:gd name="connsiteX159" fmla="*/ 2052891 w 4693255"/>
                    <a:gd name="connsiteY159" fmla="*/ 4216718 h 4219574"/>
                    <a:gd name="connsiteX160" fmla="*/ 2431986 w 4693255"/>
                    <a:gd name="connsiteY160" fmla="*/ 4052888 h 4219574"/>
                    <a:gd name="connsiteX161" fmla="*/ 2435796 w 4693255"/>
                    <a:gd name="connsiteY161" fmla="*/ 4052888 h 4219574"/>
                    <a:gd name="connsiteX162" fmla="*/ 2477706 w 4693255"/>
                    <a:gd name="connsiteY162" fmla="*/ 4052888 h 4219574"/>
                    <a:gd name="connsiteX163" fmla="*/ 2878709 w 4693255"/>
                    <a:gd name="connsiteY163" fmla="*/ 4046220 h 4219574"/>
                    <a:gd name="connsiteX164" fmla="*/ 3022536 w 4693255"/>
                    <a:gd name="connsiteY164" fmla="*/ 4043363 h 4219574"/>
                    <a:gd name="connsiteX165" fmla="*/ 3209226 w 4693255"/>
                    <a:gd name="connsiteY165" fmla="*/ 4060508 h 4219574"/>
                    <a:gd name="connsiteX166" fmla="*/ 3356864 w 4693255"/>
                    <a:gd name="connsiteY166" fmla="*/ 4115753 h 4219574"/>
                    <a:gd name="connsiteX167" fmla="*/ 3494024 w 4693255"/>
                    <a:gd name="connsiteY167" fmla="*/ 4168140 h 4219574"/>
                    <a:gd name="connsiteX168" fmla="*/ 3779774 w 4693255"/>
                    <a:gd name="connsiteY168" fmla="*/ 4208145 h 4219574"/>
                    <a:gd name="connsiteX169" fmla="*/ 3843591 w 4693255"/>
                    <a:gd name="connsiteY169" fmla="*/ 4207193 h 4219574"/>
                    <a:gd name="connsiteX170" fmla="*/ 3871214 w 4693255"/>
                    <a:gd name="connsiteY170" fmla="*/ 4207193 h 4219574"/>
                    <a:gd name="connsiteX171" fmla="*/ 4384611 w 4693255"/>
                    <a:gd name="connsiteY171" fmla="*/ 3721418 h 4219574"/>
                    <a:gd name="connsiteX172" fmla="*/ 4654169 w 4693255"/>
                    <a:gd name="connsiteY172" fmla="*/ 3219450 h 4219574"/>
                    <a:gd name="connsiteX173" fmla="*/ 4677981 w 4693255"/>
                    <a:gd name="connsiteY173" fmla="*/ 3042285 h 4219574"/>
                    <a:gd name="connsiteX174" fmla="*/ 4673219 w 4693255"/>
                    <a:gd name="connsiteY174" fmla="*/ 2832735 h 4219574"/>
                    <a:gd name="connsiteX175" fmla="*/ 4684649 w 4693255"/>
                    <a:gd name="connsiteY175" fmla="*/ 2414588 h 4219574"/>
                    <a:gd name="connsiteX176" fmla="*/ 4683696 w 4693255"/>
                    <a:gd name="connsiteY176" fmla="*/ 2225993 h 4219574"/>
                    <a:gd name="connsiteX177" fmla="*/ 4438904 w 4693255"/>
                    <a:gd name="connsiteY177" fmla="*/ 1705928 h 4219574"/>
                    <a:gd name="connsiteX178" fmla="*/ 4335081 w 4693255"/>
                    <a:gd name="connsiteY178" fmla="*/ 1520190 h 4219574"/>
                    <a:gd name="connsiteX179" fmla="*/ 4113149 w 4693255"/>
                    <a:gd name="connsiteY179" fmla="*/ 1385887 h 4219574"/>
                    <a:gd name="connsiteX180" fmla="*/ 4001706 w 4693255"/>
                    <a:gd name="connsiteY180" fmla="*/ 1294448 h 4219574"/>
                    <a:gd name="connsiteX181" fmla="*/ 3810253 w 4693255"/>
                    <a:gd name="connsiteY181" fmla="*/ 1223962 h 4219574"/>
                    <a:gd name="connsiteX182" fmla="*/ 3681666 w 4693255"/>
                    <a:gd name="connsiteY182" fmla="*/ 1147762 h 4219574"/>
                    <a:gd name="connsiteX183" fmla="*/ 3607371 w 4693255"/>
                    <a:gd name="connsiteY183" fmla="*/ 1129665 h 4219574"/>
                    <a:gd name="connsiteX184" fmla="*/ 3534981 w 4693255"/>
                    <a:gd name="connsiteY184" fmla="*/ 1132523 h 4219574"/>
                    <a:gd name="connsiteX185" fmla="*/ 3503549 w 4693255"/>
                    <a:gd name="connsiteY185" fmla="*/ 1130618 h 4219574"/>
                    <a:gd name="connsiteX186" fmla="*/ 3244468 w 4693255"/>
                    <a:gd name="connsiteY186" fmla="*/ 1079183 h 4219574"/>
                    <a:gd name="connsiteX187" fmla="*/ 3222561 w 4693255"/>
                    <a:gd name="connsiteY187" fmla="*/ 1079183 h 4219574"/>
                    <a:gd name="connsiteX188" fmla="*/ 3163506 w 4693255"/>
                    <a:gd name="connsiteY188" fmla="*/ 1087755 h 4219574"/>
                    <a:gd name="connsiteX189" fmla="*/ 2916809 w 4693255"/>
                    <a:gd name="connsiteY189" fmla="*/ 1133475 h 4219574"/>
                    <a:gd name="connsiteX190" fmla="*/ 2747264 w 4693255"/>
                    <a:gd name="connsiteY190" fmla="*/ 1214437 h 4219574"/>
                    <a:gd name="connsiteX191" fmla="*/ 2624391 w 4693255"/>
                    <a:gd name="connsiteY191" fmla="*/ 1263968 h 4219574"/>
                    <a:gd name="connsiteX192" fmla="*/ 2415793 w 4693255"/>
                    <a:gd name="connsiteY192" fmla="*/ 1399223 h 4219574"/>
                    <a:gd name="connsiteX193" fmla="*/ 2069083 w 4693255"/>
                    <a:gd name="connsiteY193" fmla="*/ 1475423 h 4219574"/>
                    <a:gd name="connsiteX194" fmla="*/ 2030031 w 4693255"/>
                    <a:gd name="connsiteY194" fmla="*/ 1478280 h 4219574"/>
                    <a:gd name="connsiteX195" fmla="*/ 1732851 w 4693255"/>
                    <a:gd name="connsiteY195" fmla="*/ 1433512 h 4219574"/>
                    <a:gd name="connsiteX196" fmla="*/ 1703324 w 4693255"/>
                    <a:gd name="connsiteY196" fmla="*/ 1434465 h 4219574"/>
                    <a:gd name="connsiteX197" fmla="*/ 1629981 w 4693255"/>
                    <a:gd name="connsiteY197" fmla="*/ 1432560 h 4219574"/>
                    <a:gd name="connsiteX198" fmla="*/ 1379474 w 4693255"/>
                    <a:gd name="connsiteY198" fmla="*/ 1439228 h 4219574"/>
                    <a:gd name="connsiteX199" fmla="*/ 1187068 w 4693255"/>
                    <a:gd name="connsiteY199" fmla="*/ 1420178 h 4219574"/>
                    <a:gd name="connsiteX200" fmla="*/ 1228978 w 4693255"/>
                    <a:gd name="connsiteY200" fmla="*/ 1352550 h 4219574"/>
                    <a:gd name="connsiteX201" fmla="*/ 1431861 w 4693255"/>
                    <a:gd name="connsiteY201" fmla="*/ 1068705 h 4219574"/>
                    <a:gd name="connsiteX202" fmla="*/ 1372806 w 4693255"/>
                    <a:gd name="connsiteY202" fmla="*/ 826770 h 4219574"/>
                    <a:gd name="connsiteX203" fmla="*/ 1192783 w 4693255"/>
                    <a:gd name="connsiteY203" fmla="*/ 608648 h 4219574"/>
                    <a:gd name="connsiteX204" fmla="*/ 1099438 w 4693255"/>
                    <a:gd name="connsiteY204" fmla="*/ 525780 h 4219574"/>
                    <a:gd name="connsiteX205" fmla="*/ 1160398 w 4693255"/>
                    <a:gd name="connsiteY205" fmla="*/ 320992 h 4219574"/>
                    <a:gd name="connsiteX206" fmla="*/ 1154683 w 4693255"/>
                    <a:gd name="connsiteY206" fmla="*/ 92392 h 4219574"/>
                    <a:gd name="connsiteX207" fmla="*/ 870838 w 4693255"/>
                    <a:gd name="connsiteY207" fmla="*/ 0 h 4219574"/>
                    <a:gd name="connsiteX208" fmla="*/ 870838 w 4693255"/>
                    <a:gd name="connsiteY208" fmla="*/ 0 h 421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</a:cxnLst>
                  <a:rect l="l" t="t" r="r" b="b"/>
                  <a:pathLst>
                    <a:path w="4693255" h="4219574">
                      <a:moveTo>
                        <a:pt x="872743" y="32385"/>
                      </a:moveTo>
                      <a:cubicBezTo>
                        <a:pt x="993711" y="32385"/>
                        <a:pt x="1079436" y="60007"/>
                        <a:pt x="1134681" y="115252"/>
                      </a:cubicBezTo>
                      <a:cubicBezTo>
                        <a:pt x="1168018" y="160020"/>
                        <a:pt x="1168018" y="223838"/>
                        <a:pt x="1135633" y="315278"/>
                      </a:cubicBezTo>
                      <a:cubicBezTo>
                        <a:pt x="1128966" y="332423"/>
                        <a:pt x="1119441" y="350520"/>
                        <a:pt x="1108963" y="369570"/>
                      </a:cubicBezTo>
                      <a:cubicBezTo>
                        <a:pt x="1081341" y="419100"/>
                        <a:pt x="1049908" y="476250"/>
                        <a:pt x="1074673" y="540068"/>
                      </a:cubicBezTo>
                      <a:cubicBezTo>
                        <a:pt x="1091818" y="584835"/>
                        <a:pt x="1134681" y="610553"/>
                        <a:pt x="1168971" y="630555"/>
                      </a:cubicBezTo>
                      <a:cubicBezTo>
                        <a:pt x="1172781" y="632460"/>
                        <a:pt x="1176591" y="635318"/>
                        <a:pt x="1180401" y="637223"/>
                      </a:cubicBezTo>
                      <a:cubicBezTo>
                        <a:pt x="1250886" y="679132"/>
                        <a:pt x="1312799" y="753428"/>
                        <a:pt x="1348041" y="841057"/>
                      </a:cubicBezTo>
                      <a:cubicBezTo>
                        <a:pt x="1353756" y="854393"/>
                        <a:pt x="1359471" y="868680"/>
                        <a:pt x="1365186" y="882015"/>
                      </a:cubicBezTo>
                      <a:cubicBezTo>
                        <a:pt x="1390903" y="942975"/>
                        <a:pt x="1417574" y="1005840"/>
                        <a:pt x="1406143" y="1065848"/>
                      </a:cubicBezTo>
                      <a:cubicBezTo>
                        <a:pt x="1365186" y="1211580"/>
                        <a:pt x="1304226" y="1297305"/>
                        <a:pt x="1221358" y="1328737"/>
                      </a:cubicBezTo>
                      <a:cubicBezTo>
                        <a:pt x="1197546" y="1335405"/>
                        <a:pt x="1152778" y="1363028"/>
                        <a:pt x="1148016" y="1398270"/>
                      </a:cubicBezTo>
                      <a:cubicBezTo>
                        <a:pt x="1145158" y="1418273"/>
                        <a:pt x="1154683" y="1435418"/>
                        <a:pt x="1173733" y="1446848"/>
                      </a:cubicBezTo>
                      <a:cubicBezTo>
                        <a:pt x="1176591" y="1448753"/>
                        <a:pt x="1179449" y="1449705"/>
                        <a:pt x="1182306" y="1450658"/>
                      </a:cubicBezTo>
                      <a:cubicBezTo>
                        <a:pt x="1239456" y="1463993"/>
                        <a:pt x="1303274" y="1470660"/>
                        <a:pt x="1381378" y="1470660"/>
                      </a:cubicBezTo>
                      <a:cubicBezTo>
                        <a:pt x="1459483" y="1470660"/>
                        <a:pt x="1466151" y="1468755"/>
                        <a:pt x="1508061" y="1466850"/>
                      </a:cubicBezTo>
                      <a:cubicBezTo>
                        <a:pt x="1549018" y="1464945"/>
                        <a:pt x="1590928" y="1463040"/>
                        <a:pt x="1631886" y="1463040"/>
                      </a:cubicBezTo>
                      <a:cubicBezTo>
                        <a:pt x="1657603" y="1463040"/>
                        <a:pt x="1681416" y="1463040"/>
                        <a:pt x="1703324" y="1464945"/>
                      </a:cubicBezTo>
                      <a:cubicBezTo>
                        <a:pt x="1703324" y="1464945"/>
                        <a:pt x="1704276" y="1464945"/>
                        <a:pt x="1705228" y="1464945"/>
                      </a:cubicBezTo>
                      <a:cubicBezTo>
                        <a:pt x="1705228" y="1464945"/>
                        <a:pt x="1707133" y="1464945"/>
                        <a:pt x="1708086" y="1464945"/>
                      </a:cubicBezTo>
                      <a:cubicBezTo>
                        <a:pt x="1716658" y="1464945"/>
                        <a:pt x="1725231" y="1463993"/>
                        <a:pt x="1734756" y="1463993"/>
                      </a:cubicBezTo>
                      <a:cubicBezTo>
                        <a:pt x="1782381" y="1463993"/>
                        <a:pt x="1828101" y="1474470"/>
                        <a:pt x="1877631" y="1485900"/>
                      </a:cubicBezTo>
                      <a:cubicBezTo>
                        <a:pt x="1927161" y="1497330"/>
                        <a:pt x="1978596" y="1508760"/>
                        <a:pt x="2031936" y="1508760"/>
                      </a:cubicBezTo>
                      <a:cubicBezTo>
                        <a:pt x="2085276" y="1508760"/>
                        <a:pt x="2060511" y="1508760"/>
                        <a:pt x="2074799" y="1505903"/>
                      </a:cubicBezTo>
                      <a:cubicBezTo>
                        <a:pt x="2075751" y="1505903"/>
                        <a:pt x="2076703" y="1505903"/>
                        <a:pt x="2077656" y="1505903"/>
                      </a:cubicBezTo>
                      <a:cubicBezTo>
                        <a:pt x="2116709" y="1496378"/>
                        <a:pt x="2157666" y="1490662"/>
                        <a:pt x="2200529" y="1483995"/>
                      </a:cubicBezTo>
                      <a:cubicBezTo>
                        <a:pt x="2277681" y="1472565"/>
                        <a:pt x="2356738" y="1462087"/>
                        <a:pt x="2430081" y="1426845"/>
                      </a:cubicBezTo>
                      <a:cubicBezTo>
                        <a:pt x="2430081" y="1426845"/>
                        <a:pt x="2431986" y="1426845"/>
                        <a:pt x="2431986" y="1425893"/>
                      </a:cubicBezTo>
                      <a:cubicBezTo>
                        <a:pt x="2462466" y="1407795"/>
                        <a:pt x="2491041" y="1386840"/>
                        <a:pt x="2517711" y="1366837"/>
                      </a:cubicBezTo>
                      <a:cubicBezTo>
                        <a:pt x="2556764" y="1338262"/>
                        <a:pt x="2592959" y="1311593"/>
                        <a:pt x="2637726" y="1291590"/>
                      </a:cubicBezTo>
                      <a:cubicBezTo>
                        <a:pt x="2637726" y="1291590"/>
                        <a:pt x="2637726" y="1291590"/>
                        <a:pt x="2637726" y="1291590"/>
                      </a:cubicBezTo>
                      <a:cubicBezTo>
                        <a:pt x="2652966" y="1283970"/>
                        <a:pt x="2669159" y="1279208"/>
                        <a:pt x="2687256" y="1273493"/>
                      </a:cubicBezTo>
                      <a:cubicBezTo>
                        <a:pt x="2712974" y="1264920"/>
                        <a:pt x="2739643" y="1256348"/>
                        <a:pt x="2764409" y="1241108"/>
                      </a:cubicBezTo>
                      <a:cubicBezTo>
                        <a:pt x="2764409" y="1241108"/>
                        <a:pt x="2764409" y="1241108"/>
                        <a:pt x="2765361" y="1241108"/>
                      </a:cubicBezTo>
                      <a:cubicBezTo>
                        <a:pt x="2822511" y="1201103"/>
                        <a:pt x="2874899" y="1175385"/>
                        <a:pt x="2925381" y="1163955"/>
                      </a:cubicBezTo>
                      <a:cubicBezTo>
                        <a:pt x="2925381" y="1163955"/>
                        <a:pt x="2925381" y="1163955"/>
                        <a:pt x="2926334" y="1163955"/>
                      </a:cubicBezTo>
                      <a:cubicBezTo>
                        <a:pt x="2965386" y="1153478"/>
                        <a:pt x="3008249" y="1146810"/>
                        <a:pt x="3048253" y="1141095"/>
                      </a:cubicBezTo>
                      <a:cubicBezTo>
                        <a:pt x="3089211" y="1135380"/>
                        <a:pt x="3131121" y="1128712"/>
                        <a:pt x="3172078" y="1118235"/>
                      </a:cubicBezTo>
                      <a:cubicBezTo>
                        <a:pt x="3189224" y="1114425"/>
                        <a:pt x="3206368" y="1111568"/>
                        <a:pt x="3226371" y="1110615"/>
                      </a:cubicBezTo>
                      <a:cubicBezTo>
                        <a:pt x="3233039" y="1110615"/>
                        <a:pt x="3239706" y="1110615"/>
                        <a:pt x="3246374" y="1110615"/>
                      </a:cubicBezTo>
                      <a:cubicBezTo>
                        <a:pt x="3310191" y="1110615"/>
                        <a:pt x="3376866" y="1128712"/>
                        <a:pt x="3441636" y="1145858"/>
                      </a:cubicBezTo>
                      <a:cubicBezTo>
                        <a:pt x="3460686" y="1150620"/>
                        <a:pt x="3479736" y="1156335"/>
                        <a:pt x="3498786" y="1161098"/>
                      </a:cubicBezTo>
                      <a:cubicBezTo>
                        <a:pt x="3498786" y="1161098"/>
                        <a:pt x="3500691" y="1161098"/>
                        <a:pt x="3500691" y="1161098"/>
                      </a:cubicBezTo>
                      <a:cubicBezTo>
                        <a:pt x="3511168" y="1163003"/>
                        <a:pt x="3523551" y="1163955"/>
                        <a:pt x="3536886" y="1163955"/>
                      </a:cubicBezTo>
                      <a:cubicBezTo>
                        <a:pt x="3550221" y="1163955"/>
                        <a:pt x="3562603" y="1163955"/>
                        <a:pt x="3574986" y="1162050"/>
                      </a:cubicBezTo>
                      <a:cubicBezTo>
                        <a:pt x="3586416" y="1162050"/>
                        <a:pt x="3597846" y="1160145"/>
                        <a:pt x="3609276" y="1160145"/>
                      </a:cubicBezTo>
                      <a:cubicBezTo>
                        <a:pt x="3634993" y="1160145"/>
                        <a:pt x="3653091" y="1163955"/>
                        <a:pt x="3668331" y="1174433"/>
                      </a:cubicBezTo>
                      <a:cubicBezTo>
                        <a:pt x="3668331" y="1174433"/>
                        <a:pt x="3669284" y="1174433"/>
                        <a:pt x="3670236" y="1175385"/>
                      </a:cubicBezTo>
                      <a:cubicBezTo>
                        <a:pt x="3685476" y="1183958"/>
                        <a:pt x="3700716" y="1194435"/>
                        <a:pt x="3716909" y="1204912"/>
                      </a:cubicBezTo>
                      <a:cubicBezTo>
                        <a:pt x="3743578" y="1223010"/>
                        <a:pt x="3770249" y="1243012"/>
                        <a:pt x="3803586" y="1252537"/>
                      </a:cubicBezTo>
                      <a:cubicBezTo>
                        <a:pt x="3872166" y="1274445"/>
                        <a:pt x="3933126" y="1295400"/>
                        <a:pt x="3991228" y="1322070"/>
                      </a:cubicBezTo>
                      <a:cubicBezTo>
                        <a:pt x="4015993" y="1335405"/>
                        <a:pt x="4036949" y="1355408"/>
                        <a:pt x="4058856" y="1376362"/>
                      </a:cubicBezTo>
                      <a:cubicBezTo>
                        <a:pt x="4071239" y="1387793"/>
                        <a:pt x="4083621" y="1399223"/>
                        <a:pt x="4096956" y="1410653"/>
                      </a:cubicBezTo>
                      <a:cubicBezTo>
                        <a:pt x="4131246" y="1438275"/>
                        <a:pt x="4169346" y="1457325"/>
                        <a:pt x="4206494" y="1475423"/>
                      </a:cubicBezTo>
                      <a:cubicBezTo>
                        <a:pt x="4247451" y="1495425"/>
                        <a:pt x="4286504" y="1514475"/>
                        <a:pt x="4316984" y="1544003"/>
                      </a:cubicBezTo>
                      <a:cubicBezTo>
                        <a:pt x="4316984" y="1544003"/>
                        <a:pt x="4316984" y="1544003"/>
                        <a:pt x="4316984" y="1544003"/>
                      </a:cubicBezTo>
                      <a:cubicBezTo>
                        <a:pt x="4347464" y="1572578"/>
                        <a:pt x="4364609" y="1612583"/>
                        <a:pt x="4382706" y="1654493"/>
                      </a:cubicBezTo>
                      <a:cubicBezTo>
                        <a:pt x="4392231" y="1677353"/>
                        <a:pt x="4402709" y="1700212"/>
                        <a:pt x="4415091" y="1722120"/>
                      </a:cubicBezTo>
                      <a:cubicBezTo>
                        <a:pt x="4415091" y="1722120"/>
                        <a:pt x="4415091" y="1724025"/>
                        <a:pt x="4416044" y="1724025"/>
                      </a:cubicBezTo>
                      <a:cubicBezTo>
                        <a:pt x="4425569" y="1737360"/>
                        <a:pt x="4434141" y="1750695"/>
                        <a:pt x="4443666" y="1764030"/>
                      </a:cubicBezTo>
                      <a:cubicBezTo>
                        <a:pt x="4544631" y="1907858"/>
                        <a:pt x="4648454" y="2056448"/>
                        <a:pt x="4656074" y="2229803"/>
                      </a:cubicBezTo>
                      <a:cubicBezTo>
                        <a:pt x="4657026" y="2259330"/>
                        <a:pt x="4656074" y="2288858"/>
                        <a:pt x="4656074" y="2318385"/>
                      </a:cubicBezTo>
                      <a:cubicBezTo>
                        <a:pt x="4656074" y="2350770"/>
                        <a:pt x="4656074" y="2384108"/>
                        <a:pt x="4656074" y="2418397"/>
                      </a:cubicBezTo>
                      <a:cubicBezTo>
                        <a:pt x="4657026" y="2441258"/>
                        <a:pt x="4657979" y="2464118"/>
                        <a:pt x="4659884" y="2486025"/>
                      </a:cubicBezTo>
                      <a:cubicBezTo>
                        <a:pt x="4666551" y="2600325"/>
                        <a:pt x="4672266" y="2719388"/>
                        <a:pt x="4646549" y="2827972"/>
                      </a:cubicBezTo>
                      <a:cubicBezTo>
                        <a:pt x="4646549" y="2827972"/>
                        <a:pt x="4646549" y="2828925"/>
                        <a:pt x="4646549" y="2829878"/>
                      </a:cubicBezTo>
                      <a:cubicBezTo>
                        <a:pt x="4637976" y="2877503"/>
                        <a:pt x="4641786" y="2929890"/>
                        <a:pt x="4646549" y="2980372"/>
                      </a:cubicBezTo>
                      <a:cubicBezTo>
                        <a:pt x="4648454" y="3003233"/>
                        <a:pt x="4650359" y="3024188"/>
                        <a:pt x="4650359" y="3044190"/>
                      </a:cubicBezTo>
                      <a:cubicBezTo>
                        <a:pt x="4650359" y="3044190"/>
                        <a:pt x="4650359" y="3044190"/>
                        <a:pt x="4650359" y="3044190"/>
                      </a:cubicBezTo>
                      <a:cubicBezTo>
                        <a:pt x="4653216" y="3093720"/>
                        <a:pt x="4645596" y="3147060"/>
                        <a:pt x="4627499" y="3211830"/>
                      </a:cubicBezTo>
                      <a:cubicBezTo>
                        <a:pt x="4627499" y="3211830"/>
                        <a:pt x="4627499" y="3212783"/>
                        <a:pt x="4627499" y="3213735"/>
                      </a:cubicBezTo>
                      <a:cubicBezTo>
                        <a:pt x="4601781" y="3332797"/>
                        <a:pt x="4535106" y="3432810"/>
                        <a:pt x="4465574" y="3538538"/>
                      </a:cubicBezTo>
                      <a:cubicBezTo>
                        <a:pt x="4429379" y="3592830"/>
                        <a:pt x="4392231" y="3649980"/>
                        <a:pt x="4360799" y="3708083"/>
                      </a:cubicBezTo>
                      <a:cubicBezTo>
                        <a:pt x="4351274" y="3725228"/>
                        <a:pt x="4342701" y="3742372"/>
                        <a:pt x="4333176" y="3760470"/>
                      </a:cubicBezTo>
                      <a:cubicBezTo>
                        <a:pt x="4278884" y="3862388"/>
                        <a:pt x="4222686" y="3967163"/>
                        <a:pt x="4149343" y="4048125"/>
                      </a:cubicBezTo>
                      <a:cubicBezTo>
                        <a:pt x="4068381" y="4136708"/>
                        <a:pt x="3977893" y="4179570"/>
                        <a:pt x="3873118" y="4179570"/>
                      </a:cubicBezTo>
                      <a:cubicBezTo>
                        <a:pt x="3768343" y="4179570"/>
                        <a:pt x="3855974" y="4179570"/>
                        <a:pt x="3847401" y="4179570"/>
                      </a:cubicBezTo>
                      <a:cubicBezTo>
                        <a:pt x="3847401" y="4179570"/>
                        <a:pt x="3846449" y="4179570"/>
                        <a:pt x="3845496" y="4179570"/>
                      </a:cubicBezTo>
                      <a:cubicBezTo>
                        <a:pt x="3844543" y="4179570"/>
                        <a:pt x="3845496" y="4179570"/>
                        <a:pt x="3845496" y="4179570"/>
                      </a:cubicBezTo>
                      <a:cubicBezTo>
                        <a:pt x="3822636" y="4179570"/>
                        <a:pt x="3802634" y="4180522"/>
                        <a:pt x="3782631" y="4180522"/>
                      </a:cubicBezTo>
                      <a:cubicBezTo>
                        <a:pt x="3672141" y="4180522"/>
                        <a:pt x="3584511" y="4168140"/>
                        <a:pt x="3508311" y="4142422"/>
                      </a:cubicBezTo>
                      <a:cubicBezTo>
                        <a:pt x="3476878" y="4126230"/>
                        <a:pt x="3446399" y="4116705"/>
                        <a:pt x="3417824" y="4107180"/>
                      </a:cubicBezTo>
                      <a:cubicBezTo>
                        <a:pt x="3402584" y="4102418"/>
                        <a:pt x="3388296" y="4097655"/>
                        <a:pt x="3373056" y="4091940"/>
                      </a:cubicBezTo>
                      <a:cubicBezTo>
                        <a:pt x="3334956" y="4066222"/>
                        <a:pt x="3293046" y="4054793"/>
                        <a:pt x="3252089" y="4043363"/>
                      </a:cubicBezTo>
                      <a:cubicBezTo>
                        <a:pt x="3241611" y="4040505"/>
                        <a:pt x="3231134" y="4037647"/>
                        <a:pt x="3220656" y="4034790"/>
                      </a:cubicBezTo>
                      <a:cubicBezTo>
                        <a:pt x="3220656" y="4034790"/>
                        <a:pt x="3219703" y="4034790"/>
                        <a:pt x="3218751" y="4034790"/>
                      </a:cubicBezTo>
                      <a:cubicBezTo>
                        <a:pt x="3149218" y="4018597"/>
                        <a:pt x="3078734" y="4016693"/>
                        <a:pt x="3025393" y="4016693"/>
                      </a:cubicBezTo>
                      <a:cubicBezTo>
                        <a:pt x="2972053" y="4016693"/>
                        <a:pt x="2967291" y="4016693"/>
                        <a:pt x="2939668" y="4017645"/>
                      </a:cubicBezTo>
                      <a:cubicBezTo>
                        <a:pt x="2920618" y="4017645"/>
                        <a:pt x="2900616" y="4017645"/>
                        <a:pt x="2880614" y="4018597"/>
                      </a:cubicBezTo>
                      <a:cubicBezTo>
                        <a:pt x="2841561" y="4018597"/>
                        <a:pt x="2803461" y="4020503"/>
                        <a:pt x="2764409" y="4020503"/>
                      </a:cubicBezTo>
                      <a:cubicBezTo>
                        <a:pt x="2671064" y="4022408"/>
                        <a:pt x="2575814" y="4024313"/>
                        <a:pt x="2480564" y="4024313"/>
                      </a:cubicBezTo>
                      <a:cubicBezTo>
                        <a:pt x="2385313" y="4024313"/>
                        <a:pt x="2452941" y="4024313"/>
                        <a:pt x="2438653" y="4024313"/>
                      </a:cubicBezTo>
                      <a:cubicBezTo>
                        <a:pt x="2436749" y="4024313"/>
                        <a:pt x="2435796" y="4024313"/>
                        <a:pt x="2433891" y="4024313"/>
                      </a:cubicBezTo>
                      <a:cubicBezTo>
                        <a:pt x="2335784" y="4024313"/>
                        <a:pt x="2276729" y="4070985"/>
                        <a:pt x="2224341" y="4112895"/>
                      </a:cubicBezTo>
                      <a:cubicBezTo>
                        <a:pt x="2173859" y="4152900"/>
                        <a:pt x="2130043" y="4188143"/>
                        <a:pt x="2053843" y="4188143"/>
                      </a:cubicBezTo>
                      <a:cubicBezTo>
                        <a:pt x="1977643" y="4188143"/>
                        <a:pt x="2050986" y="4188143"/>
                        <a:pt x="2049081" y="4188143"/>
                      </a:cubicBezTo>
                      <a:cubicBezTo>
                        <a:pt x="1918588" y="4186238"/>
                        <a:pt x="1778571" y="4183380"/>
                        <a:pt x="1639506" y="4183380"/>
                      </a:cubicBezTo>
                      <a:cubicBezTo>
                        <a:pt x="1500441" y="4183380"/>
                        <a:pt x="1469008" y="4183380"/>
                        <a:pt x="1389951" y="4186238"/>
                      </a:cubicBezTo>
                      <a:cubicBezTo>
                        <a:pt x="1354708" y="4187190"/>
                        <a:pt x="1318513" y="4188143"/>
                        <a:pt x="1284224" y="4188143"/>
                      </a:cubicBezTo>
                      <a:cubicBezTo>
                        <a:pt x="1245171" y="4188143"/>
                        <a:pt x="1205166" y="4189095"/>
                        <a:pt x="1164208" y="4190047"/>
                      </a:cubicBezTo>
                      <a:cubicBezTo>
                        <a:pt x="1157541" y="4190047"/>
                        <a:pt x="1150873" y="4190047"/>
                        <a:pt x="1145158" y="4190047"/>
                      </a:cubicBezTo>
                      <a:cubicBezTo>
                        <a:pt x="1091818" y="4190047"/>
                        <a:pt x="1037526" y="4190047"/>
                        <a:pt x="999426" y="4161472"/>
                      </a:cubicBezTo>
                      <a:cubicBezTo>
                        <a:pt x="962278" y="4126230"/>
                        <a:pt x="1005141" y="4030980"/>
                        <a:pt x="1030858" y="3973830"/>
                      </a:cubicBezTo>
                      <a:cubicBezTo>
                        <a:pt x="1035621" y="3962400"/>
                        <a:pt x="1040383" y="3951922"/>
                        <a:pt x="1045146" y="3942397"/>
                      </a:cubicBezTo>
                      <a:lnTo>
                        <a:pt x="1045146" y="3940493"/>
                      </a:lnTo>
                      <a:cubicBezTo>
                        <a:pt x="1121346" y="3793808"/>
                        <a:pt x="1248028" y="3763328"/>
                        <a:pt x="1370901" y="3733800"/>
                      </a:cubicBezTo>
                      <a:cubicBezTo>
                        <a:pt x="1505203" y="3701415"/>
                        <a:pt x="1644268" y="3668078"/>
                        <a:pt x="1654746" y="3465195"/>
                      </a:cubicBezTo>
                      <a:cubicBezTo>
                        <a:pt x="1657603" y="3419475"/>
                        <a:pt x="1654746" y="3377565"/>
                        <a:pt x="1653793" y="3333750"/>
                      </a:cubicBezTo>
                      <a:cubicBezTo>
                        <a:pt x="1653793" y="3327083"/>
                        <a:pt x="1653793" y="3321368"/>
                        <a:pt x="1652841" y="3314700"/>
                      </a:cubicBezTo>
                      <a:cubicBezTo>
                        <a:pt x="1654746" y="3200400"/>
                        <a:pt x="1616646" y="3068955"/>
                        <a:pt x="1502346" y="3043238"/>
                      </a:cubicBezTo>
                      <a:cubicBezTo>
                        <a:pt x="1500441" y="3043238"/>
                        <a:pt x="1499488" y="3043238"/>
                        <a:pt x="1497583" y="3043238"/>
                      </a:cubicBezTo>
                      <a:cubicBezTo>
                        <a:pt x="1379474" y="3036570"/>
                        <a:pt x="1251838" y="3001328"/>
                        <a:pt x="1095628" y="2932747"/>
                      </a:cubicBezTo>
                      <a:lnTo>
                        <a:pt x="1085151" y="2927985"/>
                      </a:lnTo>
                      <a:cubicBezTo>
                        <a:pt x="950848" y="2867978"/>
                        <a:pt x="812736" y="2805113"/>
                        <a:pt x="734631" y="2679383"/>
                      </a:cubicBezTo>
                      <a:cubicBezTo>
                        <a:pt x="712723" y="2641283"/>
                        <a:pt x="686053" y="2606040"/>
                        <a:pt x="660336" y="2571750"/>
                      </a:cubicBezTo>
                      <a:cubicBezTo>
                        <a:pt x="620331" y="2518410"/>
                        <a:pt x="582231" y="2467928"/>
                        <a:pt x="560323" y="2408872"/>
                      </a:cubicBezTo>
                      <a:cubicBezTo>
                        <a:pt x="533653" y="2331720"/>
                        <a:pt x="544131" y="2244090"/>
                        <a:pt x="558418" y="2160270"/>
                      </a:cubicBezTo>
                      <a:cubicBezTo>
                        <a:pt x="566038" y="2125980"/>
                        <a:pt x="570801" y="2090737"/>
                        <a:pt x="576516" y="2056448"/>
                      </a:cubicBezTo>
                      <a:cubicBezTo>
                        <a:pt x="583183" y="2011680"/>
                        <a:pt x="589851" y="1969770"/>
                        <a:pt x="600328" y="1927860"/>
                      </a:cubicBezTo>
                      <a:cubicBezTo>
                        <a:pt x="607948" y="1904048"/>
                        <a:pt x="617473" y="1879283"/>
                        <a:pt x="628903" y="1853565"/>
                      </a:cubicBezTo>
                      <a:cubicBezTo>
                        <a:pt x="661288" y="1777365"/>
                        <a:pt x="697483" y="1689735"/>
                        <a:pt x="650811" y="1602105"/>
                      </a:cubicBezTo>
                      <a:cubicBezTo>
                        <a:pt x="650811" y="1602105"/>
                        <a:pt x="650811" y="1601153"/>
                        <a:pt x="649858" y="1600200"/>
                      </a:cubicBezTo>
                      <a:cubicBezTo>
                        <a:pt x="622236" y="1555433"/>
                        <a:pt x="575563" y="1541145"/>
                        <a:pt x="529843" y="1526858"/>
                      </a:cubicBezTo>
                      <a:cubicBezTo>
                        <a:pt x="510793" y="1521143"/>
                        <a:pt x="493648" y="1515428"/>
                        <a:pt x="477456" y="1507808"/>
                      </a:cubicBezTo>
                      <a:cubicBezTo>
                        <a:pt x="434593" y="1487805"/>
                        <a:pt x="389826" y="1475423"/>
                        <a:pt x="346011" y="1463993"/>
                      </a:cubicBezTo>
                      <a:cubicBezTo>
                        <a:pt x="289813" y="1448753"/>
                        <a:pt x="237426" y="1435418"/>
                        <a:pt x="190753" y="1404937"/>
                      </a:cubicBezTo>
                      <a:cubicBezTo>
                        <a:pt x="190753" y="1404937"/>
                        <a:pt x="190753" y="1404937"/>
                        <a:pt x="190753" y="1404937"/>
                      </a:cubicBezTo>
                      <a:cubicBezTo>
                        <a:pt x="-45467" y="1260158"/>
                        <a:pt x="23113" y="994410"/>
                        <a:pt x="108838" y="779145"/>
                      </a:cubicBezTo>
                      <a:cubicBezTo>
                        <a:pt x="129793" y="727710"/>
                        <a:pt x="135508" y="672465"/>
                        <a:pt x="141223" y="619125"/>
                      </a:cubicBezTo>
                      <a:cubicBezTo>
                        <a:pt x="143128" y="602932"/>
                        <a:pt x="144081" y="587693"/>
                        <a:pt x="146938" y="572453"/>
                      </a:cubicBezTo>
                      <a:cubicBezTo>
                        <a:pt x="156463" y="496253"/>
                        <a:pt x="169798" y="415290"/>
                        <a:pt x="205993" y="343853"/>
                      </a:cubicBezTo>
                      <a:cubicBezTo>
                        <a:pt x="265048" y="234315"/>
                        <a:pt x="372681" y="143827"/>
                        <a:pt x="507936" y="88582"/>
                      </a:cubicBezTo>
                      <a:cubicBezTo>
                        <a:pt x="594613" y="52388"/>
                        <a:pt x="692721" y="43815"/>
                        <a:pt x="787018" y="36195"/>
                      </a:cubicBezTo>
                      <a:lnTo>
                        <a:pt x="796543" y="36195"/>
                      </a:lnTo>
                      <a:cubicBezTo>
                        <a:pt x="824166" y="33338"/>
                        <a:pt x="848931" y="32385"/>
                        <a:pt x="872743" y="32385"/>
                      </a:cubicBezTo>
                      <a:moveTo>
                        <a:pt x="872743" y="3810"/>
                      </a:moveTo>
                      <a:cubicBezTo>
                        <a:pt x="846073" y="3810"/>
                        <a:pt x="819403" y="4763"/>
                        <a:pt x="794638" y="6667"/>
                      </a:cubicBezTo>
                      <a:cubicBezTo>
                        <a:pt x="693673" y="15240"/>
                        <a:pt x="590803" y="23813"/>
                        <a:pt x="496506" y="61913"/>
                      </a:cubicBezTo>
                      <a:cubicBezTo>
                        <a:pt x="366966" y="115252"/>
                        <a:pt x="247903" y="205740"/>
                        <a:pt x="180276" y="330517"/>
                      </a:cubicBezTo>
                      <a:cubicBezTo>
                        <a:pt x="142176" y="404813"/>
                        <a:pt x="127888" y="486728"/>
                        <a:pt x="118363" y="569595"/>
                      </a:cubicBezTo>
                      <a:cubicBezTo>
                        <a:pt x="109791" y="634365"/>
                        <a:pt x="107886" y="705803"/>
                        <a:pt x="82168" y="768668"/>
                      </a:cubicBezTo>
                      <a:cubicBezTo>
                        <a:pt x="-8319" y="996315"/>
                        <a:pt x="-75947" y="1274445"/>
                        <a:pt x="171703" y="1426845"/>
                      </a:cubicBezTo>
                      <a:cubicBezTo>
                        <a:pt x="259333" y="1484948"/>
                        <a:pt x="366966" y="1486853"/>
                        <a:pt x="461263" y="1531620"/>
                      </a:cubicBezTo>
                      <a:cubicBezTo>
                        <a:pt x="519366" y="1558290"/>
                        <a:pt x="589851" y="1562100"/>
                        <a:pt x="622236" y="1613535"/>
                      </a:cubicBezTo>
                      <a:cubicBezTo>
                        <a:pt x="677481" y="1716405"/>
                        <a:pt x="600328" y="1819275"/>
                        <a:pt x="569848" y="1918335"/>
                      </a:cubicBezTo>
                      <a:cubicBezTo>
                        <a:pt x="549846" y="1995487"/>
                        <a:pt x="544131" y="2074545"/>
                        <a:pt x="526986" y="2152650"/>
                      </a:cubicBezTo>
                      <a:cubicBezTo>
                        <a:pt x="511746" y="2238375"/>
                        <a:pt x="501268" y="2332672"/>
                        <a:pt x="529843" y="2416493"/>
                      </a:cubicBezTo>
                      <a:cubicBezTo>
                        <a:pt x="568896" y="2519363"/>
                        <a:pt x="651763" y="2598420"/>
                        <a:pt x="707008" y="2692718"/>
                      </a:cubicBezTo>
                      <a:cubicBezTo>
                        <a:pt x="792733" y="2829878"/>
                        <a:pt x="940371" y="2893695"/>
                        <a:pt x="1081341" y="2957513"/>
                      </a:cubicBezTo>
                      <a:cubicBezTo>
                        <a:pt x="1211833" y="3014663"/>
                        <a:pt x="1351851" y="3062288"/>
                        <a:pt x="1492821" y="3070860"/>
                      </a:cubicBezTo>
                      <a:cubicBezTo>
                        <a:pt x="1596643" y="3094672"/>
                        <a:pt x="1622361" y="3224213"/>
                        <a:pt x="1620456" y="3315653"/>
                      </a:cubicBezTo>
                      <a:cubicBezTo>
                        <a:pt x="1623313" y="3366135"/>
                        <a:pt x="1626171" y="3413760"/>
                        <a:pt x="1623313" y="3464243"/>
                      </a:cubicBezTo>
                      <a:cubicBezTo>
                        <a:pt x="1606168" y="3812858"/>
                        <a:pt x="1188021" y="3596640"/>
                        <a:pt x="1018476" y="3928110"/>
                      </a:cubicBezTo>
                      <a:lnTo>
                        <a:pt x="1016571" y="3930968"/>
                      </a:lnTo>
                      <a:cubicBezTo>
                        <a:pt x="988948" y="3996690"/>
                        <a:pt x="915606" y="4128135"/>
                        <a:pt x="978471" y="4184333"/>
                      </a:cubicBezTo>
                      <a:cubicBezTo>
                        <a:pt x="1029906" y="4221480"/>
                        <a:pt x="1101343" y="4217670"/>
                        <a:pt x="1162303" y="4219575"/>
                      </a:cubicBezTo>
                      <a:cubicBezTo>
                        <a:pt x="1239456" y="4217670"/>
                        <a:pt x="1313751" y="4217670"/>
                        <a:pt x="1388999" y="4214813"/>
                      </a:cubicBezTo>
                      <a:cubicBezTo>
                        <a:pt x="1471866" y="4212908"/>
                        <a:pt x="1554733" y="4211955"/>
                        <a:pt x="1637601" y="4211955"/>
                      </a:cubicBezTo>
                      <a:cubicBezTo>
                        <a:pt x="1773808" y="4211955"/>
                        <a:pt x="1910016" y="4213860"/>
                        <a:pt x="2047176" y="4216718"/>
                      </a:cubicBezTo>
                      <a:cubicBezTo>
                        <a:pt x="2049081" y="4216718"/>
                        <a:pt x="2050986" y="4216718"/>
                        <a:pt x="2052891" y="4216718"/>
                      </a:cubicBezTo>
                      <a:cubicBezTo>
                        <a:pt x="2225293" y="4216718"/>
                        <a:pt x="2256726" y="4052888"/>
                        <a:pt x="2431986" y="4052888"/>
                      </a:cubicBezTo>
                      <a:cubicBezTo>
                        <a:pt x="2607246" y="4052888"/>
                        <a:pt x="2434843" y="4052888"/>
                        <a:pt x="2435796" y="4052888"/>
                      </a:cubicBezTo>
                      <a:cubicBezTo>
                        <a:pt x="2450084" y="4052888"/>
                        <a:pt x="2463418" y="4052888"/>
                        <a:pt x="2477706" y="4052888"/>
                      </a:cubicBezTo>
                      <a:cubicBezTo>
                        <a:pt x="2612009" y="4052888"/>
                        <a:pt x="2743453" y="4049078"/>
                        <a:pt x="2878709" y="4046220"/>
                      </a:cubicBezTo>
                      <a:cubicBezTo>
                        <a:pt x="2926334" y="4046220"/>
                        <a:pt x="2974911" y="4043363"/>
                        <a:pt x="3022536" y="4043363"/>
                      </a:cubicBezTo>
                      <a:cubicBezTo>
                        <a:pt x="3070161" y="4043363"/>
                        <a:pt x="3148266" y="4046220"/>
                        <a:pt x="3209226" y="4060508"/>
                      </a:cubicBezTo>
                      <a:cubicBezTo>
                        <a:pt x="3259709" y="4075747"/>
                        <a:pt x="3313049" y="4084320"/>
                        <a:pt x="3356864" y="4115753"/>
                      </a:cubicBezTo>
                      <a:cubicBezTo>
                        <a:pt x="3402584" y="4133850"/>
                        <a:pt x="3447351" y="4143375"/>
                        <a:pt x="3494024" y="4168140"/>
                      </a:cubicBezTo>
                      <a:cubicBezTo>
                        <a:pt x="3586416" y="4199573"/>
                        <a:pt x="3682618" y="4208145"/>
                        <a:pt x="3779774" y="4208145"/>
                      </a:cubicBezTo>
                      <a:cubicBezTo>
                        <a:pt x="3876928" y="4208145"/>
                        <a:pt x="3822636" y="4208145"/>
                        <a:pt x="3843591" y="4207193"/>
                      </a:cubicBezTo>
                      <a:cubicBezTo>
                        <a:pt x="3853116" y="4207193"/>
                        <a:pt x="3861689" y="4207193"/>
                        <a:pt x="3871214" y="4207193"/>
                      </a:cubicBezTo>
                      <a:cubicBezTo>
                        <a:pt x="4146486" y="4207193"/>
                        <a:pt x="4268406" y="3935730"/>
                        <a:pt x="4384611" y="3721418"/>
                      </a:cubicBezTo>
                      <a:cubicBezTo>
                        <a:pt x="4473194" y="3553778"/>
                        <a:pt x="4613211" y="3408997"/>
                        <a:pt x="4654169" y="3219450"/>
                      </a:cubicBezTo>
                      <a:cubicBezTo>
                        <a:pt x="4670361" y="3162300"/>
                        <a:pt x="4681791" y="3103245"/>
                        <a:pt x="4677981" y="3042285"/>
                      </a:cubicBezTo>
                      <a:cubicBezTo>
                        <a:pt x="4676076" y="2975610"/>
                        <a:pt x="4661789" y="2897505"/>
                        <a:pt x="4673219" y="2832735"/>
                      </a:cubicBezTo>
                      <a:cubicBezTo>
                        <a:pt x="4705604" y="2697480"/>
                        <a:pt x="4690364" y="2551747"/>
                        <a:pt x="4684649" y="2414588"/>
                      </a:cubicBezTo>
                      <a:cubicBezTo>
                        <a:pt x="4681791" y="2351722"/>
                        <a:pt x="4685601" y="2288858"/>
                        <a:pt x="4683696" y="2225993"/>
                      </a:cubicBezTo>
                      <a:cubicBezTo>
                        <a:pt x="4675124" y="2027873"/>
                        <a:pt x="4547489" y="1862137"/>
                        <a:pt x="4438904" y="1705928"/>
                      </a:cubicBezTo>
                      <a:cubicBezTo>
                        <a:pt x="4404614" y="1644968"/>
                        <a:pt x="4388421" y="1569720"/>
                        <a:pt x="4335081" y="1520190"/>
                      </a:cubicBezTo>
                      <a:cubicBezTo>
                        <a:pt x="4272216" y="1459230"/>
                        <a:pt x="4181728" y="1441133"/>
                        <a:pt x="4113149" y="1385887"/>
                      </a:cubicBezTo>
                      <a:cubicBezTo>
                        <a:pt x="4076001" y="1355408"/>
                        <a:pt x="4043616" y="1318260"/>
                        <a:pt x="4001706" y="1294448"/>
                      </a:cubicBezTo>
                      <a:cubicBezTo>
                        <a:pt x="3939793" y="1266825"/>
                        <a:pt x="3875024" y="1244918"/>
                        <a:pt x="3810253" y="1223962"/>
                      </a:cubicBezTo>
                      <a:cubicBezTo>
                        <a:pt x="3762628" y="1209675"/>
                        <a:pt x="3725481" y="1171575"/>
                        <a:pt x="3681666" y="1147762"/>
                      </a:cubicBezTo>
                      <a:cubicBezTo>
                        <a:pt x="3657853" y="1132523"/>
                        <a:pt x="3632136" y="1129665"/>
                        <a:pt x="3607371" y="1129665"/>
                      </a:cubicBezTo>
                      <a:cubicBezTo>
                        <a:pt x="3583559" y="1129665"/>
                        <a:pt x="3558793" y="1132523"/>
                        <a:pt x="3534981" y="1132523"/>
                      </a:cubicBezTo>
                      <a:cubicBezTo>
                        <a:pt x="3511168" y="1132523"/>
                        <a:pt x="3514026" y="1132523"/>
                        <a:pt x="3503549" y="1130618"/>
                      </a:cubicBezTo>
                      <a:cubicBezTo>
                        <a:pt x="3418776" y="1109662"/>
                        <a:pt x="3331146" y="1079183"/>
                        <a:pt x="3244468" y="1079183"/>
                      </a:cubicBezTo>
                      <a:cubicBezTo>
                        <a:pt x="3236849" y="1079183"/>
                        <a:pt x="3230181" y="1079183"/>
                        <a:pt x="3222561" y="1079183"/>
                      </a:cubicBezTo>
                      <a:cubicBezTo>
                        <a:pt x="3202559" y="1080135"/>
                        <a:pt x="3182556" y="1082993"/>
                        <a:pt x="3163506" y="1087755"/>
                      </a:cubicBezTo>
                      <a:cubicBezTo>
                        <a:pt x="3083496" y="1108710"/>
                        <a:pt x="2997771" y="1112520"/>
                        <a:pt x="2916809" y="1133475"/>
                      </a:cubicBezTo>
                      <a:cubicBezTo>
                        <a:pt x="2854896" y="1147762"/>
                        <a:pt x="2797746" y="1179195"/>
                        <a:pt x="2747264" y="1214437"/>
                      </a:cubicBezTo>
                      <a:cubicBezTo>
                        <a:pt x="2710116" y="1238250"/>
                        <a:pt x="2663443" y="1244918"/>
                        <a:pt x="2624391" y="1263968"/>
                      </a:cubicBezTo>
                      <a:cubicBezTo>
                        <a:pt x="2545334" y="1300162"/>
                        <a:pt x="2489136" y="1356360"/>
                        <a:pt x="2415793" y="1399223"/>
                      </a:cubicBezTo>
                      <a:cubicBezTo>
                        <a:pt x="2308161" y="1450658"/>
                        <a:pt x="2182431" y="1447800"/>
                        <a:pt x="2069083" y="1475423"/>
                      </a:cubicBezTo>
                      <a:cubicBezTo>
                        <a:pt x="2055749" y="1477328"/>
                        <a:pt x="2043366" y="1478280"/>
                        <a:pt x="2030031" y="1478280"/>
                      </a:cubicBezTo>
                      <a:cubicBezTo>
                        <a:pt x="1930018" y="1478280"/>
                        <a:pt x="1833816" y="1433512"/>
                        <a:pt x="1732851" y="1433512"/>
                      </a:cubicBezTo>
                      <a:cubicBezTo>
                        <a:pt x="1723326" y="1433512"/>
                        <a:pt x="1713801" y="1433512"/>
                        <a:pt x="1703324" y="1434465"/>
                      </a:cubicBezTo>
                      <a:cubicBezTo>
                        <a:pt x="1678558" y="1432560"/>
                        <a:pt x="1654746" y="1432560"/>
                        <a:pt x="1629981" y="1432560"/>
                      </a:cubicBezTo>
                      <a:cubicBezTo>
                        <a:pt x="1547113" y="1432560"/>
                        <a:pt x="1463293" y="1439228"/>
                        <a:pt x="1379474" y="1439228"/>
                      </a:cubicBezTo>
                      <a:cubicBezTo>
                        <a:pt x="1295653" y="1439228"/>
                        <a:pt x="1249933" y="1435418"/>
                        <a:pt x="1187068" y="1420178"/>
                      </a:cubicBezTo>
                      <a:cubicBezTo>
                        <a:pt x="1150873" y="1398270"/>
                        <a:pt x="1205166" y="1359218"/>
                        <a:pt x="1228978" y="1352550"/>
                      </a:cubicBezTo>
                      <a:cubicBezTo>
                        <a:pt x="1345183" y="1309687"/>
                        <a:pt x="1401381" y="1180148"/>
                        <a:pt x="1431861" y="1068705"/>
                      </a:cubicBezTo>
                      <a:cubicBezTo>
                        <a:pt x="1448053" y="984885"/>
                        <a:pt x="1403286" y="903923"/>
                        <a:pt x="1372806" y="826770"/>
                      </a:cubicBezTo>
                      <a:cubicBezTo>
                        <a:pt x="1336611" y="738188"/>
                        <a:pt x="1272793" y="656273"/>
                        <a:pt x="1192783" y="608648"/>
                      </a:cubicBezTo>
                      <a:cubicBezTo>
                        <a:pt x="1157541" y="587693"/>
                        <a:pt x="1114678" y="565785"/>
                        <a:pt x="1099438" y="525780"/>
                      </a:cubicBezTo>
                      <a:cubicBezTo>
                        <a:pt x="1069911" y="451485"/>
                        <a:pt x="1135633" y="386715"/>
                        <a:pt x="1160398" y="320992"/>
                      </a:cubicBezTo>
                      <a:cubicBezTo>
                        <a:pt x="1187068" y="246697"/>
                        <a:pt x="1205166" y="159067"/>
                        <a:pt x="1154683" y="92392"/>
                      </a:cubicBezTo>
                      <a:cubicBezTo>
                        <a:pt x="1081341" y="18097"/>
                        <a:pt x="973708" y="0"/>
                        <a:pt x="870838" y="0"/>
                      </a:cubicBezTo>
                      <a:lnTo>
                        <a:pt x="870838" y="0"/>
                      </a:lnTo>
                      <a:close/>
                    </a:path>
                  </a:pathLst>
                </a:custGeom>
                <a:solidFill>
                  <a:srgbClr val="04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</p:grpSp>
        </p:grpSp>
      </p:grp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87A027A-F2F1-899E-4D0E-3FC4C2FD4746}"/>
              </a:ext>
            </a:extLst>
          </p:cNvPr>
          <p:cNvSpPr txBox="1">
            <a:spLocks/>
          </p:cNvSpPr>
          <p:nvPr/>
        </p:nvSpPr>
        <p:spPr>
          <a:xfrm>
            <a:off x="16985998" y="10051840"/>
            <a:ext cx="7878413" cy="2389232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sz="5900" b="1" kern="0" dirty="0"/>
              <a:t>1024 Walk/Eval Pt</a:t>
            </a:r>
          </a:p>
          <a:p>
            <a:pPr algn="ctr"/>
            <a:r>
              <a:rPr lang="en-US" sz="5900" b="1" kern="0" dirty="0"/>
              <a:t>360s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606378F-89FF-60F7-361B-23701E685EC5}"/>
              </a:ext>
            </a:extLst>
          </p:cNvPr>
          <p:cNvGrpSpPr/>
          <p:nvPr/>
        </p:nvGrpSpPr>
        <p:grpSpPr>
          <a:xfrm>
            <a:off x="8375066" y="2595346"/>
            <a:ext cx="7687645" cy="9452275"/>
            <a:chOff x="12979670" y="1719072"/>
            <a:chExt cx="11407378" cy="14025841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DF89F084-BD7D-D8B1-8286-75868A330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84481" y="1719072"/>
              <a:ext cx="11402567" cy="11402568"/>
            </a:xfrm>
            <a:prstGeom prst="rect">
              <a:avLst/>
            </a:prstGeom>
          </p:spPr>
        </p:pic>
        <p:grpSp>
          <p:nvGrpSpPr>
            <p:cNvPr id="59" name="WoS">
              <a:extLst>
                <a:ext uri="{FF2B5EF4-FFF2-40B4-BE49-F238E27FC236}">
                  <a16:creationId xmlns:a16="http://schemas.microsoft.com/office/drawing/2014/main" id="{2BCD3E8A-3C55-3F41-F09E-F4BF5FA8CC6B}"/>
                </a:ext>
              </a:extLst>
            </p:cNvPr>
            <p:cNvGrpSpPr/>
            <p:nvPr/>
          </p:nvGrpSpPr>
          <p:grpSpPr>
            <a:xfrm>
              <a:off x="12979670" y="1719916"/>
              <a:ext cx="11404330" cy="11404330"/>
              <a:chOff x="631571" y="1012506"/>
              <a:chExt cx="4831080" cy="4831080"/>
            </a:xfrm>
          </p:grpSpPr>
          <p:sp>
            <p:nvSpPr>
              <p:cNvPr id="61" name="Alignment 1" hidden="1">
                <a:extLst>
                  <a:ext uri="{FF2B5EF4-FFF2-40B4-BE49-F238E27FC236}">
                    <a16:creationId xmlns:a16="http://schemas.microsoft.com/office/drawing/2014/main" id="{4C55FA5E-89EC-E942-F1D9-B4D71151493A}"/>
                  </a:ext>
                </a:extLst>
              </p:cNvPr>
              <p:cNvSpPr/>
              <p:nvPr/>
            </p:nvSpPr>
            <p:spPr>
              <a:xfrm>
                <a:off x="631571" y="1012506"/>
                <a:ext cx="4831080" cy="4831080"/>
              </a:xfrm>
              <a:custGeom>
                <a:avLst/>
                <a:gdLst>
                  <a:gd name="connsiteX0" fmla="*/ 0 w 4831080"/>
                  <a:gd name="connsiteY0" fmla="*/ 4831080 h 4831080"/>
                  <a:gd name="connsiteX1" fmla="*/ 4831080 w 4831080"/>
                  <a:gd name="connsiteY1" fmla="*/ 4831080 h 4831080"/>
                  <a:gd name="connsiteX2" fmla="*/ 4831080 w 4831080"/>
                  <a:gd name="connsiteY2" fmla="*/ 0 h 4831080"/>
                  <a:gd name="connsiteX3" fmla="*/ 0 w 4831080"/>
                  <a:gd name="connsiteY3" fmla="*/ 0 h 4831080"/>
                  <a:gd name="connsiteX4" fmla="*/ 0 w 4831080"/>
                  <a:gd name="connsiteY4" fmla="*/ 4831080 h 483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31080" h="4831080">
                    <a:moveTo>
                      <a:pt x="0" y="4831080"/>
                    </a:moveTo>
                    <a:lnTo>
                      <a:pt x="4831080" y="4831080"/>
                    </a:lnTo>
                    <a:lnTo>
                      <a:pt x="4831080" y="0"/>
                    </a:lnTo>
                    <a:lnTo>
                      <a:pt x="0" y="0"/>
                    </a:lnTo>
                    <a:lnTo>
                      <a:pt x="0" y="4831080"/>
                    </a:lnTo>
                    <a:close/>
                  </a:path>
                </a:pathLst>
              </a:custGeom>
              <a:solidFill>
                <a:srgbClr val="6EB6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grpSp>
            <p:nvGrpSpPr>
              <p:cNvPr id="62" name="Graphic 13">
                <a:extLst>
                  <a:ext uri="{FF2B5EF4-FFF2-40B4-BE49-F238E27FC236}">
                    <a16:creationId xmlns:a16="http://schemas.microsoft.com/office/drawing/2014/main" id="{D6805B00-B9CA-4411-F2E8-390A4B0C7A99}"/>
                  </a:ext>
                </a:extLst>
              </p:cNvPr>
              <p:cNvGrpSpPr/>
              <p:nvPr/>
            </p:nvGrpSpPr>
            <p:grpSpPr>
              <a:xfrm>
                <a:off x="672275" y="1359216"/>
                <a:ext cx="4693255" cy="4219574"/>
                <a:chOff x="672275" y="1359216"/>
                <a:chExt cx="4693255" cy="4219574"/>
              </a:xfrm>
            </p:grpSpPr>
            <p:sp>
              <p:nvSpPr>
                <p:cNvPr id="63" name="Domain 1" hidden="1">
                  <a:extLst>
                    <a:ext uri="{FF2B5EF4-FFF2-40B4-BE49-F238E27FC236}">
                      <a16:creationId xmlns:a16="http://schemas.microsoft.com/office/drawing/2014/main" id="{89BE5B8D-F9D0-C650-5026-9707C12E0335}"/>
                    </a:ext>
                  </a:extLst>
                </p:cNvPr>
                <p:cNvSpPr/>
                <p:nvPr/>
              </p:nvSpPr>
              <p:spPr>
                <a:xfrm>
                  <a:off x="688305" y="1380170"/>
                  <a:ext cx="4663714" cy="4183379"/>
                </a:xfrm>
                <a:custGeom>
                  <a:avLst/>
                  <a:gdLst>
                    <a:gd name="connsiteX0" fmla="*/ 1147226 w 4663714"/>
                    <a:gd name="connsiteY0" fmla="*/ 4183380 h 4183379"/>
                    <a:gd name="connsiteX1" fmla="*/ 1127223 w 4663714"/>
                    <a:gd name="connsiteY1" fmla="*/ 4183380 h 4183379"/>
                    <a:gd name="connsiteX2" fmla="*/ 971966 w 4663714"/>
                    <a:gd name="connsiteY2" fmla="*/ 4151948 h 4183379"/>
                    <a:gd name="connsiteX3" fmla="*/ 999588 w 4663714"/>
                    <a:gd name="connsiteY3" fmla="*/ 3947160 h 4183379"/>
                    <a:gd name="connsiteX4" fmla="*/ 1013876 w 4663714"/>
                    <a:gd name="connsiteY4" fmla="*/ 3915728 h 4183379"/>
                    <a:gd name="connsiteX5" fmla="*/ 1013876 w 4663714"/>
                    <a:gd name="connsiteY5" fmla="*/ 3913823 h 4183379"/>
                    <a:gd name="connsiteX6" fmla="*/ 1349156 w 4663714"/>
                    <a:gd name="connsiteY6" fmla="*/ 3699510 h 4183379"/>
                    <a:gd name="connsiteX7" fmla="*/ 1621571 w 4663714"/>
                    <a:gd name="connsiteY7" fmla="*/ 3444240 h 4183379"/>
                    <a:gd name="connsiteX8" fmla="*/ 1620618 w 4663714"/>
                    <a:gd name="connsiteY8" fmla="*/ 3314700 h 4183379"/>
                    <a:gd name="connsiteX9" fmla="*/ 1620618 w 4663714"/>
                    <a:gd name="connsiteY9" fmla="*/ 3294698 h 4183379"/>
                    <a:gd name="connsiteX10" fmla="*/ 1480601 w 4663714"/>
                    <a:gd name="connsiteY10" fmla="*/ 3036570 h 4183379"/>
                    <a:gd name="connsiteX11" fmla="*/ 1478696 w 4663714"/>
                    <a:gd name="connsiteY11" fmla="*/ 3036570 h 4183379"/>
                    <a:gd name="connsiteX12" fmla="*/ 1071978 w 4663714"/>
                    <a:gd name="connsiteY12" fmla="*/ 2925128 h 4183379"/>
                    <a:gd name="connsiteX13" fmla="*/ 1061501 w 4663714"/>
                    <a:gd name="connsiteY13" fmla="*/ 2920365 h 4183379"/>
                    <a:gd name="connsiteX14" fmla="*/ 704313 w 4663714"/>
                    <a:gd name="connsiteY14" fmla="*/ 2666048 h 4183379"/>
                    <a:gd name="connsiteX15" fmla="*/ 630971 w 4663714"/>
                    <a:gd name="connsiteY15" fmla="*/ 2559368 h 4183379"/>
                    <a:gd name="connsiteX16" fmla="*/ 529053 w 4663714"/>
                    <a:gd name="connsiteY16" fmla="*/ 2392680 h 4183379"/>
                    <a:gd name="connsiteX17" fmla="*/ 526196 w 4663714"/>
                    <a:gd name="connsiteY17" fmla="*/ 2136458 h 4183379"/>
                    <a:gd name="connsiteX18" fmla="*/ 544293 w 4663714"/>
                    <a:gd name="connsiteY18" fmla="*/ 2033588 h 4183379"/>
                    <a:gd name="connsiteX19" fmla="*/ 569058 w 4663714"/>
                    <a:gd name="connsiteY19" fmla="*/ 1903095 h 4183379"/>
                    <a:gd name="connsiteX20" fmla="*/ 597633 w 4663714"/>
                    <a:gd name="connsiteY20" fmla="*/ 1827848 h 4183379"/>
                    <a:gd name="connsiteX21" fmla="*/ 619541 w 4663714"/>
                    <a:gd name="connsiteY21" fmla="*/ 1587818 h 4183379"/>
                    <a:gd name="connsiteX22" fmla="*/ 619541 w 4663714"/>
                    <a:gd name="connsiteY22" fmla="*/ 1587818 h 4183379"/>
                    <a:gd name="connsiteX23" fmla="*/ 507146 w 4663714"/>
                    <a:gd name="connsiteY23" fmla="*/ 1520190 h 4183379"/>
                    <a:gd name="connsiteX24" fmla="*/ 452853 w 4663714"/>
                    <a:gd name="connsiteY24" fmla="*/ 1500188 h 4183379"/>
                    <a:gd name="connsiteX25" fmla="*/ 324266 w 4663714"/>
                    <a:gd name="connsiteY25" fmla="*/ 1457325 h 4183379"/>
                    <a:gd name="connsiteX26" fmla="*/ 165198 w 4663714"/>
                    <a:gd name="connsiteY26" fmla="*/ 1396365 h 4183379"/>
                    <a:gd name="connsiteX27" fmla="*/ 81378 w 4663714"/>
                    <a:gd name="connsiteY27" fmla="*/ 755333 h 4183379"/>
                    <a:gd name="connsiteX28" fmla="*/ 112811 w 4663714"/>
                    <a:gd name="connsiteY28" fmla="*/ 600075 h 4183379"/>
                    <a:gd name="connsiteX29" fmla="*/ 118526 w 4663714"/>
                    <a:gd name="connsiteY29" fmla="*/ 553403 h 4183379"/>
                    <a:gd name="connsiteX30" fmla="*/ 179486 w 4663714"/>
                    <a:gd name="connsiteY30" fmla="*/ 319088 h 4183379"/>
                    <a:gd name="connsiteX31" fmla="*/ 489048 w 4663714"/>
                    <a:gd name="connsiteY31" fmla="*/ 57150 h 4183379"/>
                    <a:gd name="connsiteX32" fmla="*/ 772893 w 4663714"/>
                    <a:gd name="connsiteY32" fmla="*/ 3810 h 4183379"/>
                    <a:gd name="connsiteX33" fmla="*/ 783371 w 4663714"/>
                    <a:gd name="connsiteY33" fmla="*/ 3810 h 4183379"/>
                    <a:gd name="connsiteX34" fmla="*/ 860523 w 4663714"/>
                    <a:gd name="connsiteY34" fmla="*/ 0 h 4183379"/>
                    <a:gd name="connsiteX35" fmla="*/ 1133891 w 4663714"/>
                    <a:gd name="connsiteY35" fmla="*/ 87630 h 4183379"/>
                    <a:gd name="connsiteX36" fmla="*/ 1137701 w 4663714"/>
                    <a:gd name="connsiteY36" fmla="*/ 301943 h 4183379"/>
                    <a:gd name="connsiteX37" fmla="*/ 1110078 w 4663714"/>
                    <a:gd name="connsiteY37" fmla="*/ 357188 h 4183379"/>
                    <a:gd name="connsiteX38" fmla="*/ 1076741 w 4663714"/>
                    <a:gd name="connsiteY38" fmla="*/ 516255 h 4183379"/>
                    <a:gd name="connsiteX39" fmla="*/ 1164371 w 4663714"/>
                    <a:gd name="connsiteY39" fmla="*/ 599123 h 4183379"/>
                    <a:gd name="connsiteX40" fmla="*/ 1175801 w 4663714"/>
                    <a:gd name="connsiteY40" fmla="*/ 605790 h 4183379"/>
                    <a:gd name="connsiteX41" fmla="*/ 1350108 w 4663714"/>
                    <a:gd name="connsiteY41" fmla="*/ 816293 h 4183379"/>
                    <a:gd name="connsiteX42" fmla="*/ 1366301 w 4663714"/>
                    <a:gd name="connsiteY42" fmla="*/ 856298 h 4183379"/>
                    <a:gd name="connsiteX43" fmla="*/ 1408211 w 4663714"/>
                    <a:gd name="connsiteY43" fmla="*/ 1049655 h 4183379"/>
                    <a:gd name="connsiteX44" fmla="*/ 1214853 w 4663714"/>
                    <a:gd name="connsiteY44" fmla="*/ 1323023 h 4183379"/>
                    <a:gd name="connsiteX45" fmla="*/ 1151036 w 4663714"/>
                    <a:gd name="connsiteY45" fmla="*/ 1381125 h 4183379"/>
                    <a:gd name="connsiteX46" fmla="*/ 1170086 w 4663714"/>
                    <a:gd name="connsiteY46" fmla="*/ 1415415 h 4183379"/>
                    <a:gd name="connsiteX47" fmla="*/ 1173896 w 4663714"/>
                    <a:gd name="connsiteY47" fmla="*/ 1417320 h 4183379"/>
                    <a:gd name="connsiteX48" fmla="*/ 1370111 w 4663714"/>
                    <a:gd name="connsiteY48" fmla="*/ 1436370 h 4183379"/>
                    <a:gd name="connsiteX49" fmla="*/ 1495841 w 4663714"/>
                    <a:gd name="connsiteY49" fmla="*/ 1432560 h 4183379"/>
                    <a:gd name="connsiteX50" fmla="*/ 1619666 w 4663714"/>
                    <a:gd name="connsiteY50" fmla="*/ 1428750 h 4183379"/>
                    <a:gd name="connsiteX51" fmla="*/ 1692056 w 4663714"/>
                    <a:gd name="connsiteY51" fmla="*/ 1430655 h 4183379"/>
                    <a:gd name="connsiteX52" fmla="*/ 1692056 w 4663714"/>
                    <a:gd name="connsiteY52" fmla="*/ 1430655 h 4183379"/>
                    <a:gd name="connsiteX53" fmla="*/ 1693008 w 4663714"/>
                    <a:gd name="connsiteY53" fmla="*/ 1430655 h 4183379"/>
                    <a:gd name="connsiteX54" fmla="*/ 1720631 w 4663714"/>
                    <a:gd name="connsiteY54" fmla="*/ 1429703 h 4183379"/>
                    <a:gd name="connsiteX55" fmla="*/ 1866363 w 4663714"/>
                    <a:gd name="connsiteY55" fmla="*/ 1451610 h 4183379"/>
                    <a:gd name="connsiteX56" fmla="*/ 2017811 w 4663714"/>
                    <a:gd name="connsiteY56" fmla="*/ 1474470 h 4183379"/>
                    <a:gd name="connsiteX57" fmla="*/ 2058768 w 4663714"/>
                    <a:gd name="connsiteY57" fmla="*/ 1471613 h 4183379"/>
                    <a:gd name="connsiteX58" fmla="*/ 2060673 w 4663714"/>
                    <a:gd name="connsiteY58" fmla="*/ 1471613 h 4183379"/>
                    <a:gd name="connsiteX59" fmla="*/ 2184498 w 4663714"/>
                    <a:gd name="connsiteY59" fmla="*/ 1449705 h 4183379"/>
                    <a:gd name="connsiteX60" fmla="*/ 2409288 w 4663714"/>
                    <a:gd name="connsiteY60" fmla="*/ 1393508 h 4183379"/>
                    <a:gd name="connsiteX61" fmla="*/ 2410241 w 4663714"/>
                    <a:gd name="connsiteY61" fmla="*/ 1393508 h 4183379"/>
                    <a:gd name="connsiteX62" fmla="*/ 2495013 w 4663714"/>
                    <a:gd name="connsiteY62" fmla="*/ 1335405 h 4183379"/>
                    <a:gd name="connsiteX63" fmla="*/ 2616934 w 4663714"/>
                    <a:gd name="connsiteY63" fmla="*/ 1258253 h 4183379"/>
                    <a:gd name="connsiteX64" fmla="*/ 2668368 w 4663714"/>
                    <a:gd name="connsiteY64" fmla="*/ 1239203 h 4183379"/>
                    <a:gd name="connsiteX65" fmla="*/ 2741711 w 4663714"/>
                    <a:gd name="connsiteY65" fmla="*/ 1207770 h 4183379"/>
                    <a:gd name="connsiteX66" fmla="*/ 2907446 w 4663714"/>
                    <a:gd name="connsiteY66" fmla="*/ 1128713 h 4183379"/>
                    <a:gd name="connsiteX67" fmla="*/ 3032223 w 4663714"/>
                    <a:gd name="connsiteY67" fmla="*/ 1104900 h 4183379"/>
                    <a:gd name="connsiteX68" fmla="*/ 3155096 w 4663714"/>
                    <a:gd name="connsiteY68" fmla="*/ 1082040 h 4183379"/>
                    <a:gd name="connsiteX69" fmla="*/ 3211293 w 4663714"/>
                    <a:gd name="connsiteY69" fmla="*/ 1074420 h 4183379"/>
                    <a:gd name="connsiteX70" fmla="*/ 3232248 w 4663714"/>
                    <a:gd name="connsiteY70" fmla="*/ 1074420 h 4183379"/>
                    <a:gd name="connsiteX71" fmla="*/ 3431321 w 4663714"/>
                    <a:gd name="connsiteY71" fmla="*/ 1110615 h 4183379"/>
                    <a:gd name="connsiteX72" fmla="*/ 3487518 w 4663714"/>
                    <a:gd name="connsiteY72" fmla="*/ 1125855 h 4183379"/>
                    <a:gd name="connsiteX73" fmla="*/ 3488471 w 4663714"/>
                    <a:gd name="connsiteY73" fmla="*/ 1125855 h 4183379"/>
                    <a:gd name="connsiteX74" fmla="*/ 3521809 w 4663714"/>
                    <a:gd name="connsiteY74" fmla="*/ 1128713 h 4183379"/>
                    <a:gd name="connsiteX75" fmla="*/ 3558956 w 4663714"/>
                    <a:gd name="connsiteY75" fmla="*/ 1126808 h 4183379"/>
                    <a:gd name="connsiteX76" fmla="*/ 3594198 w 4663714"/>
                    <a:gd name="connsiteY76" fmla="*/ 1124903 h 4183379"/>
                    <a:gd name="connsiteX77" fmla="*/ 3660873 w 4663714"/>
                    <a:gd name="connsiteY77" fmla="*/ 1141095 h 4183379"/>
                    <a:gd name="connsiteX78" fmla="*/ 3660873 w 4663714"/>
                    <a:gd name="connsiteY78" fmla="*/ 1141095 h 4183379"/>
                    <a:gd name="connsiteX79" fmla="*/ 3708498 w 4663714"/>
                    <a:gd name="connsiteY79" fmla="*/ 1171575 h 4183379"/>
                    <a:gd name="connsiteX80" fmla="*/ 3791366 w 4663714"/>
                    <a:gd name="connsiteY80" fmla="*/ 1217295 h 4183379"/>
                    <a:gd name="connsiteX81" fmla="*/ 3980913 w 4663714"/>
                    <a:gd name="connsiteY81" fmla="*/ 1286828 h 4183379"/>
                    <a:gd name="connsiteX82" fmla="*/ 4052351 w 4663714"/>
                    <a:gd name="connsiteY82" fmla="*/ 1343025 h 4183379"/>
                    <a:gd name="connsiteX83" fmla="*/ 4090451 w 4663714"/>
                    <a:gd name="connsiteY83" fmla="*/ 1376363 h 4183379"/>
                    <a:gd name="connsiteX84" fmla="*/ 4197131 w 4663714"/>
                    <a:gd name="connsiteY84" fmla="*/ 1439228 h 4183379"/>
                    <a:gd name="connsiteX85" fmla="*/ 4311431 w 4663714"/>
                    <a:gd name="connsiteY85" fmla="*/ 1510665 h 4183379"/>
                    <a:gd name="connsiteX86" fmla="*/ 4380963 w 4663714"/>
                    <a:gd name="connsiteY86" fmla="*/ 1625918 h 4183379"/>
                    <a:gd name="connsiteX87" fmla="*/ 4412396 w 4663714"/>
                    <a:gd name="connsiteY87" fmla="*/ 1692593 h 4183379"/>
                    <a:gd name="connsiteX88" fmla="*/ 4412396 w 4663714"/>
                    <a:gd name="connsiteY88" fmla="*/ 1693545 h 4183379"/>
                    <a:gd name="connsiteX89" fmla="*/ 4440019 w 4663714"/>
                    <a:gd name="connsiteY89" fmla="*/ 1733550 h 4183379"/>
                    <a:gd name="connsiteX90" fmla="*/ 4654331 w 4663714"/>
                    <a:gd name="connsiteY90" fmla="*/ 2206943 h 4183379"/>
                    <a:gd name="connsiteX91" fmla="*/ 4654331 w 4663714"/>
                    <a:gd name="connsiteY91" fmla="*/ 2296478 h 4183379"/>
                    <a:gd name="connsiteX92" fmla="*/ 4654331 w 4663714"/>
                    <a:gd name="connsiteY92" fmla="*/ 2395538 h 4183379"/>
                    <a:gd name="connsiteX93" fmla="*/ 4658141 w 4663714"/>
                    <a:gd name="connsiteY93" fmla="*/ 2463165 h 4183379"/>
                    <a:gd name="connsiteX94" fmla="*/ 4643854 w 4663714"/>
                    <a:gd name="connsiteY94" fmla="*/ 2809875 h 4183379"/>
                    <a:gd name="connsiteX95" fmla="*/ 4643854 w 4663714"/>
                    <a:gd name="connsiteY95" fmla="*/ 2957513 h 4183379"/>
                    <a:gd name="connsiteX96" fmla="*/ 4647663 w 4663714"/>
                    <a:gd name="connsiteY96" fmla="*/ 3022283 h 4183379"/>
                    <a:gd name="connsiteX97" fmla="*/ 4623851 w 4663714"/>
                    <a:gd name="connsiteY97" fmla="*/ 3195638 h 4183379"/>
                    <a:gd name="connsiteX98" fmla="*/ 4459069 w 4663714"/>
                    <a:gd name="connsiteY98" fmla="*/ 3526155 h 4183379"/>
                    <a:gd name="connsiteX99" fmla="*/ 4355246 w 4663714"/>
                    <a:gd name="connsiteY99" fmla="*/ 3694748 h 4183379"/>
                    <a:gd name="connsiteX100" fmla="*/ 4327623 w 4663714"/>
                    <a:gd name="connsiteY100" fmla="*/ 3746183 h 4183379"/>
                    <a:gd name="connsiteX101" fmla="*/ 3855184 w 4663714"/>
                    <a:gd name="connsiteY101" fmla="*/ 4172903 h 4183379"/>
                    <a:gd name="connsiteX102" fmla="*/ 3828513 w 4663714"/>
                    <a:gd name="connsiteY102" fmla="*/ 4172903 h 4183379"/>
                    <a:gd name="connsiteX103" fmla="*/ 3827561 w 4663714"/>
                    <a:gd name="connsiteY103" fmla="*/ 4172903 h 4183379"/>
                    <a:gd name="connsiteX104" fmla="*/ 3764696 w 4663714"/>
                    <a:gd name="connsiteY104" fmla="*/ 4173855 h 4183379"/>
                    <a:gd name="connsiteX105" fmla="*/ 3484661 w 4663714"/>
                    <a:gd name="connsiteY105" fmla="*/ 4134803 h 4183379"/>
                    <a:gd name="connsiteX106" fmla="*/ 3395126 w 4663714"/>
                    <a:gd name="connsiteY106" fmla="*/ 4099560 h 4183379"/>
                    <a:gd name="connsiteX107" fmla="*/ 3348453 w 4663714"/>
                    <a:gd name="connsiteY107" fmla="*/ 4083368 h 4183379"/>
                    <a:gd name="connsiteX108" fmla="*/ 3230343 w 4663714"/>
                    <a:gd name="connsiteY108" fmla="*/ 4036695 h 4183379"/>
                    <a:gd name="connsiteX109" fmla="*/ 3197959 w 4663714"/>
                    <a:gd name="connsiteY109" fmla="*/ 4028123 h 4183379"/>
                    <a:gd name="connsiteX110" fmla="*/ 3007459 w 4663714"/>
                    <a:gd name="connsiteY110" fmla="*/ 4010025 h 4183379"/>
                    <a:gd name="connsiteX111" fmla="*/ 2921734 w 4663714"/>
                    <a:gd name="connsiteY111" fmla="*/ 4010978 h 4183379"/>
                    <a:gd name="connsiteX112" fmla="*/ 2862678 w 4663714"/>
                    <a:gd name="connsiteY112" fmla="*/ 4011930 h 4183379"/>
                    <a:gd name="connsiteX113" fmla="*/ 2746473 w 4663714"/>
                    <a:gd name="connsiteY113" fmla="*/ 4013835 h 4183379"/>
                    <a:gd name="connsiteX114" fmla="*/ 2462628 w 4663714"/>
                    <a:gd name="connsiteY114" fmla="*/ 4017645 h 4183379"/>
                    <a:gd name="connsiteX115" fmla="*/ 2420718 w 4663714"/>
                    <a:gd name="connsiteY115" fmla="*/ 4017645 h 4183379"/>
                    <a:gd name="connsiteX116" fmla="*/ 2416909 w 4663714"/>
                    <a:gd name="connsiteY116" fmla="*/ 4017645 h 4183379"/>
                    <a:gd name="connsiteX117" fmla="*/ 2215931 w 4663714"/>
                    <a:gd name="connsiteY117" fmla="*/ 4103370 h 4183379"/>
                    <a:gd name="connsiteX118" fmla="*/ 2036861 w 4663714"/>
                    <a:gd name="connsiteY118" fmla="*/ 4181475 h 4183379"/>
                    <a:gd name="connsiteX119" fmla="*/ 2032098 w 4663714"/>
                    <a:gd name="connsiteY119" fmla="*/ 4181475 h 4183379"/>
                    <a:gd name="connsiteX120" fmla="*/ 1622523 w 4663714"/>
                    <a:gd name="connsiteY120" fmla="*/ 4176713 h 4183379"/>
                    <a:gd name="connsiteX121" fmla="*/ 1372968 w 4663714"/>
                    <a:gd name="connsiteY121" fmla="*/ 4179570 h 4183379"/>
                    <a:gd name="connsiteX122" fmla="*/ 1266288 w 4663714"/>
                    <a:gd name="connsiteY122" fmla="*/ 4181475 h 4183379"/>
                    <a:gd name="connsiteX123" fmla="*/ 1146273 w 4663714"/>
                    <a:gd name="connsiteY123" fmla="*/ 4183380 h 4183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</a:cxnLst>
                  <a:rect l="l" t="t" r="r" b="b"/>
                  <a:pathLst>
                    <a:path w="4663714" h="4183379">
                      <a:moveTo>
                        <a:pt x="1147226" y="4183380"/>
                      </a:moveTo>
                      <a:cubicBezTo>
                        <a:pt x="1140558" y="4183380"/>
                        <a:pt x="1133891" y="4183380"/>
                        <a:pt x="1127223" y="4183380"/>
                      </a:cubicBezTo>
                      <a:cubicBezTo>
                        <a:pt x="1073883" y="4183380"/>
                        <a:pt x="1013876" y="4182428"/>
                        <a:pt x="971966" y="4151948"/>
                      </a:cubicBezTo>
                      <a:cubicBezTo>
                        <a:pt x="926246" y="4110038"/>
                        <a:pt x="971013" y="4011930"/>
                        <a:pt x="999588" y="3947160"/>
                      </a:cubicBezTo>
                      <a:cubicBezTo>
                        <a:pt x="1004351" y="3935730"/>
                        <a:pt x="1010066" y="3925253"/>
                        <a:pt x="1013876" y="3915728"/>
                      </a:cubicBezTo>
                      <a:lnTo>
                        <a:pt x="1013876" y="3913823"/>
                      </a:lnTo>
                      <a:cubicBezTo>
                        <a:pt x="1093886" y="3761423"/>
                        <a:pt x="1223426" y="3729990"/>
                        <a:pt x="1349156" y="3699510"/>
                      </a:cubicBezTo>
                      <a:cubicBezTo>
                        <a:pt x="1484411" y="3667125"/>
                        <a:pt x="1612046" y="3636645"/>
                        <a:pt x="1621571" y="3444240"/>
                      </a:cubicBezTo>
                      <a:cubicBezTo>
                        <a:pt x="1624428" y="3399473"/>
                        <a:pt x="1621571" y="3358515"/>
                        <a:pt x="1620618" y="3314700"/>
                      </a:cubicBezTo>
                      <a:lnTo>
                        <a:pt x="1620618" y="3294698"/>
                      </a:lnTo>
                      <a:cubicBezTo>
                        <a:pt x="1621571" y="3187065"/>
                        <a:pt x="1586328" y="3061335"/>
                        <a:pt x="1480601" y="3036570"/>
                      </a:cubicBezTo>
                      <a:cubicBezTo>
                        <a:pt x="1480601" y="3036570"/>
                        <a:pt x="1478696" y="3036570"/>
                        <a:pt x="1478696" y="3036570"/>
                      </a:cubicBezTo>
                      <a:cubicBezTo>
                        <a:pt x="1358681" y="3028950"/>
                        <a:pt x="1229141" y="2993708"/>
                        <a:pt x="1071978" y="2925128"/>
                      </a:cubicBezTo>
                      <a:lnTo>
                        <a:pt x="1061501" y="2920365"/>
                      </a:lnTo>
                      <a:cubicBezTo>
                        <a:pt x="925293" y="2859405"/>
                        <a:pt x="785276" y="2795588"/>
                        <a:pt x="704313" y="2666048"/>
                      </a:cubicBezTo>
                      <a:cubicBezTo>
                        <a:pt x="682406" y="2628900"/>
                        <a:pt x="656688" y="2593658"/>
                        <a:pt x="630971" y="2559368"/>
                      </a:cubicBezTo>
                      <a:cubicBezTo>
                        <a:pt x="591918" y="2506980"/>
                        <a:pt x="551913" y="2453640"/>
                        <a:pt x="529053" y="2392680"/>
                      </a:cubicBezTo>
                      <a:cubicBezTo>
                        <a:pt x="501431" y="2312670"/>
                        <a:pt x="511908" y="2222183"/>
                        <a:pt x="526196" y="2136458"/>
                      </a:cubicBezTo>
                      <a:cubicBezTo>
                        <a:pt x="533816" y="2102168"/>
                        <a:pt x="538578" y="2067878"/>
                        <a:pt x="544293" y="2033588"/>
                      </a:cubicBezTo>
                      <a:cubicBezTo>
                        <a:pt x="550961" y="1990725"/>
                        <a:pt x="557628" y="1945958"/>
                        <a:pt x="569058" y="1903095"/>
                      </a:cubicBezTo>
                      <a:cubicBezTo>
                        <a:pt x="576678" y="1878330"/>
                        <a:pt x="587156" y="1853565"/>
                        <a:pt x="597633" y="1827848"/>
                      </a:cubicBezTo>
                      <a:cubicBezTo>
                        <a:pt x="630018" y="1750695"/>
                        <a:pt x="663356" y="1670685"/>
                        <a:pt x="619541" y="1587818"/>
                      </a:cubicBezTo>
                      <a:cubicBezTo>
                        <a:pt x="619541" y="1587818"/>
                        <a:pt x="619541" y="1587818"/>
                        <a:pt x="619541" y="1587818"/>
                      </a:cubicBezTo>
                      <a:cubicBezTo>
                        <a:pt x="594776" y="1547813"/>
                        <a:pt x="550008" y="1533525"/>
                        <a:pt x="507146" y="1520190"/>
                      </a:cubicBezTo>
                      <a:cubicBezTo>
                        <a:pt x="489048" y="1514475"/>
                        <a:pt x="469998" y="1508760"/>
                        <a:pt x="452853" y="1500188"/>
                      </a:cubicBezTo>
                      <a:cubicBezTo>
                        <a:pt x="410943" y="1480185"/>
                        <a:pt x="367128" y="1468755"/>
                        <a:pt x="324266" y="1457325"/>
                      </a:cubicBezTo>
                      <a:cubicBezTo>
                        <a:pt x="267116" y="1442085"/>
                        <a:pt x="212823" y="1427798"/>
                        <a:pt x="165198" y="1396365"/>
                      </a:cubicBezTo>
                      <a:cubicBezTo>
                        <a:pt x="-75784" y="1247775"/>
                        <a:pt x="-6252" y="975360"/>
                        <a:pt x="81378" y="755333"/>
                      </a:cubicBezTo>
                      <a:cubicBezTo>
                        <a:pt x="101381" y="705803"/>
                        <a:pt x="107096" y="651510"/>
                        <a:pt x="112811" y="600075"/>
                      </a:cubicBezTo>
                      <a:cubicBezTo>
                        <a:pt x="114716" y="583883"/>
                        <a:pt x="116621" y="568643"/>
                        <a:pt x="118526" y="553403"/>
                      </a:cubicBezTo>
                      <a:cubicBezTo>
                        <a:pt x="128051" y="475298"/>
                        <a:pt x="141386" y="393383"/>
                        <a:pt x="179486" y="319088"/>
                      </a:cubicBezTo>
                      <a:cubicBezTo>
                        <a:pt x="240446" y="206693"/>
                        <a:pt x="349983" y="114300"/>
                        <a:pt x="489048" y="57150"/>
                      </a:cubicBezTo>
                      <a:cubicBezTo>
                        <a:pt x="577631" y="20955"/>
                        <a:pt x="676691" y="11430"/>
                        <a:pt x="772893" y="3810"/>
                      </a:cubicBezTo>
                      <a:lnTo>
                        <a:pt x="783371" y="3810"/>
                      </a:lnTo>
                      <a:cubicBezTo>
                        <a:pt x="810993" y="953"/>
                        <a:pt x="836711" y="0"/>
                        <a:pt x="860523" y="0"/>
                      </a:cubicBezTo>
                      <a:cubicBezTo>
                        <a:pt x="985301" y="0"/>
                        <a:pt x="1074836" y="28575"/>
                        <a:pt x="1133891" y="87630"/>
                      </a:cubicBezTo>
                      <a:cubicBezTo>
                        <a:pt x="1182468" y="152400"/>
                        <a:pt x="1159608" y="240983"/>
                        <a:pt x="1137701" y="301943"/>
                      </a:cubicBezTo>
                      <a:cubicBezTo>
                        <a:pt x="1131033" y="320040"/>
                        <a:pt x="1120556" y="338138"/>
                        <a:pt x="1110078" y="357188"/>
                      </a:cubicBezTo>
                      <a:cubicBezTo>
                        <a:pt x="1083408" y="403860"/>
                        <a:pt x="1053881" y="457200"/>
                        <a:pt x="1076741" y="516255"/>
                      </a:cubicBezTo>
                      <a:cubicBezTo>
                        <a:pt x="1091981" y="556260"/>
                        <a:pt x="1131033" y="579120"/>
                        <a:pt x="1164371" y="599123"/>
                      </a:cubicBezTo>
                      <a:cubicBezTo>
                        <a:pt x="1168181" y="601028"/>
                        <a:pt x="1171991" y="603885"/>
                        <a:pt x="1175801" y="605790"/>
                      </a:cubicBezTo>
                      <a:cubicBezTo>
                        <a:pt x="1249143" y="649605"/>
                        <a:pt x="1312961" y="725805"/>
                        <a:pt x="1350108" y="816293"/>
                      </a:cubicBezTo>
                      <a:cubicBezTo>
                        <a:pt x="1354871" y="829628"/>
                        <a:pt x="1360586" y="842963"/>
                        <a:pt x="1366301" y="856298"/>
                      </a:cubicBezTo>
                      <a:cubicBezTo>
                        <a:pt x="1392971" y="919163"/>
                        <a:pt x="1420593" y="983932"/>
                        <a:pt x="1408211" y="1049655"/>
                      </a:cubicBezTo>
                      <a:cubicBezTo>
                        <a:pt x="1365348" y="1201103"/>
                        <a:pt x="1302483" y="1290638"/>
                        <a:pt x="1214853" y="1323023"/>
                      </a:cubicBezTo>
                      <a:cubicBezTo>
                        <a:pt x="1193898" y="1328738"/>
                        <a:pt x="1154846" y="1353503"/>
                        <a:pt x="1151036" y="1381125"/>
                      </a:cubicBezTo>
                      <a:cubicBezTo>
                        <a:pt x="1150083" y="1388745"/>
                        <a:pt x="1151036" y="1403985"/>
                        <a:pt x="1170086" y="1415415"/>
                      </a:cubicBezTo>
                      <a:cubicBezTo>
                        <a:pt x="1171038" y="1415415"/>
                        <a:pt x="1172943" y="1416368"/>
                        <a:pt x="1173896" y="1417320"/>
                      </a:cubicBezTo>
                      <a:cubicBezTo>
                        <a:pt x="1230093" y="1430655"/>
                        <a:pt x="1292006" y="1436370"/>
                        <a:pt x="1370111" y="1436370"/>
                      </a:cubicBezTo>
                      <a:cubicBezTo>
                        <a:pt x="1448216" y="1436370"/>
                        <a:pt x="1454883" y="1434465"/>
                        <a:pt x="1495841" y="1432560"/>
                      </a:cubicBezTo>
                      <a:cubicBezTo>
                        <a:pt x="1536798" y="1430655"/>
                        <a:pt x="1578708" y="1428750"/>
                        <a:pt x="1619666" y="1428750"/>
                      </a:cubicBezTo>
                      <a:cubicBezTo>
                        <a:pt x="1660623" y="1428750"/>
                        <a:pt x="1670148" y="1428750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2056" y="1430655"/>
                      </a:cubicBezTo>
                      <a:cubicBezTo>
                        <a:pt x="1692056" y="1430655"/>
                        <a:pt x="1692056" y="1430655"/>
                        <a:pt x="1693008" y="1430655"/>
                      </a:cubicBezTo>
                      <a:cubicBezTo>
                        <a:pt x="1701581" y="1430655"/>
                        <a:pt x="1711106" y="1429703"/>
                        <a:pt x="1720631" y="1429703"/>
                      </a:cubicBezTo>
                      <a:cubicBezTo>
                        <a:pt x="1769208" y="1429703"/>
                        <a:pt x="1818738" y="1441133"/>
                        <a:pt x="1866363" y="1451610"/>
                      </a:cubicBezTo>
                      <a:cubicBezTo>
                        <a:pt x="1914941" y="1463040"/>
                        <a:pt x="1966376" y="1474470"/>
                        <a:pt x="2017811" y="1474470"/>
                      </a:cubicBezTo>
                      <a:cubicBezTo>
                        <a:pt x="2032098" y="1474470"/>
                        <a:pt x="2045433" y="1474470"/>
                        <a:pt x="2058768" y="1471613"/>
                      </a:cubicBezTo>
                      <a:cubicBezTo>
                        <a:pt x="2058768" y="1471613"/>
                        <a:pt x="2059721" y="1471613"/>
                        <a:pt x="2060673" y="1471613"/>
                      </a:cubicBezTo>
                      <a:cubicBezTo>
                        <a:pt x="2100678" y="1462088"/>
                        <a:pt x="2143541" y="1455420"/>
                        <a:pt x="2184498" y="1449705"/>
                      </a:cubicBezTo>
                      <a:cubicBezTo>
                        <a:pt x="2259746" y="1439228"/>
                        <a:pt x="2338803" y="1427798"/>
                        <a:pt x="2409288" y="1393508"/>
                      </a:cubicBezTo>
                      <a:cubicBezTo>
                        <a:pt x="2409288" y="1393508"/>
                        <a:pt x="2409288" y="1393508"/>
                        <a:pt x="2410241" y="1393508"/>
                      </a:cubicBezTo>
                      <a:cubicBezTo>
                        <a:pt x="2440721" y="1375410"/>
                        <a:pt x="2468343" y="1355408"/>
                        <a:pt x="2495013" y="1335405"/>
                      </a:cubicBezTo>
                      <a:cubicBezTo>
                        <a:pt x="2534066" y="1306830"/>
                        <a:pt x="2571213" y="1279208"/>
                        <a:pt x="2616934" y="1258253"/>
                      </a:cubicBezTo>
                      <a:cubicBezTo>
                        <a:pt x="2633126" y="1250633"/>
                        <a:pt x="2650271" y="1244918"/>
                        <a:pt x="2668368" y="1239203"/>
                      </a:cubicBezTo>
                      <a:cubicBezTo>
                        <a:pt x="2693134" y="1231583"/>
                        <a:pt x="2718851" y="1223010"/>
                        <a:pt x="2741711" y="1207770"/>
                      </a:cubicBezTo>
                      <a:cubicBezTo>
                        <a:pt x="2800766" y="1165860"/>
                        <a:pt x="2855059" y="1140143"/>
                        <a:pt x="2907446" y="1128713"/>
                      </a:cubicBezTo>
                      <a:cubicBezTo>
                        <a:pt x="2948403" y="1118235"/>
                        <a:pt x="2990313" y="1111568"/>
                        <a:pt x="3032223" y="1104900"/>
                      </a:cubicBezTo>
                      <a:cubicBezTo>
                        <a:pt x="3072228" y="1099185"/>
                        <a:pt x="3114138" y="1092518"/>
                        <a:pt x="3155096" y="1082040"/>
                      </a:cubicBezTo>
                      <a:cubicBezTo>
                        <a:pt x="3173193" y="1078230"/>
                        <a:pt x="3191291" y="1075373"/>
                        <a:pt x="3211293" y="1074420"/>
                      </a:cubicBezTo>
                      <a:cubicBezTo>
                        <a:pt x="3217961" y="1074420"/>
                        <a:pt x="3225581" y="1074420"/>
                        <a:pt x="3232248" y="1074420"/>
                      </a:cubicBezTo>
                      <a:cubicBezTo>
                        <a:pt x="3297971" y="1074420"/>
                        <a:pt x="3365598" y="1092518"/>
                        <a:pt x="3431321" y="1110615"/>
                      </a:cubicBezTo>
                      <a:cubicBezTo>
                        <a:pt x="3450371" y="1115378"/>
                        <a:pt x="3469421" y="1121093"/>
                        <a:pt x="3487518" y="1125855"/>
                      </a:cubicBezTo>
                      <a:cubicBezTo>
                        <a:pt x="3487518" y="1125855"/>
                        <a:pt x="3487518" y="1125855"/>
                        <a:pt x="3488471" y="1125855"/>
                      </a:cubicBezTo>
                      <a:cubicBezTo>
                        <a:pt x="3498948" y="1127760"/>
                        <a:pt x="3509426" y="1128713"/>
                        <a:pt x="3521809" y="1128713"/>
                      </a:cubicBezTo>
                      <a:cubicBezTo>
                        <a:pt x="3534191" y="1128713"/>
                        <a:pt x="3546573" y="1128713"/>
                        <a:pt x="3558956" y="1126808"/>
                      </a:cubicBezTo>
                      <a:cubicBezTo>
                        <a:pt x="3571338" y="1126808"/>
                        <a:pt x="3582768" y="1124903"/>
                        <a:pt x="3594198" y="1124903"/>
                      </a:cubicBezTo>
                      <a:cubicBezTo>
                        <a:pt x="3622773" y="1124903"/>
                        <a:pt x="3642776" y="1129665"/>
                        <a:pt x="3660873" y="1141095"/>
                      </a:cubicBezTo>
                      <a:cubicBezTo>
                        <a:pt x="3660873" y="1141095"/>
                        <a:pt x="3660873" y="1141095"/>
                        <a:pt x="3660873" y="1141095"/>
                      </a:cubicBezTo>
                      <a:cubicBezTo>
                        <a:pt x="3677066" y="1149668"/>
                        <a:pt x="3692306" y="1160145"/>
                        <a:pt x="3708498" y="1171575"/>
                      </a:cubicBezTo>
                      <a:cubicBezTo>
                        <a:pt x="3734216" y="1189673"/>
                        <a:pt x="3759934" y="1207770"/>
                        <a:pt x="3791366" y="1217295"/>
                      </a:cubicBezTo>
                      <a:cubicBezTo>
                        <a:pt x="3859946" y="1240155"/>
                        <a:pt x="3921859" y="1261110"/>
                        <a:pt x="3980913" y="1286828"/>
                      </a:cubicBezTo>
                      <a:cubicBezTo>
                        <a:pt x="4006631" y="1301115"/>
                        <a:pt x="4028538" y="1322070"/>
                        <a:pt x="4052351" y="1343025"/>
                      </a:cubicBezTo>
                      <a:cubicBezTo>
                        <a:pt x="4064734" y="1354455"/>
                        <a:pt x="4077116" y="1365885"/>
                        <a:pt x="4090451" y="1376363"/>
                      </a:cubicBezTo>
                      <a:cubicBezTo>
                        <a:pt x="4122836" y="1403033"/>
                        <a:pt x="4160936" y="1421130"/>
                        <a:pt x="4197131" y="1439228"/>
                      </a:cubicBezTo>
                      <a:cubicBezTo>
                        <a:pt x="4239041" y="1460183"/>
                        <a:pt x="4279046" y="1479233"/>
                        <a:pt x="4311431" y="1510665"/>
                      </a:cubicBezTo>
                      <a:cubicBezTo>
                        <a:pt x="4344769" y="1541145"/>
                        <a:pt x="4362866" y="1583055"/>
                        <a:pt x="4380963" y="1625918"/>
                      </a:cubicBezTo>
                      <a:cubicBezTo>
                        <a:pt x="4390488" y="1647825"/>
                        <a:pt x="4400013" y="1670685"/>
                        <a:pt x="4412396" y="1692593"/>
                      </a:cubicBezTo>
                      <a:cubicBezTo>
                        <a:pt x="4412396" y="1692593"/>
                        <a:pt x="4412396" y="1692593"/>
                        <a:pt x="4412396" y="1693545"/>
                      </a:cubicBezTo>
                      <a:cubicBezTo>
                        <a:pt x="4421921" y="1706880"/>
                        <a:pt x="4430494" y="1720215"/>
                        <a:pt x="4440019" y="1733550"/>
                      </a:cubicBezTo>
                      <a:cubicBezTo>
                        <a:pt x="4541936" y="1879283"/>
                        <a:pt x="4646711" y="2028825"/>
                        <a:pt x="4654331" y="2206943"/>
                      </a:cubicBezTo>
                      <a:cubicBezTo>
                        <a:pt x="4655284" y="2236470"/>
                        <a:pt x="4654331" y="2266950"/>
                        <a:pt x="4654331" y="2296478"/>
                      </a:cubicBezTo>
                      <a:cubicBezTo>
                        <a:pt x="4654331" y="2328863"/>
                        <a:pt x="4654331" y="2362200"/>
                        <a:pt x="4654331" y="2395538"/>
                      </a:cubicBezTo>
                      <a:cubicBezTo>
                        <a:pt x="4655284" y="2417445"/>
                        <a:pt x="4656236" y="2440305"/>
                        <a:pt x="4658141" y="2463165"/>
                      </a:cubicBezTo>
                      <a:cubicBezTo>
                        <a:pt x="4664809" y="2578418"/>
                        <a:pt x="4670523" y="2698433"/>
                        <a:pt x="4643854" y="2809875"/>
                      </a:cubicBezTo>
                      <a:cubicBezTo>
                        <a:pt x="4635281" y="2856548"/>
                        <a:pt x="4640044" y="2907983"/>
                        <a:pt x="4643854" y="2957513"/>
                      </a:cubicBezTo>
                      <a:cubicBezTo>
                        <a:pt x="4645759" y="2980373"/>
                        <a:pt x="4647663" y="3001328"/>
                        <a:pt x="4647663" y="3022283"/>
                      </a:cubicBezTo>
                      <a:cubicBezTo>
                        <a:pt x="4650521" y="3073718"/>
                        <a:pt x="4642901" y="3128010"/>
                        <a:pt x="4623851" y="3195638"/>
                      </a:cubicBezTo>
                      <a:cubicBezTo>
                        <a:pt x="4597181" y="3318510"/>
                        <a:pt x="4527648" y="3424238"/>
                        <a:pt x="4459069" y="3526155"/>
                      </a:cubicBezTo>
                      <a:cubicBezTo>
                        <a:pt x="4422873" y="3580448"/>
                        <a:pt x="4385726" y="3636645"/>
                        <a:pt x="4355246" y="3694748"/>
                      </a:cubicBezTo>
                      <a:cubicBezTo>
                        <a:pt x="4345721" y="3711893"/>
                        <a:pt x="4337148" y="3729038"/>
                        <a:pt x="4327623" y="3746183"/>
                      </a:cubicBezTo>
                      <a:cubicBezTo>
                        <a:pt x="4220944" y="3946208"/>
                        <a:pt x="4099976" y="4172903"/>
                        <a:pt x="3855184" y="4172903"/>
                      </a:cubicBezTo>
                      <a:cubicBezTo>
                        <a:pt x="3610391" y="4172903"/>
                        <a:pt x="3838038" y="4172903"/>
                        <a:pt x="3828513" y="4172903"/>
                      </a:cubicBezTo>
                      <a:cubicBezTo>
                        <a:pt x="3828513" y="4172903"/>
                        <a:pt x="3827561" y="4172903"/>
                        <a:pt x="3827561" y="4172903"/>
                      </a:cubicBezTo>
                      <a:cubicBezTo>
                        <a:pt x="3804701" y="4172903"/>
                        <a:pt x="3783746" y="4173855"/>
                        <a:pt x="3764696" y="4173855"/>
                      </a:cubicBezTo>
                      <a:cubicBezTo>
                        <a:pt x="3652301" y="4173855"/>
                        <a:pt x="3562766" y="4161473"/>
                        <a:pt x="3484661" y="4134803"/>
                      </a:cubicBezTo>
                      <a:cubicBezTo>
                        <a:pt x="3454181" y="4119563"/>
                        <a:pt x="3423701" y="4109085"/>
                        <a:pt x="3395126" y="4099560"/>
                      </a:cubicBezTo>
                      <a:cubicBezTo>
                        <a:pt x="3379886" y="4094798"/>
                        <a:pt x="3363693" y="4089083"/>
                        <a:pt x="3348453" y="4083368"/>
                      </a:cubicBezTo>
                      <a:cubicBezTo>
                        <a:pt x="3312259" y="4058603"/>
                        <a:pt x="3270348" y="4047173"/>
                        <a:pt x="3230343" y="4036695"/>
                      </a:cubicBezTo>
                      <a:cubicBezTo>
                        <a:pt x="3219866" y="4033838"/>
                        <a:pt x="3208436" y="4030980"/>
                        <a:pt x="3197959" y="4028123"/>
                      </a:cubicBezTo>
                      <a:cubicBezTo>
                        <a:pt x="3129378" y="4011930"/>
                        <a:pt x="3059846" y="4010025"/>
                        <a:pt x="3007459" y="4010025"/>
                      </a:cubicBezTo>
                      <a:cubicBezTo>
                        <a:pt x="2955071" y="4010025"/>
                        <a:pt x="2950309" y="4010025"/>
                        <a:pt x="2921734" y="4010978"/>
                      </a:cubicBezTo>
                      <a:cubicBezTo>
                        <a:pt x="2901731" y="4010978"/>
                        <a:pt x="2882681" y="4010978"/>
                        <a:pt x="2862678" y="4011930"/>
                      </a:cubicBezTo>
                      <a:cubicBezTo>
                        <a:pt x="2823626" y="4011930"/>
                        <a:pt x="2784573" y="4013835"/>
                        <a:pt x="2746473" y="4013835"/>
                      </a:cubicBezTo>
                      <a:cubicBezTo>
                        <a:pt x="2653128" y="4015740"/>
                        <a:pt x="2557878" y="4017645"/>
                        <a:pt x="2462628" y="4017645"/>
                      </a:cubicBezTo>
                      <a:cubicBezTo>
                        <a:pt x="2367378" y="4017645"/>
                        <a:pt x="2435006" y="4017645"/>
                        <a:pt x="2420718" y="4017645"/>
                      </a:cubicBezTo>
                      <a:lnTo>
                        <a:pt x="2416909" y="4017645"/>
                      </a:lnTo>
                      <a:cubicBezTo>
                        <a:pt x="2323563" y="4017645"/>
                        <a:pt x="2269271" y="4061460"/>
                        <a:pt x="2215931" y="4103370"/>
                      </a:cubicBezTo>
                      <a:cubicBezTo>
                        <a:pt x="2165448" y="4143375"/>
                        <a:pt x="2117823" y="4181475"/>
                        <a:pt x="2036861" y="4181475"/>
                      </a:cubicBezTo>
                      <a:cubicBezTo>
                        <a:pt x="1955898" y="4181475"/>
                        <a:pt x="2033051" y="4181475"/>
                        <a:pt x="2032098" y="4181475"/>
                      </a:cubicBezTo>
                      <a:cubicBezTo>
                        <a:pt x="1901606" y="4179570"/>
                        <a:pt x="1762541" y="4176713"/>
                        <a:pt x="1622523" y="4176713"/>
                      </a:cubicBezTo>
                      <a:cubicBezTo>
                        <a:pt x="1482506" y="4176713"/>
                        <a:pt x="1452026" y="4176713"/>
                        <a:pt x="1372968" y="4179570"/>
                      </a:cubicBezTo>
                      <a:cubicBezTo>
                        <a:pt x="1336773" y="4180523"/>
                        <a:pt x="1301531" y="4181475"/>
                        <a:pt x="1266288" y="4181475"/>
                      </a:cubicBezTo>
                      <a:cubicBezTo>
                        <a:pt x="1227236" y="4181475"/>
                        <a:pt x="1187231" y="4182428"/>
                        <a:pt x="1146273" y="4183380"/>
                      </a:cubicBezTo>
                      <a:close/>
                    </a:path>
                  </a:pathLst>
                </a:custGeom>
                <a:solidFill>
                  <a:srgbClr val="DCDDD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  <p:sp>
              <p:nvSpPr>
                <p:cNvPr id="64" name="Boundary 1">
                  <a:extLst>
                    <a:ext uri="{FF2B5EF4-FFF2-40B4-BE49-F238E27FC236}">
                      <a16:creationId xmlns:a16="http://schemas.microsoft.com/office/drawing/2014/main" id="{54D06828-A304-EF9D-6A60-A56B46D133D9}"/>
                    </a:ext>
                  </a:extLst>
                </p:cNvPr>
                <p:cNvSpPr/>
                <p:nvPr/>
              </p:nvSpPr>
              <p:spPr>
                <a:xfrm>
                  <a:off x="672275" y="1359216"/>
                  <a:ext cx="4693255" cy="4219574"/>
                </a:xfrm>
                <a:custGeom>
                  <a:avLst/>
                  <a:gdLst>
                    <a:gd name="connsiteX0" fmla="*/ 872743 w 4693255"/>
                    <a:gd name="connsiteY0" fmla="*/ 32385 h 4219574"/>
                    <a:gd name="connsiteX1" fmla="*/ 1134681 w 4693255"/>
                    <a:gd name="connsiteY1" fmla="*/ 115252 h 4219574"/>
                    <a:gd name="connsiteX2" fmla="*/ 1135633 w 4693255"/>
                    <a:gd name="connsiteY2" fmla="*/ 315278 h 4219574"/>
                    <a:gd name="connsiteX3" fmla="*/ 1108963 w 4693255"/>
                    <a:gd name="connsiteY3" fmla="*/ 369570 h 4219574"/>
                    <a:gd name="connsiteX4" fmla="*/ 1074673 w 4693255"/>
                    <a:gd name="connsiteY4" fmla="*/ 540068 h 4219574"/>
                    <a:gd name="connsiteX5" fmla="*/ 1168971 w 4693255"/>
                    <a:gd name="connsiteY5" fmla="*/ 630555 h 4219574"/>
                    <a:gd name="connsiteX6" fmla="*/ 1180401 w 4693255"/>
                    <a:gd name="connsiteY6" fmla="*/ 637223 h 4219574"/>
                    <a:gd name="connsiteX7" fmla="*/ 1348041 w 4693255"/>
                    <a:gd name="connsiteY7" fmla="*/ 841057 h 4219574"/>
                    <a:gd name="connsiteX8" fmla="*/ 1365186 w 4693255"/>
                    <a:gd name="connsiteY8" fmla="*/ 882015 h 4219574"/>
                    <a:gd name="connsiteX9" fmla="*/ 1406143 w 4693255"/>
                    <a:gd name="connsiteY9" fmla="*/ 1065848 h 4219574"/>
                    <a:gd name="connsiteX10" fmla="*/ 1221358 w 4693255"/>
                    <a:gd name="connsiteY10" fmla="*/ 1328737 h 4219574"/>
                    <a:gd name="connsiteX11" fmla="*/ 1148016 w 4693255"/>
                    <a:gd name="connsiteY11" fmla="*/ 1398270 h 4219574"/>
                    <a:gd name="connsiteX12" fmla="*/ 1173733 w 4693255"/>
                    <a:gd name="connsiteY12" fmla="*/ 1446848 h 4219574"/>
                    <a:gd name="connsiteX13" fmla="*/ 1182306 w 4693255"/>
                    <a:gd name="connsiteY13" fmla="*/ 1450658 h 4219574"/>
                    <a:gd name="connsiteX14" fmla="*/ 1381378 w 4693255"/>
                    <a:gd name="connsiteY14" fmla="*/ 1470660 h 4219574"/>
                    <a:gd name="connsiteX15" fmla="*/ 1508061 w 4693255"/>
                    <a:gd name="connsiteY15" fmla="*/ 1466850 h 4219574"/>
                    <a:gd name="connsiteX16" fmla="*/ 1631886 w 4693255"/>
                    <a:gd name="connsiteY16" fmla="*/ 1463040 h 4219574"/>
                    <a:gd name="connsiteX17" fmla="*/ 1703324 w 4693255"/>
                    <a:gd name="connsiteY17" fmla="*/ 1464945 h 4219574"/>
                    <a:gd name="connsiteX18" fmla="*/ 1705228 w 4693255"/>
                    <a:gd name="connsiteY18" fmla="*/ 1464945 h 4219574"/>
                    <a:gd name="connsiteX19" fmla="*/ 1708086 w 4693255"/>
                    <a:gd name="connsiteY19" fmla="*/ 1464945 h 4219574"/>
                    <a:gd name="connsiteX20" fmla="*/ 1734756 w 4693255"/>
                    <a:gd name="connsiteY20" fmla="*/ 1463993 h 4219574"/>
                    <a:gd name="connsiteX21" fmla="*/ 1877631 w 4693255"/>
                    <a:gd name="connsiteY21" fmla="*/ 1485900 h 4219574"/>
                    <a:gd name="connsiteX22" fmla="*/ 2031936 w 4693255"/>
                    <a:gd name="connsiteY22" fmla="*/ 1508760 h 4219574"/>
                    <a:gd name="connsiteX23" fmla="*/ 2074799 w 4693255"/>
                    <a:gd name="connsiteY23" fmla="*/ 1505903 h 4219574"/>
                    <a:gd name="connsiteX24" fmla="*/ 2077656 w 4693255"/>
                    <a:gd name="connsiteY24" fmla="*/ 1505903 h 4219574"/>
                    <a:gd name="connsiteX25" fmla="*/ 2200529 w 4693255"/>
                    <a:gd name="connsiteY25" fmla="*/ 1483995 h 4219574"/>
                    <a:gd name="connsiteX26" fmla="*/ 2430081 w 4693255"/>
                    <a:gd name="connsiteY26" fmla="*/ 1426845 h 4219574"/>
                    <a:gd name="connsiteX27" fmla="*/ 2431986 w 4693255"/>
                    <a:gd name="connsiteY27" fmla="*/ 1425893 h 4219574"/>
                    <a:gd name="connsiteX28" fmla="*/ 2517711 w 4693255"/>
                    <a:gd name="connsiteY28" fmla="*/ 1366837 h 4219574"/>
                    <a:gd name="connsiteX29" fmla="*/ 2637726 w 4693255"/>
                    <a:gd name="connsiteY29" fmla="*/ 1291590 h 4219574"/>
                    <a:gd name="connsiteX30" fmla="*/ 2637726 w 4693255"/>
                    <a:gd name="connsiteY30" fmla="*/ 1291590 h 4219574"/>
                    <a:gd name="connsiteX31" fmla="*/ 2687256 w 4693255"/>
                    <a:gd name="connsiteY31" fmla="*/ 1273493 h 4219574"/>
                    <a:gd name="connsiteX32" fmla="*/ 2764409 w 4693255"/>
                    <a:gd name="connsiteY32" fmla="*/ 1241108 h 4219574"/>
                    <a:gd name="connsiteX33" fmla="*/ 2765361 w 4693255"/>
                    <a:gd name="connsiteY33" fmla="*/ 1241108 h 4219574"/>
                    <a:gd name="connsiteX34" fmla="*/ 2925381 w 4693255"/>
                    <a:gd name="connsiteY34" fmla="*/ 1163955 h 4219574"/>
                    <a:gd name="connsiteX35" fmla="*/ 2926334 w 4693255"/>
                    <a:gd name="connsiteY35" fmla="*/ 1163955 h 4219574"/>
                    <a:gd name="connsiteX36" fmla="*/ 3048253 w 4693255"/>
                    <a:gd name="connsiteY36" fmla="*/ 1141095 h 4219574"/>
                    <a:gd name="connsiteX37" fmla="*/ 3172078 w 4693255"/>
                    <a:gd name="connsiteY37" fmla="*/ 1118235 h 4219574"/>
                    <a:gd name="connsiteX38" fmla="*/ 3226371 w 4693255"/>
                    <a:gd name="connsiteY38" fmla="*/ 1110615 h 4219574"/>
                    <a:gd name="connsiteX39" fmla="*/ 3246374 w 4693255"/>
                    <a:gd name="connsiteY39" fmla="*/ 1110615 h 4219574"/>
                    <a:gd name="connsiteX40" fmla="*/ 3441636 w 4693255"/>
                    <a:gd name="connsiteY40" fmla="*/ 1145858 h 4219574"/>
                    <a:gd name="connsiteX41" fmla="*/ 3498786 w 4693255"/>
                    <a:gd name="connsiteY41" fmla="*/ 1161098 h 4219574"/>
                    <a:gd name="connsiteX42" fmla="*/ 3500691 w 4693255"/>
                    <a:gd name="connsiteY42" fmla="*/ 1161098 h 4219574"/>
                    <a:gd name="connsiteX43" fmla="*/ 3536886 w 4693255"/>
                    <a:gd name="connsiteY43" fmla="*/ 1163955 h 4219574"/>
                    <a:gd name="connsiteX44" fmla="*/ 3574986 w 4693255"/>
                    <a:gd name="connsiteY44" fmla="*/ 1162050 h 4219574"/>
                    <a:gd name="connsiteX45" fmla="*/ 3609276 w 4693255"/>
                    <a:gd name="connsiteY45" fmla="*/ 1160145 h 4219574"/>
                    <a:gd name="connsiteX46" fmla="*/ 3668331 w 4693255"/>
                    <a:gd name="connsiteY46" fmla="*/ 1174433 h 4219574"/>
                    <a:gd name="connsiteX47" fmla="*/ 3670236 w 4693255"/>
                    <a:gd name="connsiteY47" fmla="*/ 1175385 h 4219574"/>
                    <a:gd name="connsiteX48" fmla="*/ 3716909 w 4693255"/>
                    <a:gd name="connsiteY48" fmla="*/ 1204912 h 4219574"/>
                    <a:gd name="connsiteX49" fmla="*/ 3803586 w 4693255"/>
                    <a:gd name="connsiteY49" fmla="*/ 1252537 h 4219574"/>
                    <a:gd name="connsiteX50" fmla="*/ 3991228 w 4693255"/>
                    <a:gd name="connsiteY50" fmla="*/ 1322070 h 4219574"/>
                    <a:gd name="connsiteX51" fmla="*/ 4058856 w 4693255"/>
                    <a:gd name="connsiteY51" fmla="*/ 1376362 h 4219574"/>
                    <a:gd name="connsiteX52" fmla="*/ 4096956 w 4693255"/>
                    <a:gd name="connsiteY52" fmla="*/ 1410653 h 4219574"/>
                    <a:gd name="connsiteX53" fmla="*/ 4206494 w 4693255"/>
                    <a:gd name="connsiteY53" fmla="*/ 1475423 h 4219574"/>
                    <a:gd name="connsiteX54" fmla="*/ 4316984 w 4693255"/>
                    <a:gd name="connsiteY54" fmla="*/ 1544003 h 4219574"/>
                    <a:gd name="connsiteX55" fmla="*/ 4316984 w 4693255"/>
                    <a:gd name="connsiteY55" fmla="*/ 1544003 h 4219574"/>
                    <a:gd name="connsiteX56" fmla="*/ 4382706 w 4693255"/>
                    <a:gd name="connsiteY56" fmla="*/ 1654493 h 4219574"/>
                    <a:gd name="connsiteX57" fmla="*/ 4415091 w 4693255"/>
                    <a:gd name="connsiteY57" fmla="*/ 1722120 h 4219574"/>
                    <a:gd name="connsiteX58" fmla="*/ 4416044 w 4693255"/>
                    <a:gd name="connsiteY58" fmla="*/ 1724025 h 4219574"/>
                    <a:gd name="connsiteX59" fmla="*/ 4443666 w 4693255"/>
                    <a:gd name="connsiteY59" fmla="*/ 1764030 h 4219574"/>
                    <a:gd name="connsiteX60" fmla="*/ 4656074 w 4693255"/>
                    <a:gd name="connsiteY60" fmla="*/ 2229803 h 4219574"/>
                    <a:gd name="connsiteX61" fmla="*/ 4656074 w 4693255"/>
                    <a:gd name="connsiteY61" fmla="*/ 2318385 h 4219574"/>
                    <a:gd name="connsiteX62" fmla="*/ 4656074 w 4693255"/>
                    <a:gd name="connsiteY62" fmla="*/ 2418397 h 4219574"/>
                    <a:gd name="connsiteX63" fmla="*/ 4659884 w 4693255"/>
                    <a:gd name="connsiteY63" fmla="*/ 2486025 h 4219574"/>
                    <a:gd name="connsiteX64" fmla="*/ 4646549 w 4693255"/>
                    <a:gd name="connsiteY64" fmla="*/ 2827972 h 4219574"/>
                    <a:gd name="connsiteX65" fmla="*/ 4646549 w 4693255"/>
                    <a:gd name="connsiteY65" fmla="*/ 2829878 h 4219574"/>
                    <a:gd name="connsiteX66" fmla="*/ 4646549 w 4693255"/>
                    <a:gd name="connsiteY66" fmla="*/ 2980372 h 4219574"/>
                    <a:gd name="connsiteX67" fmla="*/ 4650359 w 4693255"/>
                    <a:gd name="connsiteY67" fmla="*/ 3044190 h 4219574"/>
                    <a:gd name="connsiteX68" fmla="*/ 4650359 w 4693255"/>
                    <a:gd name="connsiteY68" fmla="*/ 3044190 h 4219574"/>
                    <a:gd name="connsiteX69" fmla="*/ 4627499 w 4693255"/>
                    <a:gd name="connsiteY69" fmla="*/ 3211830 h 4219574"/>
                    <a:gd name="connsiteX70" fmla="*/ 4627499 w 4693255"/>
                    <a:gd name="connsiteY70" fmla="*/ 3213735 h 4219574"/>
                    <a:gd name="connsiteX71" fmla="*/ 4465574 w 4693255"/>
                    <a:gd name="connsiteY71" fmla="*/ 3538538 h 4219574"/>
                    <a:gd name="connsiteX72" fmla="*/ 4360799 w 4693255"/>
                    <a:gd name="connsiteY72" fmla="*/ 3708083 h 4219574"/>
                    <a:gd name="connsiteX73" fmla="*/ 4333176 w 4693255"/>
                    <a:gd name="connsiteY73" fmla="*/ 3760470 h 4219574"/>
                    <a:gd name="connsiteX74" fmla="*/ 4149343 w 4693255"/>
                    <a:gd name="connsiteY74" fmla="*/ 4048125 h 4219574"/>
                    <a:gd name="connsiteX75" fmla="*/ 3873118 w 4693255"/>
                    <a:gd name="connsiteY75" fmla="*/ 4179570 h 4219574"/>
                    <a:gd name="connsiteX76" fmla="*/ 3847401 w 4693255"/>
                    <a:gd name="connsiteY76" fmla="*/ 4179570 h 4219574"/>
                    <a:gd name="connsiteX77" fmla="*/ 3845496 w 4693255"/>
                    <a:gd name="connsiteY77" fmla="*/ 4179570 h 4219574"/>
                    <a:gd name="connsiteX78" fmla="*/ 3845496 w 4693255"/>
                    <a:gd name="connsiteY78" fmla="*/ 4179570 h 4219574"/>
                    <a:gd name="connsiteX79" fmla="*/ 3782631 w 4693255"/>
                    <a:gd name="connsiteY79" fmla="*/ 4180522 h 4219574"/>
                    <a:gd name="connsiteX80" fmla="*/ 3508311 w 4693255"/>
                    <a:gd name="connsiteY80" fmla="*/ 4142422 h 4219574"/>
                    <a:gd name="connsiteX81" fmla="*/ 3417824 w 4693255"/>
                    <a:gd name="connsiteY81" fmla="*/ 4107180 h 4219574"/>
                    <a:gd name="connsiteX82" fmla="*/ 3373056 w 4693255"/>
                    <a:gd name="connsiteY82" fmla="*/ 4091940 h 4219574"/>
                    <a:gd name="connsiteX83" fmla="*/ 3252089 w 4693255"/>
                    <a:gd name="connsiteY83" fmla="*/ 4043363 h 4219574"/>
                    <a:gd name="connsiteX84" fmla="*/ 3220656 w 4693255"/>
                    <a:gd name="connsiteY84" fmla="*/ 4034790 h 4219574"/>
                    <a:gd name="connsiteX85" fmla="*/ 3218751 w 4693255"/>
                    <a:gd name="connsiteY85" fmla="*/ 4034790 h 4219574"/>
                    <a:gd name="connsiteX86" fmla="*/ 3025393 w 4693255"/>
                    <a:gd name="connsiteY86" fmla="*/ 4016693 h 4219574"/>
                    <a:gd name="connsiteX87" fmla="*/ 2939668 w 4693255"/>
                    <a:gd name="connsiteY87" fmla="*/ 4017645 h 4219574"/>
                    <a:gd name="connsiteX88" fmla="*/ 2880614 w 4693255"/>
                    <a:gd name="connsiteY88" fmla="*/ 4018597 h 4219574"/>
                    <a:gd name="connsiteX89" fmla="*/ 2764409 w 4693255"/>
                    <a:gd name="connsiteY89" fmla="*/ 4020503 h 4219574"/>
                    <a:gd name="connsiteX90" fmla="*/ 2480564 w 4693255"/>
                    <a:gd name="connsiteY90" fmla="*/ 4024313 h 4219574"/>
                    <a:gd name="connsiteX91" fmla="*/ 2438653 w 4693255"/>
                    <a:gd name="connsiteY91" fmla="*/ 4024313 h 4219574"/>
                    <a:gd name="connsiteX92" fmla="*/ 2433891 w 4693255"/>
                    <a:gd name="connsiteY92" fmla="*/ 4024313 h 4219574"/>
                    <a:gd name="connsiteX93" fmla="*/ 2224341 w 4693255"/>
                    <a:gd name="connsiteY93" fmla="*/ 4112895 h 4219574"/>
                    <a:gd name="connsiteX94" fmla="*/ 2053843 w 4693255"/>
                    <a:gd name="connsiteY94" fmla="*/ 4188143 h 4219574"/>
                    <a:gd name="connsiteX95" fmla="*/ 2049081 w 4693255"/>
                    <a:gd name="connsiteY95" fmla="*/ 4188143 h 4219574"/>
                    <a:gd name="connsiteX96" fmla="*/ 1639506 w 4693255"/>
                    <a:gd name="connsiteY96" fmla="*/ 4183380 h 4219574"/>
                    <a:gd name="connsiteX97" fmla="*/ 1389951 w 4693255"/>
                    <a:gd name="connsiteY97" fmla="*/ 4186238 h 4219574"/>
                    <a:gd name="connsiteX98" fmla="*/ 1284224 w 4693255"/>
                    <a:gd name="connsiteY98" fmla="*/ 4188143 h 4219574"/>
                    <a:gd name="connsiteX99" fmla="*/ 1164208 w 4693255"/>
                    <a:gd name="connsiteY99" fmla="*/ 4190047 h 4219574"/>
                    <a:gd name="connsiteX100" fmla="*/ 1145158 w 4693255"/>
                    <a:gd name="connsiteY100" fmla="*/ 4190047 h 4219574"/>
                    <a:gd name="connsiteX101" fmla="*/ 999426 w 4693255"/>
                    <a:gd name="connsiteY101" fmla="*/ 4161472 h 4219574"/>
                    <a:gd name="connsiteX102" fmla="*/ 1030858 w 4693255"/>
                    <a:gd name="connsiteY102" fmla="*/ 3973830 h 4219574"/>
                    <a:gd name="connsiteX103" fmla="*/ 1045146 w 4693255"/>
                    <a:gd name="connsiteY103" fmla="*/ 3942397 h 4219574"/>
                    <a:gd name="connsiteX104" fmla="*/ 1045146 w 4693255"/>
                    <a:gd name="connsiteY104" fmla="*/ 3940493 h 4219574"/>
                    <a:gd name="connsiteX105" fmla="*/ 1370901 w 4693255"/>
                    <a:gd name="connsiteY105" fmla="*/ 3733800 h 4219574"/>
                    <a:gd name="connsiteX106" fmla="*/ 1654746 w 4693255"/>
                    <a:gd name="connsiteY106" fmla="*/ 3465195 h 4219574"/>
                    <a:gd name="connsiteX107" fmla="*/ 1653793 w 4693255"/>
                    <a:gd name="connsiteY107" fmla="*/ 3333750 h 4219574"/>
                    <a:gd name="connsiteX108" fmla="*/ 1652841 w 4693255"/>
                    <a:gd name="connsiteY108" fmla="*/ 3314700 h 4219574"/>
                    <a:gd name="connsiteX109" fmla="*/ 1502346 w 4693255"/>
                    <a:gd name="connsiteY109" fmla="*/ 3043238 h 4219574"/>
                    <a:gd name="connsiteX110" fmla="*/ 1497583 w 4693255"/>
                    <a:gd name="connsiteY110" fmla="*/ 3043238 h 4219574"/>
                    <a:gd name="connsiteX111" fmla="*/ 1095628 w 4693255"/>
                    <a:gd name="connsiteY111" fmla="*/ 2932747 h 4219574"/>
                    <a:gd name="connsiteX112" fmla="*/ 1085151 w 4693255"/>
                    <a:gd name="connsiteY112" fmla="*/ 2927985 h 4219574"/>
                    <a:gd name="connsiteX113" fmla="*/ 734631 w 4693255"/>
                    <a:gd name="connsiteY113" fmla="*/ 2679383 h 4219574"/>
                    <a:gd name="connsiteX114" fmla="*/ 660336 w 4693255"/>
                    <a:gd name="connsiteY114" fmla="*/ 2571750 h 4219574"/>
                    <a:gd name="connsiteX115" fmla="*/ 560323 w 4693255"/>
                    <a:gd name="connsiteY115" fmla="*/ 2408872 h 4219574"/>
                    <a:gd name="connsiteX116" fmla="*/ 558418 w 4693255"/>
                    <a:gd name="connsiteY116" fmla="*/ 2160270 h 4219574"/>
                    <a:gd name="connsiteX117" fmla="*/ 576516 w 4693255"/>
                    <a:gd name="connsiteY117" fmla="*/ 2056448 h 4219574"/>
                    <a:gd name="connsiteX118" fmla="*/ 600328 w 4693255"/>
                    <a:gd name="connsiteY118" fmla="*/ 1927860 h 4219574"/>
                    <a:gd name="connsiteX119" fmla="*/ 628903 w 4693255"/>
                    <a:gd name="connsiteY119" fmla="*/ 1853565 h 4219574"/>
                    <a:gd name="connsiteX120" fmla="*/ 650811 w 4693255"/>
                    <a:gd name="connsiteY120" fmla="*/ 1602105 h 4219574"/>
                    <a:gd name="connsiteX121" fmla="*/ 649858 w 4693255"/>
                    <a:gd name="connsiteY121" fmla="*/ 1600200 h 4219574"/>
                    <a:gd name="connsiteX122" fmla="*/ 529843 w 4693255"/>
                    <a:gd name="connsiteY122" fmla="*/ 1526858 h 4219574"/>
                    <a:gd name="connsiteX123" fmla="*/ 477456 w 4693255"/>
                    <a:gd name="connsiteY123" fmla="*/ 1507808 h 4219574"/>
                    <a:gd name="connsiteX124" fmla="*/ 346011 w 4693255"/>
                    <a:gd name="connsiteY124" fmla="*/ 1463993 h 4219574"/>
                    <a:gd name="connsiteX125" fmla="*/ 190753 w 4693255"/>
                    <a:gd name="connsiteY125" fmla="*/ 1404937 h 4219574"/>
                    <a:gd name="connsiteX126" fmla="*/ 190753 w 4693255"/>
                    <a:gd name="connsiteY126" fmla="*/ 1404937 h 4219574"/>
                    <a:gd name="connsiteX127" fmla="*/ 108838 w 4693255"/>
                    <a:gd name="connsiteY127" fmla="*/ 779145 h 4219574"/>
                    <a:gd name="connsiteX128" fmla="*/ 141223 w 4693255"/>
                    <a:gd name="connsiteY128" fmla="*/ 619125 h 4219574"/>
                    <a:gd name="connsiteX129" fmla="*/ 146938 w 4693255"/>
                    <a:gd name="connsiteY129" fmla="*/ 572453 h 4219574"/>
                    <a:gd name="connsiteX130" fmla="*/ 205993 w 4693255"/>
                    <a:gd name="connsiteY130" fmla="*/ 343853 h 4219574"/>
                    <a:gd name="connsiteX131" fmla="*/ 507936 w 4693255"/>
                    <a:gd name="connsiteY131" fmla="*/ 88582 h 4219574"/>
                    <a:gd name="connsiteX132" fmla="*/ 787018 w 4693255"/>
                    <a:gd name="connsiteY132" fmla="*/ 36195 h 4219574"/>
                    <a:gd name="connsiteX133" fmla="*/ 796543 w 4693255"/>
                    <a:gd name="connsiteY133" fmla="*/ 36195 h 4219574"/>
                    <a:gd name="connsiteX134" fmla="*/ 872743 w 4693255"/>
                    <a:gd name="connsiteY134" fmla="*/ 32385 h 4219574"/>
                    <a:gd name="connsiteX135" fmla="*/ 872743 w 4693255"/>
                    <a:gd name="connsiteY135" fmla="*/ 3810 h 4219574"/>
                    <a:gd name="connsiteX136" fmla="*/ 794638 w 4693255"/>
                    <a:gd name="connsiteY136" fmla="*/ 6667 h 4219574"/>
                    <a:gd name="connsiteX137" fmla="*/ 496506 w 4693255"/>
                    <a:gd name="connsiteY137" fmla="*/ 61913 h 4219574"/>
                    <a:gd name="connsiteX138" fmla="*/ 180276 w 4693255"/>
                    <a:gd name="connsiteY138" fmla="*/ 330517 h 4219574"/>
                    <a:gd name="connsiteX139" fmla="*/ 118363 w 4693255"/>
                    <a:gd name="connsiteY139" fmla="*/ 569595 h 4219574"/>
                    <a:gd name="connsiteX140" fmla="*/ 82168 w 4693255"/>
                    <a:gd name="connsiteY140" fmla="*/ 768668 h 4219574"/>
                    <a:gd name="connsiteX141" fmla="*/ 171703 w 4693255"/>
                    <a:gd name="connsiteY141" fmla="*/ 1426845 h 4219574"/>
                    <a:gd name="connsiteX142" fmla="*/ 461263 w 4693255"/>
                    <a:gd name="connsiteY142" fmla="*/ 1531620 h 4219574"/>
                    <a:gd name="connsiteX143" fmla="*/ 622236 w 4693255"/>
                    <a:gd name="connsiteY143" fmla="*/ 1613535 h 4219574"/>
                    <a:gd name="connsiteX144" fmla="*/ 569848 w 4693255"/>
                    <a:gd name="connsiteY144" fmla="*/ 1918335 h 4219574"/>
                    <a:gd name="connsiteX145" fmla="*/ 526986 w 4693255"/>
                    <a:gd name="connsiteY145" fmla="*/ 2152650 h 4219574"/>
                    <a:gd name="connsiteX146" fmla="*/ 529843 w 4693255"/>
                    <a:gd name="connsiteY146" fmla="*/ 2416493 h 4219574"/>
                    <a:gd name="connsiteX147" fmla="*/ 707008 w 4693255"/>
                    <a:gd name="connsiteY147" fmla="*/ 2692718 h 4219574"/>
                    <a:gd name="connsiteX148" fmla="*/ 1081341 w 4693255"/>
                    <a:gd name="connsiteY148" fmla="*/ 2957513 h 4219574"/>
                    <a:gd name="connsiteX149" fmla="*/ 1492821 w 4693255"/>
                    <a:gd name="connsiteY149" fmla="*/ 3070860 h 4219574"/>
                    <a:gd name="connsiteX150" fmla="*/ 1620456 w 4693255"/>
                    <a:gd name="connsiteY150" fmla="*/ 3315653 h 4219574"/>
                    <a:gd name="connsiteX151" fmla="*/ 1623313 w 4693255"/>
                    <a:gd name="connsiteY151" fmla="*/ 3464243 h 4219574"/>
                    <a:gd name="connsiteX152" fmla="*/ 1018476 w 4693255"/>
                    <a:gd name="connsiteY152" fmla="*/ 3928110 h 4219574"/>
                    <a:gd name="connsiteX153" fmla="*/ 1016571 w 4693255"/>
                    <a:gd name="connsiteY153" fmla="*/ 3930968 h 4219574"/>
                    <a:gd name="connsiteX154" fmla="*/ 978471 w 4693255"/>
                    <a:gd name="connsiteY154" fmla="*/ 4184333 h 4219574"/>
                    <a:gd name="connsiteX155" fmla="*/ 1162303 w 4693255"/>
                    <a:gd name="connsiteY155" fmla="*/ 4219575 h 4219574"/>
                    <a:gd name="connsiteX156" fmla="*/ 1388999 w 4693255"/>
                    <a:gd name="connsiteY156" fmla="*/ 4214813 h 4219574"/>
                    <a:gd name="connsiteX157" fmla="*/ 1637601 w 4693255"/>
                    <a:gd name="connsiteY157" fmla="*/ 4211955 h 4219574"/>
                    <a:gd name="connsiteX158" fmla="*/ 2047176 w 4693255"/>
                    <a:gd name="connsiteY158" fmla="*/ 4216718 h 4219574"/>
                    <a:gd name="connsiteX159" fmla="*/ 2052891 w 4693255"/>
                    <a:gd name="connsiteY159" fmla="*/ 4216718 h 4219574"/>
                    <a:gd name="connsiteX160" fmla="*/ 2431986 w 4693255"/>
                    <a:gd name="connsiteY160" fmla="*/ 4052888 h 4219574"/>
                    <a:gd name="connsiteX161" fmla="*/ 2435796 w 4693255"/>
                    <a:gd name="connsiteY161" fmla="*/ 4052888 h 4219574"/>
                    <a:gd name="connsiteX162" fmla="*/ 2477706 w 4693255"/>
                    <a:gd name="connsiteY162" fmla="*/ 4052888 h 4219574"/>
                    <a:gd name="connsiteX163" fmla="*/ 2878709 w 4693255"/>
                    <a:gd name="connsiteY163" fmla="*/ 4046220 h 4219574"/>
                    <a:gd name="connsiteX164" fmla="*/ 3022536 w 4693255"/>
                    <a:gd name="connsiteY164" fmla="*/ 4043363 h 4219574"/>
                    <a:gd name="connsiteX165" fmla="*/ 3209226 w 4693255"/>
                    <a:gd name="connsiteY165" fmla="*/ 4060508 h 4219574"/>
                    <a:gd name="connsiteX166" fmla="*/ 3356864 w 4693255"/>
                    <a:gd name="connsiteY166" fmla="*/ 4115753 h 4219574"/>
                    <a:gd name="connsiteX167" fmla="*/ 3494024 w 4693255"/>
                    <a:gd name="connsiteY167" fmla="*/ 4168140 h 4219574"/>
                    <a:gd name="connsiteX168" fmla="*/ 3779774 w 4693255"/>
                    <a:gd name="connsiteY168" fmla="*/ 4208145 h 4219574"/>
                    <a:gd name="connsiteX169" fmla="*/ 3843591 w 4693255"/>
                    <a:gd name="connsiteY169" fmla="*/ 4207193 h 4219574"/>
                    <a:gd name="connsiteX170" fmla="*/ 3871214 w 4693255"/>
                    <a:gd name="connsiteY170" fmla="*/ 4207193 h 4219574"/>
                    <a:gd name="connsiteX171" fmla="*/ 4384611 w 4693255"/>
                    <a:gd name="connsiteY171" fmla="*/ 3721418 h 4219574"/>
                    <a:gd name="connsiteX172" fmla="*/ 4654169 w 4693255"/>
                    <a:gd name="connsiteY172" fmla="*/ 3219450 h 4219574"/>
                    <a:gd name="connsiteX173" fmla="*/ 4677981 w 4693255"/>
                    <a:gd name="connsiteY173" fmla="*/ 3042285 h 4219574"/>
                    <a:gd name="connsiteX174" fmla="*/ 4673219 w 4693255"/>
                    <a:gd name="connsiteY174" fmla="*/ 2832735 h 4219574"/>
                    <a:gd name="connsiteX175" fmla="*/ 4684649 w 4693255"/>
                    <a:gd name="connsiteY175" fmla="*/ 2414588 h 4219574"/>
                    <a:gd name="connsiteX176" fmla="*/ 4683696 w 4693255"/>
                    <a:gd name="connsiteY176" fmla="*/ 2225993 h 4219574"/>
                    <a:gd name="connsiteX177" fmla="*/ 4438904 w 4693255"/>
                    <a:gd name="connsiteY177" fmla="*/ 1705928 h 4219574"/>
                    <a:gd name="connsiteX178" fmla="*/ 4335081 w 4693255"/>
                    <a:gd name="connsiteY178" fmla="*/ 1520190 h 4219574"/>
                    <a:gd name="connsiteX179" fmla="*/ 4113149 w 4693255"/>
                    <a:gd name="connsiteY179" fmla="*/ 1385887 h 4219574"/>
                    <a:gd name="connsiteX180" fmla="*/ 4001706 w 4693255"/>
                    <a:gd name="connsiteY180" fmla="*/ 1294448 h 4219574"/>
                    <a:gd name="connsiteX181" fmla="*/ 3810253 w 4693255"/>
                    <a:gd name="connsiteY181" fmla="*/ 1223962 h 4219574"/>
                    <a:gd name="connsiteX182" fmla="*/ 3681666 w 4693255"/>
                    <a:gd name="connsiteY182" fmla="*/ 1147762 h 4219574"/>
                    <a:gd name="connsiteX183" fmla="*/ 3607371 w 4693255"/>
                    <a:gd name="connsiteY183" fmla="*/ 1129665 h 4219574"/>
                    <a:gd name="connsiteX184" fmla="*/ 3534981 w 4693255"/>
                    <a:gd name="connsiteY184" fmla="*/ 1132523 h 4219574"/>
                    <a:gd name="connsiteX185" fmla="*/ 3503549 w 4693255"/>
                    <a:gd name="connsiteY185" fmla="*/ 1130618 h 4219574"/>
                    <a:gd name="connsiteX186" fmla="*/ 3244468 w 4693255"/>
                    <a:gd name="connsiteY186" fmla="*/ 1079183 h 4219574"/>
                    <a:gd name="connsiteX187" fmla="*/ 3222561 w 4693255"/>
                    <a:gd name="connsiteY187" fmla="*/ 1079183 h 4219574"/>
                    <a:gd name="connsiteX188" fmla="*/ 3163506 w 4693255"/>
                    <a:gd name="connsiteY188" fmla="*/ 1087755 h 4219574"/>
                    <a:gd name="connsiteX189" fmla="*/ 2916809 w 4693255"/>
                    <a:gd name="connsiteY189" fmla="*/ 1133475 h 4219574"/>
                    <a:gd name="connsiteX190" fmla="*/ 2747264 w 4693255"/>
                    <a:gd name="connsiteY190" fmla="*/ 1214437 h 4219574"/>
                    <a:gd name="connsiteX191" fmla="*/ 2624391 w 4693255"/>
                    <a:gd name="connsiteY191" fmla="*/ 1263968 h 4219574"/>
                    <a:gd name="connsiteX192" fmla="*/ 2415793 w 4693255"/>
                    <a:gd name="connsiteY192" fmla="*/ 1399223 h 4219574"/>
                    <a:gd name="connsiteX193" fmla="*/ 2069083 w 4693255"/>
                    <a:gd name="connsiteY193" fmla="*/ 1475423 h 4219574"/>
                    <a:gd name="connsiteX194" fmla="*/ 2030031 w 4693255"/>
                    <a:gd name="connsiteY194" fmla="*/ 1478280 h 4219574"/>
                    <a:gd name="connsiteX195" fmla="*/ 1732851 w 4693255"/>
                    <a:gd name="connsiteY195" fmla="*/ 1433512 h 4219574"/>
                    <a:gd name="connsiteX196" fmla="*/ 1703324 w 4693255"/>
                    <a:gd name="connsiteY196" fmla="*/ 1434465 h 4219574"/>
                    <a:gd name="connsiteX197" fmla="*/ 1629981 w 4693255"/>
                    <a:gd name="connsiteY197" fmla="*/ 1432560 h 4219574"/>
                    <a:gd name="connsiteX198" fmla="*/ 1379474 w 4693255"/>
                    <a:gd name="connsiteY198" fmla="*/ 1439228 h 4219574"/>
                    <a:gd name="connsiteX199" fmla="*/ 1187068 w 4693255"/>
                    <a:gd name="connsiteY199" fmla="*/ 1420178 h 4219574"/>
                    <a:gd name="connsiteX200" fmla="*/ 1228978 w 4693255"/>
                    <a:gd name="connsiteY200" fmla="*/ 1352550 h 4219574"/>
                    <a:gd name="connsiteX201" fmla="*/ 1431861 w 4693255"/>
                    <a:gd name="connsiteY201" fmla="*/ 1068705 h 4219574"/>
                    <a:gd name="connsiteX202" fmla="*/ 1372806 w 4693255"/>
                    <a:gd name="connsiteY202" fmla="*/ 826770 h 4219574"/>
                    <a:gd name="connsiteX203" fmla="*/ 1192783 w 4693255"/>
                    <a:gd name="connsiteY203" fmla="*/ 608648 h 4219574"/>
                    <a:gd name="connsiteX204" fmla="*/ 1099438 w 4693255"/>
                    <a:gd name="connsiteY204" fmla="*/ 525780 h 4219574"/>
                    <a:gd name="connsiteX205" fmla="*/ 1160398 w 4693255"/>
                    <a:gd name="connsiteY205" fmla="*/ 320992 h 4219574"/>
                    <a:gd name="connsiteX206" fmla="*/ 1154683 w 4693255"/>
                    <a:gd name="connsiteY206" fmla="*/ 92392 h 4219574"/>
                    <a:gd name="connsiteX207" fmla="*/ 870838 w 4693255"/>
                    <a:gd name="connsiteY207" fmla="*/ 0 h 4219574"/>
                    <a:gd name="connsiteX208" fmla="*/ 870838 w 4693255"/>
                    <a:gd name="connsiteY208" fmla="*/ 0 h 421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</a:cxnLst>
                  <a:rect l="l" t="t" r="r" b="b"/>
                  <a:pathLst>
                    <a:path w="4693255" h="4219574">
                      <a:moveTo>
                        <a:pt x="872743" y="32385"/>
                      </a:moveTo>
                      <a:cubicBezTo>
                        <a:pt x="993711" y="32385"/>
                        <a:pt x="1079436" y="60007"/>
                        <a:pt x="1134681" y="115252"/>
                      </a:cubicBezTo>
                      <a:cubicBezTo>
                        <a:pt x="1168018" y="160020"/>
                        <a:pt x="1168018" y="223838"/>
                        <a:pt x="1135633" y="315278"/>
                      </a:cubicBezTo>
                      <a:cubicBezTo>
                        <a:pt x="1128966" y="332423"/>
                        <a:pt x="1119441" y="350520"/>
                        <a:pt x="1108963" y="369570"/>
                      </a:cubicBezTo>
                      <a:cubicBezTo>
                        <a:pt x="1081341" y="419100"/>
                        <a:pt x="1049908" y="476250"/>
                        <a:pt x="1074673" y="540068"/>
                      </a:cubicBezTo>
                      <a:cubicBezTo>
                        <a:pt x="1091818" y="584835"/>
                        <a:pt x="1134681" y="610553"/>
                        <a:pt x="1168971" y="630555"/>
                      </a:cubicBezTo>
                      <a:cubicBezTo>
                        <a:pt x="1172781" y="632460"/>
                        <a:pt x="1176591" y="635318"/>
                        <a:pt x="1180401" y="637223"/>
                      </a:cubicBezTo>
                      <a:cubicBezTo>
                        <a:pt x="1250886" y="679132"/>
                        <a:pt x="1312799" y="753428"/>
                        <a:pt x="1348041" y="841057"/>
                      </a:cubicBezTo>
                      <a:cubicBezTo>
                        <a:pt x="1353756" y="854393"/>
                        <a:pt x="1359471" y="868680"/>
                        <a:pt x="1365186" y="882015"/>
                      </a:cubicBezTo>
                      <a:cubicBezTo>
                        <a:pt x="1390903" y="942975"/>
                        <a:pt x="1417574" y="1005840"/>
                        <a:pt x="1406143" y="1065848"/>
                      </a:cubicBezTo>
                      <a:cubicBezTo>
                        <a:pt x="1365186" y="1211580"/>
                        <a:pt x="1304226" y="1297305"/>
                        <a:pt x="1221358" y="1328737"/>
                      </a:cubicBezTo>
                      <a:cubicBezTo>
                        <a:pt x="1197546" y="1335405"/>
                        <a:pt x="1152778" y="1363028"/>
                        <a:pt x="1148016" y="1398270"/>
                      </a:cubicBezTo>
                      <a:cubicBezTo>
                        <a:pt x="1145158" y="1418273"/>
                        <a:pt x="1154683" y="1435418"/>
                        <a:pt x="1173733" y="1446848"/>
                      </a:cubicBezTo>
                      <a:cubicBezTo>
                        <a:pt x="1176591" y="1448753"/>
                        <a:pt x="1179449" y="1449705"/>
                        <a:pt x="1182306" y="1450658"/>
                      </a:cubicBezTo>
                      <a:cubicBezTo>
                        <a:pt x="1239456" y="1463993"/>
                        <a:pt x="1303274" y="1470660"/>
                        <a:pt x="1381378" y="1470660"/>
                      </a:cubicBezTo>
                      <a:cubicBezTo>
                        <a:pt x="1459483" y="1470660"/>
                        <a:pt x="1466151" y="1468755"/>
                        <a:pt x="1508061" y="1466850"/>
                      </a:cubicBezTo>
                      <a:cubicBezTo>
                        <a:pt x="1549018" y="1464945"/>
                        <a:pt x="1590928" y="1463040"/>
                        <a:pt x="1631886" y="1463040"/>
                      </a:cubicBezTo>
                      <a:cubicBezTo>
                        <a:pt x="1657603" y="1463040"/>
                        <a:pt x="1681416" y="1463040"/>
                        <a:pt x="1703324" y="1464945"/>
                      </a:cubicBezTo>
                      <a:cubicBezTo>
                        <a:pt x="1703324" y="1464945"/>
                        <a:pt x="1704276" y="1464945"/>
                        <a:pt x="1705228" y="1464945"/>
                      </a:cubicBezTo>
                      <a:cubicBezTo>
                        <a:pt x="1705228" y="1464945"/>
                        <a:pt x="1707133" y="1464945"/>
                        <a:pt x="1708086" y="1464945"/>
                      </a:cubicBezTo>
                      <a:cubicBezTo>
                        <a:pt x="1716658" y="1464945"/>
                        <a:pt x="1725231" y="1463993"/>
                        <a:pt x="1734756" y="1463993"/>
                      </a:cubicBezTo>
                      <a:cubicBezTo>
                        <a:pt x="1782381" y="1463993"/>
                        <a:pt x="1828101" y="1474470"/>
                        <a:pt x="1877631" y="1485900"/>
                      </a:cubicBezTo>
                      <a:cubicBezTo>
                        <a:pt x="1927161" y="1497330"/>
                        <a:pt x="1978596" y="1508760"/>
                        <a:pt x="2031936" y="1508760"/>
                      </a:cubicBezTo>
                      <a:cubicBezTo>
                        <a:pt x="2085276" y="1508760"/>
                        <a:pt x="2060511" y="1508760"/>
                        <a:pt x="2074799" y="1505903"/>
                      </a:cubicBezTo>
                      <a:cubicBezTo>
                        <a:pt x="2075751" y="1505903"/>
                        <a:pt x="2076703" y="1505903"/>
                        <a:pt x="2077656" y="1505903"/>
                      </a:cubicBezTo>
                      <a:cubicBezTo>
                        <a:pt x="2116709" y="1496378"/>
                        <a:pt x="2157666" y="1490662"/>
                        <a:pt x="2200529" y="1483995"/>
                      </a:cubicBezTo>
                      <a:cubicBezTo>
                        <a:pt x="2277681" y="1472565"/>
                        <a:pt x="2356738" y="1462087"/>
                        <a:pt x="2430081" y="1426845"/>
                      </a:cubicBezTo>
                      <a:cubicBezTo>
                        <a:pt x="2430081" y="1426845"/>
                        <a:pt x="2431986" y="1426845"/>
                        <a:pt x="2431986" y="1425893"/>
                      </a:cubicBezTo>
                      <a:cubicBezTo>
                        <a:pt x="2462466" y="1407795"/>
                        <a:pt x="2491041" y="1386840"/>
                        <a:pt x="2517711" y="1366837"/>
                      </a:cubicBezTo>
                      <a:cubicBezTo>
                        <a:pt x="2556764" y="1338262"/>
                        <a:pt x="2592959" y="1311593"/>
                        <a:pt x="2637726" y="1291590"/>
                      </a:cubicBezTo>
                      <a:cubicBezTo>
                        <a:pt x="2637726" y="1291590"/>
                        <a:pt x="2637726" y="1291590"/>
                        <a:pt x="2637726" y="1291590"/>
                      </a:cubicBezTo>
                      <a:cubicBezTo>
                        <a:pt x="2652966" y="1283970"/>
                        <a:pt x="2669159" y="1279208"/>
                        <a:pt x="2687256" y="1273493"/>
                      </a:cubicBezTo>
                      <a:cubicBezTo>
                        <a:pt x="2712974" y="1264920"/>
                        <a:pt x="2739643" y="1256348"/>
                        <a:pt x="2764409" y="1241108"/>
                      </a:cubicBezTo>
                      <a:cubicBezTo>
                        <a:pt x="2764409" y="1241108"/>
                        <a:pt x="2764409" y="1241108"/>
                        <a:pt x="2765361" y="1241108"/>
                      </a:cubicBezTo>
                      <a:cubicBezTo>
                        <a:pt x="2822511" y="1201103"/>
                        <a:pt x="2874899" y="1175385"/>
                        <a:pt x="2925381" y="1163955"/>
                      </a:cubicBezTo>
                      <a:cubicBezTo>
                        <a:pt x="2925381" y="1163955"/>
                        <a:pt x="2925381" y="1163955"/>
                        <a:pt x="2926334" y="1163955"/>
                      </a:cubicBezTo>
                      <a:cubicBezTo>
                        <a:pt x="2965386" y="1153478"/>
                        <a:pt x="3008249" y="1146810"/>
                        <a:pt x="3048253" y="1141095"/>
                      </a:cubicBezTo>
                      <a:cubicBezTo>
                        <a:pt x="3089211" y="1135380"/>
                        <a:pt x="3131121" y="1128712"/>
                        <a:pt x="3172078" y="1118235"/>
                      </a:cubicBezTo>
                      <a:cubicBezTo>
                        <a:pt x="3189224" y="1114425"/>
                        <a:pt x="3206368" y="1111568"/>
                        <a:pt x="3226371" y="1110615"/>
                      </a:cubicBezTo>
                      <a:cubicBezTo>
                        <a:pt x="3233039" y="1110615"/>
                        <a:pt x="3239706" y="1110615"/>
                        <a:pt x="3246374" y="1110615"/>
                      </a:cubicBezTo>
                      <a:cubicBezTo>
                        <a:pt x="3310191" y="1110615"/>
                        <a:pt x="3376866" y="1128712"/>
                        <a:pt x="3441636" y="1145858"/>
                      </a:cubicBezTo>
                      <a:cubicBezTo>
                        <a:pt x="3460686" y="1150620"/>
                        <a:pt x="3479736" y="1156335"/>
                        <a:pt x="3498786" y="1161098"/>
                      </a:cubicBezTo>
                      <a:cubicBezTo>
                        <a:pt x="3498786" y="1161098"/>
                        <a:pt x="3500691" y="1161098"/>
                        <a:pt x="3500691" y="1161098"/>
                      </a:cubicBezTo>
                      <a:cubicBezTo>
                        <a:pt x="3511168" y="1163003"/>
                        <a:pt x="3523551" y="1163955"/>
                        <a:pt x="3536886" y="1163955"/>
                      </a:cubicBezTo>
                      <a:cubicBezTo>
                        <a:pt x="3550221" y="1163955"/>
                        <a:pt x="3562603" y="1163955"/>
                        <a:pt x="3574986" y="1162050"/>
                      </a:cubicBezTo>
                      <a:cubicBezTo>
                        <a:pt x="3586416" y="1162050"/>
                        <a:pt x="3597846" y="1160145"/>
                        <a:pt x="3609276" y="1160145"/>
                      </a:cubicBezTo>
                      <a:cubicBezTo>
                        <a:pt x="3634993" y="1160145"/>
                        <a:pt x="3653091" y="1163955"/>
                        <a:pt x="3668331" y="1174433"/>
                      </a:cubicBezTo>
                      <a:cubicBezTo>
                        <a:pt x="3668331" y="1174433"/>
                        <a:pt x="3669284" y="1174433"/>
                        <a:pt x="3670236" y="1175385"/>
                      </a:cubicBezTo>
                      <a:cubicBezTo>
                        <a:pt x="3685476" y="1183958"/>
                        <a:pt x="3700716" y="1194435"/>
                        <a:pt x="3716909" y="1204912"/>
                      </a:cubicBezTo>
                      <a:cubicBezTo>
                        <a:pt x="3743578" y="1223010"/>
                        <a:pt x="3770249" y="1243012"/>
                        <a:pt x="3803586" y="1252537"/>
                      </a:cubicBezTo>
                      <a:cubicBezTo>
                        <a:pt x="3872166" y="1274445"/>
                        <a:pt x="3933126" y="1295400"/>
                        <a:pt x="3991228" y="1322070"/>
                      </a:cubicBezTo>
                      <a:cubicBezTo>
                        <a:pt x="4015993" y="1335405"/>
                        <a:pt x="4036949" y="1355408"/>
                        <a:pt x="4058856" y="1376362"/>
                      </a:cubicBezTo>
                      <a:cubicBezTo>
                        <a:pt x="4071239" y="1387793"/>
                        <a:pt x="4083621" y="1399223"/>
                        <a:pt x="4096956" y="1410653"/>
                      </a:cubicBezTo>
                      <a:cubicBezTo>
                        <a:pt x="4131246" y="1438275"/>
                        <a:pt x="4169346" y="1457325"/>
                        <a:pt x="4206494" y="1475423"/>
                      </a:cubicBezTo>
                      <a:cubicBezTo>
                        <a:pt x="4247451" y="1495425"/>
                        <a:pt x="4286504" y="1514475"/>
                        <a:pt x="4316984" y="1544003"/>
                      </a:cubicBezTo>
                      <a:cubicBezTo>
                        <a:pt x="4316984" y="1544003"/>
                        <a:pt x="4316984" y="1544003"/>
                        <a:pt x="4316984" y="1544003"/>
                      </a:cubicBezTo>
                      <a:cubicBezTo>
                        <a:pt x="4347464" y="1572578"/>
                        <a:pt x="4364609" y="1612583"/>
                        <a:pt x="4382706" y="1654493"/>
                      </a:cubicBezTo>
                      <a:cubicBezTo>
                        <a:pt x="4392231" y="1677353"/>
                        <a:pt x="4402709" y="1700212"/>
                        <a:pt x="4415091" y="1722120"/>
                      </a:cubicBezTo>
                      <a:cubicBezTo>
                        <a:pt x="4415091" y="1722120"/>
                        <a:pt x="4415091" y="1724025"/>
                        <a:pt x="4416044" y="1724025"/>
                      </a:cubicBezTo>
                      <a:cubicBezTo>
                        <a:pt x="4425569" y="1737360"/>
                        <a:pt x="4434141" y="1750695"/>
                        <a:pt x="4443666" y="1764030"/>
                      </a:cubicBezTo>
                      <a:cubicBezTo>
                        <a:pt x="4544631" y="1907858"/>
                        <a:pt x="4648454" y="2056448"/>
                        <a:pt x="4656074" y="2229803"/>
                      </a:cubicBezTo>
                      <a:cubicBezTo>
                        <a:pt x="4657026" y="2259330"/>
                        <a:pt x="4656074" y="2288858"/>
                        <a:pt x="4656074" y="2318385"/>
                      </a:cubicBezTo>
                      <a:cubicBezTo>
                        <a:pt x="4656074" y="2350770"/>
                        <a:pt x="4656074" y="2384108"/>
                        <a:pt x="4656074" y="2418397"/>
                      </a:cubicBezTo>
                      <a:cubicBezTo>
                        <a:pt x="4657026" y="2441258"/>
                        <a:pt x="4657979" y="2464118"/>
                        <a:pt x="4659884" y="2486025"/>
                      </a:cubicBezTo>
                      <a:cubicBezTo>
                        <a:pt x="4666551" y="2600325"/>
                        <a:pt x="4672266" y="2719388"/>
                        <a:pt x="4646549" y="2827972"/>
                      </a:cubicBezTo>
                      <a:cubicBezTo>
                        <a:pt x="4646549" y="2827972"/>
                        <a:pt x="4646549" y="2828925"/>
                        <a:pt x="4646549" y="2829878"/>
                      </a:cubicBezTo>
                      <a:cubicBezTo>
                        <a:pt x="4637976" y="2877503"/>
                        <a:pt x="4641786" y="2929890"/>
                        <a:pt x="4646549" y="2980372"/>
                      </a:cubicBezTo>
                      <a:cubicBezTo>
                        <a:pt x="4648454" y="3003233"/>
                        <a:pt x="4650359" y="3024188"/>
                        <a:pt x="4650359" y="3044190"/>
                      </a:cubicBezTo>
                      <a:cubicBezTo>
                        <a:pt x="4650359" y="3044190"/>
                        <a:pt x="4650359" y="3044190"/>
                        <a:pt x="4650359" y="3044190"/>
                      </a:cubicBezTo>
                      <a:cubicBezTo>
                        <a:pt x="4653216" y="3093720"/>
                        <a:pt x="4645596" y="3147060"/>
                        <a:pt x="4627499" y="3211830"/>
                      </a:cubicBezTo>
                      <a:cubicBezTo>
                        <a:pt x="4627499" y="3211830"/>
                        <a:pt x="4627499" y="3212783"/>
                        <a:pt x="4627499" y="3213735"/>
                      </a:cubicBezTo>
                      <a:cubicBezTo>
                        <a:pt x="4601781" y="3332797"/>
                        <a:pt x="4535106" y="3432810"/>
                        <a:pt x="4465574" y="3538538"/>
                      </a:cubicBezTo>
                      <a:cubicBezTo>
                        <a:pt x="4429379" y="3592830"/>
                        <a:pt x="4392231" y="3649980"/>
                        <a:pt x="4360799" y="3708083"/>
                      </a:cubicBezTo>
                      <a:cubicBezTo>
                        <a:pt x="4351274" y="3725228"/>
                        <a:pt x="4342701" y="3742372"/>
                        <a:pt x="4333176" y="3760470"/>
                      </a:cubicBezTo>
                      <a:cubicBezTo>
                        <a:pt x="4278884" y="3862388"/>
                        <a:pt x="4222686" y="3967163"/>
                        <a:pt x="4149343" y="4048125"/>
                      </a:cubicBezTo>
                      <a:cubicBezTo>
                        <a:pt x="4068381" y="4136708"/>
                        <a:pt x="3977893" y="4179570"/>
                        <a:pt x="3873118" y="4179570"/>
                      </a:cubicBezTo>
                      <a:cubicBezTo>
                        <a:pt x="3768343" y="4179570"/>
                        <a:pt x="3855974" y="4179570"/>
                        <a:pt x="3847401" y="4179570"/>
                      </a:cubicBezTo>
                      <a:cubicBezTo>
                        <a:pt x="3847401" y="4179570"/>
                        <a:pt x="3846449" y="4179570"/>
                        <a:pt x="3845496" y="4179570"/>
                      </a:cubicBezTo>
                      <a:cubicBezTo>
                        <a:pt x="3844543" y="4179570"/>
                        <a:pt x="3845496" y="4179570"/>
                        <a:pt x="3845496" y="4179570"/>
                      </a:cubicBezTo>
                      <a:cubicBezTo>
                        <a:pt x="3822636" y="4179570"/>
                        <a:pt x="3802634" y="4180522"/>
                        <a:pt x="3782631" y="4180522"/>
                      </a:cubicBezTo>
                      <a:cubicBezTo>
                        <a:pt x="3672141" y="4180522"/>
                        <a:pt x="3584511" y="4168140"/>
                        <a:pt x="3508311" y="4142422"/>
                      </a:cubicBezTo>
                      <a:cubicBezTo>
                        <a:pt x="3476878" y="4126230"/>
                        <a:pt x="3446399" y="4116705"/>
                        <a:pt x="3417824" y="4107180"/>
                      </a:cubicBezTo>
                      <a:cubicBezTo>
                        <a:pt x="3402584" y="4102418"/>
                        <a:pt x="3388296" y="4097655"/>
                        <a:pt x="3373056" y="4091940"/>
                      </a:cubicBezTo>
                      <a:cubicBezTo>
                        <a:pt x="3334956" y="4066222"/>
                        <a:pt x="3293046" y="4054793"/>
                        <a:pt x="3252089" y="4043363"/>
                      </a:cubicBezTo>
                      <a:cubicBezTo>
                        <a:pt x="3241611" y="4040505"/>
                        <a:pt x="3231134" y="4037647"/>
                        <a:pt x="3220656" y="4034790"/>
                      </a:cubicBezTo>
                      <a:cubicBezTo>
                        <a:pt x="3220656" y="4034790"/>
                        <a:pt x="3219703" y="4034790"/>
                        <a:pt x="3218751" y="4034790"/>
                      </a:cubicBezTo>
                      <a:cubicBezTo>
                        <a:pt x="3149218" y="4018597"/>
                        <a:pt x="3078734" y="4016693"/>
                        <a:pt x="3025393" y="4016693"/>
                      </a:cubicBezTo>
                      <a:cubicBezTo>
                        <a:pt x="2972053" y="4016693"/>
                        <a:pt x="2967291" y="4016693"/>
                        <a:pt x="2939668" y="4017645"/>
                      </a:cubicBezTo>
                      <a:cubicBezTo>
                        <a:pt x="2920618" y="4017645"/>
                        <a:pt x="2900616" y="4017645"/>
                        <a:pt x="2880614" y="4018597"/>
                      </a:cubicBezTo>
                      <a:cubicBezTo>
                        <a:pt x="2841561" y="4018597"/>
                        <a:pt x="2803461" y="4020503"/>
                        <a:pt x="2764409" y="4020503"/>
                      </a:cubicBezTo>
                      <a:cubicBezTo>
                        <a:pt x="2671064" y="4022408"/>
                        <a:pt x="2575814" y="4024313"/>
                        <a:pt x="2480564" y="4024313"/>
                      </a:cubicBezTo>
                      <a:cubicBezTo>
                        <a:pt x="2385313" y="4024313"/>
                        <a:pt x="2452941" y="4024313"/>
                        <a:pt x="2438653" y="4024313"/>
                      </a:cubicBezTo>
                      <a:cubicBezTo>
                        <a:pt x="2436749" y="4024313"/>
                        <a:pt x="2435796" y="4024313"/>
                        <a:pt x="2433891" y="4024313"/>
                      </a:cubicBezTo>
                      <a:cubicBezTo>
                        <a:pt x="2335784" y="4024313"/>
                        <a:pt x="2276729" y="4070985"/>
                        <a:pt x="2224341" y="4112895"/>
                      </a:cubicBezTo>
                      <a:cubicBezTo>
                        <a:pt x="2173859" y="4152900"/>
                        <a:pt x="2130043" y="4188143"/>
                        <a:pt x="2053843" y="4188143"/>
                      </a:cubicBezTo>
                      <a:cubicBezTo>
                        <a:pt x="1977643" y="4188143"/>
                        <a:pt x="2050986" y="4188143"/>
                        <a:pt x="2049081" y="4188143"/>
                      </a:cubicBezTo>
                      <a:cubicBezTo>
                        <a:pt x="1918588" y="4186238"/>
                        <a:pt x="1778571" y="4183380"/>
                        <a:pt x="1639506" y="4183380"/>
                      </a:cubicBezTo>
                      <a:cubicBezTo>
                        <a:pt x="1500441" y="4183380"/>
                        <a:pt x="1469008" y="4183380"/>
                        <a:pt x="1389951" y="4186238"/>
                      </a:cubicBezTo>
                      <a:cubicBezTo>
                        <a:pt x="1354708" y="4187190"/>
                        <a:pt x="1318513" y="4188143"/>
                        <a:pt x="1284224" y="4188143"/>
                      </a:cubicBezTo>
                      <a:cubicBezTo>
                        <a:pt x="1245171" y="4188143"/>
                        <a:pt x="1205166" y="4189095"/>
                        <a:pt x="1164208" y="4190047"/>
                      </a:cubicBezTo>
                      <a:cubicBezTo>
                        <a:pt x="1157541" y="4190047"/>
                        <a:pt x="1150873" y="4190047"/>
                        <a:pt x="1145158" y="4190047"/>
                      </a:cubicBezTo>
                      <a:cubicBezTo>
                        <a:pt x="1091818" y="4190047"/>
                        <a:pt x="1037526" y="4190047"/>
                        <a:pt x="999426" y="4161472"/>
                      </a:cubicBezTo>
                      <a:cubicBezTo>
                        <a:pt x="962278" y="4126230"/>
                        <a:pt x="1005141" y="4030980"/>
                        <a:pt x="1030858" y="3973830"/>
                      </a:cubicBezTo>
                      <a:cubicBezTo>
                        <a:pt x="1035621" y="3962400"/>
                        <a:pt x="1040383" y="3951922"/>
                        <a:pt x="1045146" y="3942397"/>
                      </a:cubicBezTo>
                      <a:lnTo>
                        <a:pt x="1045146" y="3940493"/>
                      </a:lnTo>
                      <a:cubicBezTo>
                        <a:pt x="1121346" y="3793808"/>
                        <a:pt x="1248028" y="3763328"/>
                        <a:pt x="1370901" y="3733800"/>
                      </a:cubicBezTo>
                      <a:cubicBezTo>
                        <a:pt x="1505203" y="3701415"/>
                        <a:pt x="1644268" y="3668078"/>
                        <a:pt x="1654746" y="3465195"/>
                      </a:cubicBezTo>
                      <a:cubicBezTo>
                        <a:pt x="1657603" y="3419475"/>
                        <a:pt x="1654746" y="3377565"/>
                        <a:pt x="1653793" y="3333750"/>
                      </a:cubicBezTo>
                      <a:cubicBezTo>
                        <a:pt x="1653793" y="3327083"/>
                        <a:pt x="1653793" y="3321368"/>
                        <a:pt x="1652841" y="3314700"/>
                      </a:cubicBezTo>
                      <a:cubicBezTo>
                        <a:pt x="1654746" y="3200400"/>
                        <a:pt x="1616646" y="3068955"/>
                        <a:pt x="1502346" y="3043238"/>
                      </a:cubicBezTo>
                      <a:cubicBezTo>
                        <a:pt x="1500441" y="3043238"/>
                        <a:pt x="1499488" y="3043238"/>
                        <a:pt x="1497583" y="3043238"/>
                      </a:cubicBezTo>
                      <a:cubicBezTo>
                        <a:pt x="1379474" y="3036570"/>
                        <a:pt x="1251838" y="3001328"/>
                        <a:pt x="1095628" y="2932747"/>
                      </a:cubicBezTo>
                      <a:lnTo>
                        <a:pt x="1085151" y="2927985"/>
                      </a:lnTo>
                      <a:cubicBezTo>
                        <a:pt x="950848" y="2867978"/>
                        <a:pt x="812736" y="2805113"/>
                        <a:pt x="734631" y="2679383"/>
                      </a:cubicBezTo>
                      <a:cubicBezTo>
                        <a:pt x="712723" y="2641283"/>
                        <a:pt x="686053" y="2606040"/>
                        <a:pt x="660336" y="2571750"/>
                      </a:cubicBezTo>
                      <a:cubicBezTo>
                        <a:pt x="620331" y="2518410"/>
                        <a:pt x="582231" y="2467928"/>
                        <a:pt x="560323" y="2408872"/>
                      </a:cubicBezTo>
                      <a:cubicBezTo>
                        <a:pt x="533653" y="2331720"/>
                        <a:pt x="544131" y="2244090"/>
                        <a:pt x="558418" y="2160270"/>
                      </a:cubicBezTo>
                      <a:cubicBezTo>
                        <a:pt x="566038" y="2125980"/>
                        <a:pt x="570801" y="2090737"/>
                        <a:pt x="576516" y="2056448"/>
                      </a:cubicBezTo>
                      <a:cubicBezTo>
                        <a:pt x="583183" y="2011680"/>
                        <a:pt x="589851" y="1969770"/>
                        <a:pt x="600328" y="1927860"/>
                      </a:cubicBezTo>
                      <a:cubicBezTo>
                        <a:pt x="607948" y="1904048"/>
                        <a:pt x="617473" y="1879283"/>
                        <a:pt x="628903" y="1853565"/>
                      </a:cubicBezTo>
                      <a:cubicBezTo>
                        <a:pt x="661288" y="1777365"/>
                        <a:pt x="697483" y="1689735"/>
                        <a:pt x="650811" y="1602105"/>
                      </a:cubicBezTo>
                      <a:cubicBezTo>
                        <a:pt x="650811" y="1602105"/>
                        <a:pt x="650811" y="1601153"/>
                        <a:pt x="649858" y="1600200"/>
                      </a:cubicBezTo>
                      <a:cubicBezTo>
                        <a:pt x="622236" y="1555433"/>
                        <a:pt x="575563" y="1541145"/>
                        <a:pt x="529843" y="1526858"/>
                      </a:cubicBezTo>
                      <a:cubicBezTo>
                        <a:pt x="510793" y="1521143"/>
                        <a:pt x="493648" y="1515428"/>
                        <a:pt x="477456" y="1507808"/>
                      </a:cubicBezTo>
                      <a:cubicBezTo>
                        <a:pt x="434593" y="1487805"/>
                        <a:pt x="389826" y="1475423"/>
                        <a:pt x="346011" y="1463993"/>
                      </a:cubicBezTo>
                      <a:cubicBezTo>
                        <a:pt x="289813" y="1448753"/>
                        <a:pt x="237426" y="1435418"/>
                        <a:pt x="190753" y="1404937"/>
                      </a:cubicBezTo>
                      <a:cubicBezTo>
                        <a:pt x="190753" y="1404937"/>
                        <a:pt x="190753" y="1404937"/>
                        <a:pt x="190753" y="1404937"/>
                      </a:cubicBezTo>
                      <a:cubicBezTo>
                        <a:pt x="-45467" y="1260158"/>
                        <a:pt x="23113" y="994410"/>
                        <a:pt x="108838" y="779145"/>
                      </a:cubicBezTo>
                      <a:cubicBezTo>
                        <a:pt x="129793" y="727710"/>
                        <a:pt x="135508" y="672465"/>
                        <a:pt x="141223" y="619125"/>
                      </a:cubicBezTo>
                      <a:cubicBezTo>
                        <a:pt x="143128" y="602932"/>
                        <a:pt x="144081" y="587693"/>
                        <a:pt x="146938" y="572453"/>
                      </a:cubicBezTo>
                      <a:cubicBezTo>
                        <a:pt x="156463" y="496253"/>
                        <a:pt x="169798" y="415290"/>
                        <a:pt x="205993" y="343853"/>
                      </a:cubicBezTo>
                      <a:cubicBezTo>
                        <a:pt x="265048" y="234315"/>
                        <a:pt x="372681" y="143827"/>
                        <a:pt x="507936" y="88582"/>
                      </a:cubicBezTo>
                      <a:cubicBezTo>
                        <a:pt x="594613" y="52388"/>
                        <a:pt x="692721" y="43815"/>
                        <a:pt x="787018" y="36195"/>
                      </a:cubicBezTo>
                      <a:lnTo>
                        <a:pt x="796543" y="36195"/>
                      </a:lnTo>
                      <a:cubicBezTo>
                        <a:pt x="824166" y="33338"/>
                        <a:pt x="848931" y="32385"/>
                        <a:pt x="872743" y="32385"/>
                      </a:cubicBezTo>
                      <a:moveTo>
                        <a:pt x="872743" y="3810"/>
                      </a:moveTo>
                      <a:cubicBezTo>
                        <a:pt x="846073" y="3810"/>
                        <a:pt x="819403" y="4763"/>
                        <a:pt x="794638" y="6667"/>
                      </a:cubicBezTo>
                      <a:cubicBezTo>
                        <a:pt x="693673" y="15240"/>
                        <a:pt x="590803" y="23813"/>
                        <a:pt x="496506" y="61913"/>
                      </a:cubicBezTo>
                      <a:cubicBezTo>
                        <a:pt x="366966" y="115252"/>
                        <a:pt x="247903" y="205740"/>
                        <a:pt x="180276" y="330517"/>
                      </a:cubicBezTo>
                      <a:cubicBezTo>
                        <a:pt x="142176" y="404813"/>
                        <a:pt x="127888" y="486728"/>
                        <a:pt x="118363" y="569595"/>
                      </a:cubicBezTo>
                      <a:cubicBezTo>
                        <a:pt x="109791" y="634365"/>
                        <a:pt x="107886" y="705803"/>
                        <a:pt x="82168" y="768668"/>
                      </a:cubicBezTo>
                      <a:cubicBezTo>
                        <a:pt x="-8319" y="996315"/>
                        <a:pt x="-75947" y="1274445"/>
                        <a:pt x="171703" y="1426845"/>
                      </a:cubicBezTo>
                      <a:cubicBezTo>
                        <a:pt x="259333" y="1484948"/>
                        <a:pt x="366966" y="1486853"/>
                        <a:pt x="461263" y="1531620"/>
                      </a:cubicBezTo>
                      <a:cubicBezTo>
                        <a:pt x="519366" y="1558290"/>
                        <a:pt x="589851" y="1562100"/>
                        <a:pt x="622236" y="1613535"/>
                      </a:cubicBezTo>
                      <a:cubicBezTo>
                        <a:pt x="677481" y="1716405"/>
                        <a:pt x="600328" y="1819275"/>
                        <a:pt x="569848" y="1918335"/>
                      </a:cubicBezTo>
                      <a:cubicBezTo>
                        <a:pt x="549846" y="1995487"/>
                        <a:pt x="544131" y="2074545"/>
                        <a:pt x="526986" y="2152650"/>
                      </a:cubicBezTo>
                      <a:cubicBezTo>
                        <a:pt x="511746" y="2238375"/>
                        <a:pt x="501268" y="2332672"/>
                        <a:pt x="529843" y="2416493"/>
                      </a:cubicBezTo>
                      <a:cubicBezTo>
                        <a:pt x="568896" y="2519363"/>
                        <a:pt x="651763" y="2598420"/>
                        <a:pt x="707008" y="2692718"/>
                      </a:cubicBezTo>
                      <a:cubicBezTo>
                        <a:pt x="792733" y="2829878"/>
                        <a:pt x="940371" y="2893695"/>
                        <a:pt x="1081341" y="2957513"/>
                      </a:cubicBezTo>
                      <a:cubicBezTo>
                        <a:pt x="1211833" y="3014663"/>
                        <a:pt x="1351851" y="3062288"/>
                        <a:pt x="1492821" y="3070860"/>
                      </a:cubicBezTo>
                      <a:cubicBezTo>
                        <a:pt x="1596643" y="3094672"/>
                        <a:pt x="1622361" y="3224213"/>
                        <a:pt x="1620456" y="3315653"/>
                      </a:cubicBezTo>
                      <a:cubicBezTo>
                        <a:pt x="1623313" y="3366135"/>
                        <a:pt x="1626171" y="3413760"/>
                        <a:pt x="1623313" y="3464243"/>
                      </a:cubicBezTo>
                      <a:cubicBezTo>
                        <a:pt x="1606168" y="3812858"/>
                        <a:pt x="1188021" y="3596640"/>
                        <a:pt x="1018476" y="3928110"/>
                      </a:cubicBezTo>
                      <a:lnTo>
                        <a:pt x="1016571" y="3930968"/>
                      </a:lnTo>
                      <a:cubicBezTo>
                        <a:pt x="988948" y="3996690"/>
                        <a:pt x="915606" y="4128135"/>
                        <a:pt x="978471" y="4184333"/>
                      </a:cubicBezTo>
                      <a:cubicBezTo>
                        <a:pt x="1029906" y="4221480"/>
                        <a:pt x="1101343" y="4217670"/>
                        <a:pt x="1162303" y="4219575"/>
                      </a:cubicBezTo>
                      <a:cubicBezTo>
                        <a:pt x="1239456" y="4217670"/>
                        <a:pt x="1313751" y="4217670"/>
                        <a:pt x="1388999" y="4214813"/>
                      </a:cubicBezTo>
                      <a:cubicBezTo>
                        <a:pt x="1471866" y="4212908"/>
                        <a:pt x="1554733" y="4211955"/>
                        <a:pt x="1637601" y="4211955"/>
                      </a:cubicBezTo>
                      <a:cubicBezTo>
                        <a:pt x="1773808" y="4211955"/>
                        <a:pt x="1910016" y="4213860"/>
                        <a:pt x="2047176" y="4216718"/>
                      </a:cubicBezTo>
                      <a:cubicBezTo>
                        <a:pt x="2049081" y="4216718"/>
                        <a:pt x="2050986" y="4216718"/>
                        <a:pt x="2052891" y="4216718"/>
                      </a:cubicBezTo>
                      <a:cubicBezTo>
                        <a:pt x="2225293" y="4216718"/>
                        <a:pt x="2256726" y="4052888"/>
                        <a:pt x="2431986" y="4052888"/>
                      </a:cubicBezTo>
                      <a:cubicBezTo>
                        <a:pt x="2607246" y="4052888"/>
                        <a:pt x="2434843" y="4052888"/>
                        <a:pt x="2435796" y="4052888"/>
                      </a:cubicBezTo>
                      <a:cubicBezTo>
                        <a:pt x="2450084" y="4052888"/>
                        <a:pt x="2463418" y="4052888"/>
                        <a:pt x="2477706" y="4052888"/>
                      </a:cubicBezTo>
                      <a:cubicBezTo>
                        <a:pt x="2612009" y="4052888"/>
                        <a:pt x="2743453" y="4049078"/>
                        <a:pt x="2878709" y="4046220"/>
                      </a:cubicBezTo>
                      <a:cubicBezTo>
                        <a:pt x="2926334" y="4046220"/>
                        <a:pt x="2974911" y="4043363"/>
                        <a:pt x="3022536" y="4043363"/>
                      </a:cubicBezTo>
                      <a:cubicBezTo>
                        <a:pt x="3070161" y="4043363"/>
                        <a:pt x="3148266" y="4046220"/>
                        <a:pt x="3209226" y="4060508"/>
                      </a:cubicBezTo>
                      <a:cubicBezTo>
                        <a:pt x="3259709" y="4075747"/>
                        <a:pt x="3313049" y="4084320"/>
                        <a:pt x="3356864" y="4115753"/>
                      </a:cubicBezTo>
                      <a:cubicBezTo>
                        <a:pt x="3402584" y="4133850"/>
                        <a:pt x="3447351" y="4143375"/>
                        <a:pt x="3494024" y="4168140"/>
                      </a:cubicBezTo>
                      <a:cubicBezTo>
                        <a:pt x="3586416" y="4199573"/>
                        <a:pt x="3682618" y="4208145"/>
                        <a:pt x="3779774" y="4208145"/>
                      </a:cubicBezTo>
                      <a:cubicBezTo>
                        <a:pt x="3876928" y="4208145"/>
                        <a:pt x="3822636" y="4208145"/>
                        <a:pt x="3843591" y="4207193"/>
                      </a:cubicBezTo>
                      <a:cubicBezTo>
                        <a:pt x="3853116" y="4207193"/>
                        <a:pt x="3861689" y="4207193"/>
                        <a:pt x="3871214" y="4207193"/>
                      </a:cubicBezTo>
                      <a:cubicBezTo>
                        <a:pt x="4146486" y="4207193"/>
                        <a:pt x="4268406" y="3935730"/>
                        <a:pt x="4384611" y="3721418"/>
                      </a:cubicBezTo>
                      <a:cubicBezTo>
                        <a:pt x="4473194" y="3553778"/>
                        <a:pt x="4613211" y="3408997"/>
                        <a:pt x="4654169" y="3219450"/>
                      </a:cubicBezTo>
                      <a:cubicBezTo>
                        <a:pt x="4670361" y="3162300"/>
                        <a:pt x="4681791" y="3103245"/>
                        <a:pt x="4677981" y="3042285"/>
                      </a:cubicBezTo>
                      <a:cubicBezTo>
                        <a:pt x="4676076" y="2975610"/>
                        <a:pt x="4661789" y="2897505"/>
                        <a:pt x="4673219" y="2832735"/>
                      </a:cubicBezTo>
                      <a:cubicBezTo>
                        <a:pt x="4705604" y="2697480"/>
                        <a:pt x="4690364" y="2551747"/>
                        <a:pt x="4684649" y="2414588"/>
                      </a:cubicBezTo>
                      <a:cubicBezTo>
                        <a:pt x="4681791" y="2351722"/>
                        <a:pt x="4685601" y="2288858"/>
                        <a:pt x="4683696" y="2225993"/>
                      </a:cubicBezTo>
                      <a:cubicBezTo>
                        <a:pt x="4675124" y="2027873"/>
                        <a:pt x="4547489" y="1862137"/>
                        <a:pt x="4438904" y="1705928"/>
                      </a:cubicBezTo>
                      <a:cubicBezTo>
                        <a:pt x="4404614" y="1644968"/>
                        <a:pt x="4388421" y="1569720"/>
                        <a:pt x="4335081" y="1520190"/>
                      </a:cubicBezTo>
                      <a:cubicBezTo>
                        <a:pt x="4272216" y="1459230"/>
                        <a:pt x="4181728" y="1441133"/>
                        <a:pt x="4113149" y="1385887"/>
                      </a:cubicBezTo>
                      <a:cubicBezTo>
                        <a:pt x="4076001" y="1355408"/>
                        <a:pt x="4043616" y="1318260"/>
                        <a:pt x="4001706" y="1294448"/>
                      </a:cubicBezTo>
                      <a:cubicBezTo>
                        <a:pt x="3939793" y="1266825"/>
                        <a:pt x="3875024" y="1244918"/>
                        <a:pt x="3810253" y="1223962"/>
                      </a:cubicBezTo>
                      <a:cubicBezTo>
                        <a:pt x="3762628" y="1209675"/>
                        <a:pt x="3725481" y="1171575"/>
                        <a:pt x="3681666" y="1147762"/>
                      </a:cubicBezTo>
                      <a:cubicBezTo>
                        <a:pt x="3657853" y="1132523"/>
                        <a:pt x="3632136" y="1129665"/>
                        <a:pt x="3607371" y="1129665"/>
                      </a:cubicBezTo>
                      <a:cubicBezTo>
                        <a:pt x="3583559" y="1129665"/>
                        <a:pt x="3558793" y="1132523"/>
                        <a:pt x="3534981" y="1132523"/>
                      </a:cubicBezTo>
                      <a:cubicBezTo>
                        <a:pt x="3511168" y="1132523"/>
                        <a:pt x="3514026" y="1132523"/>
                        <a:pt x="3503549" y="1130618"/>
                      </a:cubicBezTo>
                      <a:cubicBezTo>
                        <a:pt x="3418776" y="1109662"/>
                        <a:pt x="3331146" y="1079183"/>
                        <a:pt x="3244468" y="1079183"/>
                      </a:cubicBezTo>
                      <a:cubicBezTo>
                        <a:pt x="3236849" y="1079183"/>
                        <a:pt x="3230181" y="1079183"/>
                        <a:pt x="3222561" y="1079183"/>
                      </a:cubicBezTo>
                      <a:cubicBezTo>
                        <a:pt x="3202559" y="1080135"/>
                        <a:pt x="3182556" y="1082993"/>
                        <a:pt x="3163506" y="1087755"/>
                      </a:cubicBezTo>
                      <a:cubicBezTo>
                        <a:pt x="3083496" y="1108710"/>
                        <a:pt x="2997771" y="1112520"/>
                        <a:pt x="2916809" y="1133475"/>
                      </a:cubicBezTo>
                      <a:cubicBezTo>
                        <a:pt x="2854896" y="1147762"/>
                        <a:pt x="2797746" y="1179195"/>
                        <a:pt x="2747264" y="1214437"/>
                      </a:cubicBezTo>
                      <a:cubicBezTo>
                        <a:pt x="2710116" y="1238250"/>
                        <a:pt x="2663443" y="1244918"/>
                        <a:pt x="2624391" y="1263968"/>
                      </a:cubicBezTo>
                      <a:cubicBezTo>
                        <a:pt x="2545334" y="1300162"/>
                        <a:pt x="2489136" y="1356360"/>
                        <a:pt x="2415793" y="1399223"/>
                      </a:cubicBezTo>
                      <a:cubicBezTo>
                        <a:pt x="2308161" y="1450658"/>
                        <a:pt x="2182431" y="1447800"/>
                        <a:pt x="2069083" y="1475423"/>
                      </a:cubicBezTo>
                      <a:cubicBezTo>
                        <a:pt x="2055749" y="1477328"/>
                        <a:pt x="2043366" y="1478280"/>
                        <a:pt x="2030031" y="1478280"/>
                      </a:cubicBezTo>
                      <a:cubicBezTo>
                        <a:pt x="1930018" y="1478280"/>
                        <a:pt x="1833816" y="1433512"/>
                        <a:pt x="1732851" y="1433512"/>
                      </a:cubicBezTo>
                      <a:cubicBezTo>
                        <a:pt x="1723326" y="1433512"/>
                        <a:pt x="1713801" y="1433512"/>
                        <a:pt x="1703324" y="1434465"/>
                      </a:cubicBezTo>
                      <a:cubicBezTo>
                        <a:pt x="1678558" y="1432560"/>
                        <a:pt x="1654746" y="1432560"/>
                        <a:pt x="1629981" y="1432560"/>
                      </a:cubicBezTo>
                      <a:cubicBezTo>
                        <a:pt x="1547113" y="1432560"/>
                        <a:pt x="1463293" y="1439228"/>
                        <a:pt x="1379474" y="1439228"/>
                      </a:cubicBezTo>
                      <a:cubicBezTo>
                        <a:pt x="1295653" y="1439228"/>
                        <a:pt x="1249933" y="1435418"/>
                        <a:pt x="1187068" y="1420178"/>
                      </a:cubicBezTo>
                      <a:cubicBezTo>
                        <a:pt x="1150873" y="1398270"/>
                        <a:pt x="1205166" y="1359218"/>
                        <a:pt x="1228978" y="1352550"/>
                      </a:cubicBezTo>
                      <a:cubicBezTo>
                        <a:pt x="1345183" y="1309687"/>
                        <a:pt x="1401381" y="1180148"/>
                        <a:pt x="1431861" y="1068705"/>
                      </a:cubicBezTo>
                      <a:cubicBezTo>
                        <a:pt x="1448053" y="984885"/>
                        <a:pt x="1403286" y="903923"/>
                        <a:pt x="1372806" y="826770"/>
                      </a:cubicBezTo>
                      <a:cubicBezTo>
                        <a:pt x="1336611" y="738188"/>
                        <a:pt x="1272793" y="656273"/>
                        <a:pt x="1192783" y="608648"/>
                      </a:cubicBezTo>
                      <a:cubicBezTo>
                        <a:pt x="1157541" y="587693"/>
                        <a:pt x="1114678" y="565785"/>
                        <a:pt x="1099438" y="525780"/>
                      </a:cubicBezTo>
                      <a:cubicBezTo>
                        <a:pt x="1069911" y="451485"/>
                        <a:pt x="1135633" y="386715"/>
                        <a:pt x="1160398" y="320992"/>
                      </a:cubicBezTo>
                      <a:cubicBezTo>
                        <a:pt x="1187068" y="246697"/>
                        <a:pt x="1205166" y="159067"/>
                        <a:pt x="1154683" y="92392"/>
                      </a:cubicBezTo>
                      <a:cubicBezTo>
                        <a:pt x="1081341" y="18097"/>
                        <a:pt x="973708" y="0"/>
                        <a:pt x="870838" y="0"/>
                      </a:cubicBezTo>
                      <a:lnTo>
                        <a:pt x="870838" y="0"/>
                      </a:lnTo>
                      <a:close/>
                    </a:path>
                  </a:pathLst>
                </a:custGeom>
                <a:solidFill>
                  <a:srgbClr val="04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600"/>
                </a:p>
              </p:txBody>
            </p:sp>
          </p:grpSp>
        </p:grpSp>
        <p:sp>
          <p:nvSpPr>
            <p:cNvPr id="60" name="Text Placeholder 8">
              <a:extLst>
                <a:ext uri="{FF2B5EF4-FFF2-40B4-BE49-F238E27FC236}">
                  <a16:creationId xmlns:a16="http://schemas.microsoft.com/office/drawing/2014/main" id="{63986B53-D1AE-93F2-2FF2-C08F5CFB9D3A}"/>
                </a:ext>
              </a:extLst>
            </p:cNvPr>
            <p:cNvSpPr txBox="1">
              <a:spLocks/>
            </p:cNvSpPr>
            <p:nvPr/>
          </p:nvSpPr>
          <p:spPr>
            <a:xfrm>
              <a:off x="14354508" y="12752860"/>
              <a:ext cx="9800227" cy="2992053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925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b="1" kern="0" dirty="0"/>
                <a:t>512 Walk/Eval Pt</a:t>
              </a:r>
            </a:p>
            <a:p>
              <a:pPr algn="ctr"/>
              <a:r>
                <a:rPr lang="en-US" b="1" kern="0" dirty="0"/>
                <a:t>180s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345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27BE34-8CD5-69AF-CF82-A53D4E88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995" y="3456877"/>
            <a:ext cx="22681880" cy="6639708"/>
          </a:xfrm>
        </p:spPr>
        <p:txBody>
          <a:bodyPr>
            <a:normAutofit/>
          </a:bodyPr>
          <a:lstStyle/>
          <a:p>
            <a:r>
              <a:rPr lang="en-US" sz="13900" dirty="0"/>
              <a:t>Method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F80834-5CB7-5441-5F3B-DB6942A638A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11806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12585-44F8-EA2A-EBB1-D747C688C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A30F7-2C41-E18D-9AC1-DDB39FE70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72" name="WoS">
            <a:extLst>
              <a:ext uri="{FF2B5EF4-FFF2-40B4-BE49-F238E27FC236}">
                <a16:creationId xmlns:a16="http://schemas.microsoft.com/office/drawing/2014/main" id="{2347D81B-D0E8-3DFC-43D3-CE993A6CA418}"/>
              </a:ext>
            </a:extLst>
          </p:cNvPr>
          <p:cNvGrpSpPr/>
          <p:nvPr/>
        </p:nvGrpSpPr>
        <p:grpSpPr>
          <a:xfrm>
            <a:off x="6728059" y="1594120"/>
            <a:ext cx="11404330" cy="11404330"/>
            <a:chOff x="631571" y="1012506"/>
            <a:chExt cx="4831080" cy="4831080"/>
          </a:xfrm>
        </p:grpSpPr>
        <p:sp>
          <p:nvSpPr>
            <p:cNvPr id="80" name="Alignment 1" hidden="1">
              <a:extLst>
                <a:ext uri="{FF2B5EF4-FFF2-40B4-BE49-F238E27FC236}">
                  <a16:creationId xmlns:a16="http://schemas.microsoft.com/office/drawing/2014/main" id="{B5AEFE06-4FAA-9597-4A65-E4D69E9C8AD0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81" name="Graphic 13">
              <a:extLst>
                <a:ext uri="{FF2B5EF4-FFF2-40B4-BE49-F238E27FC236}">
                  <a16:creationId xmlns:a16="http://schemas.microsoft.com/office/drawing/2014/main" id="{6F93781E-CF42-4192-CA8C-6A4CAB480D81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2" name="Domain 1">
                <a:extLst>
                  <a:ext uri="{FF2B5EF4-FFF2-40B4-BE49-F238E27FC236}">
                    <a16:creationId xmlns:a16="http://schemas.microsoft.com/office/drawing/2014/main" id="{8CFA219A-6D3D-35EB-8BA5-606BABFE09F8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83" name="Boundary 1">
                <a:extLst>
                  <a:ext uri="{FF2B5EF4-FFF2-40B4-BE49-F238E27FC236}">
                    <a16:creationId xmlns:a16="http://schemas.microsoft.com/office/drawing/2014/main" id="{5BB62188-B3D7-F75C-EF50-F0ACA2C6ECF9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73" name="Walk1 1">
            <a:extLst>
              <a:ext uri="{FF2B5EF4-FFF2-40B4-BE49-F238E27FC236}">
                <a16:creationId xmlns:a16="http://schemas.microsoft.com/office/drawing/2014/main" id="{7FF4FDCD-37D9-ECB0-CDA2-3754E9C3664E}"/>
              </a:ext>
            </a:extLst>
          </p:cNvPr>
          <p:cNvSpPr/>
          <p:nvPr/>
        </p:nvSpPr>
        <p:spPr>
          <a:xfrm>
            <a:off x="11145802" y="5180230"/>
            <a:ext cx="6671446" cy="667144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74" name="EvalPt1">
            <a:extLst>
              <a:ext uri="{FF2B5EF4-FFF2-40B4-BE49-F238E27FC236}">
                <a16:creationId xmlns:a16="http://schemas.microsoft.com/office/drawing/2014/main" id="{68AE8890-CBED-A3F0-FB5B-2F97EF0CB8FC}"/>
              </a:ext>
            </a:extLst>
          </p:cNvPr>
          <p:cNvSpPr/>
          <p:nvPr/>
        </p:nvSpPr>
        <p:spPr>
          <a:xfrm>
            <a:off x="14406661" y="8441088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987CE4-DB69-6352-6BC2-7EC4C4479425}"/>
              </a:ext>
            </a:extLst>
          </p:cNvPr>
          <p:cNvSpPr/>
          <p:nvPr/>
        </p:nvSpPr>
        <p:spPr>
          <a:xfrm>
            <a:off x="14337845" y="8330664"/>
            <a:ext cx="287357" cy="287357"/>
          </a:xfrm>
          <a:prstGeom prst="rect">
            <a:avLst/>
          </a:prstGeom>
          <a:solidFill>
            <a:schemeClr val="accent6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33C6E17-5369-2990-9954-7B9A1A70F452}"/>
              </a:ext>
            </a:extLst>
          </p:cNvPr>
          <p:cNvSpPr/>
          <p:nvPr/>
        </p:nvSpPr>
        <p:spPr>
          <a:xfrm>
            <a:off x="14343863" y="8330663"/>
            <a:ext cx="287357" cy="28735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B415739-4BDD-DD83-1764-5B13E257AEF0}"/>
              </a:ext>
            </a:extLst>
          </p:cNvPr>
          <p:cNvSpPr/>
          <p:nvPr/>
        </p:nvSpPr>
        <p:spPr>
          <a:xfrm>
            <a:off x="14343276" y="8325941"/>
            <a:ext cx="287357" cy="287357"/>
          </a:xfrm>
          <a:prstGeom prst="rect">
            <a:avLst/>
          </a:prstGeom>
          <a:solidFill>
            <a:schemeClr val="accent6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07E6F25-C145-5D27-6193-FF9AAA7257E4}"/>
              </a:ext>
            </a:extLst>
          </p:cNvPr>
          <p:cNvSpPr/>
          <p:nvPr/>
        </p:nvSpPr>
        <p:spPr>
          <a:xfrm>
            <a:off x="14337845" y="8321218"/>
            <a:ext cx="287357" cy="287357"/>
          </a:xfrm>
          <a:prstGeom prst="rect">
            <a:avLst/>
          </a:prstGeom>
          <a:solidFill>
            <a:schemeClr val="accent2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FAA16B1-4147-14F5-147C-1DE4798CDC72}"/>
              </a:ext>
            </a:extLst>
          </p:cNvPr>
          <p:cNvSpPr/>
          <p:nvPr/>
        </p:nvSpPr>
        <p:spPr>
          <a:xfrm>
            <a:off x="11145797" y="5180226"/>
            <a:ext cx="6671452" cy="6671452"/>
          </a:xfrm>
          <a:prstGeom prst="ellipse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125EE94-1C9A-AA31-3409-C20A1BA931FD}"/>
              </a:ext>
            </a:extLst>
          </p:cNvPr>
          <p:cNvSpPr txBox="1">
            <a:spLocks/>
          </p:cNvSpPr>
          <p:nvPr/>
        </p:nvSpPr>
        <p:spPr>
          <a:xfrm>
            <a:off x="956268" y="281511"/>
            <a:ext cx="24951731" cy="18923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8000" kern="0" dirty="0"/>
              <a:t>Harmonic series expansion [Booth 1981, 1982]</a:t>
            </a:r>
          </a:p>
        </p:txBody>
      </p:sp>
    </p:spTree>
    <p:extLst>
      <p:ext uri="{BB962C8B-B14F-4D97-AF65-F5344CB8AC3E}">
        <p14:creationId xmlns:p14="http://schemas.microsoft.com/office/powerpoint/2010/main" val="4530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49" grpId="0" animBg="1"/>
      <p:bldP spid="56" grpId="0" animBg="1"/>
      <p:bldP spid="62" grpId="0" animBg="1"/>
      <p:bldP spid="65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ood in an oven&#10;&#10;AI-generated content may be incorrect.">
            <a:extLst>
              <a:ext uri="{FF2B5EF4-FFF2-40B4-BE49-F238E27FC236}">
                <a16:creationId xmlns:a16="http://schemas.microsoft.com/office/drawing/2014/main" id="{F254C1DE-6BD9-99A6-3246-4582201D8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0"/>
            <a:ext cx="24383998" cy="13716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1384263-CF8F-3C5B-8242-AD7307144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2E35EB3-1545-A1E9-2B8F-F42F86A6591A}"/>
              </a:ext>
            </a:extLst>
          </p:cNvPr>
          <p:cNvSpPr txBox="1">
            <a:spLocks/>
          </p:cNvSpPr>
          <p:nvPr/>
        </p:nvSpPr>
        <p:spPr>
          <a:xfrm>
            <a:off x="337309" y="11085887"/>
            <a:ext cx="11664206" cy="234444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13200" b="1" kern="0" dirty="0">
                <a:solidFill>
                  <a:schemeClr val="bg1">
                    <a:lumMod val="95000"/>
                  </a:schemeClr>
                </a:solidFill>
                <a:latin typeface="Viner Hand ITC" panose="03070502030502020203" pitchFamily="66" charset="0"/>
              </a:rPr>
              <a:t>Rendering</a:t>
            </a:r>
          </a:p>
        </p:txBody>
      </p:sp>
    </p:spTree>
    <p:extLst>
      <p:ext uri="{BB962C8B-B14F-4D97-AF65-F5344CB8AC3E}">
        <p14:creationId xmlns:p14="http://schemas.microsoft.com/office/powerpoint/2010/main" val="8689374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8DC90-2912-19A4-CA3B-5CA7A7D47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2B62AB-3CA3-42E1-97AA-52108A0220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" b="1414"/>
          <a:stretch/>
        </p:blipFill>
        <p:spPr>
          <a:xfrm>
            <a:off x="0" y="2159804"/>
            <a:ext cx="24384000" cy="105134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093259-2037-BCC2-D19A-2DC45A6EB0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E995A4F-F865-7FB8-0BB8-99BD994C04BE}"/>
              </a:ext>
            </a:extLst>
          </p:cNvPr>
          <p:cNvSpPr/>
          <p:nvPr/>
        </p:nvSpPr>
        <p:spPr>
          <a:xfrm>
            <a:off x="1716422" y="7298005"/>
            <a:ext cx="2541058" cy="825426"/>
          </a:xfrm>
          <a:prstGeom prst="ellipse">
            <a:avLst/>
          </a:prstGeom>
          <a:solidFill>
            <a:schemeClr val="tx2">
              <a:lumMod val="40000"/>
              <a:lumOff val="60000"/>
              <a:alpha val="0"/>
            </a:schemeClr>
          </a:solidFill>
          <a:ln w="889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048D84-4E1A-B93B-059E-E56836D110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57" y="7206588"/>
            <a:ext cx="596246" cy="419891"/>
          </a:xfrm>
          <a:prstGeom prst="rect">
            <a:avLst/>
          </a:prstGeom>
          <a:ln w="28575"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BA44381-D820-EB66-46B8-80946B0F88DC}"/>
              </a:ext>
            </a:extLst>
          </p:cNvPr>
          <p:cNvSpPr/>
          <p:nvPr/>
        </p:nvSpPr>
        <p:spPr>
          <a:xfrm>
            <a:off x="5766424" y="6924233"/>
            <a:ext cx="1995112" cy="984600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5B580F6-29D1-2545-F1DF-4AE31AC42B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" b="1414"/>
          <a:stretch/>
        </p:blipFill>
        <p:spPr>
          <a:xfrm>
            <a:off x="0" y="2157984"/>
            <a:ext cx="24384000" cy="105134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7F6A10-2962-D0EF-19CC-F0E284854EE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337" y="4635531"/>
            <a:ext cx="575251" cy="411493"/>
          </a:xfrm>
          <a:prstGeom prst="rect">
            <a:avLst/>
          </a:prstGeom>
          <a:ln w="28575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3BF583-93FB-3B73-C7F4-4A602AF3265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337" y="9177051"/>
            <a:ext cx="499670" cy="587847"/>
          </a:xfrm>
          <a:prstGeom prst="rect">
            <a:avLst/>
          </a:prstGeom>
          <a:ln w="28575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F781C0-FF9A-1F76-245F-F2504176340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4261" y="4635531"/>
            <a:ext cx="592046" cy="411493"/>
          </a:xfrm>
          <a:prstGeom prst="rect">
            <a:avLst/>
          </a:prstGeom>
          <a:ln w="285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0A6460-C480-7780-3029-B7CCA548D1B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051" y="9177051"/>
            <a:ext cx="516466" cy="587847"/>
          </a:xfrm>
          <a:prstGeom prst="rect">
            <a:avLst/>
          </a:prstGeom>
          <a:ln w="28575">
            <a:noFill/>
          </a:ln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80FC1B-718E-C8DC-8B05-4630BD004510}"/>
              </a:ext>
            </a:extLst>
          </p:cNvPr>
          <p:cNvSpPr/>
          <p:nvPr/>
        </p:nvSpPr>
        <p:spPr>
          <a:xfrm>
            <a:off x="12721391" y="3345343"/>
            <a:ext cx="2856066" cy="4146319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41266C3-489C-D494-900C-EF177DC69EFE}"/>
              </a:ext>
            </a:extLst>
          </p:cNvPr>
          <p:cNvSpPr/>
          <p:nvPr/>
        </p:nvSpPr>
        <p:spPr>
          <a:xfrm>
            <a:off x="12663382" y="7908833"/>
            <a:ext cx="2856066" cy="4146319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77062B-6A7C-2366-F4A0-5170740F287F}"/>
              </a:ext>
            </a:extLst>
          </p:cNvPr>
          <p:cNvSpPr/>
          <p:nvPr/>
        </p:nvSpPr>
        <p:spPr>
          <a:xfrm>
            <a:off x="20084142" y="3383553"/>
            <a:ext cx="2856066" cy="4146319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E04AF7-4872-C1C0-8E5A-A7D8C393DF5C}"/>
              </a:ext>
            </a:extLst>
          </p:cNvPr>
          <p:cNvSpPr/>
          <p:nvPr/>
        </p:nvSpPr>
        <p:spPr>
          <a:xfrm>
            <a:off x="20084142" y="7908832"/>
            <a:ext cx="2856066" cy="4146319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6FCCC7C-CCC0-C4C3-BEDE-C7FA1AB269FD}"/>
              </a:ext>
            </a:extLst>
          </p:cNvPr>
          <p:cNvSpPr/>
          <p:nvPr/>
        </p:nvSpPr>
        <p:spPr>
          <a:xfrm>
            <a:off x="10395284" y="4363453"/>
            <a:ext cx="1267327" cy="930442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A1EAE6D-792F-53C7-BE2E-F7ECE15D440C}"/>
              </a:ext>
            </a:extLst>
          </p:cNvPr>
          <p:cNvSpPr/>
          <p:nvPr/>
        </p:nvSpPr>
        <p:spPr>
          <a:xfrm>
            <a:off x="10339508" y="9005753"/>
            <a:ext cx="1267327" cy="930442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004DB9A-01CC-2C64-6A6C-97F20D56A273}"/>
              </a:ext>
            </a:extLst>
          </p:cNvPr>
          <p:cNvSpPr/>
          <p:nvPr/>
        </p:nvSpPr>
        <p:spPr>
          <a:xfrm>
            <a:off x="17746620" y="4363453"/>
            <a:ext cx="1267327" cy="930442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B079AED-74E7-B770-83AB-7756E8065742}"/>
              </a:ext>
            </a:extLst>
          </p:cNvPr>
          <p:cNvSpPr/>
          <p:nvPr/>
        </p:nvSpPr>
        <p:spPr>
          <a:xfrm>
            <a:off x="17746620" y="8976065"/>
            <a:ext cx="1267327" cy="930442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25" name="Picture 24" hidden="1">
            <a:extLst>
              <a:ext uri="{FF2B5EF4-FFF2-40B4-BE49-F238E27FC236}">
                <a16:creationId xmlns:a16="http://schemas.microsoft.com/office/drawing/2014/main" id="{D943410C-4DA2-A3C8-7DE0-78F82554F69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42" y="10654203"/>
            <a:ext cx="11270244" cy="2018151"/>
          </a:xfrm>
          <a:prstGeom prst="rect">
            <a:avLst/>
          </a:prstGeom>
        </p:spPr>
      </p:pic>
      <p:sp>
        <p:nvSpPr>
          <p:cNvPr id="22" name="Title 3">
            <a:extLst>
              <a:ext uri="{FF2B5EF4-FFF2-40B4-BE49-F238E27FC236}">
                <a16:creationId xmlns:a16="http://schemas.microsoft.com/office/drawing/2014/main" id="{469C6C6C-19F3-04C4-324B-0ADF733E55DC}"/>
              </a:ext>
            </a:extLst>
          </p:cNvPr>
          <p:cNvSpPr txBox="1">
            <a:spLocks/>
          </p:cNvSpPr>
          <p:nvPr/>
        </p:nvSpPr>
        <p:spPr>
          <a:xfrm>
            <a:off x="956268" y="281511"/>
            <a:ext cx="24951731" cy="18923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8000" kern="0" dirty="0"/>
              <a:t>Harmonic series expansion [Booth 1981, 1982]</a:t>
            </a:r>
          </a:p>
        </p:txBody>
      </p:sp>
    </p:spTree>
    <p:extLst>
      <p:ext uri="{BB962C8B-B14F-4D97-AF65-F5344CB8AC3E}">
        <p14:creationId xmlns:p14="http://schemas.microsoft.com/office/powerpoint/2010/main" val="1489687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FDDC8-C566-7A20-BF30-42E0D1C54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676562-E986-1BC4-DBA7-4AF944295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8" r="64462" b="29433"/>
          <a:stretch>
            <a:fillRect/>
          </a:stretch>
        </p:blipFill>
        <p:spPr>
          <a:xfrm>
            <a:off x="0" y="2173812"/>
            <a:ext cx="18638517" cy="1032298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CB3626-BBF7-4097-638E-05FDBB8B35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AC9BDA0-47D5-6AD0-BD1A-107DE1D10BF0}"/>
              </a:ext>
            </a:extLst>
          </p:cNvPr>
          <p:cNvSpPr/>
          <p:nvPr/>
        </p:nvSpPr>
        <p:spPr>
          <a:xfrm>
            <a:off x="1716422" y="7298005"/>
            <a:ext cx="2541058" cy="825426"/>
          </a:xfrm>
          <a:prstGeom prst="ellipse">
            <a:avLst/>
          </a:prstGeom>
          <a:solidFill>
            <a:schemeClr val="tx2">
              <a:lumMod val="40000"/>
              <a:lumOff val="60000"/>
              <a:alpha val="0"/>
            </a:schemeClr>
          </a:solidFill>
          <a:ln w="889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0C09FB-9B11-927E-74F5-335DE098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7671" y="7247004"/>
            <a:ext cx="814334" cy="88301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3B644E41-DF1E-C44D-716D-B8B713E73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61848" y="11558230"/>
            <a:ext cx="9112678" cy="1273283"/>
          </a:xfrm>
        </p:spPr>
        <p:txBody>
          <a:bodyPr/>
          <a:lstStyle/>
          <a:p>
            <a:r>
              <a:rPr lang="en-US" b="1" dirty="0">
                <a:solidFill>
                  <a:srgbClr val="008829"/>
                </a:solidFill>
              </a:rPr>
              <a:t>Mean Value Property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B12FF1A-8A23-CE4F-00E2-3F49BDE84C6F}"/>
              </a:ext>
            </a:extLst>
          </p:cNvPr>
          <p:cNvSpPr/>
          <p:nvPr/>
        </p:nvSpPr>
        <p:spPr>
          <a:xfrm>
            <a:off x="11146318" y="10132655"/>
            <a:ext cx="6772714" cy="1273282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9F998D14-7D47-A5CF-C6A2-486ADDB5FCEF}"/>
              </a:ext>
            </a:extLst>
          </p:cNvPr>
          <p:cNvSpPr txBox="1">
            <a:spLocks/>
          </p:cNvSpPr>
          <p:nvPr/>
        </p:nvSpPr>
        <p:spPr>
          <a:xfrm>
            <a:off x="956268" y="281511"/>
            <a:ext cx="24951731" cy="18923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8000" kern="0" dirty="0"/>
              <a:t>Harmonic series expansion [Booth 1981, 1982]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F818AA-6460-BCD8-D030-D79D80AC2982}"/>
              </a:ext>
            </a:extLst>
          </p:cNvPr>
          <p:cNvGrpSpPr/>
          <p:nvPr/>
        </p:nvGrpSpPr>
        <p:grpSpPr>
          <a:xfrm>
            <a:off x="14400388" y="6721442"/>
            <a:ext cx="273116" cy="796958"/>
            <a:chOff x="14400388" y="6721442"/>
            <a:chExt cx="273116" cy="796958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24234DE-E18E-88AE-FA39-45AF1A2EA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536946" y="6933352"/>
              <a:ext cx="0" cy="585048"/>
            </a:xfrm>
            <a:prstGeom prst="straightConnector1">
              <a:avLst/>
            </a:prstGeom>
            <a:ln w="34925">
              <a:solidFill>
                <a:schemeClr val="bg2">
                  <a:lumMod val="50000"/>
                </a:schemeClr>
              </a:solidFill>
              <a:prstDash val="sysDash"/>
              <a:tailEnd type="non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EvalPt1">
              <a:extLst>
                <a:ext uri="{FF2B5EF4-FFF2-40B4-BE49-F238E27FC236}">
                  <a16:creationId xmlns:a16="http://schemas.microsoft.com/office/drawing/2014/main" id="{C69058C5-939A-E214-3D37-250B31E40794}"/>
                </a:ext>
              </a:extLst>
            </p:cNvPr>
            <p:cNvSpPr/>
            <p:nvPr/>
          </p:nvSpPr>
          <p:spPr>
            <a:xfrm flipH="1" flipV="1">
              <a:off x="14400388" y="6721442"/>
              <a:ext cx="273116" cy="273116"/>
            </a:xfrm>
            <a:prstGeom prst="ellipse">
              <a:avLst/>
            </a:prstGeom>
            <a:solidFill>
              <a:srgbClr val="B4E5A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>
                <a:solidFill>
                  <a:srgbClr val="B4E5A2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D6898C2-03D6-656C-27CD-982558B5390A}"/>
              </a:ext>
            </a:extLst>
          </p:cNvPr>
          <p:cNvGrpSpPr/>
          <p:nvPr/>
        </p:nvGrpSpPr>
        <p:grpSpPr>
          <a:xfrm>
            <a:off x="6390565" y="6729463"/>
            <a:ext cx="273116" cy="796958"/>
            <a:chOff x="6390565" y="6729463"/>
            <a:chExt cx="273116" cy="796958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D6624D1-E7A8-A7C0-F698-2A19CEC0F9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27123" y="6941373"/>
              <a:ext cx="0" cy="585048"/>
            </a:xfrm>
            <a:prstGeom prst="straightConnector1">
              <a:avLst/>
            </a:prstGeom>
            <a:ln w="34925">
              <a:solidFill>
                <a:schemeClr val="bg2">
                  <a:lumMod val="50000"/>
                </a:schemeClr>
              </a:solidFill>
              <a:prstDash val="sysDash"/>
              <a:tailEnd type="non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valPt1">
              <a:extLst>
                <a:ext uri="{FF2B5EF4-FFF2-40B4-BE49-F238E27FC236}">
                  <a16:creationId xmlns:a16="http://schemas.microsoft.com/office/drawing/2014/main" id="{D61D136E-6E1B-3F13-D791-7418932C11DD}"/>
                </a:ext>
              </a:extLst>
            </p:cNvPr>
            <p:cNvSpPr/>
            <p:nvPr/>
          </p:nvSpPr>
          <p:spPr>
            <a:xfrm flipH="1" flipV="1">
              <a:off x="6390565" y="6729463"/>
              <a:ext cx="273116" cy="273116"/>
            </a:xfrm>
            <a:prstGeom prst="ellipse">
              <a:avLst/>
            </a:prstGeom>
            <a:solidFill>
              <a:srgbClr val="B4E5A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>
                <a:solidFill>
                  <a:srgbClr val="B4E5A2"/>
                </a:solidFill>
              </a:endParaRPr>
            </a:p>
          </p:txBody>
        </p:sp>
      </p:grpSp>
      <p:sp>
        <p:nvSpPr>
          <p:cNvPr id="17" name="EvalPt1">
            <a:extLst>
              <a:ext uri="{FF2B5EF4-FFF2-40B4-BE49-F238E27FC236}">
                <a16:creationId xmlns:a16="http://schemas.microsoft.com/office/drawing/2014/main" id="{DFD92CF8-9405-04C0-3822-36A64E637A3A}"/>
              </a:ext>
            </a:extLst>
          </p:cNvPr>
          <p:cNvSpPr/>
          <p:nvPr/>
        </p:nvSpPr>
        <p:spPr>
          <a:xfrm flipH="1" flipV="1">
            <a:off x="6390565" y="7465215"/>
            <a:ext cx="273116" cy="273116"/>
          </a:xfrm>
          <a:prstGeom prst="ellipse">
            <a:avLst/>
          </a:prstGeom>
          <a:solidFill>
            <a:schemeClr val="tx1"/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>
              <a:solidFill>
                <a:srgbClr val="B4E5A2"/>
              </a:solidFill>
            </a:endParaRPr>
          </a:p>
        </p:txBody>
      </p:sp>
      <p:grpSp>
        <p:nvGrpSpPr>
          <p:cNvPr id="33" name="Graphic 23">
            <a:extLst>
              <a:ext uri="{FF2B5EF4-FFF2-40B4-BE49-F238E27FC236}">
                <a16:creationId xmlns:a16="http://schemas.microsoft.com/office/drawing/2014/main" id="{D0BF5F74-AAB1-3FE3-E116-4DE1062F0D8A}"/>
              </a:ext>
            </a:extLst>
          </p:cNvPr>
          <p:cNvGrpSpPr/>
          <p:nvPr/>
        </p:nvGrpSpPr>
        <p:grpSpPr>
          <a:xfrm>
            <a:off x="11717823" y="3293728"/>
            <a:ext cx="5618221" cy="6612828"/>
            <a:chOff x="11717823" y="3293728"/>
            <a:chExt cx="5618221" cy="6612828"/>
          </a:xfrm>
          <a:solidFill>
            <a:srgbClr val="FFFFFF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1068BC6-6717-3456-5D44-6F039DFD6D3A}"/>
                </a:ext>
              </a:extLst>
            </p:cNvPr>
            <p:cNvSpPr/>
            <p:nvPr/>
          </p:nvSpPr>
          <p:spPr>
            <a:xfrm>
              <a:off x="14231602" y="6617756"/>
              <a:ext cx="244037" cy="244038"/>
            </a:xfrm>
            <a:custGeom>
              <a:avLst/>
              <a:gdLst>
                <a:gd name="csX0" fmla="*/ 122019 w 244037"/>
                <a:gd name="csY0" fmla="*/ 244038 h 244038"/>
                <a:gd name="csX1" fmla="*/ 208310 w 244037"/>
                <a:gd name="csY1" fmla="*/ 208283 h 244038"/>
                <a:gd name="csX2" fmla="*/ 244038 w 244037"/>
                <a:gd name="csY2" fmla="*/ 122019 h 244038"/>
                <a:gd name="csX3" fmla="*/ 208310 w 244037"/>
                <a:gd name="csY3" fmla="*/ 35729 h 244038"/>
                <a:gd name="csX4" fmla="*/ 122019 w 244037"/>
                <a:gd name="csY4" fmla="*/ 0 h 244038"/>
                <a:gd name="csX5" fmla="*/ 35755 w 244037"/>
                <a:gd name="csY5" fmla="*/ 35729 h 244038"/>
                <a:gd name="csX6" fmla="*/ 0 w 244037"/>
                <a:gd name="csY6" fmla="*/ 122019 h 244038"/>
                <a:gd name="csX7" fmla="*/ 35755 w 244037"/>
                <a:gd name="csY7" fmla="*/ 208283 h 244038"/>
                <a:gd name="csX8" fmla="*/ 122019 w 244037"/>
                <a:gd name="csY8" fmla="*/ 244038 h 2440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37" h="244038">
                  <a:moveTo>
                    <a:pt x="122019" y="244038"/>
                  </a:moveTo>
                  <a:cubicBezTo>
                    <a:pt x="154372" y="244038"/>
                    <a:pt x="185421" y="231172"/>
                    <a:pt x="208310" y="208283"/>
                  </a:cubicBezTo>
                  <a:cubicBezTo>
                    <a:pt x="231172" y="185421"/>
                    <a:pt x="244038" y="154372"/>
                    <a:pt x="244038" y="122019"/>
                  </a:cubicBezTo>
                  <a:cubicBezTo>
                    <a:pt x="244038" y="89667"/>
                    <a:pt x="231172" y="58617"/>
                    <a:pt x="208310" y="35729"/>
                  </a:cubicBezTo>
                  <a:cubicBezTo>
                    <a:pt x="185421" y="12867"/>
                    <a:pt x="154372" y="0"/>
                    <a:pt x="122019" y="0"/>
                  </a:cubicBezTo>
                  <a:cubicBezTo>
                    <a:pt x="89667" y="0"/>
                    <a:pt x="58617" y="12867"/>
                    <a:pt x="35755" y="35729"/>
                  </a:cubicBezTo>
                  <a:cubicBezTo>
                    <a:pt x="12866" y="58617"/>
                    <a:pt x="0" y="89667"/>
                    <a:pt x="0" y="122019"/>
                  </a:cubicBezTo>
                  <a:cubicBezTo>
                    <a:pt x="0" y="154372"/>
                    <a:pt x="12866" y="185421"/>
                    <a:pt x="35755" y="208283"/>
                  </a:cubicBezTo>
                  <a:cubicBezTo>
                    <a:pt x="58617" y="231172"/>
                    <a:pt x="89667" y="244038"/>
                    <a:pt x="122019" y="244038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513379-A09C-573D-E2E9-321D43AEA617}"/>
                </a:ext>
              </a:extLst>
            </p:cNvPr>
            <p:cNvSpPr/>
            <p:nvPr/>
          </p:nvSpPr>
          <p:spPr>
            <a:xfrm>
              <a:off x="14231602" y="6617756"/>
              <a:ext cx="244037" cy="244038"/>
            </a:xfrm>
            <a:custGeom>
              <a:avLst/>
              <a:gdLst>
                <a:gd name="csX0" fmla="*/ 122019 w 244037"/>
                <a:gd name="csY0" fmla="*/ 244038 h 244038"/>
                <a:gd name="csX1" fmla="*/ 208310 w 244037"/>
                <a:gd name="csY1" fmla="*/ 208283 h 244038"/>
                <a:gd name="csX2" fmla="*/ 244038 w 244037"/>
                <a:gd name="csY2" fmla="*/ 122019 h 244038"/>
                <a:gd name="csX3" fmla="*/ 208310 w 244037"/>
                <a:gd name="csY3" fmla="*/ 35729 h 244038"/>
                <a:gd name="csX4" fmla="*/ 122019 w 244037"/>
                <a:gd name="csY4" fmla="*/ 0 h 244038"/>
                <a:gd name="csX5" fmla="*/ 35755 w 244037"/>
                <a:gd name="csY5" fmla="*/ 35729 h 244038"/>
                <a:gd name="csX6" fmla="*/ 0 w 244037"/>
                <a:gd name="csY6" fmla="*/ 122019 h 244038"/>
                <a:gd name="csX7" fmla="*/ 35755 w 244037"/>
                <a:gd name="csY7" fmla="*/ 208283 h 244038"/>
                <a:gd name="csX8" fmla="*/ 122019 w 244037"/>
                <a:gd name="csY8" fmla="*/ 244038 h 2440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37" h="244038">
                  <a:moveTo>
                    <a:pt x="122019" y="244038"/>
                  </a:moveTo>
                  <a:cubicBezTo>
                    <a:pt x="154372" y="244038"/>
                    <a:pt x="185421" y="231172"/>
                    <a:pt x="208310" y="208283"/>
                  </a:cubicBezTo>
                  <a:cubicBezTo>
                    <a:pt x="231172" y="185421"/>
                    <a:pt x="244038" y="154372"/>
                    <a:pt x="244038" y="122019"/>
                  </a:cubicBezTo>
                  <a:cubicBezTo>
                    <a:pt x="244038" y="89667"/>
                    <a:pt x="231172" y="58617"/>
                    <a:pt x="208310" y="35729"/>
                  </a:cubicBezTo>
                  <a:cubicBezTo>
                    <a:pt x="185421" y="12867"/>
                    <a:pt x="154372" y="0"/>
                    <a:pt x="122019" y="0"/>
                  </a:cubicBezTo>
                  <a:cubicBezTo>
                    <a:pt x="89667" y="0"/>
                    <a:pt x="58617" y="12867"/>
                    <a:pt x="35755" y="35729"/>
                  </a:cubicBezTo>
                  <a:cubicBezTo>
                    <a:pt x="12866" y="58617"/>
                    <a:pt x="0" y="89667"/>
                    <a:pt x="0" y="122019"/>
                  </a:cubicBezTo>
                  <a:cubicBezTo>
                    <a:pt x="0" y="154372"/>
                    <a:pt x="12866" y="185421"/>
                    <a:pt x="35755" y="208283"/>
                  </a:cubicBezTo>
                  <a:cubicBezTo>
                    <a:pt x="58617" y="231172"/>
                    <a:pt x="89667" y="244038"/>
                    <a:pt x="122019" y="244038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CAD14D3-4405-1DF0-42D7-9A16229048DE}"/>
                </a:ext>
              </a:extLst>
            </p:cNvPr>
            <p:cNvSpPr/>
            <p:nvPr/>
          </p:nvSpPr>
          <p:spPr>
            <a:xfrm>
              <a:off x="12581766" y="8363294"/>
              <a:ext cx="244011" cy="244011"/>
            </a:xfrm>
            <a:custGeom>
              <a:avLst/>
              <a:gdLst>
                <a:gd name="csX0" fmla="*/ 122019 w 244011"/>
                <a:gd name="csY0" fmla="*/ 244011 h 244011"/>
                <a:gd name="csX1" fmla="*/ 208283 w 244011"/>
                <a:gd name="csY1" fmla="*/ 208283 h 244011"/>
                <a:gd name="csX2" fmla="*/ 244012 w 244011"/>
                <a:gd name="csY2" fmla="*/ 121992 h 244011"/>
                <a:gd name="csX3" fmla="*/ 208283 w 244011"/>
                <a:gd name="csY3" fmla="*/ 35728 h 244011"/>
                <a:gd name="csX4" fmla="*/ 122019 w 244011"/>
                <a:gd name="csY4" fmla="*/ 0 h 244011"/>
                <a:gd name="csX5" fmla="*/ 35728 w 244011"/>
                <a:gd name="csY5" fmla="*/ 35728 h 244011"/>
                <a:gd name="csX6" fmla="*/ 0 w 244011"/>
                <a:gd name="csY6" fmla="*/ 121992 h 244011"/>
                <a:gd name="csX7" fmla="*/ 35728 w 244011"/>
                <a:gd name="csY7" fmla="*/ 208283 h 244011"/>
                <a:gd name="csX8" fmla="*/ 122019 w 244011"/>
                <a:gd name="csY8" fmla="*/ 244011 h 2440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11" h="244011">
                  <a:moveTo>
                    <a:pt x="122019" y="244011"/>
                  </a:moveTo>
                  <a:cubicBezTo>
                    <a:pt x="154371" y="244011"/>
                    <a:pt x="185395" y="231144"/>
                    <a:pt x="208283" y="208283"/>
                  </a:cubicBezTo>
                  <a:cubicBezTo>
                    <a:pt x="231172" y="185395"/>
                    <a:pt x="244012" y="154345"/>
                    <a:pt x="244012" y="121992"/>
                  </a:cubicBezTo>
                  <a:cubicBezTo>
                    <a:pt x="244012" y="89640"/>
                    <a:pt x="231172" y="58617"/>
                    <a:pt x="208283" y="35728"/>
                  </a:cubicBezTo>
                  <a:cubicBezTo>
                    <a:pt x="185395" y="12840"/>
                    <a:pt x="154371" y="0"/>
                    <a:pt x="122019" y="0"/>
                  </a:cubicBezTo>
                  <a:cubicBezTo>
                    <a:pt x="89667" y="0"/>
                    <a:pt x="58617" y="12840"/>
                    <a:pt x="35728" y="35728"/>
                  </a:cubicBezTo>
                  <a:cubicBezTo>
                    <a:pt x="12866" y="58617"/>
                    <a:pt x="0" y="89640"/>
                    <a:pt x="0" y="121992"/>
                  </a:cubicBezTo>
                  <a:cubicBezTo>
                    <a:pt x="0" y="154345"/>
                    <a:pt x="12866" y="185395"/>
                    <a:pt x="35728" y="208283"/>
                  </a:cubicBezTo>
                  <a:cubicBezTo>
                    <a:pt x="58617" y="231144"/>
                    <a:pt x="89667" y="244011"/>
                    <a:pt x="122019" y="244011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52946A1-996D-4DBD-7FE1-53006C60997D}"/>
                </a:ext>
              </a:extLst>
            </p:cNvPr>
            <p:cNvSpPr/>
            <p:nvPr/>
          </p:nvSpPr>
          <p:spPr>
            <a:xfrm>
              <a:off x="16001489" y="3293728"/>
              <a:ext cx="244011" cy="244019"/>
            </a:xfrm>
            <a:custGeom>
              <a:avLst/>
              <a:gdLst>
                <a:gd name="csX0" fmla="*/ 121993 w 244011"/>
                <a:gd name="csY0" fmla="*/ 244020 h 244019"/>
                <a:gd name="csX1" fmla="*/ 208284 w 244011"/>
                <a:gd name="csY1" fmla="*/ 208283 h 244019"/>
                <a:gd name="csX2" fmla="*/ 244012 w 244011"/>
                <a:gd name="csY2" fmla="*/ 122008 h 244019"/>
                <a:gd name="csX3" fmla="*/ 208284 w 244011"/>
                <a:gd name="csY3" fmla="*/ 35734 h 244019"/>
                <a:gd name="csX4" fmla="*/ 121993 w 244011"/>
                <a:gd name="csY4" fmla="*/ 0 h 244019"/>
                <a:gd name="csX5" fmla="*/ 35729 w 244011"/>
                <a:gd name="csY5" fmla="*/ 35734 h 244019"/>
                <a:gd name="csX6" fmla="*/ 0 w 244011"/>
                <a:gd name="csY6" fmla="*/ 122008 h 244019"/>
                <a:gd name="csX7" fmla="*/ 35729 w 244011"/>
                <a:gd name="csY7" fmla="*/ 208283 h 244019"/>
                <a:gd name="csX8" fmla="*/ 121993 w 244011"/>
                <a:gd name="csY8" fmla="*/ 244020 h 24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11" h="244019">
                  <a:moveTo>
                    <a:pt x="121993" y="244020"/>
                  </a:moveTo>
                  <a:cubicBezTo>
                    <a:pt x="154372" y="244020"/>
                    <a:pt x="185395" y="231164"/>
                    <a:pt x="208284" y="208283"/>
                  </a:cubicBezTo>
                  <a:cubicBezTo>
                    <a:pt x="231145" y="185402"/>
                    <a:pt x="244012" y="154366"/>
                    <a:pt x="244012" y="122008"/>
                  </a:cubicBezTo>
                  <a:cubicBezTo>
                    <a:pt x="244012" y="89651"/>
                    <a:pt x="231145" y="58614"/>
                    <a:pt x="208284" y="35734"/>
                  </a:cubicBezTo>
                  <a:cubicBezTo>
                    <a:pt x="185395" y="12856"/>
                    <a:pt x="154372" y="0"/>
                    <a:pt x="121993" y="0"/>
                  </a:cubicBezTo>
                  <a:cubicBezTo>
                    <a:pt x="89640" y="0"/>
                    <a:pt x="58617" y="12856"/>
                    <a:pt x="35729" y="35734"/>
                  </a:cubicBezTo>
                  <a:cubicBezTo>
                    <a:pt x="12840" y="58614"/>
                    <a:pt x="0" y="89651"/>
                    <a:pt x="0" y="122008"/>
                  </a:cubicBezTo>
                  <a:cubicBezTo>
                    <a:pt x="0" y="154366"/>
                    <a:pt x="12840" y="185402"/>
                    <a:pt x="35729" y="208283"/>
                  </a:cubicBezTo>
                  <a:cubicBezTo>
                    <a:pt x="58617" y="231164"/>
                    <a:pt x="89640" y="244020"/>
                    <a:pt x="121993" y="244020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F7BD2F4-A501-34DB-EE7D-7FAB0A173879}"/>
                </a:ext>
              </a:extLst>
            </p:cNvPr>
            <p:cNvSpPr/>
            <p:nvPr/>
          </p:nvSpPr>
          <p:spPr>
            <a:xfrm>
              <a:off x="11717823" y="7343942"/>
              <a:ext cx="244038" cy="244011"/>
            </a:xfrm>
            <a:custGeom>
              <a:avLst/>
              <a:gdLst>
                <a:gd name="csX0" fmla="*/ 122019 w 244038"/>
                <a:gd name="csY0" fmla="*/ 244012 h 244011"/>
                <a:gd name="csX1" fmla="*/ 208283 w 244038"/>
                <a:gd name="csY1" fmla="*/ 208283 h 244011"/>
                <a:gd name="csX2" fmla="*/ 244038 w 244038"/>
                <a:gd name="csY2" fmla="*/ 121993 h 244011"/>
                <a:gd name="csX3" fmla="*/ 208283 w 244038"/>
                <a:gd name="csY3" fmla="*/ 35729 h 244011"/>
                <a:gd name="csX4" fmla="*/ 122019 w 244038"/>
                <a:gd name="csY4" fmla="*/ 0 h 244011"/>
                <a:gd name="csX5" fmla="*/ 35755 w 244038"/>
                <a:gd name="csY5" fmla="*/ 35729 h 244011"/>
                <a:gd name="csX6" fmla="*/ 0 w 244038"/>
                <a:gd name="csY6" fmla="*/ 121993 h 244011"/>
                <a:gd name="csX7" fmla="*/ 35755 w 244038"/>
                <a:gd name="csY7" fmla="*/ 208283 h 244011"/>
                <a:gd name="csX8" fmla="*/ 122019 w 244038"/>
                <a:gd name="csY8" fmla="*/ 244012 h 2440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38" h="244011">
                  <a:moveTo>
                    <a:pt x="122019" y="244012"/>
                  </a:moveTo>
                  <a:cubicBezTo>
                    <a:pt x="154372" y="244012"/>
                    <a:pt x="185421" y="231145"/>
                    <a:pt x="208283" y="208283"/>
                  </a:cubicBezTo>
                  <a:cubicBezTo>
                    <a:pt x="231172" y="185395"/>
                    <a:pt x="244038" y="154372"/>
                    <a:pt x="244038" y="121993"/>
                  </a:cubicBezTo>
                  <a:cubicBezTo>
                    <a:pt x="244038" y="89640"/>
                    <a:pt x="231172" y="58617"/>
                    <a:pt x="208283" y="35729"/>
                  </a:cubicBezTo>
                  <a:cubicBezTo>
                    <a:pt x="185421" y="12840"/>
                    <a:pt x="154372" y="0"/>
                    <a:pt x="122019" y="0"/>
                  </a:cubicBezTo>
                  <a:cubicBezTo>
                    <a:pt x="89667" y="0"/>
                    <a:pt x="58617" y="12840"/>
                    <a:pt x="35755" y="35729"/>
                  </a:cubicBezTo>
                  <a:cubicBezTo>
                    <a:pt x="12867" y="58617"/>
                    <a:pt x="0" y="89640"/>
                    <a:pt x="0" y="121993"/>
                  </a:cubicBezTo>
                  <a:cubicBezTo>
                    <a:pt x="0" y="154372"/>
                    <a:pt x="12867" y="185395"/>
                    <a:pt x="35755" y="208283"/>
                  </a:cubicBezTo>
                  <a:cubicBezTo>
                    <a:pt x="58617" y="231145"/>
                    <a:pt x="89667" y="244012"/>
                    <a:pt x="122019" y="244012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73F9646-D95F-3A3D-8F5D-1E30D20A0C4F}"/>
                </a:ext>
              </a:extLst>
            </p:cNvPr>
            <p:cNvSpPr/>
            <p:nvPr/>
          </p:nvSpPr>
          <p:spPr>
            <a:xfrm>
              <a:off x="17092032" y="4020254"/>
              <a:ext cx="244011" cy="244022"/>
            </a:xfrm>
            <a:custGeom>
              <a:avLst/>
              <a:gdLst>
                <a:gd name="csX0" fmla="*/ 122019 w 244011"/>
                <a:gd name="csY0" fmla="*/ 244022 h 244022"/>
                <a:gd name="csX1" fmla="*/ 208283 w 244011"/>
                <a:gd name="csY1" fmla="*/ 208294 h 244022"/>
                <a:gd name="csX2" fmla="*/ 244012 w 244011"/>
                <a:gd name="csY2" fmla="*/ 122003 h 244022"/>
                <a:gd name="csX3" fmla="*/ 208283 w 244011"/>
                <a:gd name="csY3" fmla="*/ 35736 h 244022"/>
                <a:gd name="csX4" fmla="*/ 122019 w 244011"/>
                <a:gd name="csY4" fmla="*/ 0 h 244022"/>
                <a:gd name="csX5" fmla="*/ 35728 w 244011"/>
                <a:gd name="csY5" fmla="*/ 35736 h 244022"/>
                <a:gd name="csX6" fmla="*/ 0 w 244011"/>
                <a:gd name="csY6" fmla="*/ 122003 h 244022"/>
                <a:gd name="csX7" fmla="*/ 35728 w 244011"/>
                <a:gd name="csY7" fmla="*/ 208294 h 244022"/>
                <a:gd name="csX8" fmla="*/ 122019 w 244011"/>
                <a:gd name="csY8" fmla="*/ 244022 h 244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11" h="244022">
                  <a:moveTo>
                    <a:pt x="122019" y="244022"/>
                  </a:moveTo>
                  <a:cubicBezTo>
                    <a:pt x="154372" y="244022"/>
                    <a:pt x="185395" y="231156"/>
                    <a:pt x="208283" y="208294"/>
                  </a:cubicBezTo>
                  <a:cubicBezTo>
                    <a:pt x="231172" y="185405"/>
                    <a:pt x="244012" y="154356"/>
                    <a:pt x="244012" y="122003"/>
                  </a:cubicBezTo>
                  <a:cubicBezTo>
                    <a:pt x="244012" y="89651"/>
                    <a:pt x="231172" y="58617"/>
                    <a:pt x="208283" y="35736"/>
                  </a:cubicBezTo>
                  <a:cubicBezTo>
                    <a:pt x="185395" y="12856"/>
                    <a:pt x="154372" y="0"/>
                    <a:pt x="122019" y="0"/>
                  </a:cubicBezTo>
                  <a:cubicBezTo>
                    <a:pt x="89640" y="0"/>
                    <a:pt x="58617" y="12856"/>
                    <a:pt x="35728" y="35736"/>
                  </a:cubicBezTo>
                  <a:cubicBezTo>
                    <a:pt x="12867" y="58617"/>
                    <a:pt x="0" y="89651"/>
                    <a:pt x="0" y="122003"/>
                  </a:cubicBezTo>
                  <a:cubicBezTo>
                    <a:pt x="0" y="154356"/>
                    <a:pt x="12867" y="185405"/>
                    <a:pt x="35728" y="208294"/>
                  </a:cubicBezTo>
                  <a:cubicBezTo>
                    <a:pt x="58617" y="231156"/>
                    <a:pt x="89640" y="244022"/>
                    <a:pt x="122019" y="244022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7103820-0A8C-66B3-821B-1D0D5B809739}"/>
                </a:ext>
              </a:extLst>
            </p:cNvPr>
            <p:cNvSpPr/>
            <p:nvPr/>
          </p:nvSpPr>
          <p:spPr>
            <a:xfrm>
              <a:off x="16930110" y="8174337"/>
              <a:ext cx="244037" cy="244011"/>
            </a:xfrm>
            <a:custGeom>
              <a:avLst/>
              <a:gdLst>
                <a:gd name="csX0" fmla="*/ 122019 w 244037"/>
                <a:gd name="csY0" fmla="*/ 244012 h 244011"/>
                <a:gd name="csX1" fmla="*/ 208283 w 244037"/>
                <a:gd name="csY1" fmla="*/ 208283 h 244011"/>
                <a:gd name="csX2" fmla="*/ 244038 w 244037"/>
                <a:gd name="csY2" fmla="*/ 122019 h 244011"/>
                <a:gd name="csX3" fmla="*/ 208283 w 244037"/>
                <a:gd name="csY3" fmla="*/ 35729 h 244011"/>
                <a:gd name="csX4" fmla="*/ 122019 w 244037"/>
                <a:gd name="csY4" fmla="*/ 0 h 244011"/>
                <a:gd name="csX5" fmla="*/ 35755 w 244037"/>
                <a:gd name="csY5" fmla="*/ 35729 h 244011"/>
                <a:gd name="csX6" fmla="*/ 0 w 244037"/>
                <a:gd name="csY6" fmla="*/ 122019 h 244011"/>
                <a:gd name="csX7" fmla="*/ 35755 w 244037"/>
                <a:gd name="csY7" fmla="*/ 208283 h 244011"/>
                <a:gd name="csX8" fmla="*/ 122019 w 244037"/>
                <a:gd name="csY8" fmla="*/ 244012 h 2440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37" h="244011">
                  <a:moveTo>
                    <a:pt x="122019" y="244012"/>
                  </a:moveTo>
                  <a:cubicBezTo>
                    <a:pt x="154372" y="244012"/>
                    <a:pt x="185421" y="231172"/>
                    <a:pt x="208283" y="208283"/>
                  </a:cubicBezTo>
                  <a:cubicBezTo>
                    <a:pt x="231172" y="185395"/>
                    <a:pt x="244038" y="154371"/>
                    <a:pt x="244038" y="122019"/>
                  </a:cubicBezTo>
                  <a:cubicBezTo>
                    <a:pt x="244038" y="89667"/>
                    <a:pt x="231172" y="58617"/>
                    <a:pt x="208283" y="35729"/>
                  </a:cubicBezTo>
                  <a:cubicBezTo>
                    <a:pt x="185421" y="12867"/>
                    <a:pt x="154372" y="0"/>
                    <a:pt x="122019" y="0"/>
                  </a:cubicBezTo>
                  <a:cubicBezTo>
                    <a:pt x="89667" y="0"/>
                    <a:pt x="58617" y="12867"/>
                    <a:pt x="35755" y="35729"/>
                  </a:cubicBezTo>
                  <a:cubicBezTo>
                    <a:pt x="12867" y="58617"/>
                    <a:pt x="0" y="89667"/>
                    <a:pt x="0" y="122019"/>
                  </a:cubicBezTo>
                  <a:cubicBezTo>
                    <a:pt x="0" y="154371"/>
                    <a:pt x="12867" y="185395"/>
                    <a:pt x="35755" y="208283"/>
                  </a:cubicBezTo>
                  <a:cubicBezTo>
                    <a:pt x="58617" y="231172"/>
                    <a:pt x="89667" y="244012"/>
                    <a:pt x="122019" y="244012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4ED3290-6300-FA1C-8F95-91AAE0621BFA}"/>
                </a:ext>
              </a:extLst>
            </p:cNvPr>
            <p:cNvSpPr/>
            <p:nvPr/>
          </p:nvSpPr>
          <p:spPr>
            <a:xfrm>
              <a:off x="12107832" y="6665500"/>
              <a:ext cx="244011" cy="244011"/>
            </a:xfrm>
            <a:custGeom>
              <a:avLst/>
              <a:gdLst>
                <a:gd name="csX0" fmla="*/ 122019 w 244011"/>
                <a:gd name="csY0" fmla="*/ 244012 h 244011"/>
                <a:gd name="csX1" fmla="*/ 208283 w 244011"/>
                <a:gd name="csY1" fmla="*/ 208283 h 244011"/>
                <a:gd name="csX2" fmla="*/ 244012 w 244011"/>
                <a:gd name="csY2" fmla="*/ 122019 h 244011"/>
                <a:gd name="csX3" fmla="*/ 208283 w 244011"/>
                <a:gd name="csY3" fmla="*/ 35728 h 244011"/>
                <a:gd name="csX4" fmla="*/ 122019 w 244011"/>
                <a:gd name="csY4" fmla="*/ 0 h 244011"/>
                <a:gd name="csX5" fmla="*/ 35728 w 244011"/>
                <a:gd name="csY5" fmla="*/ 35728 h 244011"/>
                <a:gd name="csX6" fmla="*/ 0 w 244011"/>
                <a:gd name="csY6" fmla="*/ 122019 h 244011"/>
                <a:gd name="csX7" fmla="*/ 35728 w 244011"/>
                <a:gd name="csY7" fmla="*/ 208283 h 244011"/>
                <a:gd name="csX8" fmla="*/ 122019 w 244011"/>
                <a:gd name="csY8" fmla="*/ 244012 h 2440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11" h="244011">
                  <a:moveTo>
                    <a:pt x="122019" y="244012"/>
                  </a:moveTo>
                  <a:cubicBezTo>
                    <a:pt x="154371" y="244012"/>
                    <a:pt x="185395" y="231172"/>
                    <a:pt x="208283" y="208283"/>
                  </a:cubicBezTo>
                  <a:cubicBezTo>
                    <a:pt x="231172" y="185395"/>
                    <a:pt x="244012" y="154372"/>
                    <a:pt x="244012" y="122019"/>
                  </a:cubicBezTo>
                  <a:cubicBezTo>
                    <a:pt x="244012" y="89640"/>
                    <a:pt x="231172" y="58617"/>
                    <a:pt x="208283" y="35728"/>
                  </a:cubicBezTo>
                  <a:cubicBezTo>
                    <a:pt x="185395" y="12840"/>
                    <a:pt x="154371" y="0"/>
                    <a:pt x="122019" y="0"/>
                  </a:cubicBezTo>
                  <a:cubicBezTo>
                    <a:pt x="89640" y="0"/>
                    <a:pt x="58617" y="12840"/>
                    <a:pt x="35728" y="35728"/>
                  </a:cubicBezTo>
                  <a:cubicBezTo>
                    <a:pt x="12866" y="58617"/>
                    <a:pt x="0" y="89640"/>
                    <a:pt x="0" y="122019"/>
                  </a:cubicBezTo>
                  <a:cubicBezTo>
                    <a:pt x="0" y="154372"/>
                    <a:pt x="12866" y="185395"/>
                    <a:pt x="35728" y="208283"/>
                  </a:cubicBezTo>
                  <a:cubicBezTo>
                    <a:pt x="58617" y="231172"/>
                    <a:pt x="89640" y="244012"/>
                    <a:pt x="122019" y="244012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321E8C9-CAA2-810D-DD9B-215AF08CF647}"/>
                </a:ext>
              </a:extLst>
            </p:cNvPr>
            <p:cNvSpPr/>
            <p:nvPr/>
          </p:nvSpPr>
          <p:spPr>
            <a:xfrm>
              <a:off x="15586891" y="9662544"/>
              <a:ext cx="244037" cy="244011"/>
            </a:xfrm>
            <a:custGeom>
              <a:avLst/>
              <a:gdLst>
                <a:gd name="csX0" fmla="*/ 122019 w 244037"/>
                <a:gd name="csY0" fmla="*/ 244011 h 244011"/>
                <a:gd name="csX1" fmla="*/ 208283 w 244037"/>
                <a:gd name="csY1" fmla="*/ 208283 h 244011"/>
                <a:gd name="csX2" fmla="*/ 244038 w 244037"/>
                <a:gd name="csY2" fmla="*/ 122019 h 244011"/>
                <a:gd name="csX3" fmla="*/ 208283 w 244037"/>
                <a:gd name="csY3" fmla="*/ 35728 h 244011"/>
                <a:gd name="csX4" fmla="*/ 122019 w 244037"/>
                <a:gd name="csY4" fmla="*/ 0 h 244011"/>
                <a:gd name="csX5" fmla="*/ 35755 w 244037"/>
                <a:gd name="csY5" fmla="*/ 35728 h 244011"/>
                <a:gd name="csX6" fmla="*/ 0 w 244037"/>
                <a:gd name="csY6" fmla="*/ 122019 h 244011"/>
                <a:gd name="csX7" fmla="*/ 35755 w 244037"/>
                <a:gd name="csY7" fmla="*/ 208283 h 244011"/>
                <a:gd name="csX8" fmla="*/ 122019 w 244037"/>
                <a:gd name="csY8" fmla="*/ 244011 h 2440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37" h="244011">
                  <a:moveTo>
                    <a:pt x="122019" y="244011"/>
                  </a:moveTo>
                  <a:cubicBezTo>
                    <a:pt x="154371" y="244011"/>
                    <a:pt x="185420" y="231171"/>
                    <a:pt x="208283" y="208283"/>
                  </a:cubicBezTo>
                  <a:cubicBezTo>
                    <a:pt x="231171" y="185395"/>
                    <a:pt x="244038" y="154372"/>
                    <a:pt x="244038" y="122019"/>
                  </a:cubicBezTo>
                  <a:cubicBezTo>
                    <a:pt x="244038" y="89666"/>
                    <a:pt x="231171" y="58617"/>
                    <a:pt x="208283" y="35728"/>
                  </a:cubicBezTo>
                  <a:cubicBezTo>
                    <a:pt x="185420" y="12867"/>
                    <a:pt x="154371" y="0"/>
                    <a:pt x="122019" y="0"/>
                  </a:cubicBezTo>
                  <a:cubicBezTo>
                    <a:pt x="89666" y="0"/>
                    <a:pt x="58617" y="12867"/>
                    <a:pt x="35755" y="35728"/>
                  </a:cubicBezTo>
                  <a:cubicBezTo>
                    <a:pt x="12866" y="58617"/>
                    <a:pt x="0" y="89666"/>
                    <a:pt x="0" y="122019"/>
                  </a:cubicBezTo>
                  <a:cubicBezTo>
                    <a:pt x="0" y="154372"/>
                    <a:pt x="12866" y="185395"/>
                    <a:pt x="35755" y="208283"/>
                  </a:cubicBezTo>
                  <a:cubicBezTo>
                    <a:pt x="58617" y="231171"/>
                    <a:pt x="89666" y="244011"/>
                    <a:pt x="122019" y="244011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DE3C07A-7936-B559-6D93-A0C236FF0851}"/>
                </a:ext>
              </a:extLst>
            </p:cNvPr>
            <p:cNvSpPr/>
            <p:nvPr/>
          </p:nvSpPr>
          <p:spPr>
            <a:xfrm>
              <a:off x="13659840" y="7954915"/>
              <a:ext cx="244037" cy="244011"/>
            </a:xfrm>
            <a:custGeom>
              <a:avLst/>
              <a:gdLst>
                <a:gd name="csX0" fmla="*/ 122019 w 244037"/>
                <a:gd name="csY0" fmla="*/ 244012 h 244011"/>
                <a:gd name="csX1" fmla="*/ 208283 w 244037"/>
                <a:gd name="csY1" fmla="*/ 208283 h 244011"/>
                <a:gd name="csX2" fmla="*/ 244038 w 244037"/>
                <a:gd name="csY2" fmla="*/ 121993 h 244011"/>
                <a:gd name="csX3" fmla="*/ 208283 w 244037"/>
                <a:gd name="csY3" fmla="*/ 35729 h 244011"/>
                <a:gd name="csX4" fmla="*/ 122019 w 244037"/>
                <a:gd name="csY4" fmla="*/ 0 h 244011"/>
                <a:gd name="csX5" fmla="*/ 35755 w 244037"/>
                <a:gd name="csY5" fmla="*/ 35729 h 244011"/>
                <a:gd name="csX6" fmla="*/ 0 w 244037"/>
                <a:gd name="csY6" fmla="*/ 121993 h 244011"/>
                <a:gd name="csX7" fmla="*/ 35755 w 244037"/>
                <a:gd name="csY7" fmla="*/ 208283 h 244011"/>
                <a:gd name="csX8" fmla="*/ 122019 w 244037"/>
                <a:gd name="csY8" fmla="*/ 244012 h 2440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4037" h="244011">
                  <a:moveTo>
                    <a:pt x="122019" y="244012"/>
                  </a:moveTo>
                  <a:cubicBezTo>
                    <a:pt x="154371" y="244012"/>
                    <a:pt x="185421" y="231172"/>
                    <a:pt x="208283" y="208283"/>
                  </a:cubicBezTo>
                  <a:cubicBezTo>
                    <a:pt x="231172" y="185395"/>
                    <a:pt x="244038" y="154372"/>
                    <a:pt x="244038" y="121993"/>
                  </a:cubicBezTo>
                  <a:cubicBezTo>
                    <a:pt x="244038" y="89640"/>
                    <a:pt x="231172" y="58617"/>
                    <a:pt x="208283" y="35729"/>
                  </a:cubicBezTo>
                  <a:cubicBezTo>
                    <a:pt x="185421" y="12840"/>
                    <a:pt x="154371" y="0"/>
                    <a:pt x="122019" y="0"/>
                  </a:cubicBezTo>
                  <a:cubicBezTo>
                    <a:pt x="89667" y="0"/>
                    <a:pt x="58617" y="12840"/>
                    <a:pt x="35755" y="35729"/>
                  </a:cubicBezTo>
                  <a:cubicBezTo>
                    <a:pt x="12866" y="58617"/>
                    <a:pt x="0" y="89640"/>
                    <a:pt x="0" y="121993"/>
                  </a:cubicBezTo>
                  <a:cubicBezTo>
                    <a:pt x="0" y="154372"/>
                    <a:pt x="12866" y="185395"/>
                    <a:pt x="35755" y="208283"/>
                  </a:cubicBezTo>
                  <a:cubicBezTo>
                    <a:pt x="58617" y="231172"/>
                    <a:pt x="89667" y="244012"/>
                    <a:pt x="122019" y="244012"/>
                  </a:cubicBezTo>
                  <a:close/>
                </a:path>
              </a:pathLst>
            </a:custGeom>
            <a:solidFill>
              <a:srgbClr val="FFFFFF"/>
            </a:solidFill>
            <a:ln w="19920" cap="flat">
              <a:solidFill>
                <a:srgbClr val="04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2492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A4699-A862-FBCD-45FB-BD3861D20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841B7B-C4E2-F673-57B1-3647DCC51C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" b="1414"/>
          <a:stretch/>
        </p:blipFill>
        <p:spPr>
          <a:xfrm>
            <a:off x="0" y="2159804"/>
            <a:ext cx="24384000" cy="105134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A84FCF-968A-1F64-C740-B6E6656BD3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2423DE1-6A6D-8B38-35FC-13E76FACBE7B}"/>
              </a:ext>
            </a:extLst>
          </p:cNvPr>
          <p:cNvSpPr/>
          <p:nvPr/>
        </p:nvSpPr>
        <p:spPr>
          <a:xfrm>
            <a:off x="1716422" y="7298005"/>
            <a:ext cx="2541058" cy="825426"/>
          </a:xfrm>
          <a:prstGeom prst="ellipse">
            <a:avLst/>
          </a:prstGeom>
          <a:solidFill>
            <a:schemeClr val="tx2">
              <a:lumMod val="40000"/>
              <a:lumOff val="60000"/>
              <a:alpha val="0"/>
            </a:schemeClr>
          </a:solidFill>
          <a:ln w="88900" cap="flat">
            <a:noFill/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2E7A4D-8630-7874-84FD-765B1F03592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337" y="4635531"/>
            <a:ext cx="575251" cy="411493"/>
          </a:xfrm>
          <a:prstGeom prst="rect">
            <a:avLst/>
          </a:prstGeom>
          <a:ln w="28575"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61EF62D-6539-1927-09BF-F886154B34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337" y="9177051"/>
            <a:ext cx="499670" cy="587847"/>
          </a:xfrm>
          <a:prstGeom prst="rect">
            <a:avLst/>
          </a:prstGeom>
          <a:ln w="28575"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D188A6C-87A7-9ACB-500E-CE20D47A71E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4261" y="4635531"/>
            <a:ext cx="592046" cy="411493"/>
          </a:xfrm>
          <a:prstGeom prst="rect">
            <a:avLst/>
          </a:prstGeom>
          <a:ln w="28575"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CBBBEAE-EFAA-5675-936C-2D467EE7760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051" y="9177051"/>
            <a:ext cx="516466" cy="587847"/>
          </a:xfrm>
          <a:prstGeom prst="rect">
            <a:avLst/>
          </a:prstGeom>
          <a:ln w="28575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F19B4F-EE85-5F3E-929D-A2F6575EF9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" b="1414"/>
          <a:stretch/>
        </p:blipFill>
        <p:spPr>
          <a:xfrm>
            <a:off x="0" y="2157984"/>
            <a:ext cx="24384000" cy="1051346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79EB358-6EBB-0A56-FC21-5831CB8DA21A}"/>
              </a:ext>
            </a:extLst>
          </p:cNvPr>
          <p:cNvGrpSpPr/>
          <p:nvPr/>
        </p:nvGrpSpPr>
        <p:grpSpPr>
          <a:xfrm>
            <a:off x="407862" y="2875314"/>
            <a:ext cx="19749042" cy="9090327"/>
            <a:chOff x="407862" y="2875314"/>
            <a:chExt cx="19749042" cy="909032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C9B506B-41DA-4838-C4C3-58C1D817C0AF}"/>
                </a:ext>
              </a:extLst>
            </p:cNvPr>
            <p:cNvSpPr/>
            <p:nvPr/>
          </p:nvSpPr>
          <p:spPr>
            <a:xfrm>
              <a:off x="407862" y="4668252"/>
              <a:ext cx="7699236" cy="4844717"/>
            </a:xfrm>
            <a:prstGeom prst="roundRect">
              <a:avLst>
                <a:gd name="adj" fmla="val 10463"/>
              </a:avLst>
            </a:prstGeom>
            <a:solidFill>
              <a:schemeClr val="bg1">
                <a:lumMod val="95000"/>
                <a:alpha val="89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D3B453A-E74A-A4D2-CFAB-1732D7D50C6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279" y="5143277"/>
              <a:ext cx="7268397" cy="1803129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D80C86-5893-2FFF-54A2-07EFBDFEBDC5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200" y="7221866"/>
              <a:ext cx="7130554" cy="1803129"/>
            </a:xfrm>
            <a:prstGeom prst="rect">
              <a:avLst/>
            </a:prstGeom>
            <a:ln w="28575">
              <a:noFill/>
            </a:ln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3724A88-0D6A-FEE7-3F49-7075AA5A1297}"/>
                </a:ext>
              </a:extLst>
            </p:cNvPr>
            <p:cNvSpPr/>
            <p:nvPr/>
          </p:nvSpPr>
          <p:spPr>
            <a:xfrm>
              <a:off x="8630653" y="2882318"/>
              <a:ext cx="4186988" cy="4382412"/>
            </a:xfrm>
            <a:prstGeom prst="roundRect">
              <a:avLst>
                <a:gd name="adj" fmla="val 5165"/>
              </a:avLst>
            </a:prstGeom>
            <a:solidFill>
              <a:schemeClr val="bg1">
                <a:lumMod val="95000"/>
                <a:alpha val="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AA9778D7-A90E-B941-1377-3FAFB2613ACD}"/>
                </a:ext>
              </a:extLst>
            </p:cNvPr>
            <p:cNvSpPr/>
            <p:nvPr/>
          </p:nvSpPr>
          <p:spPr>
            <a:xfrm>
              <a:off x="15877673" y="2875314"/>
              <a:ext cx="4279231" cy="4382412"/>
            </a:xfrm>
            <a:prstGeom prst="roundRect">
              <a:avLst>
                <a:gd name="adj" fmla="val 5165"/>
              </a:avLst>
            </a:prstGeom>
            <a:solidFill>
              <a:schemeClr val="bg1">
                <a:lumMod val="95000"/>
                <a:alpha val="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8A7622F-00AD-D3A3-5B81-147241F8EB53}"/>
                </a:ext>
              </a:extLst>
            </p:cNvPr>
            <p:cNvSpPr/>
            <p:nvPr/>
          </p:nvSpPr>
          <p:spPr>
            <a:xfrm>
              <a:off x="8630654" y="7407208"/>
              <a:ext cx="4167366" cy="4558433"/>
            </a:xfrm>
            <a:prstGeom prst="roundRect">
              <a:avLst>
                <a:gd name="adj" fmla="val 5165"/>
              </a:avLst>
            </a:prstGeom>
            <a:solidFill>
              <a:schemeClr val="bg1">
                <a:lumMod val="95000"/>
                <a:alpha val="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03CEB75-B990-6D34-7CF8-19CB905847CA}"/>
                </a:ext>
              </a:extLst>
            </p:cNvPr>
            <p:cNvSpPr/>
            <p:nvPr/>
          </p:nvSpPr>
          <p:spPr>
            <a:xfrm>
              <a:off x="15897727" y="7400204"/>
              <a:ext cx="4259177" cy="4558433"/>
            </a:xfrm>
            <a:prstGeom prst="roundRect">
              <a:avLst>
                <a:gd name="adj" fmla="val 5165"/>
              </a:avLst>
            </a:prstGeom>
            <a:solidFill>
              <a:schemeClr val="bg1">
                <a:lumMod val="95000"/>
                <a:alpha val="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sp>
        <p:nvSpPr>
          <p:cNvPr id="18" name="Title 3">
            <a:extLst>
              <a:ext uri="{FF2B5EF4-FFF2-40B4-BE49-F238E27FC236}">
                <a16:creationId xmlns:a16="http://schemas.microsoft.com/office/drawing/2014/main" id="{8F4378EC-03DB-6FCE-AC85-AF9002892387}"/>
              </a:ext>
            </a:extLst>
          </p:cNvPr>
          <p:cNvSpPr txBox="1">
            <a:spLocks/>
          </p:cNvSpPr>
          <p:nvPr/>
        </p:nvSpPr>
        <p:spPr>
          <a:xfrm>
            <a:off x="956268" y="281511"/>
            <a:ext cx="24951731" cy="18923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8000" kern="0" dirty="0"/>
              <a:t>Harmonic series expansion [Booth 1981, 1982]</a:t>
            </a:r>
          </a:p>
        </p:txBody>
      </p:sp>
    </p:spTree>
    <p:extLst>
      <p:ext uri="{BB962C8B-B14F-4D97-AF65-F5344CB8AC3E}">
        <p14:creationId xmlns:p14="http://schemas.microsoft.com/office/powerpoint/2010/main" val="109593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FB32B-5496-05A7-0223-FDE3F0C32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D4D2C6-9F92-092F-25DB-1DF27193C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2479001" cy="1892301"/>
          </a:xfrm>
        </p:spPr>
        <p:txBody>
          <a:bodyPr>
            <a:normAutofit/>
          </a:bodyPr>
          <a:lstStyle/>
          <a:p>
            <a:r>
              <a:rPr lang="en-US" dirty="0"/>
              <a:t>Noise free reconstruction after </a:t>
            </a:r>
            <a:r>
              <a:rPr lang="en-US" dirty="0" err="1"/>
              <a:t>WoS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E649F-1B22-9C9A-BC00-51E76821D7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59C8F16A-682E-622A-F3C7-3EDE90A23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4"/>
            <a:ext cx="22479001" cy="10394157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 err="1"/>
              <a:t>WoS</a:t>
            </a:r>
            <a:r>
              <a:rPr lang="en-US" dirty="0"/>
              <a:t> returns single estimation: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22" name="WoS">
            <a:extLst>
              <a:ext uri="{FF2B5EF4-FFF2-40B4-BE49-F238E27FC236}">
                <a16:creationId xmlns:a16="http://schemas.microsoft.com/office/drawing/2014/main" id="{C489D4FD-27CA-51A1-0AE1-2E8A1115CE6A}"/>
              </a:ext>
            </a:extLst>
          </p:cNvPr>
          <p:cNvGrpSpPr/>
          <p:nvPr/>
        </p:nvGrpSpPr>
        <p:grpSpPr>
          <a:xfrm>
            <a:off x="12984480" y="1594120"/>
            <a:ext cx="11404330" cy="11404330"/>
            <a:chOff x="631571" y="1012506"/>
            <a:chExt cx="4831080" cy="4831080"/>
          </a:xfrm>
        </p:grpSpPr>
        <p:sp>
          <p:nvSpPr>
            <p:cNvPr id="23" name="Alignment 1" hidden="1">
              <a:extLst>
                <a:ext uri="{FF2B5EF4-FFF2-40B4-BE49-F238E27FC236}">
                  <a16:creationId xmlns:a16="http://schemas.microsoft.com/office/drawing/2014/main" id="{DEB965EF-DDFD-37A2-D9EC-63784FFD1A23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24" name="Graphic 13">
              <a:extLst>
                <a:ext uri="{FF2B5EF4-FFF2-40B4-BE49-F238E27FC236}">
                  <a16:creationId xmlns:a16="http://schemas.microsoft.com/office/drawing/2014/main" id="{CA951CF0-C1AE-7962-570C-8B05DB1BE171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25" name="Domain 1">
                <a:extLst>
                  <a:ext uri="{FF2B5EF4-FFF2-40B4-BE49-F238E27FC236}">
                    <a16:creationId xmlns:a16="http://schemas.microsoft.com/office/drawing/2014/main" id="{0D266718-7CCA-4E74-E612-A34B44112FB3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26" name="Boundary 1">
                <a:extLst>
                  <a:ext uri="{FF2B5EF4-FFF2-40B4-BE49-F238E27FC236}">
                    <a16:creationId xmlns:a16="http://schemas.microsoft.com/office/drawing/2014/main" id="{17BCC777-96E7-8C6A-F289-6BDF1DF65289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27" name="Walk1 1">
            <a:extLst>
              <a:ext uri="{FF2B5EF4-FFF2-40B4-BE49-F238E27FC236}">
                <a16:creationId xmlns:a16="http://schemas.microsoft.com/office/drawing/2014/main" id="{2DDA60CA-EFB5-018D-6748-3158DBD9BD73}"/>
              </a:ext>
            </a:extLst>
          </p:cNvPr>
          <p:cNvSpPr/>
          <p:nvPr/>
        </p:nvSpPr>
        <p:spPr>
          <a:xfrm>
            <a:off x="17402223" y="5180230"/>
            <a:ext cx="6671446" cy="667144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28" name="EvalPt1">
            <a:extLst>
              <a:ext uri="{FF2B5EF4-FFF2-40B4-BE49-F238E27FC236}">
                <a16:creationId xmlns:a16="http://schemas.microsoft.com/office/drawing/2014/main" id="{5F62CCDB-4CFB-0E3B-3329-5A26CEFDB128}"/>
              </a:ext>
            </a:extLst>
          </p:cNvPr>
          <p:cNvSpPr/>
          <p:nvPr/>
        </p:nvSpPr>
        <p:spPr>
          <a:xfrm>
            <a:off x="20663082" y="8441088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29" name="Step0 1 1 1">
            <a:extLst>
              <a:ext uri="{FF2B5EF4-FFF2-40B4-BE49-F238E27FC236}">
                <a16:creationId xmlns:a16="http://schemas.microsoft.com/office/drawing/2014/main" id="{4FBCBD95-AF90-6830-6EDB-7EB34165284B}"/>
              </a:ext>
            </a:extLst>
          </p:cNvPr>
          <p:cNvSpPr/>
          <p:nvPr/>
        </p:nvSpPr>
        <p:spPr>
          <a:xfrm flipV="1">
            <a:off x="17402223" y="9152993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30" name="Walk1 2 1">
            <a:extLst>
              <a:ext uri="{FF2B5EF4-FFF2-40B4-BE49-F238E27FC236}">
                <a16:creationId xmlns:a16="http://schemas.microsoft.com/office/drawing/2014/main" id="{DF961003-6D27-F6CF-2FB1-31DF373A1725}"/>
              </a:ext>
            </a:extLst>
          </p:cNvPr>
          <p:cNvSpPr/>
          <p:nvPr/>
        </p:nvSpPr>
        <p:spPr>
          <a:xfrm>
            <a:off x="16631594" y="8347431"/>
            <a:ext cx="1699316" cy="169931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31" name="Step0 2 1">
            <a:extLst>
              <a:ext uri="{FF2B5EF4-FFF2-40B4-BE49-F238E27FC236}">
                <a16:creationId xmlns:a16="http://schemas.microsoft.com/office/drawing/2014/main" id="{7711DE3C-44FE-F234-586B-5F6AA8A2CF8B}"/>
              </a:ext>
            </a:extLst>
          </p:cNvPr>
          <p:cNvSpPr/>
          <p:nvPr/>
        </p:nvSpPr>
        <p:spPr>
          <a:xfrm flipV="1">
            <a:off x="16552564" y="9014214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32" name="Walk1 3 1">
            <a:extLst>
              <a:ext uri="{FF2B5EF4-FFF2-40B4-BE49-F238E27FC236}">
                <a16:creationId xmlns:a16="http://schemas.microsoft.com/office/drawing/2014/main" id="{EB196AD7-3F3C-EE8B-9908-2F501F5EADA8}"/>
              </a:ext>
            </a:extLst>
          </p:cNvPr>
          <p:cNvSpPr/>
          <p:nvPr/>
        </p:nvSpPr>
        <p:spPr>
          <a:xfrm>
            <a:off x="16106157" y="8541615"/>
            <a:ext cx="1050872" cy="1050872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33" name="Step0 3">
            <a:extLst>
              <a:ext uri="{FF2B5EF4-FFF2-40B4-BE49-F238E27FC236}">
                <a16:creationId xmlns:a16="http://schemas.microsoft.com/office/drawing/2014/main" id="{346DD801-FC1C-A1D1-9595-F03319FB6114}"/>
              </a:ext>
            </a:extLst>
          </p:cNvPr>
          <p:cNvSpPr/>
          <p:nvPr/>
        </p:nvSpPr>
        <p:spPr>
          <a:xfrm flipV="1">
            <a:off x="16591345" y="5767987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34" name="Walk1 3 2">
            <a:extLst>
              <a:ext uri="{FF2B5EF4-FFF2-40B4-BE49-F238E27FC236}">
                <a16:creationId xmlns:a16="http://schemas.microsoft.com/office/drawing/2014/main" id="{28142CE0-FFAF-E151-AF34-AB2FA7BBF75A}"/>
              </a:ext>
            </a:extLst>
          </p:cNvPr>
          <p:cNvSpPr/>
          <p:nvPr/>
        </p:nvSpPr>
        <p:spPr>
          <a:xfrm>
            <a:off x="15634702" y="8515419"/>
            <a:ext cx="996892" cy="996892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84" name="Step0 2 2">
            <a:extLst>
              <a:ext uri="{FF2B5EF4-FFF2-40B4-BE49-F238E27FC236}">
                <a16:creationId xmlns:a16="http://schemas.microsoft.com/office/drawing/2014/main" id="{AAE1854C-9D3D-3FA3-1542-CEA8B33F1040}"/>
              </a:ext>
            </a:extLst>
          </p:cNvPr>
          <p:cNvSpPr/>
          <p:nvPr/>
        </p:nvSpPr>
        <p:spPr>
          <a:xfrm flipV="1">
            <a:off x="16052175" y="8935187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85" name="Step0 2 3">
            <a:extLst>
              <a:ext uri="{FF2B5EF4-FFF2-40B4-BE49-F238E27FC236}">
                <a16:creationId xmlns:a16="http://schemas.microsoft.com/office/drawing/2014/main" id="{EB13F76B-B6DC-764A-2CBC-E9205AEA7BD6}"/>
              </a:ext>
            </a:extLst>
          </p:cNvPr>
          <p:cNvSpPr/>
          <p:nvPr/>
        </p:nvSpPr>
        <p:spPr>
          <a:xfrm flipV="1">
            <a:off x="15852293" y="9394346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52356F9D-8280-0966-8C72-055445E83DA3}"/>
              </a:ext>
            </a:extLst>
          </p:cNvPr>
          <p:cNvSpPr/>
          <p:nvPr/>
        </p:nvSpPr>
        <p:spPr>
          <a:xfrm>
            <a:off x="15787643" y="9343133"/>
            <a:ext cx="287357" cy="2873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87" name="Walk1 2 2">
            <a:extLst>
              <a:ext uri="{FF2B5EF4-FFF2-40B4-BE49-F238E27FC236}">
                <a16:creationId xmlns:a16="http://schemas.microsoft.com/office/drawing/2014/main" id="{71CDB265-A388-0CAD-2B86-2CF29418453B}"/>
              </a:ext>
            </a:extLst>
          </p:cNvPr>
          <p:cNvSpPr/>
          <p:nvPr/>
        </p:nvSpPr>
        <p:spPr>
          <a:xfrm>
            <a:off x="18687976" y="10954954"/>
            <a:ext cx="969918" cy="969918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88" name="Step0 2 4">
            <a:extLst>
              <a:ext uri="{FF2B5EF4-FFF2-40B4-BE49-F238E27FC236}">
                <a16:creationId xmlns:a16="http://schemas.microsoft.com/office/drawing/2014/main" id="{27F20BBB-ACFB-2177-EBC6-E98802A046AE}"/>
              </a:ext>
            </a:extLst>
          </p:cNvPr>
          <p:cNvSpPr/>
          <p:nvPr/>
        </p:nvSpPr>
        <p:spPr>
          <a:xfrm flipV="1">
            <a:off x="19093906" y="11360887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DB94899-0969-4A8F-A5AB-122E76DED14A}"/>
              </a:ext>
            </a:extLst>
          </p:cNvPr>
          <p:cNvSpPr/>
          <p:nvPr/>
        </p:nvSpPr>
        <p:spPr>
          <a:xfrm>
            <a:off x="18970822" y="11799183"/>
            <a:ext cx="287357" cy="2873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90" name="Step0 2 5">
            <a:extLst>
              <a:ext uri="{FF2B5EF4-FFF2-40B4-BE49-F238E27FC236}">
                <a16:creationId xmlns:a16="http://schemas.microsoft.com/office/drawing/2014/main" id="{D1416851-55F3-AD39-7CA4-190DEB8D3E92}"/>
              </a:ext>
            </a:extLst>
          </p:cNvPr>
          <p:cNvSpPr/>
          <p:nvPr/>
        </p:nvSpPr>
        <p:spPr>
          <a:xfrm flipV="1">
            <a:off x="22217438" y="11394996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91" name="Walk1 2 3">
            <a:extLst>
              <a:ext uri="{FF2B5EF4-FFF2-40B4-BE49-F238E27FC236}">
                <a16:creationId xmlns:a16="http://schemas.microsoft.com/office/drawing/2014/main" id="{8FB182DB-4965-9BBA-84C6-D05BD0304558}"/>
              </a:ext>
            </a:extLst>
          </p:cNvPr>
          <p:cNvSpPr/>
          <p:nvPr/>
        </p:nvSpPr>
        <p:spPr>
          <a:xfrm>
            <a:off x="21524924" y="10668370"/>
            <a:ext cx="1543086" cy="154308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92" name="Step0 2 6">
            <a:extLst>
              <a:ext uri="{FF2B5EF4-FFF2-40B4-BE49-F238E27FC236}">
                <a16:creationId xmlns:a16="http://schemas.microsoft.com/office/drawing/2014/main" id="{A1D42D9A-60C3-2218-4F49-CA5C2B43DEAD}"/>
              </a:ext>
            </a:extLst>
          </p:cNvPr>
          <p:cNvSpPr/>
          <p:nvPr/>
        </p:nvSpPr>
        <p:spPr>
          <a:xfrm flipV="1">
            <a:off x="21735506" y="11952539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93" name="Walk1 2 4">
            <a:extLst>
              <a:ext uri="{FF2B5EF4-FFF2-40B4-BE49-F238E27FC236}">
                <a16:creationId xmlns:a16="http://schemas.microsoft.com/office/drawing/2014/main" id="{9AD41721-9FCD-8C62-EC3A-A3BAEF569C70}"/>
              </a:ext>
            </a:extLst>
          </p:cNvPr>
          <p:cNvSpPr/>
          <p:nvPr/>
        </p:nvSpPr>
        <p:spPr>
          <a:xfrm>
            <a:off x="21551956" y="11762449"/>
            <a:ext cx="519104" cy="519104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9FD6263-995E-8F63-3011-3B3EFAE65745}"/>
              </a:ext>
            </a:extLst>
          </p:cNvPr>
          <p:cNvSpPr/>
          <p:nvPr/>
        </p:nvSpPr>
        <p:spPr>
          <a:xfrm>
            <a:off x="21551956" y="12157653"/>
            <a:ext cx="287357" cy="2873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95" name="Step0 2 7">
            <a:extLst>
              <a:ext uri="{FF2B5EF4-FFF2-40B4-BE49-F238E27FC236}">
                <a16:creationId xmlns:a16="http://schemas.microsoft.com/office/drawing/2014/main" id="{5B9EEB58-4319-F9CE-A9DD-A90B65E1E85D}"/>
              </a:ext>
            </a:extLst>
          </p:cNvPr>
          <p:cNvSpPr/>
          <p:nvPr/>
        </p:nvSpPr>
        <p:spPr>
          <a:xfrm flipV="1">
            <a:off x="22909951" y="5973240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96" name="Walk1 2 5">
            <a:extLst>
              <a:ext uri="{FF2B5EF4-FFF2-40B4-BE49-F238E27FC236}">
                <a16:creationId xmlns:a16="http://schemas.microsoft.com/office/drawing/2014/main" id="{AC21DBCB-5F5D-1E4C-03CD-ADCB3D44402C}"/>
              </a:ext>
            </a:extLst>
          </p:cNvPr>
          <p:cNvSpPr/>
          <p:nvPr/>
        </p:nvSpPr>
        <p:spPr>
          <a:xfrm>
            <a:off x="22770684" y="5847013"/>
            <a:ext cx="436592" cy="436592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16D92C6-E430-81F2-9394-BD01A524C6F8}"/>
              </a:ext>
            </a:extLst>
          </p:cNvPr>
          <p:cNvSpPr/>
          <p:nvPr/>
        </p:nvSpPr>
        <p:spPr>
          <a:xfrm>
            <a:off x="22962172" y="5735306"/>
            <a:ext cx="287357" cy="28735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0882D137-4602-CC27-D52E-00CC718771A1}"/>
              </a:ext>
            </a:extLst>
          </p:cNvPr>
          <p:cNvGrpSpPr/>
          <p:nvPr/>
        </p:nvGrpSpPr>
        <p:grpSpPr>
          <a:xfrm>
            <a:off x="16325094" y="5865627"/>
            <a:ext cx="2563077" cy="2510463"/>
            <a:chOff x="14759788" y="5709089"/>
            <a:chExt cx="2869680" cy="2810772"/>
          </a:xfrm>
        </p:grpSpPr>
        <p:sp>
          <p:nvSpPr>
            <p:cNvPr id="99" name="Step0 1 1 2">
              <a:extLst>
                <a:ext uri="{FF2B5EF4-FFF2-40B4-BE49-F238E27FC236}">
                  <a16:creationId xmlns:a16="http://schemas.microsoft.com/office/drawing/2014/main" id="{8F77B162-2066-A51B-FE8D-26B3C01B6360}"/>
                </a:ext>
              </a:extLst>
            </p:cNvPr>
            <p:cNvSpPr/>
            <p:nvPr/>
          </p:nvSpPr>
          <p:spPr>
            <a:xfrm flipV="1">
              <a:off x="16204099" y="7096657"/>
              <a:ext cx="176966" cy="17696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100" name="Walk1 2">
              <a:extLst>
                <a:ext uri="{FF2B5EF4-FFF2-40B4-BE49-F238E27FC236}">
                  <a16:creationId xmlns:a16="http://schemas.microsoft.com/office/drawing/2014/main" id="{8EA4DA5D-4C83-B770-DA58-F00B211934E4}"/>
                </a:ext>
              </a:extLst>
            </p:cNvPr>
            <p:cNvSpPr/>
            <p:nvPr/>
          </p:nvSpPr>
          <p:spPr>
            <a:xfrm>
              <a:off x="14960020" y="5850413"/>
              <a:ext cx="2669448" cy="2669448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01" name="Step0 2">
              <a:extLst>
                <a:ext uri="{FF2B5EF4-FFF2-40B4-BE49-F238E27FC236}">
                  <a16:creationId xmlns:a16="http://schemas.microsoft.com/office/drawing/2014/main" id="{8598C5EF-C4EB-B3A9-2373-0CBAFE90E30B}"/>
                </a:ext>
              </a:extLst>
            </p:cNvPr>
            <p:cNvSpPr/>
            <p:nvPr/>
          </p:nvSpPr>
          <p:spPr>
            <a:xfrm flipV="1">
              <a:off x="15234855" y="6193379"/>
              <a:ext cx="176966" cy="17696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102" name="Walk1 3">
              <a:extLst>
                <a:ext uri="{FF2B5EF4-FFF2-40B4-BE49-F238E27FC236}">
                  <a16:creationId xmlns:a16="http://schemas.microsoft.com/office/drawing/2014/main" id="{62AD4017-2B3A-80CF-777A-E031C518221A}"/>
                </a:ext>
              </a:extLst>
            </p:cNvPr>
            <p:cNvSpPr/>
            <p:nvPr/>
          </p:nvSpPr>
          <p:spPr>
            <a:xfrm>
              <a:off x="14759788" y="5709089"/>
              <a:ext cx="1145540" cy="1145540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103" name="Rectangle 102">
            <a:extLst>
              <a:ext uri="{FF2B5EF4-FFF2-40B4-BE49-F238E27FC236}">
                <a16:creationId xmlns:a16="http://schemas.microsoft.com/office/drawing/2014/main" id="{EE32EF77-05FF-E2F7-AB61-899C18DCEA76}"/>
              </a:ext>
            </a:extLst>
          </p:cNvPr>
          <p:cNvSpPr/>
          <p:nvPr/>
        </p:nvSpPr>
        <p:spPr>
          <a:xfrm>
            <a:off x="16549312" y="5685883"/>
            <a:ext cx="287357" cy="287357"/>
          </a:xfrm>
          <a:prstGeom prst="rect">
            <a:avLst/>
          </a:prstGeom>
          <a:solidFill>
            <a:srgbClr val="6EBA7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5CDBE83-F43B-70D0-68DE-84F48781FE3D}"/>
              </a:ext>
            </a:extLst>
          </p:cNvPr>
          <p:cNvGrpSpPr/>
          <p:nvPr/>
        </p:nvGrpSpPr>
        <p:grpSpPr>
          <a:xfrm>
            <a:off x="1139281" y="4200907"/>
            <a:ext cx="9350919" cy="1666371"/>
            <a:chOff x="1139281" y="4107498"/>
            <a:chExt cx="11756038" cy="2094973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5F339261-B31F-2704-1337-BD70B3EA1F82}"/>
                </a:ext>
              </a:extLst>
            </p:cNvPr>
            <p:cNvGrpSpPr/>
            <p:nvPr/>
          </p:nvGrpSpPr>
          <p:grpSpPr>
            <a:xfrm>
              <a:off x="1139281" y="4107498"/>
              <a:ext cx="11756038" cy="2094973"/>
              <a:chOff x="1139281" y="4107498"/>
              <a:chExt cx="11756038" cy="2094973"/>
            </a:xfrm>
          </p:grpSpPr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EB73A20B-3DE2-A70B-75FC-67D4EC4226C3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281" y="4693948"/>
                <a:ext cx="2966517" cy="1029955"/>
              </a:xfrm>
              <a:prstGeom prst="rect">
                <a:avLst/>
              </a:prstGeom>
            </p:spPr>
          </p:pic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C90462E7-C880-C054-31CE-CB8C12F33FE4}"/>
                  </a:ext>
                </a:extLst>
              </p:cNvPr>
              <p:cNvSpPr/>
              <p:nvPr/>
            </p:nvSpPr>
            <p:spPr>
              <a:xfrm>
                <a:off x="4388367" y="4107498"/>
                <a:ext cx="939543" cy="939544"/>
              </a:xfrm>
              <a:prstGeom prst="rect">
                <a:avLst/>
              </a:prstGeom>
              <a:solidFill>
                <a:srgbClr val="6EBA7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E8C1654A-107F-B102-3AB8-DB6A2B7A1B30}"/>
                  </a:ext>
                </a:extLst>
              </p:cNvPr>
              <p:cNvSpPr/>
              <p:nvPr/>
            </p:nvSpPr>
            <p:spPr>
              <a:xfrm>
                <a:off x="6228083" y="4107498"/>
                <a:ext cx="939543" cy="93954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7AB3BEE7-9E03-72F2-AF1D-27BEE07FBC98}"/>
                  </a:ext>
                </a:extLst>
              </p:cNvPr>
              <p:cNvSpPr/>
              <p:nvPr/>
            </p:nvSpPr>
            <p:spPr>
              <a:xfrm>
                <a:off x="10132103" y="4107498"/>
                <a:ext cx="939543" cy="93954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B425C39-57CE-FE96-7467-8E6A2B4B3223}"/>
                  </a:ext>
                </a:extLst>
              </p:cNvPr>
              <p:cNvSpPr/>
              <p:nvPr/>
            </p:nvSpPr>
            <p:spPr>
              <a:xfrm>
                <a:off x="11955776" y="4107498"/>
                <a:ext cx="939543" cy="93954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B2959BAB-3B6C-04D5-4717-42BA6DD0E8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7711" y="5244294"/>
                <a:ext cx="8547608" cy="0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BF60C0FA-E3C7-2F23-49A7-16F6BC0B4F7F}"/>
                  </a:ext>
                </a:extLst>
              </p:cNvPr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5185" y="5505556"/>
                <a:ext cx="869602" cy="696915"/>
              </a:xfrm>
              <a:prstGeom prst="rect">
                <a:avLst/>
              </a:prstGeom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289F847A-C867-49F9-0655-BFC139A05E0B}"/>
                  </a:ext>
                </a:extLst>
              </p:cNvPr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35707" y="4234979"/>
                <a:ext cx="684580" cy="684581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438BD87B-05A8-8B00-4C52-F478440CEBC4}"/>
                  </a:ext>
                </a:extLst>
              </p:cNvPr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75423" y="4234979"/>
                <a:ext cx="684580" cy="684581"/>
              </a:xfrm>
              <a:prstGeom prst="rect">
                <a:avLst/>
              </a:prstGeom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4843C4C3-5658-A688-737D-9E27E4FE1719}"/>
                  </a:ext>
                </a:extLst>
              </p:cNvPr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63401" y="4234979"/>
                <a:ext cx="684580" cy="684581"/>
              </a:xfrm>
              <a:prstGeom prst="rect">
                <a:avLst/>
              </a:prstGeom>
            </p:spPr>
          </p:pic>
        </p:grpSp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7880A568-E3DB-8E3C-17A7-53EB6B5BD87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0605" y="4521762"/>
              <a:ext cx="1023786" cy="111013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4052810A-4492-DD10-4B90-3F825CF2B5E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1983" y="4238015"/>
              <a:ext cx="684580" cy="6845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685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D912E-BE72-66FF-F876-6FF2A27A7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10E463-864B-88B7-CFBD-AFF2FA28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Noise free reconstruction after </a:t>
            </a:r>
            <a:r>
              <a:rPr lang="en-US" dirty="0" err="1"/>
              <a:t>WoS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50A06-0133-2184-2E65-34E6E8803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24</a:t>
            </a:fld>
            <a:endParaRPr lang="en-US" dirty="0"/>
          </a:p>
        </p:txBody>
      </p:sp>
      <p:grpSp>
        <p:nvGrpSpPr>
          <p:cNvPr id="72" name="WoS">
            <a:extLst>
              <a:ext uri="{FF2B5EF4-FFF2-40B4-BE49-F238E27FC236}">
                <a16:creationId xmlns:a16="http://schemas.microsoft.com/office/drawing/2014/main" id="{61B0DE89-6623-77BB-908A-52879B3F64F7}"/>
              </a:ext>
            </a:extLst>
          </p:cNvPr>
          <p:cNvGrpSpPr/>
          <p:nvPr/>
        </p:nvGrpSpPr>
        <p:grpSpPr>
          <a:xfrm>
            <a:off x="12984480" y="1594120"/>
            <a:ext cx="11404330" cy="11404330"/>
            <a:chOff x="631571" y="1012506"/>
            <a:chExt cx="4831080" cy="4831080"/>
          </a:xfrm>
        </p:grpSpPr>
        <p:sp>
          <p:nvSpPr>
            <p:cNvPr id="80" name="Alignment 1" hidden="1">
              <a:extLst>
                <a:ext uri="{FF2B5EF4-FFF2-40B4-BE49-F238E27FC236}">
                  <a16:creationId xmlns:a16="http://schemas.microsoft.com/office/drawing/2014/main" id="{D59642F2-AFC3-649B-3647-0D2E2D220184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81" name="Graphic 13">
              <a:extLst>
                <a:ext uri="{FF2B5EF4-FFF2-40B4-BE49-F238E27FC236}">
                  <a16:creationId xmlns:a16="http://schemas.microsoft.com/office/drawing/2014/main" id="{E7F18EF0-3AB9-A445-BFC0-BA88178473BB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2" name="Domain 1">
                <a:extLst>
                  <a:ext uri="{FF2B5EF4-FFF2-40B4-BE49-F238E27FC236}">
                    <a16:creationId xmlns:a16="http://schemas.microsoft.com/office/drawing/2014/main" id="{464C3844-0FDE-8287-9EB2-03B50D3C343E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83" name="Boundary 1">
                <a:extLst>
                  <a:ext uri="{FF2B5EF4-FFF2-40B4-BE49-F238E27FC236}">
                    <a16:creationId xmlns:a16="http://schemas.microsoft.com/office/drawing/2014/main" id="{B6057E13-BE99-D2F2-3EBF-5380B60D565D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73" name="Walk1 1">
            <a:extLst>
              <a:ext uri="{FF2B5EF4-FFF2-40B4-BE49-F238E27FC236}">
                <a16:creationId xmlns:a16="http://schemas.microsoft.com/office/drawing/2014/main" id="{459C7132-1C98-46DF-760C-C596E713E767}"/>
              </a:ext>
            </a:extLst>
          </p:cNvPr>
          <p:cNvSpPr/>
          <p:nvPr/>
        </p:nvSpPr>
        <p:spPr>
          <a:xfrm>
            <a:off x="17402223" y="5180230"/>
            <a:ext cx="6671446" cy="667144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74" name="EvalPt1">
            <a:extLst>
              <a:ext uri="{FF2B5EF4-FFF2-40B4-BE49-F238E27FC236}">
                <a16:creationId xmlns:a16="http://schemas.microsoft.com/office/drawing/2014/main" id="{30C8A363-37FE-E624-265E-C6AB66AE5A5C}"/>
              </a:ext>
            </a:extLst>
          </p:cNvPr>
          <p:cNvSpPr/>
          <p:nvPr/>
        </p:nvSpPr>
        <p:spPr>
          <a:xfrm>
            <a:off x="20663082" y="8441088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61C0B72-8B47-43D1-ABF7-C279C86D8057}"/>
              </a:ext>
            </a:extLst>
          </p:cNvPr>
          <p:cNvSpPr/>
          <p:nvPr/>
        </p:nvSpPr>
        <p:spPr>
          <a:xfrm>
            <a:off x="20594266" y="8330664"/>
            <a:ext cx="287357" cy="287357"/>
          </a:xfrm>
          <a:prstGeom prst="rect">
            <a:avLst/>
          </a:prstGeom>
          <a:solidFill>
            <a:schemeClr val="accent6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2FAD8B8-1C58-F7A7-0C99-1181CAE7A383}"/>
              </a:ext>
            </a:extLst>
          </p:cNvPr>
          <p:cNvSpPr/>
          <p:nvPr/>
        </p:nvSpPr>
        <p:spPr>
          <a:xfrm>
            <a:off x="20600284" y="8330663"/>
            <a:ext cx="287357" cy="28735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9C52A91-953D-2069-DB1D-2627F9A19391}"/>
              </a:ext>
            </a:extLst>
          </p:cNvPr>
          <p:cNvSpPr/>
          <p:nvPr/>
        </p:nvSpPr>
        <p:spPr>
          <a:xfrm>
            <a:off x="20599697" y="8325941"/>
            <a:ext cx="287357" cy="287357"/>
          </a:xfrm>
          <a:prstGeom prst="rect">
            <a:avLst/>
          </a:prstGeom>
          <a:solidFill>
            <a:schemeClr val="accent6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88ADA55-C6A2-B25C-42B9-6D61619711E4}"/>
              </a:ext>
            </a:extLst>
          </p:cNvPr>
          <p:cNvSpPr/>
          <p:nvPr/>
        </p:nvSpPr>
        <p:spPr>
          <a:xfrm>
            <a:off x="20594266" y="8321218"/>
            <a:ext cx="287357" cy="287357"/>
          </a:xfrm>
          <a:prstGeom prst="rect">
            <a:avLst/>
          </a:prstGeom>
          <a:solidFill>
            <a:schemeClr val="accent2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77F54C7-B659-A836-00EC-2B27553878BA}"/>
              </a:ext>
            </a:extLst>
          </p:cNvPr>
          <p:cNvSpPr/>
          <p:nvPr/>
        </p:nvSpPr>
        <p:spPr>
          <a:xfrm>
            <a:off x="20594267" y="8364533"/>
            <a:ext cx="287357" cy="287357"/>
          </a:xfrm>
          <a:prstGeom prst="rect">
            <a:avLst/>
          </a:prstGeom>
          <a:solidFill>
            <a:srgbClr val="96D4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C68E34-B398-810A-1E38-FC0C6D6B2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4"/>
            <a:ext cx="14055799" cy="2775455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 err="1"/>
              <a:t>WoS</a:t>
            </a:r>
            <a:r>
              <a:rPr lang="en-US" dirty="0"/>
              <a:t> returns single estimation: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C49EEBB-FFFB-1C54-01AB-76E9F3939C17}"/>
              </a:ext>
            </a:extLst>
          </p:cNvPr>
          <p:cNvGrpSpPr/>
          <p:nvPr/>
        </p:nvGrpSpPr>
        <p:grpSpPr>
          <a:xfrm>
            <a:off x="1139281" y="4200907"/>
            <a:ext cx="9350919" cy="1666371"/>
            <a:chOff x="1139281" y="4107498"/>
            <a:chExt cx="11756038" cy="209497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E67106A-F750-F1A0-780B-0E29ACD6D86A}"/>
                </a:ext>
              </a:extLst>
            </p:cNvPr>
            <p:cNvGrpSpPr/>
            <p:nvPr/>
          </p:nvGrpSpPr>
          <p:grpSpPr>
            <a:xfrm>
              <a:off x="1139281" y="4107498"/>
              <a:ext cx="11756038" cy="2094973"/>
              <a:chOff x="1139281" y="4107498"/>
              <a:chExt cx="11756038" cy="2094973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2C3B62E2-E2EE-86A5-40E5-AC78B10E4CF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281" y="4693948"/>
                <a:ext cx="2966517" cy="1029955"/>
              </a:xfrm>
              <a:prstGeom prst="rect">
                <a:avLst/>
              </a:prstGeom>
            </p:spPr>
          </p:pic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0B5D2E9-EA09-79BD-7477-70CBF970B6BA}"/>
                  </a:ext>
                </a:extLst>
              </p:cNvPr>
              <p:cNvSpPr/>
              <p:nvPr/>
            </p:nvSpPr>
            <p:spPr>
              <a:xfrm>
                <a:off x="4388367" y="4107498"/>
                <a:ext cx="939543" cy="939544"/>
              </a:xfrm>
              <a:prstGeom prst="rect">
                <a:avLst/>
              </a:prstGeom>
              <a:solidFill>
                <a:srgbClr val="6EBA7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0FD3706-79A7-52F4-8F18-07A7E30D300E}"/>
                  </a:ext>
                </a:extLst>
              </p:cNvPr>
              <p:cNvSpPr/>
              <p:nvPr/>
            </p:nvSpPr>
            <p:spPr>
              <a:xfrm>
                <a:off x="6228083" y="4107498"/>
                <a:ext cx="939543" cy="93954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A80C08C-A9FA-8C05-A8D8-F19CEC735AB5}"/>
                  </a:ext>
                </a:extLst>
              </p:cNvPr>
              <p:cNvSpPr/>
              <p:nvPr/>
            </p:nvSpPr>
            <p:spPr>
              <a:xfrm>
                <a:off x="10132103" y="4107498"/>
                <a:ext cx="939543" cy="93954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11BEDF6-FEE8-AB03-650B-8FF7D782A30D}"/>
                  </a:ext>
                </a:extLst>
              </p:cNvPr>
              <p:cNvSpPr/>
              <p:nvPr/>
            </p:nvSpPr>
            <p:spPr>
              <a:xfrm>
                <a:off x="11955776" y="4107498"/>
                <a:ext cx="939543" cy="93954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4C2E25B3-BA5E-8F35-211E-77192707DC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7711" y="5244294"/>
                <a:ext cx="8547608" cy="0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373BE638-A46F-307B-1AC2-D564E646BFD0}"/>
                  </a:ext>
                </a:extLst>
              </p:cNvPr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5185" y="5505556"/>
                <a:ext cx="869602" cy="696915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8E9295F-6F2F-F167-F556-9A5A9B671E4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35707" y="4234979"/>
                <a:ext cx="684580" cy="68458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D88428E-04F2-9D0E-AF27-609529E96D54}"/>
                  </a:ext>
                </a:extLst>
              </p:cNvPr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75423" y="4234979"/>
                <a:ext cx="684580" cy="68458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50FA03A4-1FA1-0139-C63D-D9CE269970B2}"/>
                  </a:ext>
                </a:extLst>
              </p:cNvPr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63401" y="4234979"/>
                <a:ext cx="684580" cy="684581"/>
              </a:xfrm>
              <a:prstGeom prst="rect">
                <a:avLst/>
              </a:prstGeom>
            </p:spPr>
          </p:pic>
        </p:grp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42AF099-C4CE-DDA8-D086-A9C1F5738723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0605" y="4521762"/>
              <a:ext cx="1023786" cy="111013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1B38C70-6D61-69D4-A409-7B1EE9927F81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1983" y="4238015"/>
              <a:ext cx="684580" cy="6845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4954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99023-705C-B4AE-8AE0-F11ECC58A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61B165-D7FC-06F7-2432-C6D8B9E12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Noise free reconstruction after </a:t>
            </a:r>
            <a:r>
              <a:rPr lang="en-US" dirty="0" err="1"/>
              <a:t>WoS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5EC35-6A1B-B327-706E-4043A245E6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D36DBC-2927-0ED3-4AA6-461C68EC7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4"/>
            <a:ext cx="13141399" cy="2775455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/>
              <a:t>0</a:t>
            </a:r>
            <a:r>
              <a:rPr lang="en-US" baseline="30000" dirty="0"/>
              <a:t>th</a:t>
            </a:r>
            <a:r>
              <a:rPr lang="en-US" dirty="0"/>
              <a:t> order coefficient from </a:t>
            </a:r>
          </a:p>
          <a:p>
            <a:r>
              <a:rPr lang="en-US" dirty="0"/>
              <a:t>N walks: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2C13CA-0112-16FD-9D5E-BD0B63281D7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71" y="4719169"/>
            <a:ext cx="6117816" cy="2032274"/>
          </a:xfrm>
          <a:prstGeom prst="rect">
            <a:avLst/>
          </a:prstGeom>
          <a:ln w="28575">
            <a:noFill/>
          </a:ln>
        </p:spPr>
      </p:pic>
      <p:grpSp>
        <p:nvGrpSpPr>
          <p:cNvPr id="5" name="WoS">
            <a:extLst>
              <a:ext uri="{FF2B5EF4-FFF2-40B4-BE49-F238E27FC236}">
                <a16:creationId xmlns:a16="http://schemas.microsoft.com/office/drawing/2014/main" id="{76972201-BCFB-F458-736E-A7C12942ACCD}"/>
              </a:ext>
            </a:extLst>
          </p:cNvPr>
          <p:cNvGrpSpPr/>
          <p:nvPr/>
        </p:nvGrpSpPr>
        <p:grpSpPr>
          <a:xfrm>
            <a:off x="12984480" y="1594120"/>
            <a:ext cx="11404330" cy="11404330"/>
            <a:chOff x="631571" y="1012506"/>
            <a:chExt cx="4831080" cy="4831080"/>
          </a:xfrm>
        </p:grpSpPr>
        <p:sp>
          <p:nvSpPr>
            <p:cNvPr id="6" name="Alignment 1" hidden="1">
              <a:extLst>
                <a:ext uri="{FF2B5EF4-FFF2-40B4-BE49-F238E27FC236}">
                  <a16:creationId xmlns:a16="http://schemas.microsoft.com/office/drawing/2014/main" id="{2B3E84E4-4C7A-C9EC-918C-F9C921CE61E9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8" name="Graphic 13">
              <a:extLst>
                <a:ext uri="{FF2B5EF4-FFF2-40B4-BE49-F238E27FC236}">
                  <a16:creationId xmlns:a16="http://schemas.microsoft.com/office/drawing/2014/main" id="{6C0CC128-719F-F95A-1125-FC7463F07335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9" name="Domain 1">
                <a:extLst>
                  <a:ext uri="{FF2B5EF4-FFF2-40B4-BE49-F238E27FC236}">
                    <a16:creationId xmlns:a16="http://schemas.microsoft.com/office/drawing/2014/main" id="{76FC527A-37F1-799C-0FFB-F511C0EC9987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0" name="Boundary 1">
                <a:extLst>
                  <a:ext uri="{FF2B5EF4-FFF2-40B4-BE49-F238E27FC236}">
                    <a16:creationId xmlns:a16="http://schemas.microsoft.com/office/drawing/2014/main" id="{14BF7689-B3D6-2824-EEF6-3674370C2431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11" name="Walk1 1">
            <a:extLst>
              <a:ext uri="{FF2B5EF4-FFF2-40B4-BE49-F238E27FC236}">
                <a16:creationId xmlns:a16="http://schemas.microsoft.com/office/drawing/2014/main" id="{EDFA5E26-972F-AEE8-3A7A-4BCF10FC2986}"/>
              </a:ext>
            </a:extLst>
          </p:cNvPr>
          <p:cNvSpPr/>
          <p:nvPr/>
        </p:nvSpPr>
        <p:spPr>
          <a:xfrm>
            <a:off x="17402223" y="5180230"/>
            <a:ext cx="6671446" cy="667144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2" name="EvalPt1">
            <a:extLst>
              <a:ext uri="{FF2B5EF4-FFF2-40B4-BE49-F238E27FC236}">
                <a16:creationId xmlns:a16="http://schemas.microsoft.com/office/drawing/2014/main" id="{F8776394-9A23-0A13-A652-358365E31582}"/>
              </a:ext>
            </a:extLst>
          </p:cNvPr>
          <p:cNvSpPr/>
          <p:nvPr/>
        </p:nvSpPr>
        <p:spPr>
          <a:xfrm>
            <a:off x="20663082" y="8441088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7EC5E-D689-04C4-5142-56F0E88F1CD8}"/>
              </a:ext>
            </a:extLst>
          </p:cNvPr>
          <p:cNvSpPr/>
          <p:nvPr/>
        </p:nvSpPr>
        <p:spPr>
          <a:xfrm>
            <a:off x="20594266" y="8330664"/>
            <a:ext cx="287357" cy="287357"/>
          </a:xfrm>
          <a:prstGeom prst="rect">
            <a:avLst/>
          </a:prstGeom>
          <a:solidFill>
            <a:schemeClr val="accent6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DC351B-0B16-066F-48B2-4D7960C62F8E}"/>
              </a:ext>
            </a:extLst>
          </p:cNvPr>
          <p:cNvSpPr/>
          <p:nvPr/>
        </p:nvSpPr>
        <p:spPr>
          <a:xfrm>
            <a:off x="20600284" y="8330663"/>
            <a:ext cx="287357" cy="28735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7459D1-2774-471F-55CA-B907AA789C9E}"/>
              </a:ext>
            </a:extLst>
          </p:cNvPr>
          <p:cNvSpPr/>
          <p:nvPr/>
        </p:nvSpPr>
        <p:spPr>
          <a:xfrm>
            <a:off x="20599697" y="8325941"/>
            <a:ext cx="287357" cy="287357"/>
          </a:xfrm>
          <a:prstGeom prst="rect">
            <a:avLst/>
          </a:prstGeom>
          <a:solidFill>
            <a:schemeClr val="accent6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05E51A-91DB-CFEB-AC33-8C9E98FBEE2B}"/>
              </a:ext>
            </a:extLst>
          </p:cNvPr>
          <p:cNvSpPr/>
          <p:nvPr/>
        </p:nvSpPr>
        <p:spPr>
          <a:xfrm>
            <a:off x="20594266" y="8321218"/>
            <a:ext cx="287357" cy="287357"/>
          </a:xfrm>
          <a:prstGeom prst="rect">
            <a:avLst/>
          </a:prstGeom>
          <a:solidFill>
            <a:schemeClr val="accent2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DEF7D3-FCD2-B73F-061C-57706F063139}"/>
              </a:ext>
            </a:extLst>
          </p:cNvPr>
          <p:cNvSpPr/>
          <p:nvPr/>
        </p:nvSpPr>
        <p:spPr>
          <a:xfrm>
            <a:off x="20594267" y="8364533"/>
            <a:ext cx="287357" cy="287357"/>
          </a:xfrm>
          <a:prstGeom prst="rect">
            <a:avLst/>
          </a:prstGeom>
          <a:solidFill>
            <a:srgbClr val="96D4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</p:spTree>
    <p:extLst>
      <p:ext uri="{BB962C8B-B14F-4D97-AF65-F5344CB8AC3E}">
        <p14:creationId xmlns:p14="http://schemas.microsoft.com/office/powerpoint/2010/main" val="277201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B00BD-FAB9-1B51-4274-E55FC34D0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681F6A-A9B1-6881-B615-44D2CCDA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Noise free reconstruction after </a:t>
            </a:r>
            <a:r>
              <a:rPr lang="en-US" dirty="0" err="1"/>
              <a:t>WoS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ACCC2-2350-DAEB-462B-E40CF85BF0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26</a:t>
            </a:fld>
            <a:endParaRPr lang="en-US" dirty="0"/>
          </a:p>
        </p:txBody>
      </p:sp>
      <p:grpSp>
        <p:nvGrpSpPr>
          <p:cNvPr id="72" name="WoS">
            <a:extLst>
              <a:ext uri="{FF2B5EF4-FFF2-40B4-BE49-F238E27FC236}">
                <a16:creationId xmlns:a16="http://schemas.microsoft.com/office/drawing/2014/main" id="{F2887287-1B21-F3B7-E04B-85E84512E131}"/>
              </a:ext>
            </a:extLst>
          </p:cNvPr>
          <p:cNvGrpSpPr/>
          <p:nvPr/>
        </p:nvGrpSpPr>
        <p:grpSpPr>
          <a:xfrm>
            <a:off x="12984480" y="1594120"/>
            <a:ext cx="11404330" cy="11404330"/>
            <a:chOff x="631571" y="1012506"/>
            <a:chExt cx="4831080" cy="4831080"/>
          </a:xfrm>
        </p:grpSpPr>
        <p:sp>
          <p:nvSpPr>
            <p:cNvPr id="80" name="Alignment 1" hidden="1">
              <a:extLst>
                <a:ext uri="{FF2B5EF4-FFF2-40B4-BE49-F238E27FC236}">
                  <a16:creationId xmlns:a16="http://schemas.microsoft.com/office/drawing/2014/main" id="{8B097258-EBC1-403E-7E68-23D1E8C5FD97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81" name="Graphic 13">
              <a:extLst>
                <a:ext uri="{FF2B5EF4-FFF2-40B4-BE49-F238E27FC236}">
                  <a16:creationId xmlns:a16="http://schemas.microsoft.com/office/drawing/2014/main" id="{E3C03940-4B4D-3934-BB12-505073C0F3EC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2" name="Domain 1">
                <a:extLst>
                  <a:ext uri="{FF2B5EF4-FFF2-40B4-BE49-F238E27FC236}">
                    <a16:creationId xmlns:a16="http://schemas.microsoft.com/office/drawing/2014/main" id="{0DDFF3CF-2CB4-0116-CAA2-847DB169EDD8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83" name="Boundary 1">
                <a:extLst>
                  <a:ext uri="{FF2B5EF4-FFF2-40B4-BE49-F238E27FC236}">
                    <a16:creationId xmlns:a16="http://schemas.microsoft.com/office/drawing/2014/main" id="{937F07F1-D6FC-3436-1EA2-8322A718BC58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73" name="Walk1 1">
            <a:extLst>
              <a:ext uri="{FF2B5EF4-FFF2-40B4-BE49-F238E27FC236}">
                <a16:creationId xmlns:a16="http://schemas.microsoft.com/office/drawing/2014/main" id="{BF79F9AA-00DF-A20C-4A8C-6683A73475DE}"/>
              </a:ext>
            </a:extLst>
          </p:cNvPr>
          <p:cNvSpPr/>
          <p:nvPr/>
        </p:nvSpPr>
        <p:spPr>
          <a:xfrm>
            <a:off x="17402223" y="5180230"/>
            <a:ext cx="6671446" cy="667144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74" name="EvalPt1">
            <a:extLst>
              <a:ext uri="{FF2B5EF4-FFF2-40B4-BE49-F238E27FC236}">
                <a16:creationId xmlns:a16="http://schemas.microsoft.com/office/drawing/2014/main" id="{2E573FF8-8913-66F8-2E7C-00820FCF7E16}"/>
              </a:ext>
            </a:extLst>
          </p:cNvPr>
          <p:cNvSpPr/>
          <p:nvPr/>
        </p:nvSpPr>
        <p:spPr>
          <a:xfrm>
            <a:off x="20663082" y="8441088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0257F2D-2110-A3DB-72CC-AD18C8570B39}"/>
              </a:ext>
            </a:extLst>
          </p:cNvPr>
          <p:cNvSpPr/>
          <p:nvPr/>
        </p:nvSpPr>
        <p:spPr>
          <a:xfrm>
            <a:off x="20594266" y="8330664"/>
            <a:ext cx="287357" cy="287357"/>
          </a:xfrm>
          <a:prstGeom prst="rect">
            <a:avLst/>
          </a:prstGeom>
          <a:solidFill>
            <a:schemeClr val="accent6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2852404-DAA1-0EC4-50E7-07F3BEC543D0}"/>
              </a:ext>
            </a:extLst>
          </p:cNvPr>
          <p:cNvSpPr/>
          <p:nvPr/>
        </p:nvSpPr>
        <p:spPr>
          <a:xfrm>
            <a:off x="20600284" y="8330663"/>
            <a:ext cx="287357" cy="28735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1B68392-E332-CFDD-0192-02557266EB5F}"/>
              </a:ext>
            </a:extLst>
          </p:cNvPr>
          <p:cNvSpPr/>
          <p:nvPr/>
        </p:nvSpPr>
        <p:spPr>
          <a:xfrm>
            <a:off x="20599697" y="8325941"/>
            <a:ext cx="287357" cy="287357"/>
          </a:xfrm>
          <a:prstGeom prst="rect">
            <a:avLst/>
          </a:prstGeom>
          <a:solidFill>
            <a:schemeClr val="accent6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D04051F-B40B-1E11-ED38-AA095F79247D}"/>
              </a:ext>
            </a:extLst>
          </p:cNvPr>
          <p:cNvSpPr/>
          <p:nvPr/>
        </p:nvSpPr>
        <p:spPr>
          <a:xfrm>
            <a:off x="20594266" y="8321218"/>
            <a:ext cx="287357" cy="287357"/>
          </a:xfrm>
          <a:prstGeom prst="rect">
            <a:avLst/>
          </a:prstGeom>
          <a:solidFill>
            <a:schemeClr val="accent2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B9AC17-7A43-E36C-B322-D8BAFE3B4B6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71" y="4719169"/>
            <a:ext cx="6117816" cy="2032274"/>
          </a:xfrm>
          <a:prstGeom prst="rect">
            <a:avLst/>
          </a:prstGeom>
          <a:ln w="28575">
            <a:noFill/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B99439-2026-7427-0DA7-84BBA6BAE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4"/>
            <a:ext cx="12756389" cy="3188306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/>
              <a:t>0</a:t>
            </a:r>
            <a:r>
              <a:rPr lang="en-US" baseline="30000" dirty="0"/>
              <a:t>th</a:t>
            </a:r>
            <a:r>
              <a:rPr lang="en-US" dirty="0"/>
              <a:t>, 1</a:t>
            </a:r>
            <a:r>
              <a:rPr lang="en-US" baseline="30000" dirty="0"/>
              <a:t>st</a:t>
            </a:r>
            <a:r>
              <a:rPr lang="en-US" dirty="0"/>
              <a:t>, 2</a:t>
            </a:r>
            <a:r>
              <a:rPr lang="en-US" baseline="30000" dirty="0"/>
              <a:t>nd</a:t>
            </a:r>
            <a:r>
              <a:rPr lang="en-US" dirty="0"/>
              <a:t>,… order coefficients </a:t>
            </a:r>
          </a:p>
          <a:p>
            <a:r>
              <a:rPr lang="en-US" dirty="0"/>
              <a:t>from the same N walks: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CC32B4-279C-D624-7D98-A89F700FA76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73" y="8284850"/>
            <a:ext cx="9178822" cy="2032274"/>
          </a:xfrm>
          <a:prstGeom prst="rect">
            <a:avLst/>
          </a:prstGeom>
          <a:ln w="28575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1D2E4B-4CC1-0292-F2E8-A618B38199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72" y="10530238"/>
            <a:ext cx="9052848" cy="2032274"/>
          </a:xfrm>
          <a:prstGeom prst="rect">
            <a:avLst/>
          </a:prstGeom>
          <a:ln w="28575"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655C0DF-241D-CF01-5C6E-CC054238592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0504" y="7361920"/>
            <a:ext cx="692821" cy="75581"/>
          </a:xfrm>
          <a:prstGeom prst="rect">
            <a:avLst/>
          </a:prstGeom>
          <a:ln w="28575"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A0B37D5-E3C6-C1FF-2335-561D55C70E05}"/>
              </a:ext>
            </a:extLst>
          </p:cNvPr>
          <p:cNvSpPr/>
          <p:nvPr/>
        </p:nvSpPr>
        <p:spPr>
          <a:xfrm>
            <a:off x="20594267" y="8364533"/>
            <a:ext cx="287357" cy="287357"/>
          </a:xfrm>
          <a:prstGeom prst="rect">
            <a:avLst/>
          </a:prstGeom>
          <a:solidFill>
            <a:srgbClr val="96D4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</p:spTree>
    <p:extLst>
      <p:ext uri="{BB962C8B-B14F-4D97-AF65-F5344CB8AC3E}">
        <p14:creationId xmlns:p14="http://schemas.microsoft.com/office/powerpoint/2010/main" val="24328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8F281-BB10-F276-ADA3-36E55EE81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16AEB0-742F-2DFE-0BE1-372505D07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Noise free reconstruction after </a:t>
            </a:r>
            <a:r>
              <a:rPr lang="en-US" dirty="0" err="1"/>
              <a:t>WoS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D8967-19AE-9427-38F3-E5A721D6F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72" name="WoS">
            <a:extLst>
              <a:ext uri="{FF2B5EF4-FFF2-40B4-BE49-F238E27FC236}">
                <a16:creationId xmlns:a16="http://schemas.microsoft.com/office/drawing/2014/main" id="{1C5F773D-9AA6-8030-A6C9-4186303E0A4E}"/>
              </a:ext>
            </a:extLst>
          </p:cNvPr>
          <p:cNvGrpSpPr/>
          <p:nvPr/>
        </p:nvGrpSpPr>
        <p:grpSpPr>
          <a:xfrm>
            <a:off x="12984480" y="1594120"/>
            <a:ext cx="11404330" cy="11404330"/>
            <a:chOff x="631571" y="1012506"/>
            <a:chExt cx="4831080" cy="4831080"/>
          </a:xfrm>
        </p:grpSpPr>
        <p:sp>
          <p:nvSpPr>
            <p:cNvPr id="80" name="Alignment 1" hidden="1">
              <a:extLst>
                <a:ext uri="{FF2B5EF4-FFF2-40B4-BE49-F238E27FC236}">
                  <a16:creationId xmlns:a16="http://schemas.microsoft.com/office/drawing/2014/main" id="{C468031F-D79C-AB1D-F759-66879D89F26F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81" name="Graphic 13">
              <a:extLst>
                <a:ext uri="{FF2B5EF4-FFF2-40B4-BE49-F238E27FC236}">
                  <a16:creationId xmlns:a16="http://schemas.microsoft.com/office/drawing/2014/main" id="{3A5F085D-15DB-749A-64BB-1984F8214274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2" name="Domain 1">
                <a:extLst>
                  <a:ext uri="{FF2B5EF4-FFF2-40B4-BE49-F238E27FC236}">
                    <a16:creationId xmlns:a16="http://schemas.microsoft.com/office/drawing/2014/main" id="{1D8E7DF6-A09D-7319-5F26-7C7E90861401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83" name="Boundary 1">
                <a:extLst>
                  <a:ext uri="{FF2B5EF4-FFF2-40B4-BE49-F238E27FC236}">
                    <a16:creationId xmlns:a16="http://schemas.microsoft.com/office/drawing/2014/main" id="{2814357E-2B4E-7313-E2D6-BDB78DA925A1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73" name="Walk1 1">
            <a:extLst>
              <a:ext uri="{FF2B5EF4-FFF2-40B4-BE49-F238E27FC236}">
                <a16:creationId xmlns:a16="http://schemas.microsoft.com/office/drawing/2014/main" id="{42C62D28-6988-A2E1-2FA9-CA68BF6B6B10}"/>
              </a:ext>
            </a:extLst>
          </p:cNvPr>
          <p:cNvSpPr/>
          <p:nvPr/>
        </p:nvSpPr>
        <p:spPr>
          <a:xfrm>
            <a:off x="17402223" y="5180230"/>
            <a:ext cx="6671446" cy="6671446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74" name="EvalPt1 1" hidden="1">
            <a:extLst>
              <a:ext uri="{FF2B5EF4-FFF2-40B4-BE49-F238E27FC236}">
                <a16:creationId xmlns:a16="http://schemas.microsoft.com/office/drawing/2014/main" id="{B9F38FB1-DAD1-118A-875E-6456025E29A2}"/>
              </a:ext>
            </a:extLst>
          </p:cNvPr>
          <p:cNvSpPr/>
          <p:nvPr/>
        </p:nvSpPr>
        <p:spPr>
          <a:xfrm>
            <a:off x="20663082" y="8441088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368FB59-BC69-164B-17A7-D51CD16E627D}"/>
              </a:ext>
            </a:extLst>
          </p:cNvPr>
          <p:cNvSpPr/>
          <p:nvPr/>
        </p:nvSpPr>
        <p:spPr>
          <a:xfrm>
            <a:off x="20594266" y="8330664"/>
            <a:ext cx="287357" cy="287357"/>
          </a:xfrm>
          <a:prstGeom prst="rect">
            <a:avLst/>
          </a:prstGeom>
          <a:solidFill>
            <a:schemeClr val="accent6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B6F2FF1-D832-5875-B717-AD8401E2853F}"/>
              </a:ext>
            </a:extLst>
          </p:cNvPr>
          <p:cNvSpPr/>
          <p:nvPr/>
        </p:nvSpPr>
        <p:spPr>
          <a:xfrm>
            <a:off x="20600284" y="8330663"/>
            <a:ext cx="287357" cy="28735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24F1B55-438E-D5C3-D355-A75C1278285D}"/>
              </a:ext>
            </a:extLst>
          </p:cNvPr>
          <p:cNvSpPr/>
          <p:nvPr/>
        </p:nvSpPr>
        <p:spPr>
          <a:xfrm>
            <a:off x="20599697" y="8325941"/>
            <a:ext cx="287357" cy="287357"/>
          </a:xfrm>
          <a:prstGeom prst="rect">
            <a:avLst/>
          </a:prstGeom>
          <a:solidFill>
            <a:schemeClr val="accent6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B2AEAAD-DDFF-5D18-EDD8-659FBDDC537F}"/>
              </a:ext>
            </a:extLst>
          </p:cNvPr>
          <p:cNvSpPr/>
          <p:nvPr/>
        </p:nvSpPr>
        <p:spPr>
          <a:xfrm>
            <a:off x="20594266" y="8321218"/>
            <a:ext cx="287357" cy="287357"/>
          </a:xfrm>
          <a:prstGeom prst="rect">
            <a:avLst/>
          </a:prstGeom>
          <a:solidFill>
            <a:schemeClr val="accent2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1CDE61-B6D1-7803-A58E-B9DE77AEA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4"/>
            <a:ext cx="13116332" cy="10396826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/>
              <a:t>Reconstruct solutions within </a:t>
            </a:r>
          </a:p>
          <a:p>
            <a:r>
              <a:rPr lang="en-US" dirty="0"/>
              <a:t>the entire disk by: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/>
              <a:t>I</a:t>
            </a:r>
            <a:r>
              <a:rPr lang="en-US" altLang="zh-CN" dirty="0"/>
              <a:t>n theory, we need infinite number of terms…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/>
              <a:t>In practice,               is enough even in the worst </a:t>
            </a:r>
            <a:r>
              <a:rPr lang="en-US" altLang="zh-CN" dirty="0"/>
              <a:t>scenario.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B578C7-3973-6297-854C-9D60143BCB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70" y="4963461"/>
            <a:ext cx="11578872" cy="2172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AA7EEA-FBBB-EC4E-AFC9-1D4FF1710EA6}"/>
              </a:ext>
            </a:extLst>
          </p:cNvPr>
          <p:cNvSpPr/>
          <p:nvPr/>
        </p:nvSpPr>
        <p:spPr>
          <a:xfrm>
            <a:off x="20594267" y="8364533"/>
            <a:ext cx="287357" cy="287357"/>
          </a:xfrm>
          <a:prstGeom prst="rect">
            <a:avLst/>
          </a:prstGeom>
          <a:solidFill>
            <a:srgbClr val="96D4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18" name="EvalPt1 3">
            <a:extLst>
              <a:ext uri="{FF2B5EF4-FFF2-40B4-BE49-F238E27FC236}">
                <a16:creationId xmlns:a16="http://schemas.microsoft.com/office/drawing/2014/main" id="{8D176727-31E7-8471-61D1-DCF567002144}"/>
              </a:ext>
            </a:extLst>
          </p:cNvPr>
          <p:cNvSpPr/>
          <p:nvPr/>
        </p:nvSpPr>
        <p:spPr>
          <a:xfrm>
            <a:off x="20672977" y="8427297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50908A-262A-965F-CBB8-56F086BEE277}"/>
              </a:ext>
            </a:extLst>
          </p:cNvPr>
          <p:cNvCxnSpPr>
            <a:cxnSpLocks/>
          </p:cNvCxnSpPr>
          <p:nvPr/>
        </p:nvCxnSpPr>
        <p:spPr>
          <a:xfrm flipV="1">
            <a:off x="20699454" y="8479914"/>
            <a:ext cx="3374212" cy="15774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0" name="EvalPt1 2 1">
            <a:extLst>
              <a:ext uri="{FF2B5EF4-FFF2-40B4-BE49-F238E27FC236}">
                <a16:creationId xmlns:a16="http://schemas.microsoft.com/office/drawing/2014/main" id="{A352F679-1337-8569-FEE7-528162594921}"/>
              </a:ext>
            </a:extLst>
          </p:cNvPr>
          <p:cNvSpPr/>
          <p:nvPr/>
        </p:nvSpPr>
        <p:spPr>
          <a:xfrm>
            <a:off x="24047657" y="8390031"/>
            <a:ext cx="149729" cy="14972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1BC6F48-8B9B-CF9D-2AAD-FB9263437E3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9316" y="7654546"/>
            <a:ext cx="731428" cy="71314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DA065C-6E2E-798E-E44E-04FF6B79B2A0}"/>
              </a:ext>
            </a:extLst>
          </p:cNvPr>
          <p:cNvCxnSpPr>
            <a:cxnSpLocks/>
          </p:cNvCxnSpPr>
          <p:nvPr/>
        </p:nvCxnSpPr>
        <p:spPr>
          <a:xfrm flipH="1" flipV="1">
            <a:off x="19751040" y="6747560"/>
            <a:ext cx="1034293" cy="1775827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" name="EvalPt1 2 2">
            <a:extLst>
              <a:ext uri="{FF2B5EF4-FFF2-40B4-BE49-F238E27FC236}">
                <a16:creationId xmlns:a16="http://schemas.microsoft.com/office/drawing/2014/main" id="{3BFE0F0A-646D-1162-604D-D59CE2FFCF30}"/>
              </a:ext>
            </a:extLst>
          </p:cNvPr>
          <p:cNvSpPr/>
          <p:nvPr/>
        </p:nvSpPr>
        <p:spPr>
          <a:xfrm>
            <a:off x="19697058" y="6693921"/>
            <a:ext cx="149729" cy="149729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6A2BDF4-C835-A57F-EE8C-9A3E935FCEF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6501" y="7635473"/>
            <a:ext cx="420571" cy="457143"/>
          </a:xfrm>
          <a:prstGeom prst="rect">
            <a:avLst/>
          </a:prstGeom>
        </p:spPr>
      </p:pic>
      <p:pic>
        <p:nvPicPr>
          <p:cNvPr id="5" name="HC Solution">
            <a:extLst>
              <a:ext uri="{FF2B5EF4-FFF2-40B4-BE49-F238E27FC236}">
                <a16:creationId xmlns:a16="http://schemas.microsoft.com/office/drawing/2014/main" id="{5E098553-8B51-0AF6-0450-A0B70660C5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5" t="31477" r="2876" b="10204"/>
          <a:stretch>
            <a:fillRect/>
          </a:stretch>
        </p:blipFill>
        <p:spPr>
          <a:xfrm>
            <a:off x="17348237" y="5126247"/>
            <a:ext cx="6779414" cy="6779410"/>
          </a:xfrm>
          <a:prstGeom prst="ellipse">
            <a:avLst/>
          </a:prstGeom>
          <a:blipFill dpi="0" rotWithShape="1">
            <a:blip r:embed="rId11">
              <a:alphaModFix/>
            </a:blip>
            <a:srcRect/>
            <a:stretch>
              <a:fillRect l="-56152" t="-123259" r="-165964" b="-98857"/>
            </a:stretch>
          </a:blipFill>
          <a:ln w="19050">
            <a:noFill/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C680C40-60F2-A1B6-A339-638E9F0698EA}"/>
              </a:ext>
            </a:extLst>
          </p:cNvPr>
          <p:cNvSpPr/>
          <p:nvPr/>
        </p:nvSpPr>
        <p:spPr>
          <a:xfrm>
            <a:off x="5111079" y="4963461"/>
            <a:ext cx="1267326" cy="802104"/>
          </a:xfrm>
          <a:prstGeom prst="roundRect">
            <a:avLst/>
          </a:prstGeom>
          <a:solidFill>
            <a:schemeClr val="tx2">
              <a:lumMod val="40000"/>
              <a:lumOff val="60000"/>
              <a:alpha val="6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306957-41F9-1292-4E69-DADF1763673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944" y="9579429"/>
            <a:ext cx="2379581" cy="57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7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icture 248">
            <a:extLst>
              <a:ext uri="{FF2B5EF4-FFF2-40B4-BE49-F238E27FC236}">
                <a16:creationId xmlns:a16="http://schemas.microsoft.com/office/drawing/2014/main" id="{0CA14270-84EE-F590-018D-2767A5CA7E0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429" t="69009" r="93434" b="3056"/>
          <a:stretch>
            <a:fillRect/>
          </a:stretch>
        </p:blipFill>
        <p:spPr>
          <a:xfrm>
            <a:off x="3161719" y="3830011"/>
            <a:ext cx="1811003" cy="696509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81DD06-BCED-5988-64A0-76C1794E6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1584" y="10933456"/>
            <a:ext cx="8969947" cy="1162624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>
                <a:latin typeface="Avenir Next Demi Bold" panose="020B0703020202020204" pitchFamily="34" charset="0"/>
              </a:rPr>
              <a:t>Ground Truth in the Disk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668F52-C637-9807-387B-4101C2D947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B5855FB-4678-7742-56F7-3E793ECC4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How to choose    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8E3C0F-4DDC-8A74-8C08-AAF10C0A8A3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845" y="832996"/>
            <a:ext cx="867768" cy="97086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37490A4-0B43-0E78-F30B-DD75279676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2745642" y="2205255"/>
            <a:ext cx="10482943" cy="10482943"/>
          </a:xfrm>
          <a:prstGeom prst="rect">
            <a:avLst/>
          </a:prstGeom>
        </p:spPr>
      </p:pic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127D234F-0D08-CF84-228C-56A792EACC02}"/>
              </a:ext>
            </a:extLst>
          </p:cNvPr>
          <p:cNvCxnSpPr>
            <a:cxnSpLocks/>
          </p:cNvCxnSpPr>
          <p:nvPr/>
        </p:nvCxnSpPr>
        <p:spPr>
          <a:xfrm>
            <a:off x="14082631" y="11498882"/>
            <a:ext cx="8621485" cy="0"/>
          </a:xfrm>
          <a:prstGeom prst="straightConnector1">
            <a:avLst/>
          </a:prstGeom>
          <a:noFill/>
          <a:ln w="984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1085B4E5-D768-9965-0B62-C017D9087AD6}"/>
              </a:ext>
            </a:extLst>
          </p:cNvPr>
          <p:cNvCxnSpPr>
            <a:cxnSpLocks/>
          </p:cNvCxnSpPr>
          <p:nvPr/>
        </p:nvCxnSpPr>
        <p:spPr>
          <a:xfrm flipV="1">
            <a:off x="14082631" y="2910053"/>
            <a:ext cx="0" cy="8636000"/>
          </a:xfrm>
          <a:prstGeom prst="straightConnector1">
            <a:avLst/>
          </a:prstGeom>
          <a:noFill/>
          <a:ln w="984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5" name="Picture 104">
            <a:extLst>
              <a:ext uri="{FF2B5EF4-FFF2-40B4-BE49-F238E27FC236}">
                <a16:creationId xmlns:a16="http://schemas.microsoft.com/office/drawing/2014/main" id="{D5DFBD83-E51B-3AED-6065-43DA2128953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4400" y="11049938"/>
            <a:ext cx="528170" cy="897887"/>
          </a:xfrm>
          <a:prstGeom prst="rect">
            <a:avLst/>
          </a:prstGeom>
        </p:spPr>
      </p:pic>
      <p:pic>
        <p:nvPicPr>
          <p:cNvPr id="224" name="Picture 223">
            <a:extLst>
              <a:ext uri="{FF2B5EF4-FFF2-40B4-BE49-F238E27FC236}">
                <a16:creationId xmlns:a16="http://schemas.microsoft.com/office/drawing/2014/main" id="{51B7FC45-4250-62F4-D073-A2B2CE24D9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7173" y="2439058"/>
            <a:ext cx="4444848" cy="941990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074AA638-B4E9-63D5-43EA-B03E2BC6D62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V="1">
            <a:off x="4453734" y="4665462"/>
            <a:ext cx="5716806" cy="5731540"/>
          </a:xfrm>
          <a:custGeom>
            <a:avLst/>
            <a:gdLst>
              <a:gd name="connsiteX0" fmla="*/ 80 w 5716806"/>
              <a:gd name="connsiteY0" fmla="*/ 87 h 5731540"/>
              <a:gd name="connsiteX1" fmla="*/ 5716886 w 5716806"/>
              <a:gd name="connsiteY1" fmla="*/ 87 h 5731540"/>
              <a:gd name="connsiteX2" fmla="*/ 5716886 w 5716806"/>
              <a:gd name="connsiteY2" fmla="*/ 5731628 h 5731540"/>
              <a:gd name="connsiteX3" fmla="*/ 80 w 5716806"/>
              <a:gd name="connsiteY3" fmla="*/ 5731628 h 573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16806" h="5731540">
                <a:moveTo>
                  <a:pt x="80" y="87"/>
                </a:moveTo>
                <a:lnTo>
                  <a:pt x="5716886" y="87"/>
                </a:lnTo>
                <a:lnTo>
                  <a:pt x="5716886" y="5731628"/>
                </a:lnTo>
                <a:lnTo>
                  <a:pt x="80" y="5731628"/>
                </a:lnTo>
                <a:close/>
              </a:path>
            </a:pathLst>
          </a:custGeom>
        </p:spPr>
      </p:pic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BE264A24-F63A-02D0-D0DC-0435625926EE}"/>
              </a:ext>
            </a:extLst>
          </p:cNvPr>
          <p:cNvSpPr/>
          <p:nvPr/>
        </p:nvSpPr>
        <p:spPr>
          <a:xfrm>
            <a:off x="4373282" y="4596119"/>
            <a:ext cx="5877711" cy="5870227"/>
          </a:xfrm>
          <a:custGeom>
            <a:avLst/>
            <a:gdLst>
              <a:gd name="connsiteX0" fmla="*/ 5877712 w 5877711"/>
              <a:gd name="connsiteY0" fmla="*/ 2937219 h 5870227"/>
              <a:gd name="connsiteX1" fmla="*/ 5877712 w 5877711"/>
              <a:gd name="connsiteY1" fmla="*/ 2819347 h 5870227"/>
              <a:gd name="connsiteX2" fmla="*/ 5867188 w 5877711"/>
              <a:gd name="connsiteY2" fmla="*/ 2701474 h 5870227"/>
              <a:gd name="connsiteX3" fmla="*/ 5854558 w 5877711"/>
              <a:gd name="connsiteY3" fmla="*/ 2583602 h 5870227"/>
              <a:gd name="connsiteX4" fmla="*/ 5837719 w 5877711"/>
              <a:gd name="connsiteY4" fmla="*/ 2465730 h 5870227"/>
              <a:gd name="connsiteX5" fmla="*/ 5816671 w 5877711"/>
              <a:gd name="connsiteY5" fmla="*/ 2349962 h 5870227"/>
              <a:gd name="connsiteX6" fmla="*/ 5791413 w 5877711"/>
              <a:gd name="connsiteY6" fmla="*/ 2234195 h 5870227"/>
              <a:gd name="connsiteX7" fmla="*/ 5759840 w 5877711"/>
              <a:gd name="connsiteY7" fmla="*/ 2120532 h 5870227"/>
              <a:gd name="connsiteX8" fmla="*/ 5724057 w 5877711"/>
              <a:gd name="connsiteY8" fmla="*/ 2006869 h 5870227"/>
              <a:gd name="connsiteX9" fmla="*/ 5684064 w 5877711"/>
              <a:gd name="connsiteY9" fmla="*/ 1895312 h 5870227"/>
              <a:gd name="connsiteX10" fmla="*/ 5639862 w 5877711"/>
              <a:gd name="connsiteY10" fmla="*/ 1785859 h 5870227"/>
              <a:gd name="connsiteX11" fmla="*/ 5591451 w 5877711"/>
              <a:gd name="connsiteY11" fmla="*/ 1678511 h 5870227"/>
              <a:gd name="connsiteX12" fmla="*/ 5538829 w 5877711"/>
              <a:gd name="connsiteY12" fmla="*/ 1573268 h 5870227"/>
              <a:gd name="connsiteX13" fmla="*/ 5481998 w 5877711"/>
              <a:gd name="connsiteY13" fmla="*/ 1470130 h 5870227"/>
              <a:gd name="connsiteX14" fmla="*/ 5420957 w 5877711"/>
              <a:gd name="connsiteY14" fmla="*/ 1369096 h 5870227"/>
              <a:gd name="connsiteX15" fmla="*/ 5355706 w 5877711"/>
              <a:gd name="connsiteY15" fmla="*/ 1270168 h 5870227"/>
              <a:gd name="connsiteX16" fmla="*/ 5286246 w 5877711"/>
              <a:gd name="connsiteY16" fmla="*/ 1173344 h 5870227"/>
              <a:gd name="connsiteX17" fmla="*/ 5212575 w 5877711"/>
              <a:gd name="connsiteY17" fmla="*/ 1080730 h 5870227"/>
              <a:gd name="connsiteX18" fmla="*/ 5136800 w 5877711"/>
              <a:gd name="connsiteY18" fmla="*/ 990221 h 5870227"/>
              <a:gd name="connsiteX19" fmla="*/ 5056816 w 5877711"/>
              <a:gd name="connsiteY19" fmla="*/ 903922 h 5870227"/>
              <a:gd name="connsiteX20" fmla="*/ 4972621 w 5877711"/>
              <a:gd name="connsiteY20" fmla="*/ 819727 h 5870227"/>
              <a:gd name="connsiteX21" fmla="*/ 4886322 w 5877711"/>
              <a:gd name="connsiteY21" fmla="*/ 739742 h 5870227"/>
              <a:gd name="connsiteX22" fmla="*/ 4795812 w 5877711"/>
              <a:gd name="connsiteY22" fmla="*/ 663967 h 5870227"/>
              <a:gd name="connsiteX23" fmla="*/ 4703198 w 5877711"/>
              <a:gd name="connsiteY23" fmla="*/ 590297 h 5870227"/>
              <a:gd name="connsiteX24" fmla="*/ 4608480 w 5877711"/>
              <a:gd name="connsiteY24" fmla="*/ 520836 h 5870227"/>
              <a:gd name="connsiteX25" fmla="*/ 4509551 w 5877711"/>
              <a:gd name="connsiteY25" fmla="*/ 455586 h 5870227"/>
              <a:gd name="connsiteX26" fmla="*/ 4408518 w 5877711"/>
              <a:gd name="connsiteY26" fmla="*/ 394545 h 5870227"/>
              <a:gd name="connsiteX27" fmla="*/ 4305380 w 5877711"/>
              <a:gd name="connsiteY27" fmla="*/ 337713 h 5870227"/>
              <a:gd name="connsiteX28" fmla="*/ 4200136 w 5877711"/>
              <a:gd name="connsiteY28" fmla="*/ 285092 h 5870227"/>
              <a:gd name="connsiteX29" fmla="*/ 4092788 w 5877711"/>
              <a:gd name="connsiteY29" fmla="*/ 236680 h 5870227"/>
              <a:gd name="connsiteX30" fmla="*/ 3983336 w 5877711"/>
              <a:gd name="connsiteY30" fmla="*/ 192478 h 5870227"/>
              <a:gd name="connsiteX31" fmla="*/ 3871778 w 5877711"/>
              <a:gd name="connsiteY31" fmla="*/ 152485 h 5870227"/>
              <a:gd name="connsiteX32" fmla="*/ 3758115 w 5877711"/>
              <a:gd name="connsiteY32" fmla="*/ 116703 h 5870227"/>
              <a:gd name="connsiteX33" fmla="*/ 3644453 w 5877711"/>
              <a:gd name="connsiteY33" fmla="*/ 85130 h 5870227"/>
              <a:gd name="connsiteX34" fmla="*/ 3528685 w 5877711"/>
              <a:gd name="connsiteY34" fmla="*/ 59872 h 5870227"/>
              <a:gd name="connsiteX35" fmla="*/ 3412918 w 5877711"/>
              <a:gd name="connsiteY35" fmla="*/ 38823 h 5870227"/>
              <a:gd name="connsiteX36" fmla="*/ 3295045 w 5877711"/>
              <a:gd name="connsiteY36" fmla="*/ 21984 h 5870227"/>
              <a:gd name="connsiteX37" fmla="*/ 3177173 w 5877711"/>
              <a:gd name="connsiteY37" fmla="*/ 9355 h 5870227"/>
              <a:gd name="connsiteX38" fmla="*/ 3059301 w 5877711"/>
              <a:gd name="connsiteY38" fmla="*/ 935 h 5870227"/>
              <a:gd name="connsiteX39" fmla="*/ 2941429 w 5877711"/>
              <a:gd name="connsiteY39" fmla="*/ 935 h 5870227"/>
              <a:gd name="connsiteX40" fmla="*/ 2823556 w 5877711"/>
              <a:gd name="connsiteY40" fmla="*/ 935 h 5870227"/>
              <a:gd name="connsiteX41" fmla="*/ 2705684 w 5877711"/>
              <a:gd name="connsiteY41" fmla="*/ 7250 h 5870227"/>
              <a:gd name="connsiteX42" fmla="*/ 2587812 w 5877711"/>
              <a:gd name="connsiteY42" fmla="*/ 19879 h 5870227"/>
              <a:gd name="connsiteX43" fmla="*/ 2469939 w 5877711"/>
              <a:gd name="connsiteY43" fmla="*/ 36718 h 5870227"/>
              <a:gd name="connsiteX44" fmla="*/ 2354172 w 5877711"/>
              <a:gd name="connsiteY44" fmla="*/ 57767 h 5870227"/>
              <a:gd name="connsiteX45" fmla="*/ 2238405 w 5877711"/>
              <a:gd name="connsiteY45" fmla="*/ 83025 h 5870227"/>
              <a:gd name="connsiteX46" fmla="*/ 2124742 w 5877711"/>
              <a:gd name="connsiteY46" fmla="*/ 112493 h 5870227"/>
              <a:gd name="connsiteX47" fmla="*/ 2011079 w 5877711"/>
              <a:gd name="connsiteY47" fmla="*/ 148276 h 5870227"/>
              <a:gd name="connsiteX48" fmla="*/ 1899521 w 5877711"/>
              <a:gd name="connsiteY48" fmla="*/ 188268 h 5870227"/>
              <a:gd name="connsiteX49" fmla="*/ 1790069 w 5877711"/>
              <a:gd name="connsiteY49" fmla="*/ 232470 h 5870227"/>
              <a:gd name="connsiteX50" fmla="*/ 1682721 w 5877711"/>
              <a:gd name="connsiteY50" fmla="*/ 280882 h 5870227"/>
              <a:gd name="connsiteX51" fmla="*/ 1577477 w 5877711"/>
              <a:gd name="connsiteY51" fmla="*/ 333504 h 5870227"/>
              <a:gd name="connsiteX52" fmla="*/ 1474339 w 5877711"/>
              <a:gd name="connsiteY52" fmla="*/ 390335 h 5870227"/>
              <a:gd name="connsiteX53" fmla="*/ 1373306 w 5877711"/>
              <a:gd name="connsiteY53" fmla="*/ 451376 h 5870227"/>
              <a:gd name="connsiteX54" fmla="*/ 1274377 w 5877711"/>
              <a:gd name="connsiteY54" fmla="*/ 516627 h 5870227"/>
              <a:gd name="connsiteX55" fmla="*/ 1177554 w 5877711"/>
              <a:gd name="connsiteY55" fmla="*/ 586087 h 5870227"/>
              <a:gd name="connsiteX56" fmla="*/ 1084940 w 5877711"/>
              <a:gd name="connsiteY56" fmla="*/ 657652 h 5870227"/>
              <a:gd name="connsiteX57" fmla="*/ 994431 w 5877711"/>
              <a:gd name="connsiteY57" fmla="*/ 733428 h 5870227"/>
              <a:gd name="connsiteX58" fmla="*/ 908131 w 5877711"/>
              <a:gd name="connsiteY58" fmla="*/ 813412 h 5870227"/>
              <a:gd name="connsiteX59" fmla="*/ 823937 w 5877711"/>
              <a:gd name="connsiteY59" fmla="*/ 897607 h 5870227"/>
              <a:gd name="connsiteX60" fmla="*/ 743952 w 5877711"/>
              <a:gd name="connsiteY60" fmla="*/ 983906 h 5870227"/>
              <a:gd name="connsiteX61" fmla="*/ 666072 w 5877711"/>
              <a:gd name="connsiteY61" fmla="*/ 1074415 h 5870227"/>
              <a:gd name="connsiteX62" fmla="*/ 592402 w 5877711"/>
              <a:gd name="connsiteY62" fmla="*/ 1167029 h 5870227"/>
              <a:gd name="connsiteX63" fmla="*/ 522942 w 5877711"/>
              <a:gd name="connsiteY63" fmla="*/ 1261748 h 5870227"/>
              <a:gd name="connsiteX64" fmla="*/ 457691 w 5877711"/>
              <a:gd name="connsiteY64" fmla="*/ 1360677 h 5870227"/>
              <a:gd name="connsiteX65" fmla="*/ 396650 w 5877711"/>
              <a:gd name="connsiteY65" fmla="*/ 1461710 h 5870227"/>
              <a:gd name="connsiteX66" fmla="*/ 339819 w 5877711"/>
              <a:gd name="connsiteY66" fmla="*/ 1564848 h 5870227"/>
              <a:gd name="connsiteX67" fmla="*/ 287197 w 5877711"/>
              <a:gd name="connsiteY67" fmla="*/ 1670091 h 5870227"/>
              <a:gd name="connsiteX68" fmla="*/ 238785 w 5877711"/>
              <a:gd name="connsiteY68" fmla="*/ 1777440 h 5870227"/>
              <a:gd name="connsiteX69" fmla="*/ 194583 w 5877711"/>
              <a:gd name="connsiteY69" fmla="*/ 1886892 h 5870227"/>
              <a:gd name="connsiteX70" fmla="*/ 154591 w 5877711"/>
              <a:gd name="connsiteY70" fmla="*/ 1998450 h 5870227"/>
              <a:gd name="connsiteX71" fmla="*/ 118808 w 5877711"/>
              <a:gd name="connsiteY71" fmla="*/ 2112113 h 5870227"/>
              <a:gd name="connsiteX72" fmla="*/ 87235 w 5877711"/>
              <a:gd name="connsiteY72" fmla="*/ 2225775 h 5870227"/>
              <a:gd name="connsiteX73" fmla="*/ 59872 w 5877711"/>
              <a:gd name="connsiteY73" fmla="*/ 2341543 h 5870227"/>
              <a:gd name="connsiteX74" fmla="*/ 38823 w 5877711"/>
              <a:gd name="connsiteY74" fmla="*/ 2457310 h 5870227"/>
              <a:gd name="connsiteX75" fmla="*/ 21984 w 5877711"/>
              <a:gd name="connsiteY75" fmla="*/ 2575182 h 5870227"/>
              <a:gd name="connsiteX76" fmla="*/ 9355 w 5877711"/>
              <a:gd name="connsiteY76" fmla="*/ 2693055 h 5870227"/>
              <a:gd name="connsiteX77" fmla="*/ 936 w 5877711"/>
              <a:gd name="connsiteY77" fmla="*/ 2810927 h 5870227"/>
              <a:gd name="connsiteX78" fmla="*/ 936 w 5877711"/>
              <a:gd name="connsiteY78" fmla="*/ 2928799 h 5870227"/>
              <a:gd name="connsiteX79" fmla="*/ 936 w 5877711"/>
              <a:gd name="connsiteY79" fmla="*/ 3046671 h 5870227"/>
              <a:gd name="connsiteX80" fmla="*/ 7250 w 5877711"/>
              <a:gd name="connsiteY80" fmla="*/ 3164544 h 5870227"/>
              <a:gd name="connsiteX81" fmla="*/ 17775 w 5877711"/>
              <a:gd name="connsiteY81" fmla="*/ 3282416 h 5870227"/>
              <a:gd name="connsiteX82" fmla="*/ 34613 w 5877711"/>
              <a:gd name="connsiteY82" fmla="*/ 3400289 h 5870227"/>
              <a:gd name="connsiteX83" fmla="*/ 55662 w 5877711"/>
              <a:gd name="connsiteY83" fmla="*/ 3516056 h 5870227"/>
              <a:gd name="connsiteX84" fmla="*/ 80920 w 5877711"/>
              <a:gd name="connsiteY84" fmla="*/ 3631824 h 5870227"/>
              <a:gd name="connsiteX85" fmla="*/ 110388 w 5877711"/>
              <a:gd name="connsiteY85" fmla="*/ 3745486 h 5870227"/>
              <a:gd name="connsiteX86" fmla="*/ 144066 w 5877711"/>
              <a:gd name="connsiteY86" fmla="*/ 3859148 h 5870227"/>
              <a:gd name="connsiteX87" fmla="*/ 184059 w 5877711"/>
              <a:gd name="connsiteY87" fmla="*/ 3970706 h 5870227"/>
              <a:gd name="connsiteX88" fmla="*/ 228261 w 5877711"/>
              <a:gd name="connsiteY88" fmla="*/ 4080159 h 5870227"/>
              <a:gd name="connsiteX89" fmla="*/ 276673 w 5877711"/>
              <a:gd name="connsiteY89" fmla="*/ 4187507 h 5870227"/>
              <a:gd name="connsiteX90" fmla="*/ 329294 w 5877711"/>
              <a:gd name="connsiteY90" fmla="*/ 4292750 h 5870227"/>
              <a:gd name="connsiteX91" fmla="*/ 386125 w 5877711"/>
              <a:gd name="connsiteY91" fmla="*/ 4395889 h 5870227"/>
              <a:gd name="connsiteX92" fmla="*/ 447166 w 5877711"/>
              <a:gd name="connsiteY92" fmla="*/ 4496922 h 5870227"/>
              <a:gd name="connsiteX93" fmla="*/ 512417 w 5877711"/>
              <a:gd name="connsiteY93" fmla="*/ 4595850 h 5870227"/>
              <a:gd name="connsiteX94" fmla="*/ 581878 w 5877711"/>
              <a:gd name="connsiteY94" fmla="*/ 4692674 h 5870227"/>
              <a:gd name="connsiteX95" fmla="*/ 653443 w 5877711"/>
              <a:gd name="connsiteY95" fmla="*/ 4785288 h 5870227"/>
              <a:gd name="connsiteX96" fmla="*/ 729218 w 5877711"/>
              <a:gd name="connsiteY96" fmla="*/ 4875797 h 5870227"/>
              <a:gd name="connsiteX97" fmla="*/ 809203 w 5877711"/>
              <a:gd name="connsiteY97" fmla="*/ 4962096 h 5870227"/>
              <a:gd name="connsiteX98" fmla="*/ 891292 w 5877711"/>
              <a:gd name="connsiteY98" fmla="*/ 5046291 h 5870227"/>
              <a:gd name="connsiteX99" fmla="*/ 977592 w 5877711"/>
              <a:gd name="connsiteY99" fmla="*/ 5126276 h 5870227"/>
              <a:gd name="connsiteX100" fmla="*/ 1068101 w 5877711"/>
              <a:gd name="connsiteY100" fmla="*/ 5204156 h 5870227"/>
              <a:gd name="connsiteX101" fmla="*/ 1160715 w 5877711"/>
              <a:gd name="connsiteY101" fmla="*/ 5277826 h 5870227"/>
              <a:gd name="connsiteX102" fmla="*/ 1255434 w 5877711"/>
              <a:gd name="connsiteY102" fmla="*/ 5347287 h 5870227"/>
              <a:gd name="connsiteX103" fmla="*/ 1354362 w 5877711"/>
              <a:gd name="connsiteY103" fmla="*/ 5412537 h 5870227"/>
              <a:gd name="connsiteX104" fmla="*/ 1455396 w 5877711"/>
              <a:gd name="connsiteY104" fmla="*/ 5473578 h 5870227"/>
              <a:gd name="connsiteX105" fmla="*/ 1558534 w 5877711"/>
              <a:gd name="connsiteY105" fmla="*/ 5530409 h 5870227"/>
              <a:gd name="connsiteX106" fmla="*/ 1663777 w 5877711"/>
              <a:gd name="connsiteY106" fmla="*/ 5583031 h 5870227"/>
              <a:gd name="connsiteX107" fmla="*/ 1771125 w 5877711"/>
              <a:gd name="connsiteY107" fmla="*/ 5631443 h 5870227"/>
              <a:gd name="connsiteX108" fmla="*/ 1880578 w 5877711"/>
              <a:gd name="connsiteY108" fmla="*/ 5675645 h 5870227"/>
              <a:gd name="connsiteX109" fmla="*/ 1992136 w 5877711"/>
              <a:gd name="connsiteY109" fmla="*/ 5715638 h 5870227"/>
              <a:gd name="connsiteX110" fmla="*/ 2103693 w 5877711"/>
              <a:gd name="connsiteY110" fmla="*/ 5751420 h 5870227"/>
              <a:gd name="connsiteX111" fmla="*/ 2217356 w 5877711"/>
              <a:gd name="connsiteY111" fmla="*/ 5782993 h 5870227"/>
              <a:gd name="connsiteX112" fmla="*/ 2333123 w 5877711"/>
              <a:gd name="connsiteY112" fmla="*/ 5810356 h 5870227"/>
              <a:gd name="connsiteX113" fmla="*/ 2448891 w 5877711"/>
              <a:gd name="connsiteY113" fmla="*/ 5831405 h 5870227"/>
              <a:gd name="connsiteX114" fmla="*/ 2566763 w 5877711"/>
              <a:gd name="connsiteY114" fmla="*/ 5848244 h 5870227"/>
              <a:gd name="connsiteX115" fmla="*/ 2684635 w 5877711"/>
              <a:gd name="connsiteY115" fmla="*/ 5860873 h 5870227"/>
              <a:gd name="connsiteX116" fmla="*/ 2802508 w 5877711"/>
              <a:gd name="connsiteY116" fmla="*/ 5869292 h 5870227"/>
              <a:gd name="connsiteX117" fmla="*/ 2920380 w 5877711"/>
              <a:gd name="connsiteY117" fmla="*/ 5869292 h 5870227"/>
              <a:gd name="connsiteX118" fmla="*/ 3038252 w 5877711"/>
              <a:gd name="connsiteY118" fmla="*/ 5869292 h 5870227"/>
              <a:gd name="connsiteX119" fmla="*/ 3156124 w 5877711"/>
              <a:gd name="connsiteY119" fmla="*/ 5862978 h 5870227"/>
              <a:gd name="connsiteX120" fmla="*/ 3273997 w 5877711"/>
              <a:gd name="connsiteY120" fmla="*/ 5852454 h 5870227"/>
              <a:gd name="connsiteX121" fmla="*/ 3391869 w 5877711"/>
              <a:gd name="connsiteY121" fmla="*/ 5835614 h 5870227"/>
              <a:gd name="connsiteX122" fmla="*/ 3507637 w 5877711"/>
              <a:gd name="connsiteY122" fmla="*/ 5814566 h 5870227"/>
              <a:gd name="connsiteX123" fmla="*/ 3623404 w 5877711"/>
              <a:gd name="connsiteY123" fmla="*/ 5789308 h 5870227"/>
              <a:gd name="connsiteX124" fmla="*/ 3737067 w 5877711"/>
              <a:gd name="connsiteY124" fmla="*/ 5759839 h 5870227"/>
              <a:gd name="connsiteX125" fmla="*/ 3850729 w 5877711"/>
              <a:gd name="connsiteY125" fmla="*/ 5726162 h 5870227"/>
              <a:gd name="connsiteX126" fmla="*/ 3962287 w 5877711"/>
              <a:gd name="connsiteY126" fmla="*/ 5688274 h 5870227"/>
              <a:gd name="connsiteX127" fmla="*/ 4071740 w 5877711"/>
              <a:gd name="connsiteY127" fmla="*/ 5644072 h 5870227"/>
              <a:gd name="connsiteX128" fmla="*/ 4179088 w 5877711"/>
              <a:gd name="connsiteY128" fmla="*/ 5595660 h 5870227"/>
              <a:gd name="connsiteX129" fmla="*/ 4284331 w 5877711"/>
              <a:gd name="connsiteY129" fmla="*/ 5543039 h 5870227"/>
              <a:gd name="connsiteX130" fmla="*/ 4387469 w 5877711"/>
              <a:gd name="connsiteY130" fmla="*/ 5486207 h 5870227"/>
              <a:gd name="connsiteX131" fmla="*/ 4488503 w 5877711"/>
              <a:gd name="connsiteY131" fmla="*/ 5425166 h 5870227"/>
              <a:gd name="connsiteX132" fmla="*/ 4587431 w 5877711"/>
              <a:gd name="connsiteY132" fmla="*/ 5359915 h 5870227"/>
              <a:gd name="connsiteX133" fmla="*/ 4684255 w 5877711"/>
              <a:gd name="connsiteY133" fmla="*/ 5292560 h 5870227"/>
              <a:gd name="connsiteX134" fmla="*/ 4776869 w 5877711"/>
              <a:gd name="connsiteY134" fmla="*/ 5220995 h 5870227"/>
              <a:gd name="connsiteX135" fmla="*/ 4867378 w 5877711"/>
              <a:gd name="connsiteY135" fmla="*/ 5145220 h 5870227"/>
              <a:gd name="connsiteX136" fmla="*/ 4955782 w 5877711"/>
              <a:gd name="connsiteY136" fmla="*/ 5065235 h 5870227"/>
              <a:gd name="connsiteX137" fmla="*/ 5039976 w 5877711"/>
              <a:gd name="connsiteY137" fmla="*/ 4983145 h 5870227"/>
              <a:gd name="connsiteX138" fmla="*/ 5119962 w 5877711"/>
              <a:gd name="connsiteY138" fmla="*/ 4896846 h 5870227"/>
              <a:gd name="connsiteX139" fmla="*/ 5197841 w 5877711"/>
              <a:gd name="connsiteY139" fmla="*/ 4808442 h 5870227"/>
              <a:gd name="connsiteX140" fmla="*/ 5271511 w 5877711"/>
              <a:gd name="connsiteY140" fmla="*/ 4715828 h 5870227"/>
              <a:gd name="connsiteX141" fmla="*/ 5340972 w 5877711"/>
              <a:gd name="connsiteY141" fmla="*/ 4621109 h 5870227"/>
              <a:gd name="connsiteX142" fmla="*/ 5406222 w 5877711"/>
              <a:gd name="connsiteY142" fmla="*/ 4522180 h 5870227"/>
              <a:gd name="connsiteX143" fmla="*/ 5467264 w 5877711"/>
              <a:gd name="connsiteY143" fmla="*/ 4421147 h 5870227"/>
              <a:gd name="connsiteX144" fmla="*/ 5524095 w 5877711"/>
              <a:gd name="connsiteY144" fmla="*/ 4318008 h 5870227"/>
              <a:gd name="connsiteX145" fmla="*/ 5576716 w 5877711"/>
              <a:gd name="connsiteY145" fmla="*/ 4212765 h 5870227"/>
              <a:gd name="connsiteX146" fmla="*/ 5625129 w 5877711"/>
              <a:gd name="connsiteY146" fmla="*/ 4105418 h 5870227"/>
              <a:gd name="connsiteX147" fmla="*/ 5669330 w 5877711"/>
              <a:gd name="connsiteY147" fmla="*/ 3995965 h 5870227"/>
              <a:gd name="connsiteX148" fmla="*/ 5709323 w 5877711"/>
              <a:gd name="connsiteY148" fmla="*/ 3884407 h 5870227"/>
              <a:gd name="connsiteX149" fmla="*/ 5745105 w 5877711"/>
              <a:gd name="connsiteY149" fmla="*/ 3772849 h 5870227"/>
              <a:gd name="connsiteX150" fmla="*/ 5776678 w 5877711"/>
              <a:gd name="connsiteY150" fmla="*/ 3659187 h 5870227"/>
              <a:gd name="connsiteX151" fmla="*/ 5804042 w 5877711"/>
              <a:gd name="connsiteY151" fmla="*/ 3543419 h 5870227"/>
              <a:gd name="connsiteX152" fmla="*/ 5827195 w 5877711"/>
              <a:gd name="connsiteY152" fmla="*/ 3427652 h 5870227"/>
              <a:gd name="connsiteX153" fmla="*/ 5844034 w 5877711"/>
              <a:gd name="connsiteY153" fmla="*/ 3311884 h 5870227"/>
              <a:gd name="connsiteX154" fmla="*/ 5856663 w 5877711"/>
              <a:gd name="connsiteY154" fmla="*/ 3194012 h 5870227"/>
              <a:gd name="connsiteX155" fmla="*/ 5865083 w 5877711"/>
              <a:gd name="connsiteY155" fmla="*/ 3076139 h 5870227"/>
              <a:gd name="connsiteX156" fmla="*/ 5869292 w 5877711"/>
              <a:gd name="connsiteY156" fmla="*/ 2958268 h 5870227"/>
              <a:gd name="connsiteX157" fmla="*/ 5869292 w 5877711"/>
              <a:gd name="connsiteY157" fmla="*/ 2933009 h 5870227"/>
              <a:gd name="connsiteX158" fmla="*/ 5869292 w 5877711"/>
              <a:gd name="connsiteY158" fmla="*/ 2933009 h 587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5877711" h="5870227">
                <a:moveTo>
                  <a:pt x="5877712" y="2937219"/>
                </a:moveTo>
                <a:lnTo>
                  <a:pt x="5877712" y="2819347"/>
                </a:lnTo>
                <a:cubicBezTo>
                  <a:pt x="5875607" y="2819347"/>
                  <a:pt x="5867188" y="2701474"/>
                  <a:pt x="5867188" y="2701474"/>
                </a:cubicBezTo>
                <a:lnTo>
                  <a:pt x="5854558" y="2583602"/>
                </a:lnTo>
                <a:lnTo>
                  <a:pt x="5837719" y="2465730"/>
                </a:lnTo>
                <a:lnTo>
                  <a:pt x="5816671" y="2349962"/>
                </a:lnTo>
                <a:lnTo>
                  <a:pt x="5791413" y="2234195"/>
                </a:lnTo>
                <a:lnTo>
                  <a:pt x="5759840" y="2120532"/>
                </a:lnTo>
                <a:lnTo>
                  <a:pt x="5724057" y="2006869"/>
                </a:lnTo>
                <a:lnTo>
                  <a:pt x="5684064" y="1895312"/>
                </a:lnTo>
                <a:lnTo>
                  <a:pt x="5639862" y="1785859"/>
                </a:lnTo>
                <a:lnTo>
                  <a:pt x="5591451" y="1678511"/>
                </a:lnTo>
                <a:lnTo>
                  <a:pt x="5538829" y="1573268"/>
                </a:lnTo>
                <a:lnTo>
                  <a:pt x="5481998" y="1470130"/>
                </a:lnTo>
                <a:lnTo>
                  <a:pt x="5420957" y="1369096"/>
                </a:lnTo>
                <a:lnTo>
                  <a:pt x="5355706" y="1270168"/>
                </a:lnTo>
                <a:lnTo>
                  <a:pt x="5286246" y="1173344"/>
                </a:lnTo>
                <a:lnTo>
                  <a:pt x="5212575" y="1080730"/>
                </a:lnTo>
                <a:lnTo>
                  <a:pt x="5136800" y="990221"/>
                </a:lnTo>
                <a:lnTo>
                  <a:pt x="5056816" y="903922"/>
                </a:lnTo>
                <a:lnTo>
                  <a:pt x="4972621" y="819727"/>
                </a:lnTo>
                <a:lnTo>
                  <a:pt x="4886322" y="739742"/>
                </a:lnTo>
                <a:lnTo>
                  <a:pt x="4795812" y="663967"/>
                </a:lnTo>
                <a:lnTo>
                  <a:pt x="4703198" y="590297"/>
                </a:lnTo>
                <a:lnTo>
                  <a:pt x="4608480" y="520836"/>
                </a:lnTo>
                <a:lnTo>
                  <a:pt x="4509551" y="455586"/>
                </a:lnTo>
                <a:lnTo>
                  <a:pt x="4408518" y="394545"/>
                </a:lnTo>
                <a:lnTo>
                  <a:pt x="4305380" y="337713"/>
                </a:lnTo>
                <a:lnTo>
                  <a:pt x="4200136" y="285092"/>
                </a:lnTo>
                <a:lnTo>
                  <a:pt x="4092788" y="236680"/>
                </a:lnTo>
                <a:lnTo>
                  <a:pt x="3983336" y="192478"/>
                </a:lnTo>
                <a:lnTo>
                  <a:pt x="3871778" y="152485"/>
                </a:lnTo>
                <a:lnTo>
                  <a:pt x="3758115" y="116703"/>
                </a:lnTo>
                <a:lnTo>
                  <a:pt x="3644453" y="85130"/>
                </a:lnTo>
                <a:lnTo>
                  <a:pt x="3528685" y="59872"/>
                </a:lnTo>
                <a:lnTo>
                  <a:pt x="3412918" y="38823"/>
                </a:lnTo>
                <a:lnTo>
                  <a:pt x="3295045" y="21984"/>
                </a:lnTo>
                <a:lnTo>
                  <a:pt x="3177173" y="9355"/>
                </a:lnTo>
                <a:lnTo>
                  <a:pt x="3059301" y="935"/>
                </a:lnTo>
                <a:lnTo>
                  <a:pt x="2941429" y="935"/>
                </a:lnTo>
                <a:cubicBezTo>
                  <a:pt x="2941429" y="-1169"/>
                  <a:pt x="2823556" y="935"/>
                  <a:pt x="2823556" y="935"/>
                </a:cubicBezTo>
                <a:lnTo>
                  <a:pt x="2705684" y="7250"/>
                </a:lnTo>
                <a:lnTo>
                  <a:pt x="2587812" y="19879"/>
                </a:lnTo>
                <a:lnTo>
                  <a:pt x="2469939" y="36718"/>
                </a:lnTo>
                <a:lnTo>
                  <a:pt x="2354172" y="57767"/>
                </a:lnTo>
                <a:lnTo>
                  <a:pt x="2238405" y="83025"/>
                </a:lnTo>
                <a:lnTo>
                  <a:pt x="2124742" y="112493"/>
                </a:lnTo>
                <a:lnTo>
                  <a:pt x="2011079" y="148276"/>
                </a:lnTo>
                <a:lnTo>
                  <a:pt x="1899521" y="188268"/>
                </a:lnTo>
                <a:lnTo>
                  <a:pt x="1790069" y="232470"/>
                </a:lnTo>
                <a:lnTo>
                  <a:pt x="1682721" y="280882"/>
                </a:lnTo>
                <a:lnTo>
                  <a:pt x="1577477" y="333504"/>
                </a:lnTo>
                <a:lnTo>
                  <a:pt x="1474339" y="390335"/>
                </a:lnTo>
                <a:lnTo>
                  <a:pt x="1373306" y="451376"/>
                </a:lnTo>
                <a:lnTo>
                  <a:pt x="1274377" y="516627"/>
                </a:lnTo>
                <a:lnTo>
                  <a:pt x="1177554" y="586087"/>
                </a:lnTo>
                <a:lnTo>
                  <a:pt x="1084940" y="657652"/>
                </a:lnTo>
                <a:lnTo>
                  <a:pt x="994431" y="733428"/>
                </a:lnTo>
                <a:lnTo>
                  <a:pt x="908131" y="813412"/>
                </a:lnTo>
                <a:lnTo>
                  <a:pt x="823937" y="897607"/>
                </a:lnTo>
                <a:lnTo>
                  <a:pt x="743952" y="983906"/>
                </a:lnTo>
                <a:lnTo>
                  <a:pt x="666072" y="1074415"/>
                </a:lnTo>
                <a:lnTo>
                  <a:pt x="592402" y="1167029"/>
                </a:lnTo>
                <a:lnTo>
                  <a:pt x="522942" y="1261748"/>
                </a:lnTo>
                <a:lnTo>
                  <a:pt x="457691" y="1360677"/>
                </a:lnTo>
                <a:lnTo>
                  <a:pt x="396650" y="1461710"/>
                </a:lnTo>
                <a:lnTo>
                  <a:pt x="339819" y="1564848"/>
                </a:lnTo>
                <a:lnTo>
                  <a:pt x="287197" y="1670091"/>
                </a:lnTo>
                <a:lnTo>
                  <a:pt x="238785" y="1777440"/>
                </a:lnTo>
                <a:lnTo>
                  <a:pt x="194583" y="1886892"/>
                </a:lnTo>
                <a:lnTo>
                  <a:pt x="154591" y="1998450"/>
                </a:lnTo>
                <a:lnTo>
                  <a:pt x="118808" y="2112113"/>
                </a:lnTo>
                <a:lnTo>
                  <a:pt x="87235" y="2225775"/>
                </a:lnTo>
                <a:lnTo>
                  <a:pt x="59872" y="2341543"/>
                </a:lnTo>
                <a:lnTo>
                  <a:pt x="38823" y="2457310"/>
                </a:lnTo>
                <a:lnTo>
                  <a:pt x="21984" y="2575182"/>
                </a:lnTo>
                <a:lnTo>
                  <a:pt x="9355" y="2693055"/>
                </a:lnTo>
                <a:lnTo>
                  <a:pt x="936" y="2810927"/>
                </a:lnTo>
                <a:lnTo>
                  <a:pt x="936" y="2928799"/>
                </a:lnTo>
                <a:cubicBezTo>
                  <a:pt x="-1169" y="2928799"/>
                  <a:pt x="936" y="3046671"/>
                  <a:pt x="936" y="3046671"/>
                </a:cubicBezTo>
                <a:lnTo>
                  <a:pt x="7250" y="3164544"/>
                </a:lnTo>
                <a:lnTo>
                  <a:pt x="17775" y="3282416"/>
                </a:lnTo>
                <a:lnTo>
                  <a:pt x="34613" y="3400289"/>
                </a:lnTo>
                <a:lnTo>
                  <a:pt x="55662" y="3516056"/>
                </a:lnTo>
                <a:lnTo>
                  <a:pt x="80920" y="3631824"/>
                </a:lnTo>
                <a:lnTo>
                  <a:pt x="110388" y="3745486"/>
                </a:lnTo>
                <a:lnTo>
                  <a:pt x="144066" y="3859148"/>
                </a:lnTo>
                <a:lnTo>
                  <a:pt x="184059" y="3970706"/>
                </a:lnTo>
                <a:lnTo>
                  <a:pt x="228261" y="4080159"/>
                </a:lnTo>
                <a:lnTo>
                  <a:pt x="276673" y="4187507"/>
                </a:lnTo>
                <a:lnTo>
                  <a:pt x="329294" y="4292750"/>
                </a:lnTo>
                <a:lnTo>
                  <a:pt x="386125" y="4395889"/>
                </a:lnTo>
                <a:lnTo>
                  <a:pt x="447166" y="4496922"/>
                </a:lnTo>
                <a:lnTo>
                  <a:pt x="512417" y="4595850"/>
                </a:lnTo>
                <a:lnTo>
                  <a:pt x="581878" y="4692674"/>
                </a:lnTo>
                <a:lnTo>
                  <a:pt x="653443" y="4785288"/>
                </a:lnTo>
                <a:lnTo>
                  <a:pt x="729218" y="4875797"/>
                </a:lnTo>
                <a:lnTo>
                  <a:pt x="809203" y="4962096"/>
                </a:lnTo>
                <a:lnTo>
                  <a:pt x="891292" y="5046291"/>
                </a:lnTo>
                <a:lnTo>
                  <a:pt x="977592" y="5126276"/>
                </a:lnTo>
                <a:lnTo>
                  <a:pt x="1068101" y="5204156"/>
                </a:lnTo>
                <a:lnTo>
                  <a:pt x="1160715" y="5277826"/>
                </a:lnTo>
                <a:lnTo>
                  <a:pt x="1255434" y="5347287"/>
                </a:lnTo>
                <a:lnTo>
                  <a:pt x="1354362" y="5412537"/>
                </a:lnTo>
                <a:lnTo>
                  <a:pt x="1455396" y="5473578"/>
                </a:lnTo>
                <a:lnTo>
                  <a:pt x="1558534" y="5530409"/>
                </a:lnTo>
                <a:lnTo>
                  <a:pt x="1663777" y="5583031"/>
                </a:lnTo>
                <a:lnTo>
                  <a:pt x="1771125" y="5631443"/>
                </a:lnTo>
                <a:lnTo>
                  <a:pt x="1880578" y="5675645"/>
                </a:lnTo>
                <a:lnTo>
                  <a:pt x="1992136" y="5715638"/>
                </a:lnTo>
                <a:lnTo>
                  <a:pt x="2103693" y="5751420"/>
                </a:lnTo>
                <a:lnTo>
                  <a:pt x="2217356" y="5782993"/>
                </a:lnTo>
                <a:lnTo>
                  <a:pt x="2333123" y="5810356"/>
                </a:lnTo>
                <a:lnTo>
                  <a:pt x="2448891" y="5831405"/>
                </a:lnTo>
                <a:lnTo>
                  <a:pt x="2566763" y="5848244"/>
                </a:lnTo>
                <a:lnTo>
                  <a:pt x="2684635" y="5860873"/>
                </a:lnTo>
                <a:lnTo>
                  <a:pt x="2802508" y="5869292"/>
                </a:lnTo>
                <a:lnTo>
                  <a:pt x="2920380" y="5869292"/>
                </a:lnTo>
                <a:cubicBezTo>
                  <a:pt x="2920380" y="5871397"/>
                  <a:pt x="3038252" y="5869292"/>
                  <a:pt x="3038252" y="5869292"/>
                </a:cubicBezTo>
                <a:lnTo>
                  <a:pt x="3156124" y="5862978"/>
                </a:lnTo>
                <a:lnTo>
                  <a:pt x="3273997" y="5852454"/>
                </a:lnTo>
                <a:lnTo>
                  <a:pt x="3391869" y="5835614"/>
                </a:lnTo>
                <a:lnTo>
                  <a:pt x="3507637" y="5814566"/>
                </a:lnTo>
                <a:lnTo>
                  <a:pt x="3623404" y="5789308"/>
                </a:lnTo>
                <a:lnTo>
                  <a:pt x="3737067" y="5759839"/>
                </a:lnTo>
                <a:lnTo>
                  <a:pt x="3850729" y="5726162"/>
                </a:lnTo>
                <a:lnTo>
                  <a:pt x="3962287" y="5688274"/>
                </a:lnTo>
                <a:lnTo>
                  <a:pt x="4071740" y="5644072"/>
                </a:lnTo>
                <a:lnTo>
                  <a:pt x="4179088" y="5595660"/>
                </a:lnTo>
                <a:lnTo>
                  <a:pt x="4284331" y="5543039"/>
                </a:lnTo>
                <a:lnTo>
                  <a:pt x="4387469" y="5486207"/>
                </a:lnTo>
                <a:lnTo>
                  <a:pt x="4488503" y="5425166"/>
                </a:lnTo>
                <a:lnTo>
                  <a:pt x="4587431" y="5359915"/>
                </a:lnTo>
                <a:lnTo>
                  <a:pt x="4684255" y="5292560"/>
                </a:lnTo>
                <a:lnTo>
                  <a:pt x="4776869" y="5220995"/>
                </a:lnTo>
                <a:lnTo>
                  <a:pt x="4867378" y="5145220"/>
                </a:lnTo>
                <a:lnTo>
                  <a:pt x="4955782" y="5065235"/>
                </a:lnTo>
                <a:lnTo>
                  <a:pt x="5039976" y="4983145"/>
                </a:lnTo>
                <a:lnTo>
                  <a:pt x="5119962" y="4896846"/>
                </a:lnTo>
                <a:lnTo>
                  <a:pt x="5197841" y="4808442"/>
                </a:lnTo>
                <a:lnTo>
                  <a:pt x="5271511" y="4715828"/>
                </a:lnTo>
                <a:lnTo>
                  <a:pt x="5340972" y="4621109"/>
                </a:lnTo>
                <a:lnTo>
                  <a:pt x="5406222" y="4522180"/>
                </a:lnTo>
                <a:lnTo>
                  <a:pt x="5467264" y="4421147"/>
                </a:lnTo>
                <a:lnTo>
                  <a:pt x="5524095" y="4318008"/>
                </a:lnTo>
                <a:lnTo>
                  <a:pt x="5576716" y="4212765"/>
                </a:lnTo>
                <a:lnTo>
                  <a:pt x="5625129" y="4105418"/>
                </a:lnTo>
                <a:lnTo>
                  <a:pt x="5669330" y="3995965"/>
                </a:lnTo>
                <a:lnTo>
                  <a:pt x="5709323" y="3884407"/>
                </a:lnTo>
                <a:lnTo>
                  <a:pt x="5745105" y="3772849"/>
                </a:lnTo>
                <a:lnTo>
                  <a:pt x="5776678" y="3659187"/>
                </a:lnTo>
                <a:lnTo>
                  <a:pt x="5804042" y="3543419"/>
                </a:lnTo>
                <a:lnTo>
                  <a:pt x="5827195" y="3427652"/>
                </a:lnTo>
                <a:lnTo>
                  <a:pt x="5844034" y="3311884"/>
                </a:lnTo>
                <a:lnTo>
                  <a:pt x="5856663" y="3194012"/>
                </a:lnTo>
                <a:lnTo>
                  <a:pt x="5865083" y="3076139"/>
                </a:lnTo>
                <a:lnTo>
                  <a:pt x="5869292" y="2958268"/>
                </a:lnTo>
                <a:lnTo>
                  <a:pt x="5869292" y="2933009"/>
                </a:lnTo>
                <a:lnTo>
                  <a:pt x="5869292" y="2933009"/>
                </a:lnTo>
              </a:path>
            </a:pathLst>
          </a:custGeom>
          <a:noFill/>
          <a:ln w="165100" cap="sq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8" name="label on left">
            <a:extLst>
              <a:ext uri="{FF2B5EF4-FFF2-40B4-BE49-F238E27FC236}">
                <a16:creationId xmlns:a16="http://schemas.microsoft.com/office/drawing/2014/main" id="{7FF3AF99-9418-07E0-5E58-3FA718AF49AB}"/>
              </a:ext>
            </a:extLst>
          </p:cNvPr>
          <p:cNvGrpSpPr/>
          <p:nvPr/>
        </p:nvGrpSpPr>
        <p:grpSpPr>
          <a:xfrm>
            <a:off x="7237272" y="5952993"/>
            <a:ext cx="3110713" cy="1680378"/>
            <a:chOff x="6769740" y="5868486"/>
            <a:chExt cx="3110713" cy="1680378"/>
          </a:xfrm>
        </p:grpSpPr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C585EBAC-BA41-B46C-3B19-5ED82FEA4423}"/>
                </a:ext>
              </a:extLst>
            </p:cNvPr>
            <p:cNvGrpSpPr/>
            <p:nvPr/>
          </p:nvGrpSpPr>
          <p:grpSpPr>
            <a:xfrm>
              <a:off x="6769740" y="7399134"/>
              <a:ext cx="3110713" cy="149730"/>
              <a:chOff x="7693900" y="7689906"/>
              <a:chExt cx="3110713" cy="149730"/>
            </a:xfrm>
          </p:grpSpPr>
          <p:sp>
            <p:nvSpPr>
              <p:cNvPr id="205" name="EvalPt1 3">
                <a:extLst>
                  <a:ext uri="{FF2B5EF4-FFF2-40B4-BE49-F238E27FC236}">
                    <a16:creationId xmlns:a16="http://schemas.microsoft.com/office/drawing/2014/main" id="{2949ED2E-73A9-5D10-E566-ED44C2F14930}"/>
                  </a:ext>
                </a:extLst>
              </p:cNvPr>
              <p:cNvSpPr/>
              <p:nvPr/>
            </p:nvSpPr>
            <p:spPr>
              <a:xfrm>
                <a:off x="7693900" y="7689906"/>
                <a:ext cx="149729" cy="149729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67637ECE-9E32-0868-3017-C69DADCC9E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68765" y="7764771"/>
                <a:ext cx="2912128" cy="15019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207" name="EvalPt1 2 1 1">
                <a:extLst>
                  <a:ext uri="{FF2B5EF4-FFF2-40B4-BE49-F238E27FC236}">
                    <a16:creationId xmlns:a16="http://schemas.microsoft.com/office/drawing/2014/main" id="{33FBAA85-958F-AD3F-FBAA-648D3E7E065F}"/>
                  </a:ext>
                </a:extLst>
              </p:cNvPr>
              <p:cNvSpPr/>
              <p:nvPr/>
            </p:nvSpPr>
            <p:spPr>
              <a:xfrm>
                <a:off x="10654884" y="7689907"/>
                <a:ext cx="149729" cy="14972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pic>
          <p:nvPicPr>
            <p:cNvPr id="214" name="Picture 213">
              <a:extLst>
                <a:ext uri="{FF2B5EF4-FFF2-40B4-BE49-F238E27FC236}">
                  <a16:creationId xmlns:a16="http://schemas.microsoft.com/office/drawing/2014/main" id="{004CB145-FB08-BAA0-A1DF-8A0F49257E55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0348" y="6621665"/>
              <a:ext cx="702790" cy="685219"/>
            </a:xfrm>
            <a:prstGeom prst="rect">
              <a:avLst/>
            </a:prstGeom>
          </p:spPr>
        </p:pic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781A26A2-0A48-B7FB-B251-B492BE6C3250}"/>
                </a:ext>
              </a:extLst>
            </p:cNvPr>
            <p:cNvGrpSpPr/>
            <p:nvPr/>
          </p:nvGrpSpPr>
          <p:grpSpPr>
            <a:xfrm rot="19695383">
              <a:off x="6819699" y="5868486"/>
              <a:ext cx="1383397" cy="1503079"/>
              <a:chOff x="8091661" y="6629113"/>
              <a:chExt cx="1383397" cy="1503079"/>
            </a:xfrm>
          </p:grpSpPr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D2371AD1-0007-F847-3919-F27B7F844346}"/>
                  </a:ext>
                </a:extLst>
              </p:cNvPr>
              <p:cNvCxnSpPr>
                <a:cxnSpLocks/>
              </p:cNvCxnSpPr>
              <p:nvPr/>
            </p:nvCxnSpPr>
            <p:spPr>
              <a:xfrm rot="1904617" flipV="1">
                <a:off x="8091661" y="6629113"/>
                <a:ext cx="969360" cy="1503079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ysDash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218" name="EvalPt1 2 1 2">
                <a:extLst>
                  <a:ext uri="{FF2B5EF4-FFF2-40B4-BE49-F238E27FC236}">
                    <a16:creationId xmlns:a16="http://schemas.microsoft.com/office/drawing/2014/main" id="{DD0AEBE4-B309-4D4F-2A47-C13D14C2C304}"/>
                  </a:ext>
                </a:extLst>
              </p:cNvPr>
              <p:cNvSpPr/>
              <p:nvPr/>
            </p:nvSpPr>
            <p:spPr>
              <a:xfrm>
                <a:off x="9325329" y="6921703"/>
                <a:ext cx="149729" cy="14972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65153AD0-FCB8-F289-D50B-A854D2BAB144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698" y="6305410"/>
              <a:ext cx="404104" cy="439243"/>
            </a:xfrm>
            <a:prstGeom prst="rect">
              <a:avLst/>
            </a:prstGeom>
          </p:spPr>
        </p:pic>
      </p:grpSp>
      <p:pic>
        <p:nvPicPr>
          <p:cNvPr id="225" name="order1">
            <a:extLst>
              <a:ext uri="{FF2B5EF4-FFF2-40B4-BE49-F238E27FC236}">
                <a16:creationId xmlns:a16="http://schemas.microsoft.com/office/drawing/2014/main" id="{C3D786D5-BD2E-FDE5-5E4D-EC820F95C87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2745642" y="2205253"/>
            <a:ext cx="10482943" cy="10482943"/>
          </a:xfrm>
          <a:prstGeom prst="rect">
            <a:avLst/>
          </a:prstGeom>
        </p:spPr>
      </p:pic>
      <p:grpSp>
        <p:nvGrpSpPr>
          <p:cNvPr id="229" name="order10">
            <a:extLst>
              <a:ext uri="{FF2B5EF4-FFF2-40B4-BE49-F238E27FC236}">
                <a16:creationId xmlns:a16="http://schemas.microsoft.com/office/drawing/2014/main" id="{A58A5B42-1EE5-C978-4FD4-4C2FB07B9E93}"/>
              </a:ext>
            </a:extLst>
          </p:cNvPr>
          <p:cNvGrpSpPr/>
          <p:nvPr/>
        </p:nvGrpSpPr>
        <p:grpSpPr>
          <a:xfrm>
            <a:off x="14056009" y="3490479"/>
            <a:ext cx="8124280" cy="8071865"/>
            <a:chOff x="14056009" y="3490479"/>
            <a:chExt cx="8124280" cy="8071865"/>
          </a:xfrm>
          <a:noFill/>
        </p:grpSpPr>
        <p:sp>
          <p:nvSpPr>
            <p:cNvPr id="230" name="Freeform: Shape 229" hidden="1">
              <a:extLst>
                <a:ext uri="{FF2B5EF4-FFF2-40B4-BE49-F238E27FC236}">
                  <a16:creationId xmlns:a16="http://schemas.microsoft.com/office/drawing/2014/main" id="{B29B61CD-A003-8636-AD43-9C02F2B8D3EE}"/>
                </a:ext>
              </a:extLst>
            </p:cNvPr>
            <p:cNvSpPr/>
            <p:nvPr/>
          </p:nvSpPr>
          <p:spPr>
            <a:xfrm>
              <a:off x="14056009" y="3490479"/>
              <a:ext cx="8124280" cy="8071865"/>
            </a:xfrm>
            <a:custGeom>
              <a:avLst/>
              <a:gdLst>
                <a:gd name="connsiteX0" fmla="*/ 0 w 8124280"/>
                <a:gd name="connsiteY0" fmla="*/ 8071866 h 8071865"/>
                <a:gd name="connsiteX1" fmla="*/ 8124281 w 8124280"/>
                <a:gd name="connsiteY1" fmla="*/ 8071866 h 8071865"/>
                <a:gd name="connsiteX2" fmla="*/ 8124281 w 8124280"/>
                <a:gd name="connsiteY2" fmla="*/ 0 h 8071865"/>
                <a:gd name="connsiteX3" fmla="*/ 0 w 8124280"/>
                <a:gd name="connsiteY3" fmla="*/ 0 h 8071865"/>
                <a:gd name="connsiteX4" fmla="*/ 0 w 8124280"/>
                <a:gd name="connsiteY4" fmla="*/ 8071866 h 807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4280" h="8071865">
                  <a:moveTo>
                    <a:pt x="0" y="8071866"/>
                  </a:moveTo>
                  <a:lnTo>
                    <a:pt x="8124281" y="8071866"/>
                  </a:lnTo>
                  <a:lnTo>
                    <a:pt x="8124281" y="0"/>
                  </a:lnTo>
                  <a:lnTo>
                    <a:pt x="0" y="0"/>
                  </a:lnTo>
                  <a:lnTo>
                    <a:pt x="0" y="8071866"/>
                  </a:lnTo>
                  <a:close/>
                </a:path>
              </a:pathLst>
            </a:custGeom>
            <a:noFill/>
            <a:ln w="29104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C3BDE38F-EAF3-E90D-E00B-27D77ABB9AC5}"/>
                </a:ext>
              </a:extLst>
            </p:cNvPr>
            <p:cNvSpPr/>
            <p:nvPr/>
          </p:nvSpPr>
          <p:spPr>
            <a:xfrm>
              <a:off x="14425294" y="4119470"/>
              <a:ext cx="7385704" cy="6813986"/>
            </a:xfrm>
            <a:custGeom>
              <a:avLst/>
              <a:gdLst>
                <a:gd name="connsiteX0" fmla="*/ 0 w 7385704"/>
                <a:gd name="connsiteY0" fmla="*/ 3980155 h 6813986"/>
                <a:gd name="connsiteX1" fmla="*/ 145905 w 7385704"/>
                <a:gd name="connsiteY1" fmla="*/ 1764964 h 6813986"/>
                <a:gd name="connsiteX2" fmla="*/ 192077 w 7385704"/>
                <a:gd name="connsiteY2" fmla="*/ 1184121 h 6813986"/>
                <a:gd name="connsiteX3" fmla="*/ 229014 w 7385704"/>
                <a:gd name="connsiteY3" fmla="*/ 794651 h 6813986"/>
                <a:gd name="connsiteX4" fmla="*/ 262260 w 7385704"/>
                <a:gd name="connsiteY4" fmla="*/ 508938 h 6813986"/>
                <a:gd name="connsiteX5" fmla="*/ 291810 w 7385704"/>
                <a:gd name="connsiteY5" fmla="*/ 309197 h 6813986"/>
                <a:gd name="connsiteX6" fmla="*/ 317665 w 7385704"/>
                <a:gd name="connsiteY6" fmla="*/ 176588 h 6813986"/>
                <a:gd name="connsiteX7" fmla="*/ 339828 w 7385704"/>
                <a:gd name="connsiteY7" fmla="*/ 93572 h 6813986"/>
                <a:gd name="connsiteX8" fmla="*/ 360144 w 7385704"/>
                <a:gd name="connsiteY8" fmla="*/ 41320 h 6813986"/>
                <a:gd name="connsiteX9" fmla="*/ 376766 w 7385704"/>
                <a:gd name="connsiteY9" fmla="*/ 14665 h 6813986"/>
                <a:gd name="connsiteX10" fmla="*/ 391541 w 7385704"/>
                <a:gd name="connsiteY10" fmla="*/ 2417 h 6813986"/>
                <a:gd name="connsiteX11" fmla="*/ 404470 w 7385704"/>
                <a:gd name="connsiteY11" fmla="*/ 0 h 6813986"/>
                <a:gd name="connsiteX12" fmla="*/ 417399 w 7385704"/>
                <a:gd name="connsiteY12" fmla="*/ 4813 h 6813986"/>
                <a:gd name="connsiteX13" fmla="*/ 432174 w 7385704"/>
                <a:gd name="connsiteY13" fmla="*/ 18499 h 6813986"/>
                <a:gd name="connsiteX14" fmla="*/ 448795 w 7385704"/>
                <a:gd name="connsiteY14" fmla="*/ 43338 h 6813986"/>
                <a:gd name="connsiteX15" fmla="*/ 470958 w 7385704"/>
                <a:gd name="connsiteY15" fmla="*/ 89909 h 6813986"/>
                <a:gd name="connsiteX16" fmla="*/ 498662 w 7385704"/>
                <a:gd name="connsiteY16" fmla="*/ 165403 h 6813986"/>
                <a:gd name="connsiteX17" fmla="*/ 537446 w 7385704"/>
                <a:gd name="connsiteY17" fmla="*/ 292302 h 6813986"/>
                <a:gd name="connsiteX18" fmla="*/ 637177 w 7385704"/>
                <a:gd name="connsiteY18" fmla="*/ 627658 h 6813986"/>
                <a:gd name="connsiteX19" fmla="*/ 670422 w 7385704"/>
                <a:gd name="connsiteY19" fmla="*/ 713472 h 6813986"/>
                <a:gd name="connsiteX20" fmla="*/ 698123 w 7385704"/>
                <a:gd name="connsiteY20" fmla="*/ 767774 h 6813986"/>
                <a:gd name="connsiteX21" fmla="*/ 720286 w 7385704"/>
                <a:gd name="connsiteY21" fmla="*/ 798620 h 6813986"/>
                <a:gd name="connsiteX22" fmla="*/ 740602 w 7385704"/>
                <a:gd name="connsiteY22" fmla="*/ 816618 h 6813986"/>
                <a:gd name="connsiteX23" fmla="*/ 759073 w 7385704"/>
                <a:gd name="connsiteY23" fmla="*/ 824416 h 6813986"/>
                <a:gd name="connsiteX24" fmla="*/ 775694 w 7385704"/>
                <a:gd name="connsiteY24" fmla="*/ 824594 h 6813986"/>
                <a:gd name="connsiteX25" fmla="*/ 792315 w 7385704"/>
                <a:gd name="connsiteY25" fmla="*/ 818546 h 6813986"/>
                <a:gd name="connsiteX26" fmla="*/ 810786 w 7385704"/>
                <a:gd name="connsiteY26" fmla="*/ 804956 h 6813986"/>
                <a:gd name="connsiteX27" fmla="*/ 832948 w 7385704"/>
                <a:gd name="connsiteY27" fmla="*/ 779966 h 6813986"/>
                <a:gd name="connsiteX28" fmla="*/ 858803 w 7385704"/>
                <a:gd name="connsiteY28" fmla="*/ 740533 h 6813986"/>
                <a:gd name="connsiteX29" fmla="*/ 892049 w 7385704"/>
                <a:gd name="connsiteY29" fmla="*/ 677388 h 6813986"/>
                <a:gd name="connsiteX30" fmla="*/ 949300 w 7385704"/>
                <a:gd name="connsiteY30" fmla="*/ 551965 h 6813986"/>
                <a:gd name="connsiteX31" fmla="*/ 1006555 w 7385704"/>
                <a:gd name="connsiteY31" fmla="*/ 431772 h 6813986"/>
                <a:gd name="connsiteX32" fmla="*/ 1041646 w 7385704"/>
                <a:gd name="connsiteY32" fmla="*/ 372447 h 6813986"/>
                <a:gd name="connsiteX33" fmla="*/ 1069350 w 7385704"/>
                <a:gd name="connsiteY33" fmla="*/ 337204 h 6813986"/>
                <a:gd name="connsiteX34" fmla="*/ 1093359 w 7385704"/>
                <a:gd name="connsiteY34" fmla="*/ 316279 h 6813986"/>
                <a:gd name="connsiteX35" fmla="*/ 1115522 w 7385704"/>
                <a:gd name="connsiteY35" fmla="*/ 305432 h 6813986"/>
                <a:gd name="connsiteX36" fmla="*/ 1135839 w 7385704"/>
                <a:gd name="connsiteY36" fmla="*/ 302774 h 6813986"/>
                <a:gd name="connsiteX37" fmla="*/ 1156152 w 7385704"/>
                <a:gd name="connsiteY37" fmla="*/ 306987 h 6813986"/>
                <a:gd name="connsiteX38" fmla="*/ 1176469 w 7385704"/>
                <a:gd name="connsiteY38" fmla="*/ 317779 h 6813986"/>
                <a:gd name="connsiteX39" fmla="*/ 1200477 w 7385704"/>
                <a:gd name="connsiteY39" fmla="*/ 338349 h 6813986"/>
                <a:gd name="connsiteX40" fmla="*/ 1228182 w 7385704"/>
                <a:gd name="connsiteY40" fmla="*/ 371239 h 6813986"/>
                <a:gd name="connsiteX41" fmla="*/ 1263259 w 7385704"/>
                <a:gd name="connsiteY41" fmla="*/ 423773 h 6813986"/>
                <a:gd name="connsiteX42" fmla="*/ 1324234 w 7385704"/>
                <a:gd name="connsiteY42" fmla="*/ 529432 h 6813986"/>
                <a:gd name="connsiteX43" fmla="*/ 1379619 w 7385704"/>
                <a:gd name="connsiteY43" fmla="*/ 620666 h 6813986"/>
                <a:gd name="connsiteX44" fmla="*/ 1414708 w 7385704"/>
                <a:gd name="connsiteY44" fmla="*/ 666657 h 6813986"/>
                <a:gd name="connsiteX45" fmla="*/ 1442430 w 7385704"/>
                <a:gd name="connsiteY45" fmla="*/ 693324 h 6813986"/>
                <a:gd name="connsiteX46" fmla="*/ 1466424 w 7385704"/>
                <a:gd name="connsiteY46" fmla="*/ 708397 h 6813986"/>
                <a:gd name="connsiteX47" fmla="*/ 1488584 w 7385704"/>
                <a:gd name="connsiteY47" fmla="*/ 715202 h 6813986"/>
                <a:gd name="connsiteX48" fmla="*/ 1510744 w 7385704"/>
                <a:gd name="connsiteY48" fmla="*/ 715018 h 6813986"/>
                <a:gd name="connsiteX49" fmla="*/ 1532932 w 7385704"/>
                <a:gd name="connsiteY49" fmla="*/ 707939 h 6813986"/>
                <a:gd name="connsiteX50" fmla="*/ 1556927 w 7385704"/>
                <a:gd name="connsiteY50" fmla="*/ 692876 h 6813986"/>
                <a:gd name="connsiteX51" fmla="*/ 1584619 w 7385704"/>
                <a:gd name="connsiteY51" fmla="*/ 666884 h 6813986"/>
                <a:gd name="connsiteX52" fmla="*/ 1617873 w 7385704"/>
                <a:gd name="connsiteY52" fmla="*/ 625654 h 6813986"/>
                <a:gd name="connsiteX53" fmla="*/ 1664057 w 7385704"/>
                <a:gd name="connsiteY53" fmla="*/ 556504 h 6813986"/>
                <a:gd name="connsiteX54" fmla="*/ 1750861 w 7385704"/>
                <a:gd name="connsiteY54" fmla="*/ 424789 h 6813986"/>
                <a:gd name="connsiteX55" fmla="*/ 1785950 w 7385704"/>
                <a:gd name="connsiteY55" fmla="*/ 384075 h 6813986"/>
                <a:gd name="connsiteX56" fmla="*/ 1813642 w 7385704"/>
                <a:gd name="connsiteY56" fmla="*/ 360977 h 6813986"/>
                <a:gd name="connsiteX57" fmla="*/ 1837666 w 7385704"/>
                <a:gd name="connsiteY57" fmla="*/ 348529 h 6813986"/>
                <a:gd name="connsiteX58" fmla="*/ 1859826 w 7385704"/>
                <a:gd name="connsiteY58" fmla="*/ 343753 h 6813986"/>
                <a:gd name="connsiteX59" fmla="*/ 1881985 w 7385704"/>
                <a:gd name="connsiteY59" fmla="*/ 345608 h 6813986"/>
                <a:gd name="connsiteX60" fmla="*/ 1904145 w 7385704"/>
                <a:gd name="connsiteY60" fmla="*/ 354026 h 6813986"/>
                <a:gd name="connsiteX61" fmla="*/ 1928139 w 7385704"/>
                <a:gd name="connsiteY61" fmla="*/ 370202 h 6813986"/>
                <a:gd name="connsiteX62" fmla="*/ 1955861 w 7385704"/>
                <a:gd name="connsiteY62" fmla="*/ 397114 h 6813986"/>
                <a:gd name="connsiteX63" fmla="*/ 1989086 w 7385704"/>
                <a:gd name="connsiteY63" fmla="*/ 439034 h 6813986"/>
                <a:gd name="connsiteX64" fmla="*/ 2037133 w 7385704"/>
                <a:gd name="connsiteY64" fmla="*/ 511527 h 6813986"/>
                <a:gd name="connsiteX65" fmla="*/ 2118376 w 7385704"/>
                <a:gd name="connsiteY65" fmla="*/ 634885 h 6813986"/>
                <a:gd name="connsiteX66" fmla="*/ 2153464 w 7385704"/>
                <a:gd name="connsiteY66" fmla="*/ 675946 h 6813986"/>
                <a:gd name="connsiteX67" fmla="*/ 2181186 w 7385704"/>
                <a:gd name="connsiteY67" fmla="*/ 699175 h 6813986"/>
                <a:gd name="connsiteX68" fmla="*/ 2205180 w 7385704"/>
                <a:gd name="connsiteY68" fmla="*/ 711518 h 6813986"/>
                <a:gd name="connsiteX69" fmla="*/ 2227340 w 7385704"/>
                <a:gd name="connsiteY69" fmla="*/ 715921 h 6813986"/>
                <a:gd name="connsiteX70" fmla="*/ 2249500 w 7385704"/>
                <a:gd name="connsiteY70" fmla="*/ 713364 h 6813986"/>
                <a:gd name="connsiteX71" fmla="*/ 2271689 w 7385704"/>
                <a:gd name="connsiteY71" fmla="*/ 703848 h 6813986"/>
                <a:gd name="connsiteX72" fmla="*/ 2295683 w 7385704"/>
                <a:gd name="connsiteY72" fmla="*/ 685983 h 6813986"/>
                <a:gd name="connsiteX73" fmla="*/ 2323376 w 7385704"/>
                <a:gd name="connsiteY73" fmla="*/ 656436 h 6813986"/>
                <a:gd name="connsiteX74" fmla="*/ 2356630 w 7385704"/>
                <a:gd name="connsiteY74" fmla="*/ 610393 h 6813986"/>
                <a:gd name="connsiteX75" fmla="*/ 2402813 w 7385704"/>
                <a:gd name="connsiteY75" fmla="*/ 533640 h 6813986"/>
                <a:gd name="connsiteX76" fmla="*/ 2489618 w 7385704"/>
                <a:gd name="connsiteY76" fmla="*/ 387502 h 6813986"/>
                <a:gd name="connsiteX77" fmla="*/ 2522843 w 7385704"/>
                <a:gd name="connsiteY77" fmla="*/ 344799 h 6813986"/>
                <a:gd name="connsiteX78" fmla="*/ 2550564 w 7385704"/>
                <a:gd name="connsiteY78" fmla="*/ 319462 h 6813986"/>
                <a:gd name="connsiteX79" fmla="*/ 2572724 w 7385704"/>
                <a:gd name="connsiteY79" fmla="*/ 307194 h 6813986"/>
                <a:gd name="connsiteX80" fmla="*/ 2593020 w 7385704"/>
                <a:gd name="connsiteY80" fmla="*/ 302800 h 6813986"/>
                <a:gd name="connsiteX81" fmla="*/ 2613345 w 7385704"/>
                <a:gd name="connsiteY81" fmla="*/ 305269 h 6813986"/>
                <a:gd name="connsiteX82" fmla="*/ 2633671 w 7385704"/>
                <a:gd name="connsiteY82" fmla="*/ 314710 h 6813986"/>
                <a:gd name="connsiteX83" fmla="*/ 2655830 w 7385704"/>
                <a:gd name="connsiteY83" fmla="*/ 332833 h 6813986"/>
                <a:gd name="connsiteX84" fmla="*/ 2679825 w 7385704"/>
                <a:gd name="connsiteY84" fmla="*/ 361207 h 6813986"/>
                <a:gd name="connsiteX85" fmla="*/ 2709381 w 7385704"/>
                <a:gd name="connsiteY85" fmla="*/ 407274 h 6813986"/>
                <a:gd name="connsiteX86" fmla="*/ 2746333 w 7385704"/>
                <a:gd name="connsiteY86" fmla="*/ 478532 h 6813986"/>
                <a:gd name="connsiteX87" fmla="*/ 2814647 w 7385704"/>
                <a:gd name="connsiteY87" fmla="*/ 628945 h 6813986"/>
                <a:gd name="connsiteX88" fmla="*/ 2862665 w 7385704"/>
                <a:gd name="connsiteY88" fmla="*/ 726558 h 6813986"/>
                <a:gd name="connsiteX89" fmla="*/ 2894084 w 7385704"/>
                <a:gd name="connsiteY89" fmla="*/ 776748 h 6813986"/>
                <a:gd name="connsiteX90" fmla="*/ 2918079 w 7385704"/>
                <a:gd name="connsiteY90" fmla="*/ 804449 h 6813986"/>
                <a:gd name="connsiteX91" fmla="*/ 2938404 w 7385704"/>
                <a:gd name="connsiteY91" fmla="*/ 819236 h 6813986"/>
                <a:gd name="connsiteX92" fmla="*/ 2956866 w 7385704"/>
                <a:gd name="connsiteY92" fmla="*/ 825049 h 6813986"/>
                <a:gd name="connsiteX93" fmla="*/ 2973493 w 7385704"/>
                <a:gd name="connsiteY93" fmla="*/ 823659 h 6813986"/>
                <a:gd name="connsiteX94" fmla="*/ 2990120 w 7385704"/>
                <a:gd name="connsiteY94" fmla="*/ 815765 h 6813986"/>
                <a:gd name="connsiteX95" fmla="*/ 3008582 w 7385704"/>
                <a:gd name="connsiteY95" fmla="*/ 799234 h 6813986"/>
                <a:gd name="connsiteX96" fmla="*/ 3028907 w 7385704"/>
                <a:gd name="connsiteY96" fmla="*/ 771664 h 6813986"/>
                <a:gd name="connsiteX97" fmla="*/ 3052901 w 7385704"/>
                <a:gd name="connsiteY97" fmla="*/ 726841 h 6813986"/>
                <a:gd name="connsiteX98" fmla="*/ 3080623 w 7385704"/>
                <a:gd name="connsiteY98" fmla="*/ 659997 h 6813986"/>
                <a:gd name="connsiteX99" fmla="*/ 3113848 w 7385704"/>
                <a:gd name="connsiteY99" fmla="*/ 561927 h 6813986"/>
                <a:gd name="connsiteX100" fmla="*/ 3163729 w 7385704"/>
                <a:gd name="connsiteY100" fmla="*/ 391785 h 6813986"/>
                <a:gd name="connsiteX101" fmla="*/ 3232043 w 7385704"/>
                <a:gd name="connsiteY101" fmla="*/ 161519 h 6813986"/>
                <a:gd name="connsiteX102" fmla="*/ 3263462 w 7385704"/>
                <a:gd name="connsiteY102" fmla="*/ 78215 h 6813986"/>
                <a:gd name="connsiteX103" fmla="*/ 3287457 w 7385704"/>
                <a:gd name="connsiteY103" fmla="*/ 31982 h 6813986"/>
                <a:gd name="connsiteX104" fmla="*/ 3305919 w 7385704"/>
                <a:gd name="connsiteY104" fmla="*/ 9438 h 6813986"/>
                <a:gd name="connsiteX105" fmla="*/ 3320711 w 7385704"/>
                <a:gd name="connsiteY105" fmla="*/ 807 h 6813986"/>
                <a:gd name="connsiteX106" fmla="*/ 3333640 w 7385704"/>
                <a:gd name="connsiteY106" fmla="*/ 795 h 6813986"/>
                <a:gd name="connsiteX107" fmla="*/ 3346569 w 7385704"/>
                <a:gd name="connsiteY107" fmla="*/ 8352 h 6813986"/>
                <a:gd name="connsiteX108" fmla="*/ 3359498 w 7385704"/>
                <a:gd name="connsiteY108" fmla="*/ 23936 h 6813986"/>
                <a:gd name="connsiteX109" fmla="*/ 3374262 w 7385704"/>
                <a:gd name="connsiteY109" fmla="*/ 52112 h 6813986"/>
                <a:gd name="connsiteX110" fmla="*/ 3390889 w 7385704"/>
                <a:gd name="connsiteY110" fmla="*/ 97675 h 6813986"/>
                <a:gd name="connsiteX111" fmla="*/ 3411214 w 7385704"/>
                <a:gd name="connsiteY111" fmla="*/ 174197 h 6813986"/>
                <a:gd name="connsiteX112" fmla="*/ 3433374 w 7385704"/>
                <a:gd name="connsiteY112" fmla="*/ 284755 h 6813986"/>
                <a:gd name="connsiteX113" fmla="*/ 3459232 w 7385704"/>
                <a:gd name="connsiteY113" fmla="*/ 450234 h 6813986"/>
                <a:gd name="connsiteX114" fmla="*/ 3486924 w 7385704"/>
                <a:gd name="connsiteY114" fmla="*/ 671168 h 6813986"/>
                <a:gd name="connsiteX115" fmla="*/ 3518314 w 7385704"/>
                <a:gd name="connsiteY115" fmla="*/ 974523 h 6813986"/>
                <a:gd name="connsiteX116" fmla="*/ 3555267 w 7385704"/>
                <a:gd name="connsiteY116" fmla="*/ 1398148 h 6813986"/>
                <a:gd name="connsiteX117" fmla="*/ 3599586 w 7385704"/>
                <a:gd name="connsiteY117" fmla="*/ 1987755 h 6813986"/>
                <a:gd name="connsiteX118" fmla="*/ 3658699 w 7385704"/>
                <a:gd name="connsiteY118" fmla="*/ 2870914 h 6813986"/>
                <a:gd name="connsiteX119" fmla="*/ 3799054 w 7385704"/>
                <a:gd name="connsiteY119" fmla="*/ 5006057 h 6813986"/>
                <a:gd name="connsiteX120" fmla="*/ 3845237 w 7385704"/>
                <a:gd name="connsiteY120" fmla="*/ 5593335 h 6813986"/>
                <a:gd name="connsiteX121" fmla="*/ 3883994 w 7385704"/>
                <a:gd name="connsiteY121" fmla="*/ 6006800 h 6813986"/>
                <a:gd name="connsiteX122" fmla="*/ 3917249 w 7385704"/>
                <a:gd name="connsiteY122" fmla="*/ 6294993 h 6813986"/>
                <a:gd name="connsiteX123" fmla="*/ 3946805 w 7385704"/>
                <a:gd name="connsiteY123" fmla="*/ 6496993 h 6813986"/>
                <a:gd name="connsiteX124" fmla="*/ 3972663 w 7385704"/>
                <a:gd name="connsiteY124" fmla="*/ 6631554 h 6813986"/>
                <a:gd name="connsiteX125" fmla="*/ 3994822 w 7385704"/>
                <a:gd name="connsiteY125" fmla="*/ 6716204 h 6813986"/>
                <a:gd name="connsiteX126" fmla="*/ 4015148 w 7385704"/>
                <a:gd name="connsiteY126" fmla="*/ 6769870 h 6813986"/>
                <a:gd name="connsiteX127" fmla="*/ 4031746 w 7385704"/>
                <a:gd name="connsiteY127" fmla="*/ 6797650 h 6813986"/>
                <a:gd name="connsiteX128" fmla="*/ 4046538 w 7385704"/>
                <a:gd name="connsiteY128" fmla="*/ 6810812 h 6813986"/>
                <a:gd name="connsiteX129" fmla="*/ 4059467 w 7385704"/>
                <a:gd name="connsiteY129" fmla="*/ 6813986 h 6813986"/>
                <a:gd name="connsiteX130" fmla="*/ 4072396 w 7385704"/>
                <a:gd name="connsiteY130" fmla="*/ 6809851 h 6813986"/>
                <a:gd name="connsiteX131" fmla="*/ 4087160 w 7385704"/>
                <a:gd name="connsiteY131" fmla="*/ 6796922 h 6813986"/>
                <a:gd name="connsiteX132" fmla="*/ 4103787 w 7385704"/>
                <a:gd name="connsiteY132" fmla="*/ 6772812 h 6813986"/>
                <a:gd name="connsiteX133" fmla="*/ 4124112 w 7385704"/>
                <a:gd name="connsiteY133" fmla="*/ 6731432 h 6813986"/>
                <a:gd name="connsiteX134" fmla="*/ 4149970 w 7385704"/>
                <a:gd name="connsiteY134" fmla="*/ 6663265 h 6813986"/>
                <a:gd name="connsiteX135" fmla="*/ 4186893 w 7385704"/>
                <a:gd name="connsiteY135" fmla="*/ 6545128 h 6813986"/>
                <a:gd name="connsiteX136" fmla="*/ 4301420 w 7385704"/>
                <a:gd name="connsiteY136" fmla="*/ 6163898 h 6813986"/>
                <a:gd name="connsiteX137" fmla="*/ 4332810 w 7385704"/>
                <a:gd name="connsiteY137" fmla="*/ 6087052 h 6813986"/>
                <a:gd name="connsiteX138" fmla="*/ 4358668 w 7385704"/>
                <a:gd name="connsiteY138" fmla="*/ 6039326 h 6813986"/>
                <a:gd name="connsiteX139" fmla="*/ 4380828 w 7385704"/>
                <a:gd name="connsiteY139" fmla="*/ 6010702 h 6813986"/>
                <a:gd name="connsiteX140" fmla="*/ 4401124 w 7385704"/>
                <a:gd name="connsiteY140" fmla="*/ 5994744 h 6813986"/>
                <a:gd name="connsiteX141" fmla="*/ 4419615 w 7385704"/>
                <a:gd name="connsiteY141" fmla="*/ 5988804 h 6813986"/>
                <a:gd name="connsiteX142" fmla="*/ 4436242 w 7385704"/>
                <a:gd name="connsiteY142" fmla="*/ 5990260 h 6813986"/>
                <a:gd name="connsiteX143" fmla="*/ 4454703 w 7385704"/>
                <a:gd name="connsiteY143" fmla="*/ 5999053 h 6813986"/>
                <a:gd name="connsiteX144" fmla="*/ 4475000 w 7385704"/>
                <a:gd name="connsiteY144" fmla="*/ 6016846 h 6813986"/>
                <a:gd name="connsiteX145" fmla="*/ 4499023 w 7385704"/>
                <a:gd name="connsiteY145" fmla="*/ 6047654 h 6813986"/>
                <a:gd name="connsiteX146" fmla="*/ 4528579 w 7385704"/>
                <a:gd name="connsiteY146" fmla="*/ 6097535 h 6813986"/>
                <a:gd name="connsiteX147" fmla="*/ 4569201 w 7385704"/>
                <a:gd name="connsiteY147" fmla="*/ 6180904 h 6813986"/>
                <a:gd name="connsiteX148" fmla="*/ 4672632 w 7385704"/>
                <a:gd name="connsiteY148" fmla="*/ 6400084 h 6813986"/>
                <a:gd name="connsiteX149" fmla="*/ 4705887 w 7385704"/>
                <a:gd name="connsiteY149" fmla="*/ 6452674 h 6813986"/>
                <a:gd name="connsiteX150" fmla="*/ 4733579 w 7385704"/>
                <a:gd name="connsiteY150" fmla="*/ 6484618 h 6813986"/>
                <a:gd name="connsiteX151" fmla="*/ 4757573 w 7385704"/>
                <a:gd name="connsiteY151" fmla="*/ 6502439 h 6813986"/>
                <a:gd name="connsiteX152" fmla="*/ 4777898 w 7385704"/>
                <a:gd name="connsiteY152" fmla="*/ 6509981 h 6813986"/>
                <a:gd name="connsiteX153" fmla="*/ 4798224 w 7385704"/>
                <a:gd name="connsiteY153" fmla="*/ 6510563 h 6813986"/>
                <a:gd name="connsiteX154" fmla="*/ 4818549 w 7385704"/>
                <a:gd name="connsiteY154" fmla="*/ 6504332 h 6813986"/>
                <a:gd name="connsiteX155" fmla="*/ 4840709 w 7385704"/>
                <a:gd name="connsiteY155" fmla="*/ 6490208 h 6813986"/>
                <a:gd name="connsiteX156" fmla="*/ 4864703 w 7385704"/>
                <a:gd name="connsiteY156" fmla="*/ 6467030 h 6813986"/>
                <a:gd name="connsiteX157" fmla="*/ 4894259 w 7385704"/>
                <a:gd name="connsiteY157" fmla="*/ 6429059 h 6813986"/>
                <a:gd name="connsiteX158" fmla="*/ 4933046 w 7385704"/>
                <a:gd name="connsiteY158" fmla="*/ 6367675 h 6813986"/>
                <a:gd name="connsiteX159" fmla="*/ 5053076 w 7385704"/>
                <a:gd name="connsiteY159" fmla="*/ 6169198 h 6813986"/>
                <a:gd name="connsiteX160" fmla="*/ 5084495 w 7385704"/>
                <a:gd name="connsiteY160" fmla="*/ 6133090 h 6813986"/>
                <a:gd name="connsiteX161" fmla="*/ 5110353 w 7385704"/>
                <a:gd name="connsiteY161" fmla="*/ 6112269 h 6813986"/>
                <a:gd name="connsiteX162" fmla="*/ 5134348 w 7385704"/>
                <a:gd name="connsiteY162" fmla="*/ 6101059 h 6813986"/>
                <a:gd name="connsiteX163" fmla="*/ 5156508 w 7385704"/>
                <a:gd name="connsiteY163" fmla="*/ 6097914 h 6813986"/>
                <a:gd name="connsiteX164" fmla="*/ 5178667 w 7385704"/>
                <a:gd name="connsiteY164" fmla="*/ 6101728 h 6813986"/>
                <a:gd name="connsiteX165" fmla="*/ 5200827 w 7385704"/>
                <a:gd name="connsiteY165" fmla="*/ 6112328 h 6813986"/>
                <a:gd name="connsiteX166" fmla="*/ 5226685 w 7385704"/>
                <a:gd name="connsiteY166" fmla="*/ 6132566 h 6813986"/>
                <a:gd name="connsiteX167" fmla="*/ 5256241 w 7385704"/>
                <a:gd name="connsiteY167" fmla="*/ 6164830 h 6813986"/>
                <a:gd name="connsiteX168" fmla="*/ 5293193 w 7385704"/>
                <a:gd name="connsiteY168" fmla="*/ 6215527 h 6813986"/>
                <a:gd name="connsiteX169" fmla="*/ 5435383 w 7385704"/>
                <a:gd name="connsiteY169" fmla="*/ 6422797 h 6813986"/>
                <a:gd name="connsiteX170" fmla="*/ 5464939 w 7385704"/>
                <a:gd name="connsiteY170" fmla="*/ 6449412 h 6813986"/>
                <a:gd name="connsiteX171" fmla="*/ 5490797 w 7385704"/>
                <a:gd name="connsiteY171" fmla="*/ 6464147 h 6813986"/>
                <a:gd name="connsiteX172" fmla="*/ 5512957 w 7385704"/>
                <a:gd name="connsiteY172" fmla="*/ 6469854 h 6813986"/>
                <a:gd name="connsiteX173" fmla="*/ 5535117 w 7385704"/>
                <a:gd name="connsiteY173" fmla="*/ 6468952 h 6813986"/>
                <a:gd name="connsiteX174" fmla="*/ 5557276 w 7385704"/>
                <a:gd name="connsiteY174" fmla="*/ 6461439 h 6813986"/>
                <a:gd name="connsiteX175" fmla="*/ 5581300 w 7385704"/>
                <a:gd name="connsiteY175" fmla="*/ 6446210 h 6813986"/>
                <a:gd name="connsiteX176" fmla="*/ 5608992 w 7385704"/>
                <a:gd name="connsiteY176" fmla="*/ 6420235 h 6813986"/>
                <a:gd name="connsiteX177" fmla="*/ 5642246 w 7385704"/>
                <a:gd name="connsiteY177" fmla="*/ 6379177 h 6813986"/>
                <a:gd name="connsiteX178" fmla="*/ 5688430 w 7385704"/>
                <a:gd name="connsiteY178" fmla="*/ 6310251 h 6813986"/>
                <a:gd name="connsiteX179" fmla="*/ 5777069 w 7385704"/>
                <a:gd name="connsiteY179" fmla="*/ 6175837 h 6813986"/>
                <a:gd name="connsiteX180" fmla="*/ 5812157 w 7385704"/>
                <a:gd name="connsiteY180" fmla="*/ 6135565 h 6813986"/>
                <a:gd name="connsiteX181" fmla="*/ 5839879 w 7385704"/>
                <a:gd name="connsiteY181" fmla="*/ 6113143 h 6813986"/>
                <a:gd name="connsiteX182" fmla="*/ 5863873 w 7385704"/>
                <a:gd name="connsiteY182" fmla="*/ 6101554 h 6813986"/>
                <a:gd name="connsiteX183" fmla="*/ 5886033 w 7385704"/>
                <a:gd name="connsiteY183" fmla="*/ 6097914 h 6813986"/>
                <a:gd name="connsiteX184" fmla="*/ 5908193 w 7385704"/>
                <a:gd name="connsiteY184" fmla="*/ 6101204 h 6813986"/>
                <a:gd name="connsiteX185" fmla="*/ 5930352 w 7385704"/>
                <a:gd name="connsiteY185" fmla="*/ 6111484 h 6813986"/>
                <a:gd name="connsiteX186" fmla="*/ 5954376 w 7385704"/>
                <a:gd name="connsiteY186" fmla="*/ 6130090 h 6813986"/>
                <a:gd name="connsiteX187" fmla="*/ 5982068 w 7385704"/>
                <a:gd name="connsiteY187" fmla="*/ 6160404 h 6813986"/>
                <a:gd name="connsiteX188" fmla="*/ 6015322 w 7385704"/>
                <a:gd name="connsiteY188" fmla="*/ 6207169 h 6813986"/>
                <a:gd name="connsiteX189" fmla="*/ 6063340 w 7385704"/>
                <a:gd name="connsiteY189" fmla="*/ 6287713 h 6813986"/>
                <a:gd name="connsiteX190" fmla="*/ 6144612 w 7385704"/>
                <a:gd name="connsiteY190" fmla="*/ 6424487 h 6813986"/>
                <a:gd name="connsiteX191" fmla="*/ 6177838 w 7385704"/>
                <a:gd name="connsiteY191" fmla="*/ 6467641 h 6813986"/>
                <a:gd name="connsiteX192" fmla="*/ 6205559 w 7385704"/>
                <a:gd name="connsiteY192" fmla="*/ 6493470 h 6813986"/>
                <a:gd name="connsiteX193" fmla="*/ 6227719 w 7385704"/>
                <a:gd name="connsiteY193" fmla="*/ 6506195 h 6813986"/>
                <a:gd name="connsiteX194" fmla="*/ 6248014 w 7385704"/>
                <a:gd name="connsiteY194" fmla="*/ 6511000 h 6813986"/>
                <a:gd name="connsiteX195" fmla="*/ 6268340 w 7385704"/>
                <a:gd name="connsiteY195" fmla="*/ 6508991 h 6813986"/>
                <a:gd name="connsiteX196" fmla="*/ 6288666 w 7385704"/>
                <a:gd name="connsiteY196" fmla="*/ 6499992 h 6813986"/>
                <a:gd name="connsiteX197" fmla="*/ 6310825 w 7385704"/>
                <a:gd name="connsiteY197" fmla="*/ 6482347 h 6813986"/>
                <a:gd name="connsiteX198" fmla="*/ 6334819 w 7385704"/>
                <a:gd name="connsiteY198" fmla="*/ 6454421 h 6813986"/>
                <a:gd name="connsiteX199" fmla="*/ 6362541 w 7385704"/>
                <a:gd name="connsiteY199" fmla="*/ 6412023 h 6813986"/>
                <a:gd name="connsiteX200" fmla="*/ 6397629 w 7385704"/>
                <a:gd name="connsiteY200" fmla="*/ 6345690 h 6813986"/>
                <a:gd name="connsiteX201" fmla="*/ 6454878 w 7385704"/>
                <a:gd name="connsiteY201" fmla="*/ 6220593 h 6813986"/>
                <a:gd name="connsiteX202" fmla="*/ 6512127 w 7385704"/>
                <a:gd name="connsiteY202" fmla="*/ 6099981 h 6813986"/>
                <a:gd name="connsiteX203" fmla="*/ 6545381 w 7385704"/>
                <a:gd name="connsiteY203" fmla="*/ 6044130 h 6813986"/>
                <a:gd name="connsiteX204" fmla="*/ 6571239 w 7385704"/>
                <a:gd name="connsiteY204" fmla="*/ 6012449 h 6813986"/>
                <a:gd name="connsiteX205" fmla="*/ 6593399 w 7385704"/>
                <a:gd name="connsiteY205" fmla="*/ 5995326 h 6813986"/>
                <a:gd name="connsiteX206" fmla="*/ 6611861 w 7385704"/>
                <a:gd name="connsiteY206" fmla="*/ 5989007 h 6813986"/>
                <a:gd name="connsiteX207" fmla="*/ 6628487 w 7385704"/>
                <a:gd name="connsiteY207" fmla="*/ 5989882 h 6813986"/>
                <a:gd name="connsiteX208" fmla="*/ 6645115 w 7385704"/>
                <a:gd name="connsiteY208" fmla="*/ 5997278 h 6813986"/>
                <a:gd name="connsiteX209" fmla="*/ 6663576 w 7385704"/>
                <a:gd name="connsiteY209" fmla="*/ 6013206 h 6813986"/>
                <a:gd name="connsiteX210" fmla="*/ 6683902 w 7385704"/>
                <a:gd name="connsiteY210" fmla="*/ 6040170 h 6813986"/>
                <a:gd name="connsiteX211" fmla="*/ 6707895 w 7385704"/>
                <a:gd name="connsiteY211" fmla="*/ 6084285 h 6813986"/>
                <a:gd name="connsiteX212" fmla="*/ 6735618 w 7385704"/>
                <a:gd name="connsiteY212" fmla="*/ 6150416 h 6813986"/>
                <a:gd name="connsiteX213" fmla="*/ 6768842 w 7385704"/>
                <a:gd name="connsiteY213" fmla="*/ 6247819 h 6813986"/>
                <a:gd name="connsiteX214" fmla="*/ 6816860 w 7385704"/>
                <a:gd name="connsiteY214" fmla="*/ 6410975 h 6813986"/>
                <a:gd name="connsiteX215" fmla="*/ 6888901 w 7385704"/>
                <a:gd name="connsiteY215" fmla="*/ 6654004 h 6813986"/>
                <a:gd name="connsiteX216" fmla="*/ 6920292 w 7385704"/>
                <a:gd name="connsiteY216" fmla="*/ 6736907 h 6813986"/>
                <a:gd name="connsiteX217" fmla="*/ 6944315 w 7385704"/>
                <a:gd name="connsiteY217" fmla="*/ 6782741 h 6813986"/>
                <a:gd name="connsiteX218" fmla="*/ 6962777 w 7385704"/>
                <a:gd name="connsiteY218" fmla="*/ 6804930 h 6813986"/>
                <a:gd name="connsiteX219" fmla="*/ 6977540 w 7385704"/>
                <a:gd name="connsiteY219" fmla="*/ 6813229 h 6813986"/>
                <a:gd name="connsiteX220" fmla="*/ 6990469 w 7385704"/>
                <a:gd name="connsiteY220" fmla="*/ 6812938 h 6813986"/>
                <a:gd name="connsiteX221" fmla="*/ 7003398 w 7385704"/>
                <a:gd name="connsiteY221" fmla="*/ 6805046 h 6813986"/>
                <a:gd name="connsiteX222" fmla="*/ 7016327 w 7385704"/>
                <a:gd name="connsiteY222" fmla="*/ 6789089 h 6813986"/>
                <a:gd name="connsiteX223" fmla="*/ 7031119 w 7385704"/>
                <a:gd name="connsiteY223" fmla="*/ 6760494 h 6813986"/>
                <a:gd name="connsiteX224" fmla="*/ 7049581 w 7385704"/>
                <a:gd name="connsiteY224" fmla="*/ 6708400 h 6813986"/>
                <a:gd name="connsiteX225" fmla="*/ 7069906 w 7385704"/>
                <a:gd name="connsiteY225" fmla="*/ 6629108 h 6813986"/>
                <a:gd name="connsiteX226" fmla="*/ 7092067 w 7385704"/>
                <a:gd name="connsiteY226" fmla="*/ 6515455 h 6813986"/>
                <a:gd name="connsiteX227" fmla="*/ 7117925 w 7385704"/>
                <a:gd name="connsiteY227" fmla="*/ 6346331 h 6813986"/>
                <a:gd name="connsiteX228" fmla="*/ 7147451 w 7385704"/>
                <a:gd name="connsiteY228" fmla="*/ 6104961 h 6813986"/>
                <a:gd name="connsiteX229" fmla="*/ 7180706 w 7385704"/>
                <a:gd name="connsiteY229" fmla="*/ 5774282 h 6813986"/>
                <a:gd name="connsiteX230" fmla="*/ 7217658 w 7385704"/>
                <a:gd name="connsiteY230" fmla="*/ 5339589 h 6813986"/>
                <a:gd name="connsiteX231" fmla="*/ 7263812 w 7385704"/>
                <a:gd name="connsiteY231" fmla="*/ 4712855 h 6813986"/>
                <a:gd name="connsiteX232" fmla="*/ 7326622 w 7385704"/>
                <a:gd name="connsiteY232" fmla="*/ 3761470 h 6813986"/>
                <a:gd name="connsiteX233" fmla="*/ 7385705 w 7385704"/>
                <a:gd name="connsiteY233" fmla="*/ 2833729 h 6813986"/>
                <a:gd name="connsiteX234" fmla="*/ 7385705 w 7385704"/>
                <a:gd name="connsiteY234" fmla="*/ 2833729 h 681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</a:cxnLst>
              <a:rect l="l" t="t" r="r" b="b"/>
              <a:pathLst>
                <a:path w="7385704" h="6813986">
                  <a:moveTo>
                    <a:pt x="0" y="3980155"/>
                  </a:moveTo>
                  <a:lnTo>
                    <a:pt x="145905" y="1764964"/>
                  </a:lnTo>
                  <a:lnTo>
                    <a:pt x="192077" y="1184121"/>
                  </a:lnTo>
                  <a:lnTo>
                    <a:pt x="229014" y="794651"/>
                  </a:lnTo>
                  <a:lnTo>
                    <a:pt x="262260" y="508938"/>
                  </a:lnTo>
                  <a:lnTo>
                    <a:pt x="291810" y="309197"/>
                  </a:lnTo>
                  <a:lnTo>
                    <a:pt x="317665" y="176588"/>
                  </a:lnTo>
                  <a:lnTo>
                    <a:pt x="339828" y="93572"/>
                  </a:lnTo>
                  <a:lnTo>
                    <a:pt x="360144" y="41320"/>
                  </a:lnTo>
                  <a:lnTo>
                    <a:pt x="376766" y="14665"/>
                  </a:lnTo>
                  <a:lnTo>
                    <a:pt x="391541" y="2417"/>
                  </a:lnTo>
                  <a:lnTo>
                    <a:pt x="404470" y="0"/>
                  </a:lnTo>
                  <a:lnTo>
                    <a:pt x="417399" y="4813"/>
                  </a:lnTo>
                  <a:lnTo>
                    <a:pt x="432174" y="18499"/>
                  </a:lnTo>
                  <a:lnTo>
                    <a:pt x="448795" y="43338"/>
                  </a:lnTo>
                  <a:lnTo>
                    <a:pt x="470958" y="89909"/>
                  </a:lnTo>
                  <a:lnTo>
                    <a:pt x="498662" y="165403"/>
                  </a:lnTo>
                  <a:lnTo>
                    <a:pt x="537446" y="292302"/>
                  </a:lnTo>
                  <a:lnTo>
                    <a:pt x="637177" y="627658"/>
                  </a:lnTo>
                  <a:lnTo>
                    <a:pt x="670422" y="713472"/>
                  </a:lnTo>
                  <a:lnTo>
                    <a:pt x="698123" y="767774"/>
                  </a:lnTo>
                  <a:lnTo>
                    <a:pt x="720286" y="798620"/>
                  </a:lnTo>
                  <a:lnTo>
                    <a:pt x="740602" y="816618"/>
                  </a:lnTo>
                  <a:lnTo>
                    <a:pt x="759073" y="824416"/>
                  </a:lnTo>
                  <a:lnTo>
                    <a:pt x="775694" y="824594"/>
                  </a:lnTo>
                  <a:lnTo>
                    <a:pt x="792315" y="818546"/>
                  </a:lnTo>
                  <a:lnTo>
                    <a:pt x="810786" y="804956"/>
                  </a:lnTo>
                  <a:lnTo>
                    <a:pt x="832948" y="779966"/>
                  </a:lnTo>
                  <a:lnTo>
                    <a:pt x="858803" y="740533"/>
                  </a:lnTo>
                  <a:lnTo>
                    <a:pt x="892049" y="677388"/>
                  </a:lnTo>
                  <a:lnTo>
                    <a:pt x="949300" y="551965"/>
                  </a:lnTo>
                  <a:lnTo>
                    <a:pt x="1006555" y="431772"/>
                  </a:lnTo>
                  <a:lnTo>
                    <a:pt x="1041646" y="372447"/>
                  </a:lnTo>
                  <a:lnTo>
                    <a:pt x="1069350" y="337204"/>
                  </a:lnTo>
                  <a:lnTo>
                    <a:pt x="1093359" y="316279"/>
                  </a:lnTo>
                  <a:lnTo>
                    <a:pt x="1115522" y="305432"/>
                  </a:lnTo>
                  <a:lnTo>
                    <a:pt x="1135839" y="302774"/>
                  </a:lnTo>
                  <a:lnTo>
                    <a:pt x="1156152" y="306987"/>
                  </a:lnTo>
                  <a:lnTo>
                    <a:pt x="1176469" y="317779"/>
                  </a:lnTo>
                  <a:lnTo>
                    <a:pt x="1200477" y="338349"/>
                  </a:lnTo>
                  <a:lnTo>
                    <a:pt x="1228182" y="371239"/>
                  </a:lnTo>
                  <a:lnTo>
                    <a:pt x="1263259" y="423773"/>
                  </a:lnTo>
                  <a:lnTo>
                    <a:pt x="1324234" y="529432"/>
                  </a:lnTo>
                  <a:lnTo>
                    <a:pt x="1379619" y="620666"/>
                  </a:lnTo>
                  <a:lnTo>
                    <a:pt x="1414708" y="666657"/>
                  </a:lnTo>
                  <a:lnTo>
                    <a:pt x="1442430" y="693324"/>
                  </a:lnTo>
                  <a:lnTo>
                    <a:pt x="1466424" y="708397"/>
                  </a:lnTo>
                  <a:lnTo>
                    <a:pt x="1488584" y="715202"/>
                  </a:lnTo>
                  <a:lnTo>
                    <a:pt x="1510744" y="715018"/>
                  </a:lnTo>
                  <a:lnTo>
                    <a:pt x="1532932" y="707939"/>
                  </a:lnTo>
                  <a:lnTo>
                    <a:pt x="1556927" y="692876"/>
                  </a:lnTo>
                  <a:lnTo>
                    <a:pt x="1584619" y="666884"/>
                  </a:lnTo>
                  <a:lnTo>
                    <a:pt x="1617873" y="625654"/>
                  </a:lnTo>
                  <a:lnTo>
                    <a:pt x="1664057" y="556504"/>
                  </a:lnTo>
                  <a:lnTo>
                    <a:pt x="1750861" y="424789"/>
                  </a:lnTo>
                  <a:lnTo>
                    <a:pt x="1785950" y="384075"/>
                  </a:lnTo>
                  <a:lnTo>
                    <a:pt x="1813642" y="360977"/>
                  </a:lnTo>
                  <a:lnTo>
                    <a:pt x="1837666" y="348529"/>
                  </a:lnTo>
                  <a:lnTo>
                    <a:pt x="1859826" y="343753"/>
                  </a:lnTo>
                  <a:lnTo>
                    <a:pt x="1881985" y="345608"/>
                  </a:lnTo>
                  <a:lnTo>
                    <a:pt x="1904145" y="354026"/>
                  </a:lnTo>
                  <a:lnTo>
                    <a:pt x="1928139" y="370202"/>
                  </a:lnTo>
                  <a:lnTo>
                    <a:pt x="1955861" y="397114"/>
                  </a:lnTo>
                  <a:lnTo>
                    <a:pt x="1989086" y="439034"/>
                  </a:lnTo>
                  <a:lnTo>
                    <a:pt x="2037133" y="511527"/>
                  </a:lnTo>
                  <a:lnTo>
                    <a:pt x="2118376" y="634885"/>
                  </a:lnTo>
                  <a:lnTo>
                    <a:pt x="2153464" y="675946"/>
                  </a:lnTo>
                  <a:lnTo>
                    <a:pt x="2181186" y="699175"/>
                  </a:lnTo>
                  <a:lnTo>
                    <a:pt x="2205180" y="711518"/>
                  </a:lnTo>
                  <a:lnTo>
                    <a:pt x="2227340" y="715921"/>
                  </a:lnTo>
                  <a:lnTo>
                    <a:pt x="2249500" y="713364"/>
                  </a:lnTo>
                  <a:lnTo>
                    <a:pt x="2271689" y="703848"/>
                  </a:lnTo>
                  <a:lnTo>
                    <a:pt x="2295683" y="685983"/>
                  </a:lnTo>
                  <a:lnTo>
                    <a:pt x="2323376" y="656436"/>
                  </a:lnTo>
                  <a:lnTo>
                    <a:pt x="2356630" y="610393"/>
                  </a:lnTo>
                  <a:lnTo>
                    <a:pt x="2402813" y="533640"/>
                  </a:lnTo>
                  <a:lnTo>
                    <a:pt x="2489618" y="387502"/>
                  </a:lnTo>
                  <a:lnTo>
                    <a:pt x="2522843" y="344799"/>
                  </a:lnTo>
                  <a:lnTo>
                    <a:pt x="2550564" y="319462"/>
                  </a:lnTo>
                  <a:lnTo>
                    <a:pt x="2572724" y="307194"/>
                  </a:lnTo>
                  <a:lnTo>
                    <a:pt x="2593020" y="302800"/>
                  </a:lnTo>
                  <a:lnTo>
                    <a:pt x="2613345" y="305269"/>
                  </a:lnTo>
                  <a:lnTo>
                    <a:pt x="2633671" y="314710"/>
                  </a:lnTo>
                  <a:lnTo>
                    <a:pt x="2655830" y="332833"/>
                  </a:lnTo>
                  <a:lnTo>
                    <a:pt x="2679825" y="361207"/>
                  </a:lnTo>
                  <a:lnTo>
                    <a:pt x="2709381" y="407274"/>
                  </a:lnTo>
                  <a:lnTo>
                    <a:pt x="2746333" y="478532"/>
                  </a:lnTo>
                  <a:lnTo>
                    <a:pt x="2814647" y="628945"/>
                  </a:lnTo>
                  <a:lnTo>
                    <a:pt x="2862665" y="726558"/>
                  </a:lnTo>
                  <a:lnTo>
                    <a:pt x="2894084" y="776748"/>
                  </a:lnTo>
                  <a:lnTo>
                    <a:pt x="2918079" y="804449"/>
                  </a:lnTo>
                  <a:lnTo>
                    <a:pt x="2938404" y="819236"/>
                  </a:lnTo>
                  <a:lnTo>
                    <a:pt x="2956866" y="825049"/>
                  </a:lnTo>
                  <a:lnTo>
                    <a:pt x="2973493" y="823659"/>
                  </a:lnTo>
                  <a:lnTo>
                    <a:pt x="2990120" y="815765"/>
                  </a:lnTo>
                  <a:lnTo>
                    <a:pt x="3008582" y="799234"/>
                  </a:lnTo>
                  <a:lnTo>
                    <a:pt x="3028907" y="771664"/>
                  </a:lnTo>
                  <a:lnTo>
                    <a:pt x="3052901" y="726841"/>
                  </a:lnTo>
                  <a:lnTo>
                    <a:pt x="3080623" y="659997"/>
                  </a:lnTo>
                  <a:lnTo>
                    <a:pt x="3113848" y="561927"/>
                  </a:lnTo>
                  <a:lnTo>
                    <a:pt x="3163729" y="391785"/>
                  </a:lnTo>
                  <a:lnTo>
                    <a:pt x="3232043" y="161519"/>
                  </a:lnTo>
                  <a:lnTo>
                    <a:pt x="3263462" y="78215"/>
                  </a:lnTo>
                  <a:lnTo>
                    <a:pt x="3287457" y="31982"/>
                  </a:lnTo>
                  <a:lnTo>
                    <a:pt x="3305919" y="9438"/>
                  </a:lnTo>
                  <a:lnTo>
                    <a:pt x="3320711" y="807"/>
                  </a:lnTo>
                  <a:lnTo>
                    <a:pt x="3333640" y="795"/>
                  </a:lnTo>
                  <a:lnTo>
                    <a:pt x="3346569" y="8352"/>
                  </a:lnTo>
                  <a:lnTo>
                    <a:pt x="3359498" y="23936"/>
                  </a:lnTo>
                  <a:lnTo>
                    <a:pt x="3374262" y="52112"/>
                  </a:lnTo>
                  <a:lnTo>
                    <a:pt x="3390889" y="97675"/>
                  </a:lnTo>
                  <a:lnTo>
                    <a:pt x="3411214" y="174197"/>
                  </a:lnTo>
                  <a:lnTo>
                    <a:pt x="3433374" y="284755"/>
                  </a:lnTo>
                  <a:lnTo>
                    <a:pt x="3459232" y="450234"/>
                  </a:lnTo>
                  <a:lnTo>
                    <a:pt x="3486924" y="671168"/>
                  </a:lnTo>
                  <a:lnTo>
                    <a:pt x="3518314" y="974523"/>
                  </a:lnTo>
                  <a:lnTo>
                    <a:pt x="3555267" y="1398148"/>
                  </a:lnTo>
                  <a:lnTo>
                    <a:pt x="3599586" y="1987755"/>
                  </a:lnTo>
                  <a:lnTo>
                    <a:pt x="3658699" y="2870914"/>
                  </a:lnTo>
                  <a:lnTo>
                    <a:pt x="3799054" y="5006057"/>
                  </a:lnTo>
                  <a:lnTo>
                    <a:pt x="3845237" y="5593335"/>
                  </a:lnTo>
                  <a:lnTo>
                    <a:pt x="3883994" y="6006800"/>
                  </a:lnTo>
                  <a:lnTo>
                    <a:pt x="3917249" y="6294993"/>
                  </a:lnTo>
                  <a:lnTo>
                    <a:pt x="3946805" y="6496993"/>
                  </a:lnTo>
                  <a:lnTo>
                    <a:pt x="3972663" y="6631554"/>
                  </a:lnTo>
                  <a:lnTo>
                    <a:pt x="3994822" y="6716204"/>
                  </a:lnTo>
                  <a:lnTo>
                    <a:pt x="4015148" y="6769870"/>
                  </a:lnTo>
                  <a:lnTo>
                    <a:pt x="4031746" y="6797650"/>
                  </a:lnTo>
                  <a:lnTo>
                    <a:pt x="4046538" y="6810812"/>
                  </a:lnTo>
                  <a:lnTo>
                    <a:pt x="4059467" y="6813986"/>
                  </a:lnTo>
                  <a:lnTo>
                    <a:pt x="4072396" y="6809851"/>
                  </a:lnTo>
                  <a:lnTo>
                    <a:pt x="4087160" y="6796922"/>
                  </a:lnTo>
                  <a:lnTo>
                    <a:pt x="4103787" y="6772812"/>
                  </a:lnTo>
                  <a:lnTo>
                    <a:pt x="4124112" y="6731432"/>
                  </a:lnTo>
                  <a:lnTo>
                    <a:pt x="4149970" y="6663265"/>
                  </a:lnTo>
                  <a:lnTo>
                    <a:pt x="4186893" y="6545128"/>
                  </a:lnTo>
                  <a:lnTo>
                    <a:pt x="4301420" y="6163898"/>
                  </a:lnTo>
                  <a:lnTo>
                    <a:pt x="4332810" y="6087052"/>
                  </a:lnTo>
                  <a:lnTo>
                    <a:pt x="4358668" y="6039326"/>
                  </a:lnTo>
                  <a:lnTo>
                    <a:pt x="4380828" y="6010702"/>
                  </a:lnTo>
                  <a:lnTo>
                    <a:pt x="4401124" y="5994744"/>
                  </a:lnTo>
                  <a:lnTo>
                    <a:pt x="4419615" y="5988804"/>
                  </a:lnTo>
                  <a:lnTo>
                    <a:pt x="4436242" y="5990260"/>
                  </a:lnTo>
                  <a:lnTo>
                    <a:pt x="4454703" y="5999053"/>
                  </a:lnTo>
                  <a:lnTo>
                    <a:pt x="4475000" y="6016846"/>
                  </a:lnTo>
                  <a:lnTo>
                    <a:pt x="4499023" y="6047654"/>
                  </a:lnTo>
                  <a:lnTo>
                    <a:pt x="4528579" y="6097535"/>
                  </a:lnTo>
                  <a:lnTo>
                    <a:pt x="4569201" y="6180904"/>
                  </a:lnTo>
                  <a:lnTo>
                    <a:pt x="4672632" y="6400084"/>
                  </a:lnTo>
                  <a:lnTo>
                    <a:pt x="4705887" y="6452674"/>
                  </a:lnTo>
                  <a:lnTo>
                    <a:pt x="4733579" y="6484618"/>
                  </a:lnTo>
                  <a:lnTo>
                    <a:pt x="4757573" y="6502439"/>
                  </a:lnTo>
                  <a:lnTo>
                    <a:pt x="4777898" y="6509981"/>
                  </a:lnTo>
                  <a:lnTo>
                    <a:pt x="4798224" y="6510563"/>
                  </a:lnTo>
                  <a:lnTo>
                    <a:pt x="4818549" y="6504332"/>
                  </a:lnTo>
                  <a:lnTo>
                    <a:pt x="4840709" y="6490208"/>
                  </a:lnTo>
                  <a:lnTo>
                    <a:pt x="4864703" y="6467030"/>
                  </a:lnTo>
                  <a:lnTo>
                    <a:pt x="4894259" y="6429059"/>
                  </a:lnTo>
                  <a:lnTo>
                    <a:pt x="4933046" y="6367675"/>
                  </a:lnTo>
                  <a:lnTo>
                    <a:pt x="5053076" y="6169198"/>
                  </a:lnTo>
                  <a:lnTo>
                    <a:pt x="5084495" y="6133090"/>
                  </a:lnTo>
                  <a:lnTo>
                    <a:pt x="5110353" y="6112269"/>
                  </a:lnTo>
                  <a:lnTo>
                    <a:pt x="5134348" y="6101059"/>
                  </a:lnTo>
                  <a:lnTo>
                    <a:pt x="5156508" y="6097914"/>
                  </a:lnTo>
                  <a:lnTo>
                    <a:pt x="5178667" y="6101728"/>
                  </a:lnTo>
                  <a:lnTo>
                    <a:pt x="5200827" y="6112328"/>
                  </a:lnTo>
                  <a:lnTo>
                    <a:pt x="5226685" y="6132566"/>
                  </a:lnTo>
                  <a:lnTo>
                    <a:pt x="5256241" y="6164830"/>
                  </a:lnTo>
                  <a:lnTo>
                    <a:pt x="5293193" y="6215527"/>
                  </a:lnTo>
                  <a:lnTo>
                    <a:pt x="5435383" y="6422797"/>
                  </a:lnTo>
                  <a:lnTo>
                    <a:pt x="5464939" y="6449412"/>
                  </a:lnTo>
                  <a:lnTo>
                    <a:pt x="5490797" y="6464147"/>
                  </a:lnTo>
                  <a:lnTo>
                    <a:pt x="5512957" y="6469854"/>
                  </a:lnTo>
                  <a:lnTo>
                    <a:pt x="5535117" y="6468952"/>
                  </a:lnTo>
                  <a:lnTo>
                    <a:pt x="5557276" y="6461439"/>
                  </a:lnTo>
                  <a:lnTo>
                    <a:pt x="5581300" y="6446210"/>
                  </a:lnTo>
                  <a:lnTo>
                    <a:pt x="5608992" y="6420235"/>
                  </a:lnTo>
                  <a:lnTo>
                    <a:pt x="5642246" y="6379177"/>
                  </a:lnTo>
                  <a:lnTo>
                    <a:pt x="5688430" y="6310251"/>
                  </a:lnTo>
                  <a:lnTo>
                    <a:pt x="5777069" y="6175837"/>
                  </a:lnTo>
                  <a:lnTo>
                    <a:pt x="5812157" y="6135565"/>
                  </a:lnTo>
                  <a:lnTo>
                    <a:pt x="5839879" y="6113143"/>
                  </a:lnTo>
                  <a:lnTo>
                    <a:pt x="5863873" y="6101554"/>
                  </a:lnTo>
                  <a:lnTo>
                    <a:pt x="5886033" y="6097914"/>
                  </a:lnTo>
                  <a:lnTo>
                    <a:pt x="5908193" y="6101204"/>
                  </a:lnTo>
                  <a:lnTo>
                    <a:pt x="5930352" y="6111484"/>
                  </a:lnTo>
                  <a:lnTo>
                    <a:pt x="5954376" y="6130090"/>
                  </a:lnTo>
                  <a:lnTo>
                    <a:pt x="5982068" y="6160404"/>
                  </a:lnTo>
                  <a:lnTo>
                    <a:pt x="6015322" y="6207169"/>
                  </a:lnTo>
                  <a:lnTo>
                    <a:pt x="6063340" y="6287713"/>
                  </a:lnTo>
                  <a:lnTo>
                    <a:pt x="6144612" y="6424487"/>
                  </a:lnTo>
                  <a:lnTo>
                    <a:pt x="6177838" y="6467641"/>
                  </a:lnTo>
                  <a:lnTo>
                    <a:pt x="6205559" y="6493470"/>
                  </a:lnTo>
                  <a:lnTo>
                    <a:pt x="6227719" y="6506195"/>
                  </a:lnTo>
                  <a:lnTo>
                    <a:pt x="6248014" y="6511000"/>
                  </a:lnTo>
                  <a:lnTo>
                    <a:pt x="6268340" y="6508991"/>
                  </a:lnTo>
                  <a:lnTo>
                    <a:pt x="6288666" y="6499992"/>
                  </a:lnTo>
                  <a:lnTo>
                    <a:pt x="6310825" y="6482347"/>
                  </a:lnTo>
                  <a:lnTo>
                    <a:pt x="6334819" y="6454421"/>
                  </a:lnTo>
                  <a:lnTo>
                    <a:pt x="6362541" y="6412023"/>
                  </a:lnTo>
                  <a:lnTo>
                    <a:pt x="6397629" y="6345690"/>
                  </a:lnTo>
                  <a:lnTo>
                    <a:pt x="6454878" y="6220593"/>
                  </a:lnTo>
                  <a:lnTo>
                    <a:pt x="6512127" y="6099981"/>
                  </a:lnTo>
                  <a:lnTo>
                    <a:pt x="6545381" y="6044130"/>
                  </a:lnTo>
                  <a:lnTo>
                    <a:pt x="6571239" y="6012449"/>
                  </a:lnTo>
                  <a:lnTo>
                    <a:pt x="6593399" y="5995326"/>
                  </a:lnTo>
                  <a:lnTo>
                    <a:pt x="6611861" y="5989007"/>
                  </a:lnTo>
                  <a:lnTo>
                    <a:pt x="6628487" y="5989882"/>
                  </a:lnTo>
                  <a:lnTo>
                    <a:pt x="6645115" y="5997278"/>
                  </a:lnTo>
                  <a:lnTo>
                    <a:pt x="6663576" y="6013206"/>
                  </a:lnTo>
                  <a:lnTo>
                    <a:pt x="6683902" y="6040170"/>
                  </a:lnTo>
                  <a:lnTo>
                    <a:pt x="6707895" y="6084285"/>
                  </a:lnTo>
                  <a:lnTo>
                    <a:pt x="6735618" y="6150416"/>
                  </a:lnTo>
                  <a:lnTo>
                    <a:pt x="6768842" y="6247819"/>
                  </a:lnTo>
                  <a:lnTo>
                    <a:pt x="6816860" y="6410975"/>
                  </a:lnTo>
                  <a:lnTo>
                    <a:pt x="6888901" y="6654004"/>
                  </a:lnTo>
                  <a:lnTo>
                    <a:pt x="6920292" y="6736907"/>
                  </a:lnTo>
                  <a:lnTo>
                    <a:pt x="6944315" y="6782741"/>
                  </a:lnTo>
                  <a:lnTo>
                    <a:pt x="6962777" y="6804930"/>
                  </a:lnTo>
                  <a:lnTo>
                    <a:pt x="6977540" y="6813229"/>
                  </a:lnTo>
                  <a:lnTo>
                    <a:pt x="6990469" y="6812938"/>
                  </a:lnTo>
                  <a:lnTo>
                    <a:pt x="7003398" y="6805046"/>
                  </a:lnTo>
                  <a:lnTo>
                    <a:pt x="7016327" y="6789089"/>
                  </a:lnTo>
                  <a:lnTo>
                    <a:pt x="7031119" y="6760494"/>
                  </a:lnTo>
                  <a:lnTo>
                    <a:pt x="7049581" y="6708400"/>
                  </a:lnTo>
                  <a:lnTo>
                    <a:pt x="7069906" y="6629108"/>
                  </a:lnTo>
                  <a:lnTo>
                    <a:pt x="7092067" y="6515455"/>
                  </a:lnTo>
                  <a:lnTo>
                    <a:pt x="7117925" y="6346331"/>
                  </a:lnTo>
                  <a:lnTo>
                    <a:pt x="7147451" y="6104961"/>
                  </a:lnTo>
                  <a:lnTo>
                    <a:pt x="7180706" y="5774282"/>
                  </a:lnTo>
                  <a:lnTo>
                    <a:pt x="7217658" y="5339589"/>
                  </a:lnTo>
                  <a:lnTo>
                    <a:pt x="7263812" y="4712855"/>
                  </a:lnTo>
                  <a:lnTo>
                    <a:pt x="7326622" y="3761470"/>
                  </a:lnTo>
                  <a:lnTo>
                    <a:pt x="7385705" y="2833729"/>
                  </a:lnTo>
                  <a:lnTo>
                    <a:pt x="7385705" y="2833729"/>
                  </a:lnTo>
                </a:path>
              </a:pathLst>
            </a:custGeom>
            <a:noFill/>
            <a:ln w="43656" cap="sq">
              <a:solidFill>
                <a:srgbClr val="FF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8" name="order100">
            <a:extLst>
              <a:ext uri="{FF2B5EF4-FFF2-40B4-BE49-F238E27FC236}">
                <a16:creationId xmlns:a16="http://schemas.microsoft.com/office/drawing/2014/main" id="{0A7300BE-7317-6FAD-9A7B-4473C247C489}"/>
              </a:ext>
            </a:extLst>
          </p:cNvPr>
          <p:cNvGrpSpPr/>
          <p:nvPr/>
        </p:nvGrpSpPr>
        <p:grpSpPr>
          <a:xfrm>
            <a:off x="14056009" y="3462886"/>
            <a:ext cx="8124280" cy="8071865"/>
            <a:chOff x="14056009" y="3462886"/>
            <a:chExt cx="8124280" cy="8071865"/>
          </a:xfrm>
          <a:noFill/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FF8D894-3D87-3BEA-A5A9-0AF08E186B7B}"/>
                </a:ext>
              </a:extLst>
            </p:cNvPr>
            <p:cNvSpPr/>
            <p:nvPr/>
          </p:nvSpPr>
          <p:spPr>
            <a:xfrm>
              <a:off x="14056009" y="3462886"/>
              <a:ext cx="8124280" cy="8071865"/>
            </a:xfrm>
            <a:custGeom>
              <a:avLst/>
              <a:gdLst>
                <a:gd name="connsiteX0" fmla="*/ 0 w 8124280"/>
                <a:gd name="connsiteY0" fmla="*/ 8071866 h 8071865"/>
                <a:gd name="connsiteX1" fmla="*/ 8124281 w 8124280"/>
                <a:gd name="connsiteY1" fmla="*/ 8071866 h 8071865"/>
                <a:gd name="connsiteX2" fmla="*/ 8124281 w 8124280"/>
                <a:gd name="connsiteY2" fmla="*/ 0 h 8071865"/>
                <a:gd name="connsiteX3" fmla="*/ 0 w 8124280"/>
                <a:gd name="connsiteY3" fmla="*/ 0 h 8071865"/>
                <a:gd name="connsiteX4" fmla="*/ 0 w 8124280"/>
                <a:gd name="connsiteY4" fmla="*/ 8071866 h 807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4280" h="8071865">
                  <a:moveTo>
                    <a:pt x="0" y="8071866"/>
                  </a:moveTo>
                  <a:lnTo>
                    <a:pt x="8124281" y="8071866"/>
                  </a:lnTo>
                  <a:lnTo>
                    <a:pt x="8124281" y="0"/>
                  </a:lnTo>
                  <a:lnTo>
                    <a:pt x="0" y="0"/>
                  </a:lnTo>
                  <a:lnTo>
                    <a:pt x="0" y="8071866"/>
                  </a:lnTo>
                  <a:close/>
                </a:path>
              </a:pathLst>
            </a:custGeom>
            <a:noFill/>
            <a:ln w="29104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5665ACA-99CC-7C1D-C27F-3A7BFB88C765}"/>
                </a:ext>
              </a:extLst>
            </p:cNvPr>
            <p:cNvSpPr/>
            <p:nvPr/>
          </p:nvSpPr>
          <p:spPr>
            <a:xfrm>
              <a:off x="14425294" y="4101314"/>
              <a:ext cx="7385704" cy="6794997"/>
            </a:xfrm>
            <a:custGeom>
              <a:avLst/>
              <a:gdLst>
                <a:gd name="connsiteX0" fmla="*/ 0 w 7385704"/>
                <a:gd name="connsiteY0" fmla="*/ 6794997 h 6794997"/>
                <a:gd name="connsiteX1" fmla="*/ 1846 w 7385704"/>
                <a:gd name="connsiteY1" fmla="*/ 6787426 h 6794997"/>
                <a:gd name="connsiteX2" fmla="*/ 5541 w 7385704"/>
                <a:gd name="connsiteY2" fmla="*/ 6722694 h 6794997"/>
                <a:gd name="connsiteX3" fmla="*/ 11083 w 7385704"/>
                <a:gd name="connsiteY3" fmla="*/ 6486391 h 6794997"/>
                <a:gd name="connsiteX4" fmla="*/ 20317 w 7385704"/>
                <a:gd name="connsiteY4" fmla="*/ 5696938 h 6794997"/>
                <a:gd name="connsiteX5" fmla="*/ 35092 w 7385704"/>
                <a:gd name="connsiteY5" fmla="*/ 3629323 h 6794997"/>
                <a:gd name="connsiteX6" fmla="*/ 55408 w 7385704"/>
                <a:gd name="connsiteY6" fmla="*/ 827232 h 6794997"/>
                <a:gd name="connsiteX7" fmla="*/ 64642 w 7385704"/>
                <a:gd name="connsiteY7" fmla="*/ 176043 h 6794997"/>
                <a:gd name="connsiteX8" fmla="*/ 72029 w 7385704"/>
                <a:gd name="connsiteY8" fmla="*/ 2647 h 6794997"/>
                <a:gd name="connsiteX9" fmla="*/ 73876 w 7385704"/>
                <a:gd name="connsiteY9" fmla="*/ 1197 h 6794997"/>
                <a:gd name="connsiteX10" fmla="*/ 77571 w 7385704"/>
                <a:gd name="connsiteY10" fmla="*/ 38938 h 6794997"/>
                <a:gd name="connsiteX11" fmla="*/ 84958 w 7385704"/>
                <a:gd name="connsiteY11" fmla="*/ 229274 h 6794997"/>
                <a:gd name="connsiteX12" fmla="*/ 103426 w 7385704"/>
                <a:gd name="connsiteY12" fmla="*/ 752279 h 6794997"/>
                <a:gd name="connsiteX13" fmla="*/ 108967 w 7385704"/>
                <a:gd name="connsiteY13" fmla="*/ 795510 h 6794997"/>
                <a:gd name="connsiteX14" fmla="*/ 110813 w 7385704"/>
                <a:gd name="connsiteY14" fmla="*/ 794726 h 6794997"/>
                <a:gd name="connsiteX15" fmla="*/ 114509 w 7385704"/>
                <a:gd name="connsiteY15" fmla="*/ 772421 h 6794997"/>
                <a:gd name="connsiteX16" fmla="*/ 121896 w 7385704"/>
                <a:gd name="connsiteY16" fmla="*/ 663818 h 6794997"/>
                <a:gd name="connsiteX17" fmla="*/ 140364 w 7385704"/>
                <a:gd name="connsiteY17" fmla="*/ 350165 h 6794997"/>
                <a:gd name="connsiteX18" fmla="*/ 145905 w 7385704"/>
                <a:gd name="connsiteY18" fmla="*/ 324927 h 6794997"/>
                <a:gd name="connsiteX19" fmla="*/ 147751 w 7385704"/>
                <a:gd name="connsiteY19" fmla="*/ 326442 h 6794997"/>
                <a:gd name="connsiteX20" fmla="*/ 151447 w 7385704"/>
                <a:gd name="connsiteY20" fmla="*/ 343348 h 6794997"/>
                <a:gd name="connsiteX21" fmla="*/ 158834 w 7385704"/>
                <a:gd name="connsiteY21" fmla="*/ 420957 h 6794997"/>
                <a:gd name="connsiteX22" fmla="*/ 177301 w 7385704"/>
                <a:gd name="connsiteY22" fmla="*/ 643964 h 6794997"/>
                <a:gd name="connsiteX23" fmla="*/ 182843 w 7385704"/>
                <a:gd name="connsiteY23" fmla="*/ 660495 h 6794997"/>
                <a:gd name="connsiteX24" fmla="*/ 186535 w 7385704"/>
                <a:gd name="connsiteY24" fmla="*/ 653201 h 6794997"/>
                <a:gd name="connsiteX25" fmla="*/ 192077 w 7385704"/>
                <a:gd name="connsiteY25" fmla="*/ 618287 h 6794997"/>
                <a:gd name="connsiteX26" fmla="*/ 217935 w 7385704"/>
                <a:gd name="connsiteY26" fmla="*/ 400396 h 6794997"/>
                <a:gd name="connsiteX27" fmla="*/ 221627 w 7385704"/>
                <a:gd name="connsiteY27" fmla="*/ 401654 h 6794997"/>
                <a:gd name="connsiteX28" fmla="*/ 227168 w 7385704"/>
                <a:gd name="connsiteY28" fmla="*/ 424105 h 6794997"/>
                <a:gd name="connsiteX29" fmla="*/ 238248 w 7385704"/>
                <a:gd name="connsiteY29" fmla="*/ 515254 h 6794997"/>
                <a:gd name="connsiteX30" fmla="*/ 251177 w 7385704"/>
                <a:gd name="connsiteY30" fmla="*/ 605023 h 6794997"/>
                <a:gd name="connsiteX31" fmla="*/ 256719 w 7385704"/>
                <a:gd name="connsiteY31" fmla="*/ 613008 h 6794997"/>
                <a:gd name="connsiteX32" fmla="*/ 260411 w 7385704"/>
                <a:gd name="connsiteY32" fmla="*/ 606185 h 6794997"/>
                <a:gd name="connsiteX33" fmla="*/ 267798 w 7385704"/>
                <a:gd name="connsiteY33" fmla="*/ 568219 h 6794997"/>
                <a:gd name="connsiteX34" fmla="*/ 289961 w 7385704"/>
                <a:gd name="connsiteY34" fmla="*/ 434104 h 6794997"/>
                <a:gd name="connsiteX35" fmla="*/ 293656 w 7385704"/>
                <a:gd name="connsiteY35" fmla="*/ 432506 h 6794997"/>
                <a:gd name="connsiteX36" fmla="*/ 297349 w 7385704"/>
                <a:gd name="connsiteY36" fmla="*/ 439192 h 6794997"/>
                <a:gd name="connsiteX37" fmla="*/ 304736 w 7385704"/>
                <a:gd name="connsiteY37" fmla="*/ 473174 h 6794997"/>
                <a:gd name="connsiteX38" fmla="*/ 325053 w 7385704"/>
                <a:gd name="connsiteY38" fmla="*/ 585012 h 6794997"/>
                <a:gd name="connsiteX39" fmla="*/ 330594 w 7385704"/>
                <a:gd name="connsiteY39" fmla="*/ 588763 h 6794997"/>
                <a:gd name="connsiteX40" fmla="*/ 336135 w 7385704"/>
                <a:gd name="connsiteY40" fmla="*/ 576407 h 6794997"/>
                <a:gd name="connsiteX41" fmla="*/ 345369 w 7385704"/>
                <a:gd name="connsiteY41" fmla="*/ 530178 h 6794997"/>
                <a:gd name="connsiteX42" fmla="*/ 360144 w 7385704"/>
                <a:gd name="connsiteY42" fmla="*/ 457508 h 6794997"/>
                <a:gd name="connsiteX43" fmla="*/ 365686 w 7385704"/>
                <a:gd name="connsiteY43" fmla="*/ 450260 h 6794997"/>
                <a:gd name="connsiteX44" fmla="*/ 369378 w 7385704"/>
                <a:gd name="connsiteY44" fmla="*/ 453617 h 6794997"/>
                <a:gd name="connsiteX45" fmla="*/ 374919 w 7385704"/>
                <a:gd name="connsiteY45" fmla="*/ 469764 h 6794997"/>
                <a:gd name="connsiteX46" fmla="*/ 402624 w 7385704"/>
                <a:gd name="connsiteY46" fmla="*/ 575062 h 6794997"/>
                <a:gd name="connsiteX47" fmla="*/ 406316 w 7385704"/>
                <a:gd name="connsiteY47" fmla="*/ 571443 h 6794997"/>
                <a:gd name="connsiteX48" fmla="*/ 413704 w 7385704"/>
                <a:gd name="connsiteY48" fmla="*/ 548878 h 6794997"/>
                <a:gd name="connsiteX49" fmla="*/ 435866 w 7385704"/>
                <a:gd name="connsiteY49" fmla="*/ 463454 h 6794997"/>
                <a:gd name="connsiteX50" fmla="*/ 441408 w 7385704"/>
                <a:gd name="connsiteY50" fmla="*/ 463180 h 6794997"/>
                <a:gd name="connsiteX51" fmla="*/ 446949 w 7385704"/>
                <a:gd name="connsiteY51" fmla="*/ 474493 h 6794997"/>
                <a:gd name="connsiteX52" fmla="*/ 458029 w 7385704"/>
                <a:gd name="connsiteY52" fmla="*/ 518900 h 6794997"/>
                <a:gd name="connsiteX53" fmla="*/ 470958 w 7385704"/>
                <a:gd name="connsiteY53" fmla="*/ 562139 h 6794997"/>
                <a:gd name="connsiteX54" fmla="*/ 476499 w 7385704"/>
                <a:gd name="connsiteY54" fmla="*/ 565365 h 6794997"/>
                <a:gd name="connsiteX55" fmla="*/ 482038 w 7385704"/>
                <a:gd name="connsiteY55" fmla="*/ 557620 h 6794997"/>
                <a:gd name="connsiteX56" fmla="*/ 491274 w 7385704"/>
                <a:gd name="connsiteY56" fmla="*/ 526549 h 6794997"/>
                <a:gd name="connsiteX57" fmla="*/ 506050 w 7385704"/>
                <a:gd name="connsiteY57" fmla="*/ 475442 h 6794997"/>
                <a:gd name="connsiteX58" fmla="*/ 511588 w 7385704"/>
                <a:gd name="connsiteY58" fmla="*/ 469729 h 6794997"/>
                <a:gd name="connsiteX59" fmla="*/ 515283 w 7385704"/>
                <a:gd name="connsiteY59" fmla="*/ 471665 h 6794997"/>
                <a:gd name="connsiteX60" fmla="*/ 520822 w 7385704"/>
                <a:gd name="connsiteY60" fmla="*/ 482541 h 6794997"/>
                <a:gd name="connsiteX61" fmla="*/ 548526 w 7385704"/>
                <a:gd name="connsiteY61" fmla="*/ 558895 h 6794997"/>
                <a:gd name="connsiteX62" fmla="*/ 554067 w 7385704"/>
                <a:gd name="connsiteY62" fmla="*/ 554000 h 6794997"/>
                <a:gd name="connsiteX63" fmla="*/ 561455 w 7385704"/>
                <a:gd name="connsiteY63" fmla="*/ 535032 h 6794997"/>
                <a:gd name="connsiteX64" fmla="*/ 581771 w 7385704"/>
                <a:gd name="connsiteY64" fmla="*/ 477038 h 6794997"/>
                <a:gd name="connsiteX65" fmla="*/ 587313 w 7385704"/>
                <a:gd name="connsiteY65" fmla="*/ 476269 h 6794997"/>
                <a:gd name="connsiteX66" fmla="*/ 592851 w 7385704"/>
                <a:gd name="connsiteY66" fmla="*/ 484242 h 6794997"/>
                <a:gd name="connsiteX67" fmla="*/ 603934 w 7385704"/>
                <a:gd name="connsiteY67" fmla="*/ 517284 h 6794997"/>
                <a:gd name="connsiteX68" fmla="*/ 616863 w 7385704"/>
                <a:gd name="connsiteY68" fmla="*/ 550817 h 6794997"/>
                <a:gd name="connsiteX69" fmla="*/ 622401 w 7385704"/>
                <a:gd name="connsiteY69" fmla="*/ 553808 h 6794997"/>
                <a:gd name="connsiteX70" fmla="*/ 627943 w 7385704"/>
                <a:gd name="connsiteY70" fmla="*/ 548374 h 6794997"/>
                <a:gd name="connsiteX71" fmla="*/ 637177 w 7385704"/>
                <a:gd name="connsiteY71" fmla="*/ 524954 h 6794997"/>
                <a:gd name="connsiteX72" fmla="*/ 653798 w 7385704"/>
                <a:gd name="connsiteY72" fmla="*/ 482320 h 6794997"/>
                <a:gd name="connsiteX73" fmla="*/ 659339 w 7385704"/>
                <a:gd name="connsiteY73" fmla="*/ 480034 h 6794997"/>
                <a:gd name="connsiteX74" fmla="*/ 664881 w 7385704"/>
                <a:gd name="connsiteY74" fmla="*/ 485692 h 6794997"/>
                <a:gd name="connsiteX75" fmla="*/ 674114 w 7385704"/>
                <a:gd name="connsiteY75" fmla="*/ 508379 h 6794997"/>
                <a:gd name="connsiteX76" fmla="*/ 690736 w 7385704"/>
                <a:gd name="connsiteY76" fmla="*/ 548104 h 6794997"/>
                <a:gd name="connsiteX77" fmla="*/ 696277 w 7385704"/>
                <a:gd name="connsiteY77" fmla="*/ 549755 h 6794997"/>
                <a:gd name="connsiteX78" fmla="*/ 701819 w 7385704"/>
                <a:gd name="connsiteY78" fmla="*/ 543896 h 6794997"/>
                <a:gd name="connsiteX79" fmla="*/ 712898 w 7385704"/>
                <a:gd name="connsiteY79" fmla="*/ 516585 h 6794997"/>
                <a:gd name="connsiteX80" fmla="*/ 725827 w 7385704"/>
                <a:gd name="connsiteY80" fmla="*/ 486740 h 6794997"/>
                <a:gd name="connsiteX81" fmla="*/ 731369 w 7385704"/>
                <a:gd name="connsiteY81" fmla="*/ 483234 h 6794997"/>
                <a:gd name="connsiteX82" fmla="*/ 736910 w 7385704"/>
                <a:gd name="connsiteY82" fmla="*/ 486988 h 6794997"/>
                <a:gd name="connsiteX83" fmla="*/ 746144 w 7385704"/>
                <a:gd name="connsiteY83" fmla="*/ 506204 h 6794997"/>
                <a:gd name="connsiteX84" fmla="*/ 762765 w 7385704"/>
                <a:gd name="connsiteY84" fmla="*/ 544140 h 6794997"/>
                <a:gd name="connsiteX85" fmla="*/ 768306 w 7385704"/>
                <a:gd name="connsiteY85" fmla="*/ 547023 h 6794997"/>
                <a:gd name="connsiteX86" fmla="*/ 773848 w 7385704"/>
                <a:gd name="connsiteY86" fmla="*/ 542979 h 6794997"/>
                <a:gd name="connsiteX87" fmla="*/ 783082 w 7385704"/>
                <a:gd name="connsiteY87" fmla="*/ 524118 h 6794997"/>
                <a:gd name="connsiteX88" fmla="*/ 799703 w 7385704"/>
                <a:gd name="connsiteY88" fmla="*/ 488333 h 6794997"/>
                <a:gd name="connsiteX89" fmla="*/ 805244 w 7385704"/>
                <a:gd name="connsiteY89" fmla="*/ 486018 h 6794997"/>
                <a:gd name="connsiteX90" fmla="*/ 810786 w 7385704"/>
                <a:gd name="connsiteY90" fmla="*/ 490328 h 6794997"/>
                <a:gd name="connsiteX91" fmla="*/ 820019 w 7385704"/>
                <a:gd name="connsiteY91" fmla="*/ 508862 h 6794997"/>
                <a:gd name="connsiteX92" fmla="*/ 836641 w 7385704"/>
                <a:gd name="connsiteY92" fmla="*/ 542670 h 6794997"/>
                <a:gd name="connsiteX93" fmla="*/ 842182 w 7385704"/>
                <a:gd name="connsiteY93" fmla="*/ 544461 h 6794997"/>
                <a:gd name="connsiteX94" fmla="*/ 847724 w 7385704"/>
                <a:gd name="connsiteY94" fmla="*/ 539904 h 6794997"/>
                <a:gd name="connsiteX95" fmla="*/ 856957 w 7385704"/>
                <a:gd name="connsiteY95" fmla="*/ 521672 h 6794997"/>
                <a:gd name="connsiteX96" fmla="*/ 873579 w 7385704"/>
                <a:gd name="connsiteY96" fmla="*/ 489696 h 6794997"/>
                <a:gd name="connsiteX97" fmla="*/ 879120 w 7385704"/>
                <a:gd name="connsiteY97" fmla="*/ 488389 h 6794997"/>
                <a:gd name="connsiteX98" fmla="*/ 884661 w 7385704"/>
                <a:gd name="connsiteY98" fmla="*/ 493173 h 6794997"/>
                <a:gd name="connsiteX99" fmla="*/ 895741 w 7385704"/>
                <a:gd name="connsiteY99" fmla="*/ 515438 h 6794997"/>
                <a:gd name="connsiteX100" fmla="*/ 908670 w 7385704"/>
                <a:gd name="connsiteY100" fmla="*/ 539799 h 6794997"/>
                <a:gd name="connsiteX101" fmla="*/ 916058 w 7385704"/>
                <a:gd name="connsiteY101" fmla="*/ 542256 h 6794997"/>
                <a:gd name="connsiteX102" fmla="*/ 923445 w 7385704"/>
                <a:gd name="connsiteY102" fmla="*/ 534461 h 6794997"/>
                <a:gd name="connsiteX103" fmla="*/ 951150 w 7385704"/>
                <a:gd name="connsiteY103" fmla="*/ 489943 h 6794997"/>
                <a:gd name="connsiteX104" fmla="*/ 956688 w 7385704"/>
                <a:gd name="connsiteY104" fmla="*/ 493336 h 6794997"/>
                <a:gd name="connsiteX105" fmla="*/ 965925 w 7385704"/>
                <a:gd name="connsiteY105" fmla="*/ 509098 h 6794997"/>
                <a:gd name="connsiteX106" fmla="*/ 982546 w 7385704"/>
                <a:gd name="connsiteY106" fmla="*/ 539024 h 6794997"/>
                <a:gd name="connsiteX107" fmla="*/ 989933 w 7385704"/>
                <a:gd name="connsiteY107" fmla="*/ 540323 h 6794997"/>
                <a:gd name="connsiteX108" fmla="*/ 997321 w 7385704"/>
                <a:gd name="connsiteY108" fmla="*/ 532129 h 6794997"/>
                <a:gd name="connsiteX109" fmla="*/ 1023176 w 7385704"/>
                <a:gd name="connsiteY109" fmla="*/ 491434 h 6794997"/>
                <a:gd name="connsiteX110" fmla="*/ 1028717 w 7385704"/>
                <a:gd name="connsiteY110" fmla="*/ 493583 h 6794997"/>
                <a:gd name="connsiteX111" fmla="*/ 1037951 w 7385704"/>
                <a:gd name="connsiteY111" fmla="*/ 507328 h 6794997"/>
                <a:gd name="connsiteX112" fmla="*/ 1056422 w 7385704"/>
                <a:gd name="connsiteY112" fmla="*/ 538328 h 6794997"/>
                <a:gd name="connsiteX113" fmla="*/ 1063809 w 7385704"/>
                <a:gd name="connsiteY113" fmla="*/ 538602 h 6794997"/>
                <a:gd name="connsiteX114" fmla="*/ 1071197 w 7385704"/>
                <a:gd name="connsiteY114" fmla="*/ 530052 h 6794997"/>
                <a:gd name="connsiteX115" fmla="*/ 1095206 w 7385704"/>
                <a:gd name="connsiteY115" fmla="*/ 492885 h 6794997"/>
                <a:gd name="connsiteX116" fmla="*/ 1100747 w 7385704"/>
                <a:gd name="connsiteY116" fmla="*/ 493904 h 6794997"/>
                <a:gd name="connsiteX117" fmla="*/ 1108135 w 7385704"/>
                <a:gd name="connsiteY117" fmla="*/ 502616 h 6794997"/>
                <a:gd name="connsiteX118" fmla="*/ 1132143 w 7385704"/>
                <a:gd name="connsiteY118" fmla="*/ 538384 h 6794997"/>
                <a:gd name="connsiteX119" fmla="*/ 1137685 w 7385704"/>
                <a:gd name="connsiteY119" fmla="*/ 537044 h 6794997"/>
                <a:gd name="connsiteX120" fmla="*/ 1145072 w 7385704"/>
                <a:gd name="connsiteY120" fmla="*/ 528180 h 6794997"/>
                <a:gd name="connsiteX121" fmla="*/ 1167235 w 7385704"/>
                <a:gd name="connsiteY121" fmla="*/ 494309 h 6794997"/>
                <a:gd name="connsiteX122" fmla="*/ 1174623 w 7385704"/>
                <a:gd name="connsiteY122" fmla="*/ 495392 h 6794997"/>
                <a:gd name="connsiteX123" fmla="*/ 1183856 w 7385704"/>
                <a:gd name="connsiteY123" fmla="*/ 507529 h 6794997"/>
                <a:gd name="connsiteX124" fmla="*/ 1202327 w 7385704"/>
                <a:gd name="connsiteY124" fmla="*/ 536141 h 6794997"/>
                <a:gd name="connsiteX125" fmla="*/ 1209714 w 7385704"/>
                <a:gd name="connsiteY125" fmla="*/ 536794 h 6794997"/>
                <a:gd name="connsiteX126" fmla="*/ 1217102 w 7385704"/>
                <a:gd name="connsiteY126" fmla="*/ 529316 h 6794997"/>
                <a:gd name="connsiteX127" fmla="*/ 1242962 w 7385704"/>
                <a:gd name="connsiteY127" fmla="*/ 494547 h 6794997"/>
                <a:gd name="connsiteX128" fmla="*/ 1250359 w 7385704"/>
                <a:gd name="connsiteY128" fmla="*/ 498490 h 6794997"/>
                <a:gd name="connsiteX129" fmla="*/ 1261424 w 7385704"/>
                <a:gd name="connsiteY129" fmla="*/ 515743 h 6794997"/>
                <a:gd name="connsiteX130" fmla="*/ 1276188 w 7385704"/>
                <a:gd name="connsiteY130" fmla="*/ 535844 h 6794997"/>
                <a:gd name="connsiteX131" fmla="*/ 1283584 w 7385704"/>
                <a:gd name="connsiteY131" fmla="*/ 535632 h 6794997"/>
                <a:gd name="connsiteX132" fmla="*/ 1290980 w 7385704"/>
                <a:gd name="connsiteY132" fmla="*/ 527740 h 6794997"/>
                <a:gd name="connsiteX133" fmla="*/ 1314974 w 7385704"/>
                <a:gd name="connsiteY133" fmla="*/ 495392 h 6794997"/>
                <a:gd name="connsiteX134" fmla="*/ 1322371 w 7385704"/>
                <a:gd name="connsiteY134" fmla="*/ 498033 h 6794997"/>
                <a:gd name="connsiteX135" fmla="*/ 1331602 w 7385704"/>
                <a:gd name="connsiteY135" fmla="*/ 510647 h 6794997"/>
                <a:gd name="connsiteX136" fmla="*/ 1348229 w 7385704"/>
                <a:gd name="connsiteY136" fmla="*/ 534563 h 6794997"/>
                <a:gd name="connsiteX137" fmla="*/ 1355625 w 7385704"/>
                <a:gd name="connsiteY137" fmla="*/ 535547 h 6794997"/>
                <a:gd name="connsiteX138" fmla="*/ 1362992 w 7385704"/>
                <a:gd name="connsiteY138" fmla="*/ 528876 h 6794997"/>
                <a:gd name="connsiteX139" fmla="*/ 1388850 w 7385704"/>
                <a:gd name="connsiteY139" fmla="*/ 495890 h 6794997"/>
                <a:gd name="connsiteX140" fmla="*/ 1396246 w 7385704"/>
                <a:gd name="connsiteY140" fmla="*/ 499233 h 6794997"/>
                <a:gd name="connsiteX141" fmla="*/ 1407341 w 7385704"/>
                <a:gd name="connsiteY141" fmla="*/ 515187 h 6794997"/>
                <a:gd name="connsiteX142" fmla="*/ 1422104 w 7385704"/>
                <a:gd name="connsiteY142" fmla="*/ 534514 h 6794997"/>
                <a:gd name="connsiteX143" fmla="*/ 1429501 w 7385704"/>
                <a:gd name="connsiteY143" fmla="*/ 534679 h 6794997"/>
                <a:gd name="connsiteX144" fmla="*/ 1436868 w 7385704"/>
                <a:gd name="connsiteY144" fmla="*/ 527528 h 6794997"/>
                <a:gd name="connsiteX145" fmla="*/ 1460891 w 7385704"/>
                <a:gd name="connsiteY145" fmla="*/ 496548 h 6794997"/>
                <a:gd name="connsiteX146" fmla="*/ 1468288 w 7385704"/>
                <a:gd name="connsiteY146" fmla="*/ 498697 h 6794997"/>
                <a:gd name="connsiteX147" fmla="*/ 1477518 w 7385704"/>
                <a:gd name="connsiteY147" fmla="*/ 510382 h 6794997"/>
                <a:gd name="connsiteX148" fmla="*/ 1495980 w 7385704"/>
                <a:gd name="connsiteY148" fmla="*/ 534461 h 6794997"/>
                <a:gd name="connsiteX149" fmla="*/ 1503376 w 7385704"/>
                <a:gd name="connsiteY149" fmla="*/ 533847 h 6794997"/>
                <a:gd name="connsiteX150" fmla="*/ 1512607 w 7385704"/>
                <a:gd name="connsiteY150" fmla="*/ 523550 h 6794997"/>
                <a:gd name="connsiteX151" fmla="*/ 1532932 w 7385704"/>
                <a:gd name="connsiteY151" fmla="*/ 497273 h 6794997"/>
                <a:gd name="connsiteX152" fmla="*/ 1540300 w 7385704"/>
                <a:gd name="connsiteY152" fmla="*/ 498266 h 6794997"/>
                <a:gd name="connsiteX153" fmla="*/ 1549530 w 7385704"/>
                <a:gd name="connsiteY153" fmla="*/ 508801 h 6794997"/>
                <a:gd name="connsiteX154" fmla="*/ 1568021 w 7385704"/>
                <a:gd name="connsiteY154" fmla="*/ 533573 h 6794997"/>
                <a:gd name="connsiteX155" fmla="*/ 1575388 w 7385704"/>
                <a:gd name="connsiteY155" fmla="*/ 534085 h 6794997"/>
                <a:gd name="connsiteX156" fmla="*/ 1582785 w 7385704"/>
                <a:gd name="connsiteY156" fmla="*/ 527505 h 6794997"/>
                <a:gd name="connsiteX157" fmla="*/ 1608643 w 7385704"/>
                <a:gd name="connsiteY157" fmla="*/ 497060 h 6794997"/>
                <a:gd name="connsiteX158" fmla="*/ 1616039 w 7385704"/>
                <a:gd name="connsiteY158" fmla="*/ 500595 h 6794997"/>
                <a:gd name="connsiteX159" fmla="*/ 1627104 w 7385704"/>
                <a:gd name="connsiteY159" fmla="*/ 515912 h 6794997"/>
                <a:gd name="connsiteX160" fmla="*/ 1641897 w 7385704"/>
                <a:gd name="connsiteY160" fmla="*/ 533716 h 6794997"/>
                <a:gd name="connsiteX161" fmla="*/ 1649264 w 7385704"/>
                <a:gd name="connsiteY161" fmla="*/ 533468 h 6794997"/>
                <a:gd name="connsiteX162" fmla="*/ 1658495 w 7385704"/>
                <a:gd name="connsiteY162" fmla="*/ 523801 h 6794997"/>
                <a:gd name="connsiteX163" fmla="*/ 1678820 w 7385704"/>
                <a:gd name="connsiteY163" fmla="*/ 497925 h 6794997"/>
                <a:gd name="connsiteX164" fmla="*/ 1686216 w 7385704"/>
                <a:gd name="connsiteY164" fmla="*/ 498545 h 6794997"/>
                <a:gd name="connsiteX165" fmla="*/ 1695447 w 7385704"/>
                <a:gd name="connsiteY165" fmla="*/ 508498 h 6794997"/>
                <a:gd name="connsiteX166" fmla="*/ 1715772 w 7385704"/>
                <a:gd name="connsiteY166" fmla="*/ 533850 h 6794997"/>
                <a:gd name="connsiteX167" fmla="*/ 1723140 w 7385704"/>
                <a:gd name="connsiteY167" fmla="*/ 532862 h 6794997"/>
                <a:gd name="connsiteX168" fmla="*/ 1732371 w 7385704"/>
                <a:gd name="connsiteY168" fmla="*/ 522624 h 6794997"/>
                <a:gd name="connsiteX169" fmla="*/ 1750861 w 7385704"/>
                <a:gd name="connsiteY169" fmla="*/ 498601 h 6794997"/>
                <a:gd name="connsiteX170" fmla="*/ 1758228 w 7385704"/>
                <a:gd name="connsiteY170" fmla="*/ 498129 h 6794997"/>
                <a:gd name="connsiteX171" fmla="*/ 1765625 w 7385704"/>
                <a:gd name="connsiteY171" fmla="*/ 504562 h 6794997"/>
                <a:gd name="connsiteX172" fmla="*/ 1791483 w 7385704"/>
                <a:gd name="connsiteY172" fmla="*/ 534234 h 6794997"/>
                <a:gd name="connsiteX173" fmla="*/ 1798879 w 7385704"/>
                <a:gd name="connsiteY173" fmla="*/ 530749 h 6794997"/>
                <a:gd name="connsiteX174" fmla="*/ 1809944 w 7385704"/>
                <a:gd name="connsiteY174" fmla="*/ 515726 h 6794997"/>
                <a:gd name="connsiteX175" fmla="*/ 1824737 w 7385704"/>
                <a:gd name="connsiteY175" fmla="*/ 498289 h 6794997"/>
                <a:gd name="connsiteX176" fmla="*/ 1832104 w 7385704"/>
                <a:gd name="connsiteY176" fmla="*/ 498557 h 6794997"/>
                <a:gd name="connsiteX177" fmla="*/ 1841335 w 7385704"/>
                <a:gd name="connsiteY177" fmla="*/ 508097 h 6794997"/>
                <a:gd name="connsiteX178" fmla="*/ 1861660 w 7385704"/>
                <a:gd name="connsiteY178" fmla="*/ 533573 h 6794997"/>
                <a:gd name="connsiteX179" fmla="*/ 1869056 w 7385704"/>
                <a:gd name="connsiteY179" fmla="*/ 532935 h 6794997"/>
                <a:gd name="connsiteX180" fmla="*/ 1878287 w 7385704"/>
                <a:gd name="connsiteY180" fmla="*/ 523067 h 6794997"/>
                <a:gd name="connsiteX181" fmla="*/ 1898613 w 7385704"/>
                <a:gd name="connsiteY181" fmla="*/ 497983 h 6794997"/>
                <a:gd name="connsiteX182" fmla="*/ 1905980 w 7385704"/>
                <a:gd name="connsiteY182" fmla="*/ 498991 h 6794997"/>
                <a:gd name="connsiteX183" fmla="*/ 1915211 w 7385704"/>
                <a:gd name="connsiteY183" fmla="*/ 509189 h 6794997"/>
                <a:gd name="connsiteX184" fmla="*/ 1933701 w 7385704"/>
                <a:gd name="connsiteY184" fmla="*/ 533081 h 6794997"/>
                <a:gd name="connsiteX185" fmla="*/ 1941068 w 7385704"/>
                <a:gd name="connsiteY185" fmla="*/ 533524 h 6794997"/>
                <a:gd name="connsiteX186" fmla="*/ 1948465 w 7385704"/>
                <a:gd name="connsiteY186" fmla="*/ 527080 h 6794997"/>
                <a:gd name="connsiteX187" fmla="*/ 1974323 w 7385704"/>
                <a:gd name="connsiteY187" fmla="*/ 497430 h 6794997"/>
                <a:gd name="connsiteX188" fmla="*/ 1981719 w 7385704"/>
                <a:gd name="connsiteY188" fmla="*/ 500951 h 6794997"/>
                <a:gd name="connsiteX189" fmla="*/ 1992784 w 7385704"/>
                <a:gd name="connsiteY189" fmla="*/ 516055 h 6794997"/>
                <a:gd name="connsiteX190" fmla="*/ 2007577 w 7385704"/>
                <a:gd name="connsiteY190" fmla="*/ 533564 h 6794997"/>
                <a:gd name="connsiteX191" fmla="*/ 2014944 w 7385704"/>
                <a:gd name="connsiteY191" fmla="*/ 533264 h 6794997"/>
                <a:gd name="connsiteX192" fmla="*/ 2024204 w 7385704"/>
                <a:gd name="connsiteY192" fmla="*/ 523617 h 6794997"/>
                <a:gd name="connsiteX193" fmla="*/ 2044500 w 7385704"/>
                <a:gd name="connsiteY193" fmla="*/ 497902 h 6794997"/>
                <a:gd name="connsiteX194" fmla="*/ 2051896 w 7385704"/>
                <a:gd name="connsiteY194" fmla="*/ 498577 h 6794997"/>
                <a:gd name="connsiteX195" fmla="*/ 2061127 w 7385704"/>
                <a:gd name="connsiteY195" fmla="*/ 508606 h 6794997"/>
                <a:gd name="connsiteX196" fmla="*/ 2081453 w 7385704"/>
                <a:gd name="connsiteY196" fmla="*/ 534051 h 6794997"/>
                <a:gd name="connsiteX197" fmla="*/ 2088819 w 7385704"/>
                <a:gd name="connsiteY197" fmla="*/ 532996 h 6794997"/>
                <a:gd name="connsiteX198" fmla="*/ 2098080 w 7385704"/>
                <a:gd name="connsiteY198" fmla="*/ 522580 h 6794997"/>
                <a:gd name="connsiteX199" fmla="*/ 2116541 w 7385704"/>
                <a:gd name="connsiteY199" fmla="*/ 498219 h 6794997"/>
                <a:gd name="connsiteX200" fmla="*/ 2123938 w 7385704"/>
                <a:gd name="connsiteY200" fmla="*/ 497797 h 6794997"/>
                <a:gd name="connsiteX201" fmla="*/ 2131305 w 7385704"/>
                <a:gd name="connsiteY201" fmla="*/ 504419 h 6794997"/>
                <a:gd name="connsiteX202" fmla="*/ 2157162 w 7385704"/>
                <a:gd name="connsiteY202" fmla="*/ 534793 h 6794997"/>
                <a:gd name="connsiteX203" fmla="*/ 2164559 w 7385704"/>
                <a:gd name="connsiteY203" fmla="*/ 531144 h 6794997"/>
                <a:gd name="connsiteX204" fmla="*/ 2175624 w 7385704"/>
                <a:gd name="connsiteY204" fmla="*/ 515571 h 6794997"/>
                <a:gd name="connsiteX205" fmla="*/ 2190417 w 7385704"/>
                <a:gd name="connsiteY205" fmla="*/ 497547 h 6794997"/>
                <a:gd name="connsiteX206" fmla="*/ 2197813 w 7385704"/>
                <a:gd name="connsiteY206" fmla="*/ 497884 h 6794997"/>
                <a:gd name="connsiteX207" fmla="*/ 2207044 w 7385704"/>
                <a:gd name="connsiteY207" fmla="*/ 507887 h 6794997"/>
                <a:gd name="connsiteX208" fmla="*/ 2227340 w 7385704"/>
                <a:gd name="connsiteY208" fmla="*/ 534508 h 6794997"/>
                <a:gd name="connsiteX209" fmla="*/ 2234736 w 7385704"/>
                <a:gd name="connsiteY209" fmla="*/ 533780 h 6794997"/>
                <a:gd name="connsiteX210" fmla="*/ 2243967 w 7385704"/>
                <a:gd name="connsiteY210" fmla="*/ 523326 h 6794997"/>
                <a:gd name="connsiteX211" fmla="*/ 2264292 w 7385704"/>
                <a:gd name="connsiteY211" fmla="*/ 496848 h 6794997"/>
                <a:gd name="connsiteX212" fmla="*/ 2271689 w 7385704"/>
                <a:gd name="connsiteY212" fmla="*/ 497978 h 6794997"/>
                <a:gd name="connsiteX213" fmla="*/ 2280919 w 7385704"/>
                <a:gd name="connsiteY213" fmla="*/ 508891 h 6794997"/>
                <a:gd name="connsiteX214" fmla="*/ 2299381 w 7385704"/>
                <a:gd name="connsiteY214" fmla="*/ 534380 h 6794997"/>
                <a:gd name="connsiteX215" fmla="*/ 2306777 w 7385704"/>
                <a:gd name="connsiteY215" fmla="*/ 534793 h 6794997"/>
                <a:gd name="connsiteX216" fmla="*/ 2314145 w 7385704"/>
                <a:gd name="connsiteY216" fmla="*/ 527813 h 6794997"/>
                <a:gd name="connsiteX217" fmla="*/ 2340003 w 7385704"/>
                <a:gd name="connsiteY217" fmla="*/ 495869 h 6794997"/>
                <a:gd name="connsiteX218" fmla="*/ 2347399 w 7385704"/>
                <a:gd name="connsiteY218" fmla="*/ 499751 h 6794997"/>
                <a:gd name="connsiteX219" fmla="*/ 2358464 w 7385704"/>
                <a:gd name="connsiteY219" fmla="*/ 516238 h 6794997"/>
                <a:gd name="connsiteX220" fmla="*/ 2373257 w 7385704"/>
                <a:gd name="connsiteY220" fmla="*/ 535300 h 6794997"/>
                <a:gd name="connsiteX221" fmla="*/ 2380653 w 7385704"/>
                <a:gd name="connsiteY221" fmla="*/ 534910 h 6794997"/>
                <a:gd name="connsiteX222" fmla="*/ 2389884 w 7385704"/>
                <a:gd name="connsiteY222" fmla="*/ 524249 h 6794997"/>
                <a:gd name="connsiteX223" fmla="*/ 2410180 w 7385704"/>
                <a:gd name="connsiteY223" fmla="*/ 495931 h 6794997"/>
                <a:gd name="connsiteX224" fmla="*/ 2417576 w 7385704"/>
                <a:gd name="connsiteY224" fmla="*/ 496740 h 6794997"/>
                <a:gd name="connsiteX225" fmla="*/ 2426807 w 7385704"/>
                <a:gd name="connsiteY225" fmla="*/ 507945 h 6794997"/>
                <a:gd name="connsiteX226" fmla="*/ 2447133 w 7385704"/>
                <a:gd name="connsiteY226" fmla="*/ 536269 h 6794997"/>
                <a:gd name="connsiteX227" fmla="*/ 2454529 w 7385704"/>
                <a:gd name="connsiteY227" fmla="*/ 535029 h 6794997"/>
                <a:gd name="connsiteX228" fmla="*/ 2463760 w 7385704"/>
                <a:gd name="connsiteY228" fmla="*/ 523262 h 6794997"/>
                <a:gd name="connsiteX229" fmla="*/ 2482221 w 7385704"/>
                <a:gd name="connsiteY229" fmla="*/ 495826 h 6794997"/>
                <a:gd name="connsiteX230" fmla="*/ 2489618 w 7385704"/>
                <a:gd name="connsiteY230" fmla="*/ 495412 h 6794997"/>
                <a:gd name="connsiteX231" fmla="*/ 2496985 w 7385704"/>
                <a:gd name="connsiteY231" fmla="*/ 502989 h 6794997"/>
                <a:gd name="connsiteX232" fmla="*/ 2522843 w 7385704"/>
                <a:gd name="connsiteY232" fmla="*/ 537577 h 6794997"/>
                <a:gd name="connsiteX233" fmla="*/ 2530239 w 7385704"/>
                <a:gd name="connsiteY233" fmla="*/ 533325 h 6794997"/>
                <a:gd name="connsiteX234" fmla="*/ 2541333 w 7385704"/>
                <a:gd name="connsiteY234" fmla="*/ 515338 h 6794997"/>
                <a:gd name="connsiteX235" fmla="*/ 2554262 w 7385704"/>
                <a:gd name="connsiteY235" fmla="*/ 495817 h 6794997"/>
                <a:gd name="connsiteX236" fmla="*/ 2561629 w 7385704"/>
                <a:gd name="connsiteY236" fmla="*/ 494084 h 6794997"/>
                <a:gd name="connsiteX237" fmla="*/ 2569026 w 7385704"/>
                <a:gd name="connsiteY237" fmla="*/ 500857 h 6794997"/>
                <a:gd name="connsiteX238" fmla="*/ 2596718 w 7385704"/>
                <a:gd name="connsiteY238" fmla="*/ 538477 h 6794997"/>
                <a:gd name="connsiteX239" fmla="*/ 2604114 w 7385704"/>
                <a:gd name="connsiteY239" fmla="*/ 533177 h 6794997"/>
                <a:gd name="connsiteX240" fmla="*/ 2617043 w 7385704"/>
                <a:gd name="connsiteY240" fmla="*/ 510225 h 6794997"/>
                <a:gd name="connsiteX241" fmla="*/ 2628138 w 7385704"/>
                <a:gd name="connsiteY241" fmla="*/ 494285 h 6794997"/>
                <a:gd name="connsiteX242" fmla="*/ 2635505 w 7385704"/>
                <a:gd name="connsiteY242" fmla="*/ 493400 h 6794997"/>
                <a:gd name="connsiteX243" fmla="*/ 2642901 w 7385704"/>
                <a:gd name="connsiteY243" fmla="*/ 501300 h 6794997"/>
                <a:gd name="connsiteX244" fmla="*/ 2668759 w 7385704"/>
                <a:gd name="connsiteY244" fmla="*/ 539647 h 6794997"/>
                <a:gd name="connsiteX245" fmla="*/ 2674292 w 7385704"/>
                <a:gd name="connsiteY245" fmla="*/ 537312 h 6794997"/>
                <a:gd name="connsiteX246" fmla="*/ 2683523 w 7385704"/>
                <a:gd name="connsiteY246" fmla="*/ 523463 h 6794997"/>
                <a:gd name="connsiteX247" fmla="*/ 2702014 w 7385704"/>
                <a:gd name="connsiteY247" fmla="*/ 492599 h 6794997"/>
                <a:gd name="connsiteX248" fmla="*/ 2707546 w 7385704"/>
                <a:gd name="connsiteY248" fmla="*/ 491723 h 6794997"/>
                <a:gd name="connsiteX249" fmla="*/ 2714913 w 7385704"/>
                <a:gd name="connsiteY249" fmla="*/ 498796 h 6794997"/>
                <a:gd name="connsiteX250" fmla="*/ 2742635 w 7385704"/>
                <a:gd name="connsiteY250" fmla="*/ 540998 h 6794997"/>
                <a:gd name="connsiteX251" fmla="*/ 2748168 w 7385704"/>
                <a:gd name="connsiteY251" fmla="*/ 537784 h 6794997"/>
                <a:gd name="connsiteX252" fmla="*/ 2757398 w 7385704"/>
                <a:gd name="connsiteY252" fmla="*/ 522313 h 6794997"/>
                <a:gd name="connsiteX253" fmla="*/ 2774026 w 7385704"/>
                <a:gd name="connsiteY253" fmla="*/ 492046 h 6794997"/>
                <a:gd name="connsiteX254" fmla="*/ 2781422 w 7385704"/>
                <a:gd name="connsiteY254" fmla="*/ 490581 h 6794997"/>
                <a:gd name="connsiteX255" fmla="*/ 2788789 w 7385704"/>
                <a:gd name="connsiteY255" fmla="*/ 499008 h 6794997"/>
                <a:gd name="connsiteX256" fmla="*/ 2814647 w 7385704"/>
                <a:gd name="connsiteY256" fmla="*/ 542597 h 6794997"/>
                <a:gd name="connsiteX257" fmla="*/ 2820209 w 7385704"/>
                <a:gd name="connsiteY257" fmla="*/ 540340 h 6794997"/>
                <a:gd name="connsiteX258" fmla="*/ 2827576 w 7385704"/>
                <a:gd name="connsiteY258" fmla="*/ 529036 h 6794997"/>
                <a:gd name="connsiteX259" fmla="*/ 2849765 w 7385704"/>
                <a:gd name="connsiteY259" fmla="*/ 488598 h 6794997"/>
                <a:gd name="connsiteX260" fmla="*/ 2855298 w 7385704"/>
                <a:gd name="connsiteY260" fmla="*/ 489291 h 6794997"/>
                <a:gd name="connsiteX261" fmla="*/ 2862665 w 7385704"/>
                <a:gd name="connsiteY261" fmla="*/ 499256 h 6794997"/>
                <a:gd name="connsiteX262" fmla="*/ 2888523 w 7385704"/>
                <a:gd name="connsiteY262" fmla="*/ 544624 h 6794997"/>
                <a:gd name="connsiteX263" fmla="*/ 2894084 w 7385704"/>
                <a:gd name="connsiteY263" fmla="*/ 541336 h 6794997"/>
                <a:gd name="connsiteX264" fmla="*/ 2903315 w 7385704"/>
                <a:gd name="connsiteY264" fmla="*/ 524025 h 6794997"/>
                <a:gd name="connsiteX265" fmla="*/ 2921777 w 7385704"/>
                <a:gd name="connsiteY265" fmla="*/ 487096 h 6794997"/>
                <a:gd name="connsiteX266" fmla="*/ 2927310 w 7385704"/>
                <a:gd name="connsiteY266" fmla="*/ 486513 h 6794997"/>
                <a:gd name="connsiteX267" fmla="*/ 2932871 w 7385704"/>
                <a:gd name="connsiteY267" fmla="*/ 492491 h 6794997"/>
                <a:gd name="connsiteX268" fmla="*/ 2943937 w 7385704"/>
                <a:gd name="connsiteY268" fmla="*/ 517904 h 6794997"/>
                <a:gd name="connsiteX269" fmla="*/ 2956866 w 7385704"/>
                <a:gd name="connsiteY269" fmla="*/ 544519 h 6794997"/>
                <a:gd name="connsiteX270" fmla="*/ 2962398 w 7385704"/>
                <a:gd name="connsiteY270" fmla="*/ 546974 h 6794997"/>
                <a:gd name="connsiteX271" fmla="*/ 2967960 w 7385704"/>
                <a:gd name="connsiteY271" fmla="*/ 542489 h 6794997"/>
                <a:gd name="connsiteX272" fmla="*/ 2977191 w 7385704"/>
                <a:gd name="connsiteY272" fmla="*/ 522706 h 6794997"/>
                <a:gd name="connsiteX273" fmla="*/ 2993818 w 7385704"/>
                <a:gd name="connsiteY273" fmla="*/ 485482 h 6794997"/>
                <a:gd name="connsiteX274" fmla="*/ 2999351 w 7385704"/>
                <a:gd name="connsiteY274" fmla="*/ 483403 h 6794997"/>
                <a:gd name="connsiteX275" fmla="*/ 3004883 w 7385704"/>
                <a:gd name="connsiteY275" fmla="*/ 488569 h 6794997"/>
                <a:gd name="connsiteX276" fmla="*/ 3014114 w 7385704"/>
                <a:gd name="connsiteY276" fmla="*/ 509762 h 6794997"/>
                <a:gd name="connsiteX277" fmla="*/ 3030741 w 7385704"/>
                <a:gd name="connsiteY277" fmla="*/ 548098 h 6794997"/>
                <a:gd name="connsiteX278" fmla="*/ 3036274 w 7385704"/>
                <a:gd name="connsiteY278" fmla="*/ 549763 h 6794997"/>
                <a:gd name="connsiteX279" fmla="*/ 3041836 w 7385704"/>
                <a:gd name="connsiteY279" fmla="*/ 543849 h 6794997"/>
                <a:gd name="connsiteX280" fmla="*/ 3051067 w 7385704"/>
                <a:gd name="connsiteY280" fmla="*/ 521110 h 6794997"/>
                <a:gd name="connsiteX281" fmla="*/ 3065830 w 7385704"/>
                <a:gd name="connsiteY281" fmla="*/ 483697 h 6794997"/>
                <a:gd name="connsiteX282" fmla="*/ 3071392 w 7385704"/>
                <a:gd name="connsiteY282" fmla="*/ 479842 h 6794997"/>
                <a:gd name="connsiteX283" fmla="*/ 3076925 w 7385704"/>
                <a:gd name="connsiteY283" fmla="*/ 484000 h 6794997"/>
                <a:gd name="connsiteX284" fmla="*/ 3084292 w 7385704"/>
                <a:gd name="connsiteY284" fmla="*/ 500389 h 6794997"/>
                <a:gd name="connsiteX285" fmla="*/ 3104617 w 7385704"/>
                <a:gd name="connsiteY285" fmla="*/ 552454 h 6794997"/>
                <a:gd name="connsiteX286" fmla="*/ 3110149 w 7385704"/>
                <a:gd name="connsiteY286" fmla="*/ 553153 h 6794997"/>
                <a:gd name="connsiteX287" fmla="*/ 3115711 w 7385704"/>
                <a:gd name="connsiteY287" fmla="*/ 545491 h 6794997"/>
                <a:gd name="connsiteX288" fmla="*/ 3126777 w 7385704"/>
                <a:gd name="connsiteY288" fmla="*/ 512913 h 6794997"/>
                <a:gd name="connsiteX289" fmla="*/ 3139706 w 7385704"/>
                <a:gd name="connsiteY289" fmla="*/ 478712 h 6794997"/>
                <a:gd name="connsiteX290" fmla="*/ 3145268 w 7385704"/>
                <a:gd name="connsiteY290" fmla="*/ 475585 h 6794997"/>
                <a:gd name="connsiteX291" fmla="*/ 3150800 w 7385704"/>
                <a:gd name="connsiteY291" fmla="*/ 481447 h 6794997"/>
                <a:gd name="connsiteX292" fmla="*/ 3160031 w 7385704"/>
                <a:gd name="connsiteY292" fmla="*/ 507258 h 6794997"/>
                <a:gd name="connsiteX293" fmla="*/ 3176658 w 7385704"/>
                <a:gd name="connsiteY293" fmla="*/ 555972 h 6794997"/>
                <a:gd name="connsiteX294" fmla="*/ 3182191 w 7385704"/>
                <a:gd name="connsiteY294" fmla="*/ 558662 h 6794997"/>
                <a:gd name="connsiteX295" fmla="*/ 3187723 w 7385704"/>
                <a:gd name="connsiteY295" fmla="*/ 551778 h 6794997"/>
                <a:gd name="connsiteX296" fmla="*/ 3196954 w 7385704"/>
                <a:gd name="connsiteY296" fmla="*/ 523568 h 6794997"/>
                <a:gd name="connsiteX297" fmla="*/ 3213581 w 7385704"/>
                <a:gd name="connsiteY297" fmla="*/ 472338 h 6794997"/>
                <a:gd name="connsiteX298" fmla="*/ 3219143 w 7385704"/>
                <a:gd name="connsiteY298" fmla="*/ 470148 h 6794997"/>
                <a:gd name="connsiteX299" fmla="*/ 3224676 w 7385704"/>
                <a:gd name="connsiteY299" fmla="*/ 478200 h 6794997"/>
                <a:gd name="connsiteX300" fmla="*/ 3233906 w 7385704"/>
                <a:gd name="connsiteY300" fmla="*/ 509168 h 6794997"/>
                <a:gd name="connsiteX301" fmla="*/ 3248670 w 7385704"/>
                <a:gd name="connsiteY301" fmla="*/ 560351 h 6794997"/>
                <a:gd name="connsiteX302" fmla="*/ 3254232 w 7385704"/>
                <a:gd name="connsiteY302" fmla="*/ 565619 h 6794997"/>
                <a:gd name="connsiteX303" fmla="*/ 3257901 w 7385704"/>
                <a:gd name="connsiteY303" fmla="*/ 562954 h 6794997"/>
                <a:gd name="connsiteX304" fmla="*/ 3265297 w 7385704"/>
                <a:gd name="connsiteY304" fmla="*/ 543925 h 6794997"/>
                <a:gd name="connsiteX305" fmla="*/ 3289320 w 7385704"/>
                <a:gd name="connsiteY305" fmla="*/ 462149 h 6794997"/>
                <a:gd name="connsiteX306" fmla="*/ 3292990 w 7385704"/>
                <a:gd name="connsiteY306" fmla="*/ 462880 h 6794997"/>
                <a:gd name="connsiteX307" fmla="*/ 3298551 w 7385704"/>
                <a:gd name="connsiteY307" fmla="*/ 473887 h 6794997"/>
                <a:gd name="connsiteX308" fmla="*/ 3309617 w 7385704"/>
                <a:gd name="connsiteY308" fmla="*/ 520816 h 6794997"/>
                <a:gd name="connsiteX309" fmla="*/ 3322546 w 7385704"/>
                <a:gd name="connsiteY309" fmla="*/ 570423 h 6794997"/>
                <a:gd name="connsiteX310" fmla="*/ 3328107 w 7385704"/>
                <a:gd name="connsiteY310" fmla="*/ 574937 h 6794997"/>
                <a:gd name="connsiteX311" fmla="*/ 3331777 w 7385704"/>
                <a:gd name="connsiteY311" fmla="*/ 570563 h 6794997"/>
                <a:gd name="connsiteX312" fmla="*/ 3339173 w 7385704"/>
                <a:gd name="connsiteY312" fmla="*/ 545856 h 6794997"/>
                <a:gd name="connsiteX313" fmla="*/ 3361333 w 7385704"/>
                <a:gd name="connsiteY313" fmla="*/ 451704 h 6794997"/>
                <a:gd name="connsiteX314" fmla="*/ 3365031 w 7385704"/>
                <a:gd name="connsiteY314" fmla="*/ 450635 h 6794997"/>
                <a:gd name="connsiteX315" fmla="*/ 3368729 w 7385704"/>
                <a:gd name="connsiteY315" fmla="*/ 456145 h 6794997"/>
                <a:gd name="connsiteX316" fmla="*/ 3376125 w 7385704"/>
                <a:gd name="connsiteY316" fmla="*/ 484632 h 6794997"/>
                <a:gd name="connsiteX317" fmla="*/ 3398285 w 7385704"/>
                <a:gd name="connsiteY317" fmla="*/ 588230 h 6794997"/>
                <a:gd name="connsiteX318" fmla="*/ 3401983 w 7385704"/>
                <a:gd name="connsiteY318" fmla="*/ 588681 h 6794997"/>
                <a:gd name="connsiteX319" fmla="*/ 3407516 w 7385704"/>
                <a:gd name="connsiteY319" fmla="*/ 575653 h 6794997"/>
                <a:gd name="connsiteX320" fmla="*/ 3416747 w 7385704"/>
                <a:gd name="connsiteY320" fmla="*/ 525265 h 6794997"/>
                <a:gd name="connsiteX321" fmla="*/ 3431510 w 7385704"/>
                <a:gd name="connsiteY321" fmla="*/ 440848 h 6794997"/>
                <a:gd name="connsiteX322" fmla="*/ 3437072 w 7385704"/>
                <a:gd name="connsiteY322" fmla="*/ 432101 h 6794997"/>
                <a:gd name="connsiteX323" fmla="*/ 3440741 w 7385704"/>
                <a:gd name="connsiteY323" fmla="*/ 436676 h 6794997"/>
                <a:gd name="connsiteX324" fmla="*/ 3446303 w 7385704"/>
                <a:gd name="connsiteY324" fmla="*/ 458597 h 6794997"/>
                <a:gd name="connsiteX325" fmla="*/ 3459232 w 7385704"/>
                <a:gd name="connsiteY325" fmla="*/ 551103 h 6794997"/>
                <a:gd name="connsiteX326" fmla="*/ 3470297 w 7385704"/>
                <a:gd name="connsiteY326" fmla="*/ 609644 h 6794997"/>
                <a:gd name="connsiteX327" fmla="*/ 3473995 w 7385704"/>
                <a:gd name="connsiteY327" fmla="*/ 613127 h 6794997"/>
                <a:gd name="connsiteX328" fmla="*/ 3477693 w 7385704"/>
                <a:gd name="connsiteY328" fmla="*/ 606793 h 6794997"/>
                <a:gd name="connsiteX329" fmla="*/ 3483226 w 7385704"/>
                <a:gd name="connsiteY329" fmla="*/ 579829 h 6794997"/>
                <a:gd name="connsiteX330" fmla="*/ 3498019 w 7385704"/>
                <a:gd name="connsiteY330" fmla="*/ 454441 h 6794997"/>
                <a:gd name="connsiteX331" fmla="*/ 3507249 w 7385704"/>
                <a:gd name="connsiteY331" fmla="*/ 402827 h 6794997"/>
                <a:gd name="connsiteX332" fmla="*/ 3510948 w 7385704"/>
                <a:gd name="connsiteY332" fmla="*/ 399837 h 6794997"/>
                <a:gd name="connsiteX333" fmla="*/ 3514616 w 7385704"/>
                <a:gd name="connsiteY333" fmla="*/ 408642 h 6794997"/>
                <a:gd name="connsiteX334" fmla="*/ 3522013 w 7385704"/>
                <a:gd name="connsiteY334" fmla="*/ 458838 h 6794997"/>
                <a:gd name="connsiteX335" fmla="*/ 3546036 w 7385704"/>
                <a:gd name="connsiteY335" fmla="*/ 660318 h 6794997"/>
                <a:gd name="connsiteX336" fmla="*/ 3547871 w 7385704"/>
                <a:gd name="connsiteY336" fmla="*/ 659619 h 6794997"/>
                <a:gd name="connsiteX337" fmla="*/ 3551569 w 7385704"/>
                <a:gd name="connsiteY337" fmla="*/ 647077 h 6794997"/>
                <a:gd name="connsiteX338" fmla="*/ 3558965 w 7385704"/>
                <a:gd name="connsiteY338" fmla="*/ 581116 h 6794997"/>
                <a:gd name="connsiteX339" fmla="*/ 3581125 w 7385704"/>
                <a:gd name="connsiteY339" fmla="*/ 327813 h 6794997"/>
                <a:gd name="connsiteX340" fmla="*/ 3582959 w 7385704"/>
                <a:gd name="connsiteY340" fmla="*/ 324869 h 6794997"/>
                <a:gd name="connsiteX341" fmla="*/ 3584823 w 7385704"/>
                <a:gd name="connsiteY341" fmla="*/ 326806 h 6794997"/>
                <a:gd name="connsiteX342" fmla="*/ 3588492 w 7385704"/>
                <a:gd name="connsiteY342" fmla="*/ 345672 h 6794997"/>
                <a:gd name="connsiteX343" fmla="*/ 3595888 w 7385704"/>
                <a:gd name="connsiteY343" fmla="*/ 438947 h 6794997"/>
                <a:gd name="connsiteX344" fmla="*/ 3618048 w 7385704"/>
                <a:gd name="connsiteY344" fmla="*/ 793107 h 6794997"/>
                <a:gd name="connsiteX345" fmla="*/ 3619912 w 7385704"/>
                <a:gd name="connsiteY345" fmla="*/ 796043 h 6794997"/>
                <a:gd name="connsiteX346" fmla="*/ 3623610 w 7385704"/>
                <a:gd name="connsiteY346" fmla="*/ 779506 h 6794997"/>
                <a:gd name="connsiteX347" fmla="*/ 3629142 w 7385704"/>
                <a:gd name="connsiteY347" fmla="*/ 697229 h 6794997"/>
                <a:gd name="connsiteX348" fmla="*/ 3638373 w 7385704"/>
                <a:gd name="connsiteY348" fmla="*/ 434827 h 6794997"/>
                <a:gd name="connsiteX349" fmla="*/ 3653137 w 7385704"/>
                <a:gd name="connsiteY349" fmla="*/ 20057 h 6794997"/>
                <a:gd name="connsiteX350" fmla="*/ 3656835 w 7385704"/>
                <a:gd name="connsiteY350" fmla="*/ 655 h 6794997"/>
                <a:gd name="connsiteX351" fmla="*/ 3660533 w 7385704"/>
                <a:gd name="connsiteY351" fmla="*/ 41620 h 6794997"/>
                <a:gd name="connsiteX352" fmla="*/ 3666066 w 7385704"/>
                <a:gd name="connsiteY352" fmla="*/ 237421 h 6794997"/>
                <a:gd name="connsiteX353" fmla="*/ 3673462 w 7385704"/>
                <a:gd name="connsiteY353" fmla="*/ 774727 h 6794997"/>
                <a:gd name="connsiteX354" fmla="*/ 3684556 w 7385704"/>
                <a:gd name="connsiteY354" fmla="*/ 2124001 h 6794997"/>
                <a:gd name="connsiteX355" fmla="*/ 3715947 w 7385704"/>
                <a:gd name="connsiteY355" fmla="*/ 6328943 h 6794997"/>
                <a:gd name="connsiteX356" fmla="*/ 3725178 w 7385704"/>
                <a:gd name="connsiteY356" fmla="*/ 6753385 h 6794997"/>
                <a:gd name="connsiteX357" fmla="*/ 3728876 w 7385704"/>
                <a:gd name="connsiteY357" fmla="*/ 6794357 h 6794997"/>
                <a:gd name="connsiteX358" fmla="*/ 3730711 w 7385704"/>
                <a:gd name="connsiteY358" fmla="*/ 6791474 h 6794997"/>
                <a:gd name="connsiteX359" fmla="*/ 3734409 w 7385704"/>
                <a:gd name="connsiteY359" fmla="*/ 6746456 h 6794997"/>
                <a:gd name="connsiteX360" fmla="*/ 3743640 w 7385704"/>
                <a:gd name="connsiteY360" fmla="*/ 6486129 h 6794997"/>
                <a:gd name="connsiteX361" fmla="*/ 3758432 w 7385704"/>
                <a:gd name="connsiteY361" fmla="*/ 6062880 h 6794997"/>
                <a:gd name="connsiteX362" fmla="*/ 3765800 w 7385704"/>
                <a:gd name="connsiteY362" fmla="*/ 5998963 h 6794997"/>
                <a:gd name="connsiteX363" fmla="*/ 3767663 w 7385704"/>
                <a:gd name="connsiteY363" fmla="*/ 6001905 h 6794997"/>
                <a:gd name="connsiteX364" fmla="*/ 3771361 w 7385704"/>
                <a:gd name="connsiteY364" fmla="*/ 6028053 h 6794997"/>
                <a:gd name="connsiteX365" fmla="*/ 3778728 w 7385704"/>
                <a:gd name="connsiteY365" fmla="*/ 6141531 h 6794997"/>
                <a:gd name="connsiteX366" fmla="*/ 3797219 w 7385704"/>
                <a:gd name="connsiteY366" fmla="*/ 6449322 h 6794997"/>
                <a:gd name="connsiteX367" fmla="*/ 3802752 w 7385704"/>
                <a:gd name="connsiteY367" fmla="*/ 6470142 h 6794997"/>
                <a:gd name="connsiteX368" fmla="*/ 3806450 w 7385704"/>
                <a:gd name="connsiteY368" fmla="*/ 6459601 h 6794997"/>
                <a:gd name="connsiteX369" fmla="*/ 3811983 w 7385704"/>
                <a:gd name="connsiteY369" fmla="*/ 6412748 h 6794997"/>
                <a:gd name="connsiteX370" fmla="*/ 3837841 w 7385704"/>
                <a:gd name="connsiteY370" fmla="*/ 6135387 h 6794997"/>
                <a:gd name="connsiteX371" fmla="*/ 3839675 w 7385704"/>
                <a:gd name="connsiteY371" fmla="*/ 6134689 h 6794997"/>
                <a:gd name="connsiteX372" fmla="*/ 3843373 w 7385704"/>
                <a:gd name="connsiteY372" fmla="*/ 6144065 h 6794997"/>
                <a:gd name="connsiteX373" fmla="*/ 3850770 w 7385704"/>
                <a:gd name="connsiteY373" fmla="*/ 6198693 h 6794997"/>
                <a:gd name="connsiteX374" fmla="*/ 3872929 w 7385704"/>
                <a:gd name="connsiteY374" fmla="*/ 6392249 h 6794997"/>
                <a:gd name="connsiteX375" fmla="*/ 3876628 w 7385704"/>
                <a:gd name="connsiteY375" fmla="*/ 6395132 h 6794997"/>
                <a:gd name="connsiteX376" fmla="*/ 3880326 w 7385704"/>
                <a:gd name="connsiteY376" fmla="*/ 6386454 h 6794997"/>
                <a:gd name="connsiteX377" fmla="*/ 3887693 w 7385704"/>
                <a:gd name="connsiteY377" fmla="*/ 6340561 h 6794997"/>
                <a:gd name="connsiteX378" fmla="*/ 3908018 w 7385704"/>
                <a:gd name="connsiteY378" fmla="*/ 6188209 h 6794997"/>
                <a:gd name="connsiteX379" fmla="*/ 3913550 w 7385704"/>
                <a:gd name="connsiteY379" fmla="*/ 6182414 h 6794997"/>
                <a:gd name="connsiteX380" fmla="*/ 3917249 w 7385704"/>
                <a:gd name="connsiteY380" fmla="*/ 6190626 h 6794997"/>
                <a:gd name="connsiteX381" fmla="*/ 3924645 w 7385704"/>
                <a:gd name="connsiteY381" fmla="*/ 6230578 h 6794997"/>
                <a:gd name="connsiteX382" fmla="*/ 3944970 w 7385704"/>
                <a:gd name="connsiteY382" fmla="*/ 6358325 h 6794997"/>
                <a:gd name="connsiteX383" fmla="*/ 3950503 w 7385704"/>
                <a:gd name="connsiteY383" fmla="*/ 6362022 h 6794997"/>
                <a:gd name="connsiteX384" fmla="*/ 3956035 w 7385704"/>
                <a:gd name="connsiteY384" fmla="*/ 6347434 h 6794997"/>
                <a:gd name="connsiteX385" fmla="*/ 3965266 w 7385704"/>
                <a:gd name="connsiteY385" fmla="*/ 6294583 h 6794997"/>
                <a:gd name="connsiteX386" fmla="*/ 3980059 w 7385704"/>
                <a:gd name="connsiteY386" fmla="*/ 6213252 h 6794997"/>
                <a:gd name="connsiteX387" fmla="*/ 3985592 w 7385704"/>
                <a:gd name="connsiteY387" fmla="*/ 6205622 h 6794997"/>
                <a:gd name="connsiteX388" fmla="*/ 3989290 w 7385704"/>
                <a:gd name="connsiteY388" fmla="*/ 6209729 h 6794997"/>
                <a:gd name="connsiteX389" fmla="*/ 3996657 w 7385704"/>
                <a:gd name="connsiteY389" fmla="*/ 6237013 h 6794997"/>
                <a:gd name="connsiteX390" fmla="*/ 4018846 w 7385704"/>
                <a:gd name="connsiteY390" fmla="*/ 6342426 h 6794997"/>
                <a:gd name="connsiteX391" fmla="*/ 4022515 w 7385704"/>
                <a:gd name="connsiteY391" fmla="*/ 6344668 h 6794997"/>
                <a:gd name="connsiteX392" fmla="*/ 4026213 w 7385704"/>
                <a:gd name="connsiteY392" fmla="*/ 6340358 h 6794997"/>
                <a:gd name="connsiteX393" fmla="*/ 4033609 w 7385704"/>
                <a:gd name="connsiteY393" fmla="*/ 6314966 h 6794997"/>
                <a:gd name="connsiteX394" fmla="*/ 4055769 w 7385704"/>
                <a:gd name="connsiteY394" fmla="*/ 6221522 h 6794997"/>
                <a:gd name="connsiteX395" fmla="*/ 4059467 w 7385704"/>
                <a:gd name="connsiteY395" fmla="*/ 6220124 h 6794997"/>
                <a:gd name="connsiteX396" fmla="*/ 4065000 w 7385704"/>
                <a:gd name="connsiteY396" fmla="*/ 6228889 h 6794997"/>
                <a:gd name="connsiteX397" fmla="*/ 4074231 w 7385704"/>
                <a:gd name="connsiteY397" fmla="*/ 6265259 h 6794997"/>
                <a:gd name="connsiteX398" fmla="*/ 4090858 w 7385704"/>
                <a:gd name="connsiteY398" fmla="*/ 6329730 h 6794997"/>
                <a:gd name="connsiteX399" fmla="*/ 4096391 w 7385704"/>
                <a:gd name="connsiteY399" fmla="*/ 6332845 h 6794997"/>
                <a:gd name="connsiteX400" fmla="*/ 4101952 w 7385704"/>
                <a:gd name="connsiteY400" fmla="*/ 6324109 h 6794997"/>
                <a:gd name="connsiteX401" fmla="*/ 4111183 w 7385704"/>
                <a:gd name="connsiteY401" fmla="*/ 6290098 h 6794997"/>
                <a:gd name="connsiteX402" fmla="*/ 4125947 w 7385704"/>
                <a:gd name="connsiteY402" fmla="*/ 6235208 h 6794997"/>
                <a:gd name="connsiteX403" fmla="*/ 4131479 w 7385704"/>
                <a:gd name="connsiteY403" fmla="*/ 6229384 h 6794997"/>
                <a:gd name="connsiteX404" fmla="*/ 4135178 w 7385704"/>
                <a:gd name="connsiteY404" fmla="*/ 6231714 h 6794997"/>
                <a:gd name="connsiteX405" fmla="*/ 4142574 w 7385704"/>
                <a:gd name="connsiteY405" fmla="*/ 6249593 h 6794997"/>
                <a:gd name="connsiteX406" fmla="*/ 4166568 w 7385704"/>
                <a:gd name="connsiteY406" fmla="*/ 6324866 h 6794997"/>
                <a:gd name="connsiteX407" fmla="*/ 4170266 w 7385704"/>
                <a:gd name="connsiteY407" fmla="*/ 6324546 h 6794997"/>
                <a:gd name="connsiteX408" fmla="*/ 4175828 w 7385704"/>
                <a:gd name="connsiteY408" fmla="*/ 6315781 h 6794997"/>
                <a:gd name="connsiteX409" fmla="*/ 4186893 w 7385704"/>
                <a:gd name="connsiteY409" fmla="*/ 6278450 h 6794997"/>
                <a:gd name="connsiteX410" fmla="*/ 4199823 w 7385704"/>
                <a:gd name="connsiteY410" fmla="*/ 6239925 h 6794997"/>
                <a:gd name="connsiteX411" fmla="*/ 4205355 w 7385704"/>
                <a:gd name="connsiteY411" fmla="*/ 6236169 h 6794997"/>
                <a:gd name="connsiteX412" fmla="*/ 4210917 w 7385704"/>
                <a:gd name="connsiteY412" fmla="*/ 6241993 h 6794997"/>
                <a:gd name="connsiteX413" fmla="*/ 4220148 w 7385704"/>
                <a:gd name="connsiteY413" fmla="*/ 6268084 h 6794997"/>
                <a:gd name="connsiteX414" fmla="*/ 4236775 w 7385704"/>
                <a:gd name="connsiteY414" fmla="*/ 6316480 h 6794997"/>
                <a:gd name="connsiteX415" fmla="*/ 4242308 w 7385704"/>
                <a:gd name="connsiteY415" fmla="*/ 6319392 h 6794997"/>
                <a:gd name="connsiteX416" fmla="*/ 4247840 w 7385704"/>
                <a:gd name="connsiteY416" fmla="*/ 6313335 h 6794997"/>
                <a:gd name="connsiteX417" fmla="*/ 4257071 w 7385704"/>
                <a:gd name="connsiteY417" fmla="*/ 6288263 h 6794997"/>
                <a:gd name="connsiteX418" fmla="*/ 4273698 w 7385704"/>
                <a:gd name="connsiteY418" fmla="*/ 6243507 h 6794997"/>
                <a:gd name="connsiteX419" fmla="*/ 4279231 w 7385704"/>
                <a:gd name="connsiteY419" fmla="*/ 6241382 h 6794997"/>
                <a:gd name="connsiteX420" fmla="*/ 4284793 w 7385704"/>
                <a:gd name="connsiteY420" fmla="*/ 6247584 h 6794997"/>
                <a:gd name="connsiteX421" fmla="*/ 4294023 w 7385704"/>
                <a:gd name="connsiteY421" fmla="*/ 6271782 h 6794997"/>
                <a:gd name="connsiteX422" fmla="*/ 4308787 w 7385704"/>
                <a:gd name="connsiteY422" fmla="*/ 6311006 h 6794997"/>
                <a:gd name="connsiteX423" fmla="*/ 4314319 w 7385704"/>
                <a:gd name="connsiteY423" fmla="*/ 6315170 h 6794997"/>
                <a:gd name="connsiteX424" fmla="*/ 4319881 w 7385704"/>
                <a:gd name="connsiteY424" fmla="*/ 6311297 h 6794997"/>
                <a:gd name="connsiteX425" fmla="*/ 4327248 w 7385704"/>
                <a:gd name="connsiteY425" fmla="*/ 6295630 h 6794997"/>
                <a:gd name="connsiteX426" fmla="*/ 4347574 w 7385704"/>
                <a:gd name="connsiteY426" fmla="*/ 6246390 h 6794997"/>
                <a:gd name="connsiteX427" fmla="*/ 4353106 w 7385704"/>
                <a:gd name="connsiteY427" fmla="*/ 6245517 h 6794997"/>
                <a:gd name="connsiteX428" fmla="*/ 4358668 w 7385704"/>
                <a:gd name="connsiteY428" fmla="*/ 6252068 h 6794997"/>
                <a:gd name="connsiteX429" fmla="*/ 4369733 w 7385704"/>
                <a:gd name="connsiteY429" fmla="*/ 6279994 h 6794997"/>
                <a:gd name="connsiteX430" fmla="*/ 4382662 w 7385704"/>
                <a:gd name="connsiteY430" fmla="*/ 6308938 h 6794997"/>
                <a:gd name="connsiteX431" fmla="*/ 4388195 w 7385704"/>
                <a:gd name="connsiteY431" fmla="*/ 6311733 h 6794997"/>
                <a:gd name="connsiteX432" fmla="*/ 4393757 w 7385704"/>
                <a:gd name="connsiteY432" fmla="*/ 6307279 h 6794997"/>
                <a:gd name="connsiteX433" fmla="*/ 4402988 w 7385704"/>
                <a:gd name="connsiteY433" fmla="*/ 6287360 h 6794997"/>
                <a:gd name="connsiteX434" fmla="*/ 4419615 w 7385704"/>
                <a:gd name="connsiteY434" fmla="*/ 6250292 h 6794997"/>
                <a:gd name="connsiteX435" fmla="*/ 4425147 w 7385704"/>
                <a:gd name="connsiteY435" fmla="*/ 6248079 h 6794997"/>
                <a:gd name="connsiteX436" fmla="*/ 4430680 w 7385704"/>
                <a:gd name="connsiteY436" fmla="*/ 6252767 h 6794997"/>
                <a:gd name="connsiteX437" fmla="*/ 4439911 w 7385704"/>
                <a:gd name="connsiteY437" fmla="*/ 6272306 h 6794997"/>
                <a:gd name="connsiteX438" fmla="*/ 4456538 w 7385704"/>
                <a:gd name="connsiteY438" fmla="*/ 6307191 h 6794997"/>
                <a:gd name="connsiteX439" fmla="*/ 4462071 w 7385704"/>
                <a:gd name="connsiteY439" fmla="*/ 6308851 h 6794997"/>
                <a:gd name="connsiteX440" fmla="*/ 4467632 w 7385704"/>
                <a:gd name="connsiteY440" fmla="*/ 6303929 h 6794997"/>
                <a:gd name="connsiteX441" fmla="*/ 4476863 w 7385704"/>
                <a:gd name="connsiteY441" fmla="*/ 6284798 h 6794997"/>
                <a:gd name="connsiteX442" fmla="*/ 4491627 w 7385704"/>
                <a:gd name="connsiteY442" fmla="*/ 6253670 h 6794997"/>
                <a:gd name="connsiteX443" fmla="*/ 4499023 w 7385704"/>
                <a:gd name="connsiteY443" fmla="*/ 6250729 h 6794997"/>
                <a:gd name="connsiteX444" fmla="*/ 4504556 w 7385704"/>
                <a:gd name="connsiteY444" fmla="*/ 6255883 h 6794997"/>
                <a:gd name="connsiteX445" fmla="*/ 4515650 w 7385704"/>
                <a:gd name="connsiteY445" fmla="*/ 6279120 h 6794997"/>
                <a:gd name="connsiteX446" fmla="*/ 4528579 w 7385704"/>
                <a:gd name="connsiteY446" fmla="*/ 6304134 h 6794997"/>
                <a:gd name="connsiteX447" fmla="*/ 4535946 w 7385704"/>
                <a:gd name="connsiteY447" fmla="*/ 6306405 h 6794997"/>
                <a:gd name="connsiteX448" fmla="*/ 4543343 w 7385704"/>
                <a:gd name="connsiteY448" fmla="*/ 6298106 h 6794997"/>
                <a:gd name="connsiteX449" fmla="*/ 4571064 w 7385704"/>
                <a:gd name="connsiteY449" fmla="*/ 6252418 h 6794997"/>
                <a:gd name="connsiteX450" fmla="*/ 4576597 w 7385704"/>
                <a:gd name="connsiteY450" fmla="*/ 6256086 h 6794997"/>
                <a:gd name="connsiteX451" fmla="*/ 4585828 w 7385704"/>
                <a:gd name="connsiteY451" fmla="*/ 6272539 h 6794997"/>
                <a:gd name="connsiteX452" fmla="*/ 4602455 w 7385704"/>
                <a:gd name="connsiteY452" fmla="*/ 6303202 h 6794997"/>
                <a:gd name="connsiteX453" fmla="*/ 4609822 w 7385704"/>
                <a:gd name="connsiteY453" fmla="*/ 6304279 h 6794997"/>
                <a:gd name="connsiteX454" fmla="*/ 4617218 w 7385704"/>
                <a:gd name="connsiteY454" fmla="*/ 6295630 h 6794997"/>
                <a:gd name="connsiteX455" fmla="*/ 4643076 w 7385704"/>
                <a:gd name="connsiteY455" fmla="*/ 6254019 h 6794997"/>
                <a:gd name="connsiteX456" fmla="*/ 4648609 w 7385704"/>
                <a:gd name="connsiteY456" fmla="*/ 6256407 h 6794997"/>
                <a:gd name="connsiteX457" fmla="*/ 4657869 w 7385704"/>
                <a:gd name="connsiteY457" fmla="*/ 6270734 h 6794997"/>
                <a:gd name="connsiteX458" fmla="*/ 4676331 w 7385704"/>
                <a:gd name="connsiteY458" fmla="*/ 6302357 h 6794997"/>
                <a:gd name="connsiteX459" fmla="*/ 4681863 w 7385704"/>
                <a:gd name="connsiteY459" fmla="*/ 6303318 h 6794997"/>
                <a:gd name="connsiteX460" fmla="*/ 4689259 w 7385704"/>
                <a:gd name="connsiteY460" fmla="*/ 6296387 h 6794997"/>
                <a:gd name="connsiteX461" fmla="*/ 4716952 w 7385704"/>
                <a:gd name="connsiteY461" fmla="*/ 6255358 h 6794997"/>
                <a:gd name="connsiteX462" fmla="*/ 4722484 w 7385704"/>
                <a:gd name="connsiteY462" fmla="*/ 6258329 h 6794997"/>
                <a:gd name="connsiteX463" fmla="*/ 4731745 w 7385704"/>
                <a:gd name="connsiteY463" fmla="*/ 6272627 h 6794997"/>
                <a:gd name="connsiteX464" fmla="*/ 4748342 w 7385704"/>
                <a:gd name="connsiteY464" fmla="*/ 6300406 h 6794997"/>
                <a:gd name="connsiteX465" fmla="*/ 4755739 w 7385704"/>
                <a:gd name="connsiteY465" fmla="*/ 6301804 h 6794997"/>
                <a:gd name="connsiteX466" fmla="*/ 4763135 w 7385704"/>
                <a:gd name="connsiteY466" fmla="*/ 6294437 h 6794997"/>
                <a:gd name="connsiteX467" fmla="*/ 4788993 w 7385704"/>
                <a:gd name="connsiteY467" fmla="*/ 6256523 h 6794997"/>
                <a:gd name="connsiteX468" fmla="*/ 4794525 w 7385704"/>
                <a:gd name="connsiteY468" fmla="*/ 6258358 h 6794997"/>
                <a:gd name="connsiteX469" fmla="*/ 4803756 w 7385704"/>
                <a:gd name="connsiteY469" fmla="*/ 6270937 h 6794997"/>
                <a:gd name="connsiteX470" fmla="*/ 4822218 w 7385704"/>
                <a:gd name="connsiteY470" fmla="*/ 6299970 h 6794997"/>
                <a:gd name="connsiteX471" fmla="*/ 4829614 w 7385704"/>
                <a:gd name="connsiteY471" fmla="*/ 6300435 h 6794997"/>
                <a:gd name="connsiteX472" fmla="*/ 4837011 w 7385704"/>
                <a:gd name="connsiteY472" fmla="*/ 6292631 h 6794997"/>
                <a:gd name="connsiteX473" fmla="*/ 4862868 w 7385704"/>
                <a:gd name="connsiteY473" fmla="*/ 6257426 h 6794997"/>
                <a:gd name="connsiteX474" fmla="*/ 4870236 w 7385704"/>
                <a:gd name="connsiteY474" fmla="*/ 6261648 h 6794997"/>
                <a:gd name="connsiteX475" fmla="*/ 4881330 w 7385704"/>
                <a:gd name="connsiteY475" fmla="*/ 6279353 h 6794997"/>
                <a:gd name="connsiteX476" fmla="*/ 4894259 w 7385704"/>
                <a:gd name="connsiteY476" fmla="*/ 6298397 h 6794997"/>
                <a:gd name="connsiteX477" fmla="*/ 4901655 w 7385704"/>
                <a:gd name="connsiteY477" fmla="*/ 6300086 h 6794997"/>
                <a:gd name="connsiteX478" fmla="*/ 4909023 w 7385704"/>
                <a:gd name="connsiteY478" fmla="*/ 6293650 h 6794997"/>
                <a:gd name="connsiteX479" fmla="*/ 4936744 w 7385704"/>
                <a:gd name="connsiteY479" fmla="*/ 6258271 h 6794997"/>
                <a:gd name="connsiteX480" fmla="*/ 4944111 w 7385704"/>
                <a:gd name="connsiteY480" fmla="*/ 6263105 h 6794997"/>
                <a:gd name="connsiteX481" fmla="*/ 4957040 w 7385704"/>
                <a:gd name="connsiteY481" fmla="*/ 6283953 h 6794997"/>
                <a:gd name="connsiteX482" fmla="*/ 4968135 w 7385704"/>
                <a:gd name="connsiteY482" fmla="*/ 6298280 h 6794997"/>
                <a:gd name="connsiteX483" fmla="*/ 4975531 w 7385704"/>
                <a:gd name="connsiteY483" fmla="*/ 6299067 h 6794997"/>
                <a:gd name="connsiteX484" fmla="*/ 4982898 w 7385704"/>
                <a:gd name="connsiteY484" fmla="*/ 6292136 h 6794997"/>
                <a:gd name="connsiteX485" fmla="*/ 5008756 w 7385704"/>
                <a:gd name="connsiteY485" fmla="*/ 6258882 h 6794997"/>
                <a:gd name="connsiteX486" fmla="*/ 5016153 w 7385704"/>
                <a:gd name="connsiteY486" fmla="*/ 6262464 h 6794997"/>
                <a:gd name="connsiteX487" fmla="*/ 5027247 w 7385704"/>
                <a:gd name="connsiteY487" fmla="*/ 6278771 h 6794997"/>
                <a:gd name="connsiteX488" fmla="*/ 5042010 w 7385704"/>
                <a:gd name="connsiteY488" fmla="*/ 6298164 h 6794997"/>
                <a:gd name="connsiteX489" fmla="*/ 5049407 w 7385704"/>
                <a:gd name="connsiteY489" fmla="*/ 6298134 h 6794997"/>
                <a:gd name="connsiteX490" fmla="*/ 5056774 w 7385704"/>
                <a:gd name="connsiteY490" fmla="*/ 6290738 h 6794997"/>
                <a:gd name="connsiteX491" fmla="*/ 5080797 w 7385704"/>
                <a:gd name="connsiteY491" fmla="*/ 6259581 h 6794997"/>
                <a:gd name="connsiteX492" fmla="*/ 5088194 w 7385704"/>
                <a:gd name="connsiteY492" fmla="*/ 6261940 h 6794997"/>
                <a:gd name="connsiteX493" fmla="*/ 5097424 w 7385704"/>
                <a:gd name="connsiteY493" fmla="*/ 6273907 h 6794997"/>
                <a:gd name="connsiteX494" fmla="*/ 5114022 w 7385704"/>
                <a:gd name="connsiteY494" fmla="*/ 6297028 h 6794997"/>
                <a:gd name="connsiteX495" fmla="*/ 5121419 w 7385704"/>
                <a:gd name="connsiteY495" fmla="*/ 6298164 h 6794997"/>
                <a:gd name="connsiteX496" fmla="*/ 5128815 w 7385704"/>
                <a:gd name="connsiteY496" fmla="*/ 6291903 h 6794997"/>
                <a:gd name="connsiteX497" fmla="*/ 5156508 w 7385704"/>
                <a:gd name="connsiteY497" fmla="*/ 6259960 h 6794997"/>
                <a:gd name="connsiteX498" fmla="*/ 5163904 w 7385704"/>
                <a:gd name="connsiteY498" fmla="*/ 6264823 h 6794997"/>
                <a:gd name="connsiteX499" fmla="*/ 5180531 w 7385704"/>
                <a:gd name="connsiteY499" fmla="*/ 6289778 h 6794997"/>
                <a:gd name="connsiteX500" fmla="*/ 5189762 w 7385704"/>
                <a:gd name="connsiteY500" fmla="*/ 6297931 h 6794997"/>
                <a:gd name="connsiteX501" fmla="*/ 5197158 w 7385704"/>
                <a:gd name="connsiteY501" fmla="*/ 6296387 h 6794997"/>
                <a:gd name="connsiteX502" fmla="*/ 5206389 w 7385704"/>
                <a:gd name="connsiteY502" fmla="*/ 6285351 h 6794997"/>
                <a:gd name="connsiteX503" fmla="*/ 5224850 w 7385704"/>
                <a:gd name="connsiteY503" fmla="*/ 6261153 h 6794997"/>
                <a:gd name="connsiteX504" fmla="*/ 5232247 w 7385704"/>
                <a:gd name="connsiteY504" fmla="*/ 6261183 h 6794997"/>
                <a:gd name="connsiteX505" fmla="*/ 5241478 w 7385704"/>
                <a:gd name="connsiteY505" fmla="*/ 6270792 h 6794997"/>
                <a:gd name="connsiteX506" fmla="*/ 5261774 w 7385704"/>
                <a:gd name="connsiteY506" fmla="*/ 6297203 h 6794997"/>
                <a:gd name="connsiteX507" fmla="*/ 5269170 w 7385704"/>
                <a:gd name="connsiteY507" fmla="*/ 6296795 h 6794997"/>
                <a:gd name="connsiteX508" fmla="*/ 5278401 w 7385704"/>
                <a:gd name="connsiteY508" fmla="*/ 6286895 h 6794997"/>
                <a:gd name="connsiteX509" fmla="*/ 5298726 w 7385704"/>
                <a:gd name="connsiteY509" fmla="*/ 6261066 h 6794997"/>
                <a:gd name="connsiteX510" fmla="*/ 5306122 w 7385704"/>
                <a:gd name="connsiteY510" fmla="*/ 6261852 h 6794997"/>
                <a:gd name="connsiteX511" fmla="*/ 5315353 w 7385704"/>
                <a:gd name="connsiteY511" fmla="*/ 6272015 h 6794997"/>
                <a:gd name="connsiteX512" fmla="*/ 5335649 w 7385704"/>
                <a:gd name="connsiteY512" fmla="*/ 6297290 h 6794997"/>
                <a:gd name="connsiteX513" fmla="*/ 5343046 w 7385704"/>
                <a:gd name="connsiteY513" fmla="*/ 6296125 h 6794997"/>
                <a:gd name="connsiteX514" fmla="*/ 5352276 w 7385704"/>
                <a:gd name="connsiteY514" fmla="*/ 6285700 h 6794997"/>
                <a:gd name="connsiteX515" fmla="*/ 5370767 w 7385704"/>
                <a:gd name="connsiteY515" fmla="*/ 6261735 h 6794997"/>
                <a:gd name="connsiteX516" fmla="*/ 5378134 w 7385704"/>
                <a:gd name="connsiteY516" fmla="*/ 6261445 h 6794997"/>
                <a:gd name="connsiteX517" fmla="*/ 5385531 w 7385704"/>
                <a:gd name="connsiteY517" fmla="*/ 6268055 h 6794997"/>
                <a:gd name="connsiteX518" fmla="*/ 5411389 w 7385704"/>
                <a:gd name="connsiteY518" fmla="*/ 6297582 h 6794997"/>
                <a:gd name="connsiteX519" fmla="*/ 5418785 w 7385704"/>
                <a:gd name="connsiteY519" fmla="*/ 6293912 h 6794997"/>
                <a:gd name="connsiteX520" fmla="*/ 5431714 w 7385704"/>
                <a:gd name="connsiteY520" fmla="*/ 6275859 h 6794997"/>
                <a:gd name="connsiteX521" fmla="*/ 5444643 w 7385704"/>
                <a:gd name="connsiteY521" fmla="*/ 6261474 h 6794997"/>
                <a:gd name="connsiteX522" fmla="*/ 5452010 w 7385704"/>
                <a:gd name="connsiteY522" fmla="*/ 6261940 h 6794997"/>
                <a:gd name="connsiteX523" fmla="*/ 5461241 w 7385704"/>
                <a:gd name="connsiteY523" fmla="*/ 6271637 h 6794997"/>
                <a:gd name="connsiteX524" fmla="*/ 5481566 w 7385704"/>
                <a:gd name="connsiteY524" fmla="*/ 6296941 h 6794997"/>
                <a:gd name="connsiteX525" fmla="*/ 5488962 w 7385704"/>
                <a:gd name="connsiteY525" fmla="*/ 6296155 h 6794997"/>
                <a:gd name="connsiteX526" fmla="*/ 5498193 w 7385704"/>
                <a:gd name="connsiteY526" fmla="*/ 6286108 h 6794997"/>
                <a:gd name="connsiteX527" fmla="*/ 5518518 w 7385704"/>
                <a:gd name="connsiteY527" fmla="*/ 6261240 h 6794997"/>
                <a:gd name="connsiteX528" fmla="*/ 5525886 w 7385704"/>
                <a:gd name="connsiteY528" fmla="*/ 6262405 h 6794997"/>
                <a:gd name="connsiteX529" fmla="*/ 5535117 w 7385704"/>
                <a:gd name="connsiteY529" fmla="*/ 6272743 h 6794997"/>
                <a:gd name="connsiteX530" fmla="*/ 5553607 w 7385704"/>
                <a:gd name="connsiteY530" fmla="*/ 6296446 h 6794997"/>
                <a:gd name="connsiteX531" fmla="*/ 5560975 w 7385704"/>
                <a:gd name="connsiteY531" fmla="*/ 6296708 h 6794997"/>
                <a:gd name="connsiteX532" fmla="*/ 5568371 w 7385704"/>
                <a:gd name="connsiteY532" fmla="*/ 6290156 h 6794997"/>
                <a:gd name="connsiteX533" fmla="*/ 5594229 w 7385704"/>
                <a:gd name="connsiteY533" fmla="*/ 6260775 h 6794997"/>
                <a:gd name="connsiteX534" fmla="*/ 5601625 w 7385704"/>
                <a:gd name="connsiteY534" fmla="*/ 6264444 h 6794997"/>
                <a:gd name="connsiteX535" fmla="*/ 5614554 w 7385704"/>
                <a:gd name="connsiteY535" fmla="*/ 6282527 h 6794997"/>
                <a:gd name="connsiteX536" fmla="*/ 5627483 w 7385704"/>
                <a:gd name="connsiteY536" fmla="*/ 6296882 h 6794997"/>
                <a:gd name="connsiteX537" fmla="*/ 5634850 w 7385704"/>
                <a:gd name="connsiteY537" fmla="*/ 6296417 h 6794997"/>
                <a:gd name="connsiteX538" fmla="*/ 5644081 w 7385704"/>
                <a:gd name="connsiteY538" fmla="*/ 6286633 h 6794997"/>
                <a:gd name="connsiteX539" fmla="*/ 5664406 w 7385704"/>
                <a:gd name="connsiteY539" fmla="*/ 6261212 h 6794997"/>
                <a:gd name="connsiteX540" fmla="*/ 5671803 w 7385704"/>
                <a:gd name="connsiteY540" fmla="*/ 6262056 h 6794997"/>
                <a:gd name="connsiteX541" fmla="*/ 5681033 w 7385704"/>
                <a:gd name="connsiteY541" fmla="*/ 6272189 h 6794997"/>
                <a:gd name="connsiteX542" fmla="*/ 5701359 w 7385704"/>
                <a:gd name="connsiteY542" fmla="*/ 6297320 h 6794997"/>
                <a:gd name="connsiteX543" fmla="*/ 5708726 w 7385704"/>
                <a:gd name="connsiteY543" fmla="*/ 6296097 h 6794997"/>
                <a:gd name="connsiteX544" fmla="*/ 5717956 w 7385704"/>
                <a:gd name="connsiteY544" fmla="*/ 6285584 h 6794997"/>
                <a:gd name="connsiteX545" fmla="*/ 5736447 w 7385704"/>
                <a:gd name="connsiteY545" fmla="*/ 6261532 h 6794997"/>
                <a:gd name="connsiteX546" fmla="*/ 5743814 w 7385704"/>
                <a:gd name="connsiteY546" fmla="*/ 6261299 h 6794997"/>
                <a:gd name="connsiteX547" fmla="*/ 5751211 w 7385704"/>
                <a:gd name="connsiteY547" fmla="*/ 6268025 h 6794997"/>
                <a:gd name="connsiteX548" fmla="*/ 5777069 w 7385704"/>
                <a:gd name="connsiteY548" fmla="*/ 6297960 h 6794997"/>
                <a:gd name="connsiteX549" fmla="*/ 5784465 w 7385704"/>
                <a:gd name="connsiteY549" fmla="*/ 6294175 h 6794997"/>
                <a:gd name="connsiteX550" fmla="*/ 5797394 w 7385704"/>
                <a:gd name="connsiteY550" fmla="*/ 6275626 h 6794997"/>
                <a:gd name="connsiteX551" fmla="*/ 5810323 w 7385704"/>
                <a:gd name="connsiteY551" fmla="*/ 6260920 h 6794997"/>
                <a:gd name="connsiteX552" fmla="*/ 5817690 w 7385704"/>
                <a:gd name="connsiteY552" fmla="*/ 6261445 h 6794997"/>
                <a:gd name="connsiteX553" fmla="*/ 5826950 w 7385704"/>
                <a:gd name="connsiteY553" fmla="*/ 6271519 h 6794997"/>
                <a:gd name="connsiteX554" fmla="*/ 5847246 w 7385704"/>
                <a:gd name="connsiteY554" fmla="*/ 6297698 h 6794997"/>
                <a:gd name="connsiteX555" fmla="*/ 5854643 w 7385704"/>
                <a:gd name="connsiteY555" fmla="*/ 6296795 h 6794997"/>
                <a:gd name="connsiteX556" fmla="*/ 5863873 w 7385704"/>
                <a:gd name="connsiteY556" fmla="*/ 6286283 h 6794997"/>
                <a:gd name="connsiteX557" fmla="*/ 5884198 w 7385704"/>
                <a:gd name="connsiteY557" fmla="*/ 6260280 h 6794997"/>
                <a:gd name="connsiteX558" fmla="*/ 5891565 w 7385704"/>
                <a:gd name="connsiteY558" fmla="*/ 6261591 h 6794997"/>
                <a:gd name="connsiteX559" fmla="*/ 5900826 w 7385704"/>
                <a:gd name="connsiteY559" fmla="*/ 6272539 h 6794997"/>
                <a:gd name="connsiteX560" fmla="*/ 5919288 w 7385704"/>
                <a:gd name="connsiteY560" fmla="*/ 6297552 h 6794997"/>
                <a:gd name="connsiteX561" fmla="*/ 5926655 w 7385704"/>
                <a:gd name="connsiteY561" fmla="*/ 6297785 h 6794997"/>
                <a:gd name="connsiteX562" fmla="*/ 5934051 w 7385704"/>
                <a:gd name="connsiteY562" fmla="*/ 6290738 h 6794997"/>
                <a:gd name="connsiteX563" fmla="*/ 5959909 w 7385704"/>
                <a:gd name="connsiteY563" fmla="*/ 6259436 h 6794997"/>
                <a:gd name="connsiteX564" fmla="*/ 5967305 w 7385704"/>
                <a:gd name="connsiteY564" fmla="*/ 6263425 h 6794997"/>
                <a:gd name="connsiteX565" fmla="*/ 5978370 w 7385704"/>
                <a:gd name="connsiteY565" fmla="*/ 6279819 h 6794997"/>
                <a:gd name="connsiteX566" fmla="*/ 5991299 w 7385704"/>
                <a:gd name="connsiteY566" fmla="*/ 6297320 h 6794997"/>
                <a:gd name="connsiteX567" fmla="*/ 5998696 w 7385704"/>
                <a:gd name="connsiteY567" fmla="*/ 6298717 h 6794997"/>
                <a:gd name="connsiteX568" fmla="*/ 6006092 w 7385704"/>
                <a:gd name="connsiteY568" fmla="*/ 6292485 h 6794997"/>
                <a:gd name="connsiteX569" fmla="*/ 6033784 w 7385704"/>
                <a:gd name="connsiteY569" fmla="*/ 6258941 h 6794997"/>
                <a:gd name="connsiteX570" fmla="*/ 6041180 w 7385704"/>
                <a:gd name="connsiteY570" fmla="*/ 6263833 h 6794997"/>
                <a:gd name="connsiteX571" fmla="*/ 6054109 w 7385704"/>
                <a:gd name="connsiteY571" fmla="*/ 6284361 h 6794997"/>
                <a:gd name="connsiteX572" fmla="*/ 6065175 w 7385704"/>
                <a:gd name="connsiteY572" fmla="*/ 6298368 h 6794997"/>
                <a:gd name="connsiteX573" fmla="*/ 6072571 w 7385704"/>
                <a:gd name="connsiteY573" fmla="*/ 6299008 h 6794997"/>
                <a:gd name="connsiteX574" fmla="*/ 6079967 w 7385704"/>
                <a:gd name="connsiteY574" fmla="*/ 6291874 h 6794997"/>
                <a:gd name="connsiteX575" fmla="*/ 6105825 w 7385704"/>
                <a:gd name="connsiteY575" fmla="*/ 6258212 h 6794997"/>
                <a:gd name="connsiteX576" fmla="*/ 6113193 w 7385704"/>
                <a:gd name="connsiteY576" fmla="*/ 6262114 h 6794997"/>
                <a:gd name="connsiteX577" fmla="*/ 6124287 w 7385704"/>
                <a:gd name="connsiteY577" fmla="*/ 6279266 h 6794997"/>
                <a:gd name="connsiteX578" fmla="*/ 6139051 w 7385704"/>
                <a:gd name="connsiteY578" fmla="*/ 6299504 h 6794997"/>
                <a:gd name="connsiteX579" fmla="*/ 6146447 w 7385704"/>
                <a:gd name="connsiteY579" fmla="*/ 6299299 h 6794997"/>
                <a:gd name="connsiteX580" fmla="*/ 6153843 w 7385704"/>
                <a:gd name="connsiteY580" fmla="*/ 6291205 h 6794997"/>
                <a:gd name="connsiteX581" fmla="*/ 6177838 w 7385704"/>
                <a:gd name="connsiteY581" fmla="*/ 6257572 h 6794997"/>
                <a:gd name="connsiteX582" fmla="*/ 6185234 w 7385704"/>
                <a:gd name="connsiteY582" fmla="*/ 6260367 h 6794997"/>
                <a:gd name="connsiteX583" fmla="*/ 6194464 w 7385704"/>
                <a:gd name="connsiteY583" fmla="*/ 6273791 h 6794997"/>
                <a:gd name="connsiteX584" fmla="*/ 6211092 w 7385704"/>
                <a:gd name="connsiteY584" fmla="*/ 6299620 h 6794997"/>
                <a:gd name="connsiteX585" fmla="*/ 6218488 w 7385704"/>
                <a:gd name="connsiteY585" fmla="*/ 6300697 h 6794997"/>
                <a:gd name="connsiteX586" fmla="*/ 6225855 w 7385704"/>
                <a:gd name="connsiteY586" fmla="*/ 6293359 h 6794997"/>
                <a:gd name="connsiteX587" fmla="*/ 6251713 w 7385704"/>
                <a:gd name="connsiteY587" fmla="*/ 6256494 h 6794997"/>
                <a:gd name="connsiteX588" fmla="*/ 6257275 w 7385704"/>
                <a:gd name="connsiteY588" fmla="*/ 6258562 h 6794997"/>
                <a:gd name="connsiteX589" fmla="*/ 6266505 w 7385704"/>
                <a:gd name="connsiteY589" fmla="*/ 6271519 h 6794997"/>
                <a:gd name="connsiteX590" fmla="*/ 6284967 w 7385704"/>
                <a:gd name="connsiteY590" fmla="*/ 6301105 h 6794997"/>
                <a:gd name="connsiteX591" fmla="*/ 6292363 w 7385704"/>
                <a:gd name="connsiteY591" fmla="*/ 6301309 h 6794997"/>
                <a:gd name="connsiteX592" fmla="*/ 6299730 w 7385704"/>
                <a:gd name="connsiteY592" fmla="*/ 6292835 h 6794997"/>
                <a:gd name="connsiteX593" fmla="*/ 6323754 w 7385704"/>
                <a:gd name="connsiteY593" fmla="*/ 6255591 h 6794997"/>
                <a:gd name="connsiteX594" fmla="*/ 6329287 w 7385704"/>
                <a:gd name="connsiteY594" fmla="*/ 6256669 h 6794997"/>
                <a:gd name="connsiteX595" fmla="*/ 6336683 w 7385704"/>
                <a:gd name="connsiteY595" fmla="*/ 6265754 h 6794997"/>
                <a:gd name="connsiteX596" fmla="*/ 6360677 w 7385704"/>
                <a:gd name="connsiteY596" fmla="*/ 6303464 h 6794997"/>
                <a:gd name="connsiteX597" fmla="*/ 6366239 w 7385704"/>
                <a:gd name="connsiteY597" fmla="*/ 6301979 h 6794997"/>
                <a:gd name="connsiteX598" fmla="*/ 6373606 w 7385704"/>
                <a:gd name="connsiteY598" fmla="*/ 6292252 h 6794997"/>
                <a:gd name="connsiteX599" fmla="*/ 6397629 w 7385704"/>
                <a:gd name="connsiteY599" fmla="*/ 6254077 h 6794997"/>
                <a:gd name="connsiteX600" fmla="*/ 6403162 w 7385704"/>
                <a:gd name="connsiteY600" fmla="*/ 6255999 h 6794997"/>
                <a:gd name="connsiteX601" fmla="*/ 6410558 w 7385704"/>
                <a:gd name="connsiteY601" fmla="*/ 6266395 h 6794997"/>
                <a:gd name="connsiteX602" fmla="*/ 6432719 w 7385704"/>
                <a:gd name="connsiteY602" fmla="*/ 6304570 h 6794997"/>
                <a:gd name="connsiteX603" fmla="*/ 6438251 w 7385704"/>
                <a:gd name="connsiteY603" fmla="*/ 6304134 h 6794997"/>
                <a:gd name="connsiteX604" fmla="*/ 6445647 w 7385704"/>
                <a:gd name="connsiteY604" fmla="*/ 6295048 h 6794997"/>
                <a:gd name="connsiteX605" fmla="*/ 6471505 w 7385704"/>
                <a:gd name="connsiteY605" fmla="*/ 6252359 h 6794997"/>
                <a:gd name="connsiteX606" fmla="*/ 6477038 w 7385704"/>
                <a:gd name="connsiteY606" fmla="*/ 6255213 h 6794997"/>
                <a:gd name="connsiteX607" fmla="*/ 6486269 w 7385704"/>
                <a:gd name="connsiteY607" fmla="*/ 6271083 h 6794997"/>
                <a:gd name="connsiteX608" fmla="*/ 6504730 w 7385704"/>
                <a:gd name="connsiteY608" fmla="*/ 6305676 h 6794997"/>
                <a:gd name="connsiteX609" fmla="*/ 6510292 w 7385704"/>
                <a:gd name="connsiteY609" fmla="*/ 6306434 h 6794997"/>
                <a:gd name="connsiteX610" fmla="*/ 6515825 w 7385704"/>
                <a:gd name="connsiteY610" fmla="*/ 6301105 h 6794997"/>
                <a:gd name="connsiteX611" fmla="*/ 6526919 w 7385704"/>
                <a:gd name="connsiteY611" fmla="*/ 6277781 h 6794997"/>
                <a:gd name="connsiteX612" fmla="*/ 6539848 w 7385704"/>
                <a:gd name="connsiteY612" fmla="*/ 6252913 h 6794997"/>
                <a:gd name="connsiteX613" fmla="*/ 6545381 w 7385704"/>
                <a:gd name="connsiteY613" fmla="*/ 6250437 h 6794997"/>
                <a:gd name="connsiteX614" fmla="*/ 6550913 w 7385704"/>
                <a:gd name="connsiteY614" fmla="*/ 6254339 h 6794997"/>
                <a:gd name="connsiteX615" fmla="*/ 6560145 w 7385704"/>
                <a:gd name="connsiteY615" fmla="*/ 6272306 h 6794997"/>
                <a:gd name="connsiteX616" fmla="*/ 6576771 w 7385704"/>
                <a:gd name="connsiteY616" fmla="*/ 6306812 h 6794997"/>
                <a:gd name="connsiteX617" fmla="*/ 6582304 w 7385704"/>
                <a:gd name="connsiteY617" fmla="*/ 6308967 h 6794997"/>
                <a:gd name="connsiteX618" fmla="*/ 6587866 w 7385704"/>
                <a:gd name="connsiteY618" fmla="*/ 6304454 h 6794997"/>
                <a:gd name="connsiteX619" fmla="*/ 6597097 w 7385704"/>
                <a:gd name="connsiteY619" fmla="*/ 6285293 h 6794997"/>
                <a:gd name="connsiteX620" fmla="*/ 6613724 w 7385704"/>
                <a:gd name="connsiteY620" fmla="*/ 6249942 h 6794997"/>
                <a:gd name="connsiteX621" fmla="*/ 6619257 w 7385704"/>
                <a:gd name="connsiteY621" fmla="*/ 6248167 h 6794997"/>
                <a:gd name="connsiteX622" fmla="*/ 6624790 w 7385704"/>
                <a:gd name="connsiteY622" fmla="*/ 6253320 h 6794997"/>
                <a:gd name="connsiteX623" fmla="*/ 6634020 w 7385704"/>
                <a:gd name="connsiteY623" fmla="*/ 6273762 h 6794997"/>
                <a:gd name="connsiteX624" fmla="*/ 6650648 w 7385704"/>
                <a:gd name="connsiteY624" fmla="*/ 6310045 h 6794997"/>
                <a:gd name="connsiteX625" fmla="*/ 6656180 w 7385704"/>
                <a:gd name="connsiteY625" fmla="*/ 6311414 h 6794997"/>
                <a:gd name="connsiteX626" fmla="*/ 6661741 w 7385704"/>
                <a:gd name="connsiteY626" fmla="*/ 6305560 h 6794997"/>
                <a:gd name="connsiteX627" fmla="*/ 6670973 w 7385704"/>
                <a:gd name="connsiteY627" fmla="*/ 6283691 h 6794997"/>
                <a:gd name="connsiteX628" fmla="*/ 6685736 w 7385704"/>
                <a:gd name="connsiteY628" fmla="*/ 6248370 h 6794997"/>
                <a:gd name="connsiteX629" fmla="*/ 6691269 w 7385704"/>
                <a:gd name="connsiteY629" fmla="*/ 6244934 h 6794997"/>
                <a:gd name="connsiteX630" fmla="*/ 6696831 w 7385704"/>
                <a:gd name="connsiteY630" fmla="*/ 6249127 h 6794997"/>
                <a:gd name="connsiteX631" fmla="*/ 6706061 w 7385704"/>
                <a:gd name="connsiteY631" fmla="*/ 6270093 h 6794997"/>
                <a:gd name="connsiteX632" fmla="*/ 6722689 w 7385704"/>
                <a:gd name="connsiteY632" fmla="*/ 6312025 h 6794997"/>
                <a:gd name="connsiteX633" fmla="*/ 6728221 w 7385704"/>
                <a:gd name="connsiteY633" fmla="*/ 6315111 h 6794997"/>
                <a:gd name="connsiteX634" fmla="*/ 6733753 w 7385704"/>
                <a:gd name="connsiteY634" fmla="*/ 6310190 h 6794997"/>
                <a:gd name="connsiteX635" fmla="*/ 6742984 w 7385704"/>
                <a:gd name="connsiteY635" fmla="*/ 6287506 h 6794997"/>
                <a:gd name="connsiteX636" fmla="*/ 6759611 w 7385704"/>
                <a:gd name="connsiteY636" fmla="*/ 6243944 h 6794997"/>
                <a:gd name="connsiteX637" fmla="*/ 6765144 w 7385704"/>
                <a:gd name="connsiteY637" fmla="*/ 6241236 h 6794997"/>
                <a:gd name="connsiteX638" fmla="*/ 6770706 w 7385704"/>
                <a:gd name="connsiteY638" fmla="*/ 6247031 h 6794997"/>
                <a:gd name="connsiteX639" fmla="*/ 6779937 w 7385704"/>
                <a:gd name="connsiteY639" fmla="*/ 6271578 h 6794997"/>
                <a:gd name="connsiteX640" fmla="*/ 6796564 w 7385704"/>
                <a:gd name="connsiteY640" fmla="*/ 6317004 h 6794997"/>
                <a:gd name="connsiteX641" fmla="*/ 6802097 w 7385704"/>
                <a:gd name="connsiteY641" fmla="*/ 6319246 h 6794997"/>
                <a:gd name="connsiteX642" fmla="*/ 6807629 w 7385704"/>
                <a:gd name="connsiteY642" fmla="*/ 6312520 h 6794997"/>
                <a:gd name="connsiteX643" fmla="*/ 6816860 w 7385704"/>
                <a:gd name="connsiteY643" fmla="*/ 6285846 h 6794997"/>
                <a:gd name="connsiteX644" fmla="*/ 6833487 w 7385704"/>
                <a:gd name="connsiteY644" fmla="*/ 6238353 h 6794997"/>
                <a:gd name="connsiteX645" fmla="*/ 6839020 w 7385704"/>
                <a:gd name="connsiteY645" fmla="*/ 6236606 h 6794997"/>
                <a:gd name="connsiteX646" fmla="*/ 6844581 w 7385704"/>
                <a:gd name="connsiteY646" fmla="*/ 6244409 h 6794997"/>
                <a:gd name="connsiteX647" fmla="*/ 6853812 w 7385704"/>
                <a:gd name="connsiteY647" fmla="*/ 6273500 h 6794997"/>
                <a:gd name="connsiteX648" fmla="*/ 6868576 w 7385704"/>
                <a:gd name="connsiteY648" fmla="*/ 6320703 h 6794997"/>
                <a:gd name="connsiteX649" fmla="*/ 6874108 w 7385704"/>
                <a:gd name="connsiteY649" fmla="*/ 6325274 h 6794997"/>
                <a:gd name="connsiteX650" fmla="*/ 6879670 w 7385704"/>
                <a:gd name="connsiteY650" fmla="*/ 6319567 h 6794997"/>
                <a:gd name="connsiteX651" fmla="*/ 6887037 w 7385704"/>
                <a:gd name="connsiteY651" fmla="*/ 6298106 h 6794997"/>
                <a:gd name="connsiteX652" fmla="*/ 6907363 w 7385704"/>
                <a:gd name="connsiteY652" fmla="*/ 6231044 h 6794997"/>
                <a:gd name="connsiteX653" fmla="*/ 6912895 w 7385704"/>
                <a:gd name="connsiteY653" fmla="*/ 6230549 h 6794997"/>
                <a:gd name="connsiteX654" fmla="*/ 6918457 w 7385704"/>
                <a:gd name="connsiteY654" fmla="*/ 6241003 h 6794997"/>
                <a:gd name="connsiteX655" fmla="*/ 6929523 w 7385704"/>
                <a:gd name="connsiteY655" fmla="*/ 6284332 h 6794997"/>
                <a:gd name="connsiteX656" fmla="*/ 6942452 w 7385704"/>
                <a:gd name="connsiteY656" fmla="*/ 6329263 h 6794997"/>
                <a:gd name="connsiteX657" fmla="*/ 6947985 w 7385704"/>
                <a:gd name="connsiteY657" fmla="*/ 6333019 h 6794997"/>
                <a:gd name="connsiteX658" fmla="*/ 6953546 w 7385704"/>
                <a:gd name="connsiteY658" fmla="*/ 6324692 h 6794997"/>
                <a:gd name="connsiteX659" fmla="*/ 6962777 w 7385704"/>
                <a:gd name="connsiteY659" fmla="*/ 6289370 h 6794997"/>
                <a:gd name="connsiteX660" fmla="*/ 6979404 w 7385704"/>
                <a:gd name="connsiteY660" fmla="*/ 6223561 h 6794997"/>
                <a:gd name="connsiteX661" fmla="*/ 6984936 w 7385704"/>
                <a:gd name="connsiteY661" fmla="*/ 6220357 h 6794997"/>
                <a:gd name="connsiteX662" fmla="*/ 6990469 w 7385704"/>
                <a:gd name="connsiteY662" fmla="*/ 6230316 h 6794997"/>
                <a:gd name="connsiteX663" fmla="*/ 6999700 w 7385704"/>
                <a:gd name="connsiteY663" fmla="*/ 6270064 h 6794997"/>
                <a:gd name="connsiteX664" fmla="*/ 7016327 w 7385704"/>
                <a:gd name="connsiteY664" fmla="*/ 6341406 h 6794997"/>
                <a:gd name="connsiteX665" fmla="*/ 7021860 w 7385704"/>
                <a:gd name="connsiteY665" fmla="*/ 6343968 h 6794997"/>
                <a:gd name="connsiteX666" fmla="*/ 7027422 w 7385704"/>
                <a:gd name="connsiteY666" fmla="*/ 6331942 h 6794997"/>
                <a:gd name="connsiteX667" fmla="*/ 7036652 w 7385704"/>
                <a:gd name="connsiteY667" fmla="*/ 6286808 h 6794997"/>
                <a:gd name="connsiteX668" fmla="*/ 7051416 w 7385704"/>
                <a:gd name="connsiteY668" fmla="*/ 6212815 h 6794997"/>
                <a:gd name="connsiteX669" fmla="*/ 7056977 w 7385704"/>
                <a:gd name="connsiteY669" fmla="*/ 6205652 h 6794997"/>
                <a:gd name="connsiteX670" fmla="*/ 7060647 w 7385704"/>
                <a:gd name="connsiteY670" fmla="*/ 6209991 h 6794997"/>
                <a:gd name="connsiteX671" fmla="*/ 7066209 w 7385704"/>
                <a:gd name="connsiteY671" fmla="*/ 6229617 h 6794997"/>
                <a:gd name="connsiteX672" fmla="*/ 7080972 w 7385704"/>
                <a:gd name="connsiteY672" fmla="*/ 6321838 h 6794997"/>
                <a:gd name="connsiteX673" fmla="*/ 7090203 w 7385704"/>
                <a:gd name="connsiteY673" fmla="*/ 6360159 h 6794997"/>
                <a:gd name="connsiteX674" fmla="*/ 7093901 w 7385704"/>
                <a:gd name="connsiteY674" fmla="*/ 6362751 h 6794997"/>
                <a:gd name="connsiteX675" fmla="*/ 7097599 w 7385704"/>
                <a:gd name="connsiteY675" fmla="*/ 6356927 h 6794997"/>
                <a:gd name="connsiteX676" fmla="*/ 7104996 w 7385704"/>
                <a:gd name="connsiteY676" fmla="*/ 6322188 h 6794997"/>
                <a:gd name="connsiteX677" fmla="*/ 7128990 w 7385704"/>
                <a:gd name="connsiteY677" fmla="*/ 6182007 h 6794997"/>
                <a:gd name="connsiteX678" fmla="*/ 7132688 w 7385704"/>
                <a:gd name="connsiteY678" fmla="*/ 6184861 h 6794997"/>
                <a:gd name="connsiteX679" fmla="*/ 7138220 w 7385704"/>
                <a:gd name="connsiteY679" fmla="*/ 6207166 h 6794997"/>
                <a:gd name="connsiteX680" fmla="*/ 7149315 w 7385704"/>
                <a:gd name="connsiteY680" fmla="*/ 6296679 h 6794997"/>
                <a:gd name="connsiteX681" fmla="*/ 7162244 w 7385704"/>
                <a:gd name="connsiteY681" fmla="*/ 6388434 h 6794997"/>
                <a:gd name="connsiteX682" fmla="*/ 7165942 w 7385704"/>
                <a:gd name="connsiteY682" fmla="*/ 6395451 h 6794997"/>
                <a:gd name="connsiteX683" fmla="*/ 7167777 w 7385704"/>
                <a:gd name="connsiteY683" fmla="*/ 6394607 h 6794997"/>
                <a:gd name="connsiteX684" fmla="*/ 7171475 w 7385704"/>
                <a:gd name="connsiteY684" fmla="*/ 6384066 h 6794997"/>
                <a:gd name="connsiteX685" fmla="*/ 7178871 w 7385704"/>
                <a:gd name="connsiteY685" fmla="*/ 6331039 h 6794997"/>
                <a:gd name="connsiteX686" fmla="*/ 7201031 w 7385704"/>
                <a:gd name="connsiteY686" fmla="*/ 6136377 h 6794997"/>
                <a:gd name="connsiteX687" fmla="*/ 7204729 w 7385704"/>
                <a:gd name="connsiteY687" fmla="*/ 6136319 h 6794997"/>
                <a:gd name="connsiteX688" fmla="*/ 7208398 w 7385704"/>
                <a:gd name="connsiteY688" fmla="*/ 6151053 h 6794997"/>
                <a:gd name="connsiteX689" fmla="*/ 7215794 w 7385704"/>
                <a:gd name="connsiteY689" fmla="*/ 6220561 h 6794997"/>
                <a:gd name="connsiteX690" fmla="*/ 7237954 w 7385704"/>
                <a:gd name="connsiteY690" fmla="*/ 6468570 h 6794997"/>
                <a:gd name="connsiteX691" fmla="*/ 7239818 w 7385704"/>
                <a:gd name="connsiteY691" fmla="*/ 6470084 h 6794997"/>
                <a:gd name="connsiteX692" fmla="*/ 7243486 w 7385704"/>
                <a:gd name="connsiteY692" fmla="*/ 6458233 h 6794997"/>
                <a:gd name="connsiteX693" fmla="*/ 7249048 w 7385704"/>
                <a:gd name="connsiteY693" fmla="*/ 6403926 h 6794997"/>
                <a:gd name="connsiteX694" fmla="*/ 7260114 w 7385704"/>
                <a:gd name="connsiteY694" fmla="*/ 6203585 h 6794997"/>
                <a:gd name="connsiteX695" fmla="*/ 7273043 w 7385704"/>
                <a:gd name="connsiteY695" fmla="*/ 6008165 h 6794997"/>
                <a:gd name="connsiteX696" fmla="*/ 7276741 w 7385704"/>
                <a:gd name="connsiteY696" fmla="*/ 5999488 h 6794997"/>
                <a:gd name="connsiteX697" fmla="*/ 7280439 w 7385704"/>
                <a:gd name="connsiteY697" fmla="*/ 6020599 h 6794997"/>
                <a:gd name="connsiteX698" fmla="*/ 7285972 w 7385704"/>
                <a:gd name="connsiteY698" fmla="*/ 6109500 h 6794997"/>
                <a:gd name="connsiteX699" fmla="*/ 7297066 w 7385704"/>
                <a:gd name="connsiteY699" fmla="*/ 6441810 h 6794997"/>
                <a:gd name="connsiteX700" fmla="*/ 7309995 w 7385704"/>
                <a:gd name="connsiteY700" fmla="*/ 6781195 h 6794997"/>
                <a:gd name="connsiteX701" fmla="*/ 7311830 w 7385704"/>
                <a:gd name="connsiteY701" fmla="*/ 6793803 h 6794997"/>
                <a:gd name="connsiteX702" fmla="*/ 7313693 w 7385704"/>
                <a:gd name="connsiteY702" fmla="*/ 6792347 h 6794997"/>
                <a:gd name="connsiteX703" fmla="*/ 7317363 w 7385704"/>
                <a:gd name="connsiteY703" fmla="*/ 6741505 h 6794997"/>
                <a:gd name="connsiteX704" fmla="*/ 7322924 w 7385704"/>
                <a:gd name="connsiteY704" fmla="*/ 6528701 h 6794997"/>
                <a:gd name="connsiteX705" fmla="*/ 7330292 w 7385704"/>
                <a:gd name="connsiteY705" fmla="*/ 5967776 h 6794997"/>
                <a:gd name="connsiteX706" fmla="*/ 7343221 w 7385704"/>
                <a:gd name="connsiteY706" fmla="*/ 4316684 h 6794997"/>
                <a:gd name="connsiteX707" fmla="*/ 7370942 w 7385704"/>
                <a:gd name="connsiteY707" fmla="*/ 565523 h 6794997"/>
                <a:gd name="connsiteX708" fmla="*/ 7380172 w 7385704"/>
                <a:gd name="connsiteY708" fmla="*/ 72323 h 6794997"/>
                <a:gd name="connsiteX709" fmla="*/ 7385705 w 7385704"/>
                <a:gd name="connsiteY709" fmla="*/ 0 h 6794997"/>
                <a:gd name="connsiteX710" fmla="*/ 7385705 w 7385704"/>
                <a:gd name="connsiteY710" fmla="*/ 0 h 679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</a:cxnLst>
              <a:rect l="l" t="t" r="r" b="b"/>
              <a:pathLst>
                <a:path w="7385704" h="6794997">
                  <a:moveTo>
                    <a:pt x="0" y="6794997"/>
                  </a:moveTo>
                  <a:lnTo>
                    <a:pt x="1846" y="6787426"/>
                  </a:lnTo>
                  <a:lnTo>
                    <a:pt x="5541" y="6722694"/>
                  </a:lnTo>
                  <a:lnTo>
                    <a:pt x="11083" y="6486391"/>
                  </a:lnTo>
                  <a:lnTo>
                    <a:pt x="20317" y="5696938"/>
                  </a:lnTo>
                  <a:lnTo>
                    <a:pt x="35092" y="3629323"/>
                  </a:lnTo>
                  <a:lnTo>
                    <a:pt x="55408" y="827232"/>
                  </a:lnTo>
                  <a:lnTo>
                    <a:pt x="64642" y="176043"/>
                  </a:lnTo>
                  <a:lnTo>
                    <a:pt x="72029" y="2647"/>
                  </a:lnTo>
                  <a:lnTo>
                    <a:pt x="73876" y="1197"/>
                  </a:lnTo>
                  <a:lnTo>
                    <a:pt x="77571" y="38938"/>
                  </a:lnTo>
                  <a:lnTo>
                    <a:pt x="84958" y="229274"/>
                  </a:lnTo>
                  <a:lnTo>
                    <a:pt x="103426" y="752279"/>
                  </a:lnTo>
                  <a:lnTo>
                    <a:pt x="108967" y="795510"/>
                  </a:lnTo>
                  <a:lnTo>
                    <a:pt x="110813" y="794726"/>
                  </a:lnTo>
                  <a:lnTo>
                    <a:pt x="114509" y="772421"/>
                  </a:lnTo>
                  <a:lnTo>
                    <a:pt x="121896" y="663818"/>
                  </a:lnTo>
                  <a:lnTo>
                    <a:pt x="140364" y="350165"/>
                  </a:lnTo>
                  <a:lnTo>
                    <a:pt x="145905" y="324927"/>
                  </a:lnTo>
                  <a:lnTo>
                    <a:pt x="147751" y="326442"/>
                  </a:lnTo>
                  <a:lnTo>
                    <a:pt x="151447" y="343348"/>
                  </a:lnTo>
                  <a:lnTo>
                    <a:pt x="158834" y="420957"/>
                  </a:lnTo>
                  <a:lnTo>
                    <a:pt x="177301" y="643964"/>
                  </a:lnTo>
                  <a:lnTo>
                    <a:pt x="182843" y="660495"/>
                  </a:lnTo>
                  <a:lnTo>
                    <a:pt x="186535" y="653201"/>
                  </a:lnTo>
                  <a:lnTo>
                    <a:pt x="192077" y="618287"/>
                  </a:lnTo>
                  <a:lnTo>
                    <a:pt x="217935" y="400396"/>
                  </a:lnTo>
                  <a:lnTo>
                    <a:pt x="221627" y="401654"/>
                  </a:lnTo>
                  <a:lnTo>
                    <a:pt x="227168" y="424105"/>
                  </a:lnTo>
                  <a:lnTo>
                    <a:pt x="238248" y="515254"/>
                  </a:lnTo>
                  <a:lnTo>
                    <a:pt x="251177" y="605023"/>
                  </a:lnTo>
                  <a:lnTo>
                    <a:pt x="256719" y="613008"/>
                  </a:lnTo>
                  <a:lnTo>
                    <a:pt x="260411" y="606185"/>
                  </a:lnTo>
                  <a:lnTo>
                    <a:pt x="267798" y="568219"/>
                  </a:lnTo>
                  <a:lnTo>
                    <a:pt x="289961" y="434104"/>
                  </a:lnTo>
                  <a:lnTo>
                    <a:pt x="293656" y="432506"/>
                  </a:lnTo>
                  <a:lnTo>
                    <a:pt x="297349" y="439192"/>
                  </a:lnTo>
                  <a:lnTo>
                    <a:pt x="304736" y="473174"/>
                  </a:lnTo>
                  <a:lnTo>
                    <a:pt x="325053" y="585012"/>
                  </a:lnTo>
                  <a:lnTo>
                    <a:pt x="330594" y="588763"/>
                  </a:lnTo>
                  <a:lnTo>
                    <a:pt x="336135" y="576407"/>
                  </a:lnTo>
                  <a:lnTo>
                    <a:pt x="345369" y="530178"/>
                  </a:lnTo>
                  <a:lnTo>
                    <a:pt x="360144" y="457508"/>
                  </a:lnTo>
                  <a:lnTo>
                    <a:pt x="365686" y="450260"/>
                  </a:lnTo>
                  <a:lnTo>
                    <a:pt x="369378" y="453617"/>
                  </a:lnTo>
                  <a:lnTo>
                    <a:pt x="374919" y="469764"/>
                  </a:lnTo>
                  <a:lnTo>
                    <a:pt x="402624" y="575062"/>
                  </a:lnTo>
                  <a:lnTo>
                    <a:pt x="406316" y="571443"/>
                  </a:lnTo>
                  <a:lnTo>
                    <a:pt x="413704" y="548878"/>
                  </a:lnTo>
                  <a:lnTo>
                    <a:pt x="435866" y="463454"/>
                  </a:lnTo>
                  <a:lnTo>
                    <a:pt x="441408" y="463180"/>
                  </a:lnTo>
                  <a:lnTo>
                    <a:pt x="446949" y="474493"/>
                  </a:lnTo>
                  <a:lnTo>
                    <a:pt x="458029" y="518900"/>
                  </a:lnTo>
                  <a:lnTo>
                    <a:pt x="470958" y="562139"/>
                  </a:lnTo>
                  <a:lnTo>
                    <a:pt x="476499" y="565365"/>
                  </a:lnTo>
                  <a:lnTo>
                    <a:pt x="482038" y="557620"/>
                  </a:lnTo>
                  <a:lnTo>
                    <a:pt x="491274" y="526549"/>
                  </a:lnTo>
                  <a:lnTo>
                    <a:pt x="506050" y="475442"/>
                  </a:lnTo>
                  <a:lnTo>
                    <a:pt x="511588" y="469729"/>
                  </a:lnTo>
                  <a:lnTo>
                    <a:pt x="515283" y="471665"/>
                  </a:lnTo>
                  <a:lnTo>
                    <a:pt x="520822" y="482541"/>
                  </a:lnTo>
                  <a:lnTo>
                    <a:pt x="548526" y="558895"/>
                  </a:lnTo>
                  <a:lnTo>
                    <a:pt x="554067" y="554000"/>
                  </a:lnTo>
                  <a:lnTo>
                    <a:pt x="561455" y="535032"/>
                  </a:lnTo>
                  <a:lnTo>
                    <a:pt x="581771" y="477038"/>
                  </a:lnTo>
                  <a:lnTo>
                    <a:pt x="587313" y="476269"/>
                  </a:lnTo>
                  <a:lnTo>
                    <a:pt x="592851" y="484242"/>
                  </a:lnTo>
                  <a:lnTo>
                    <a:pt x="603934" y="517284"/>
                  </a:lnTo>
                  <a:lnTo>
                    <a:pt x="616863" y="550817"/>
                  </a:lnTo>
                  <a:lnTo>
                    <a:pt x="622401" y="553808"/>
                  </a:lnTo>
                  <a:lnTo>
                    <a:pt x="627943" y="548374"/>
                  </a:lnTo>
                  <a:lnTo>
                    <a:pt x="637177" y="524954"/>
                  </a:lnTo>
                  <a:lnTo>
                    <a:pt x="653798" y="482320"/>
                  </a:lnTo>
                  <a:lnTo>
                    <a:pt x="659339" y="480034"/>
                  </a:lnTo>
                  <a:lnTo>
                    <a:pt x="664881" y="485692"/>
                  </a:lnTo>
                  <a:lnTo>
                    <a:pt x="674114" y="508379"/>
                  </a:lnTo>
                  <a:lnTo>
                    <a:pt x="690736" y="548104"/>
                  </a:lnTo>
                  <a:lnTo>
                    <a:pt x="696277" y="549755"/>
                  </a:lnTo>
                  <a:lnTo>
                    <a:pt x="701819" y="543896"/>
                  </a:lnTo>
                  <a:lnTo>
                    <a:pt x="712898" y="516585"/>
                  </a:lnTo>
                  <a:lnTo>
                    <a:pt x="725827" y="486740"/>
                  </a:lnTo>
                  <a:lnTo>
                    <a:pt x="731369" y="483234"/>
                  </a:lnTo>
                  <a:lnTo>
                    <a:pt x="736910" y="486988"/>
                  </a:lnTo>
                  <a:lnTo>
                    <a:pt x="746144" y="506204"/>
                  </a:lnTo>
                  <a:lnTo>
                    <a:pt x="762765" y="544140"/>
                  </a:lnTo>
                  <a:lnTo>
                    <a:pt x="768306" y="547023"/>
                  </a:lnTo>
                  <a:lnTo>
                    <a:pt x="773848" y="542979"/>
                  </a:lnTo>
                  <a:lnTo>
                    <a:pt x="783082" y="524118"/>
                  </a:lnTo>
                  <a:lnTo>
                    <a:pt x="799703" y="488333"/>
                  </a:lnTo>
                  <a:lnTo>
                    <a:pt x="805244" y="486018"/>
                  </a:lnTo>
                  <a:lnTo>
                    <a:pt x="810786" y="490328"/>
                  </a:lnTo>
                  <a:lnTo>
                    <a:pt x="820019" y="508862"/>
                  </a:lnTo>
                  <a:lnTo>
                    <a:pt x="836641" y="542670"/>
                  </a:lnTo>
                  <a:lnTo>
                    <a:pt x="842182" y="544461"/>
                  </a:lnTo>
                  <a:lnTo>
                    <a:pt x="847724" y="539904"/>
                  </a:lnTo>
                  <a:lnTo>
                    <a:pt x="856957" y="521672"/>
                  </a:lnTo>
                  <a:lnTo>
                    <a:pt x="873579" y="489696"/>
                  </a:lnTo>
                  <a:lnTo>
                    <a:pt x="879120" y="488389"/>
                  </a:lnTo>
                  <a:lnTo>
                    <a:pt x="884661" y="493173"/>
                  </a:lnTo>
                  <a:lnTo>
                    <a:pt x="895741" y="515438"/>
                  </a:lnTo>
                  <a:lnTo>
                    <a:pt x="908670" y="539799"/>
                  </a:lnTo>
                  <a:lnTo>
                    <a:pt x="916058" y="542256"/>
                  </a:lnTo>
                  <a:lnTo>
                    <a:pt x="923445" y="534461"/>
                  </a:lnTo>
                  <a:lnTo>
                    <a:pt x="951150" y="489943"/>
                  </a:lnTo>
                  <a:lnTo>
                    <a:pt x="956688" y="493336"/>
                  </a:lnTo>
                  <a:lnTo>
                    <a:pt x="965925" y="509098"/>
                  </a:lnTo>
                  <a:lnTo>
                    <a:pt x="982546" y="539024"/>
                  </a:lnTo>
                  <a:lnTo>
                    <a:pt x="989933" y="540323"/>
                  </a:lnTo>
                  <a:lnTo>
                    <a:pt x="997321" y="532129"/>
                  </a:lnTo>
                  <a:lnTo>
                    <a:pt x="1023176" y="491434"/>
                  </a:lnTo>
                  <a:lnTo>
                    <a:pt x="1028717" y="493583"/>
                  </a:lnTo>
                  <a:lnTo>
                    <a:pt x="1037951" y="507328"/>
                  </a:lnTo>
                  <a:lnTo>
                    <a:pt x="1056422" y="538328"/>
                  </a:lnTo>
                  <a:lnTo>
                    <a:pt x="1063809" y="538602"/>
                  </a:lnTo>
                  <a:lnTo>
                    <a:pt x="1071197" y="530052"/>
                  </a:lnTo>
                  <a:lnTo>
                    <a:pt x="1095206" y="492885"/>
                  </a:lnTo>
                  <a:lnTo>
                    <a:pt x="1100747" y="493904"/>
                  </a:lnTo>
                  <a:lnTo>
                    <a:pt x="1108135" y="502616"/>
                  </a:lnTo>
                  <a:lnTo>
                    <a:pt x="1132143" y="538384"/>
                  </a:lnTo>
                  <a:lnTo>
                    <a:pt x="1137685" y="537044"/>
                  </a:lnTo>
                  <a:lnTo>
                    <a:pt x="1145072" y="528180"/>
                  </a:lnTo>
                  <a:lnTo>
                    <a:pt x="1167235" y="494309"/>
                  </a:lnTo>
                  <a:lnTo>
                    <a:pt x="1174623" y="495392"/>
                  </a:lnTo>
                  <a:lnTo>
                    <a:pt x="1183856" y="507529"/>
                  </a:lnTo>
                  <a:lnTo>
                    <a:pt x="1202327" y="536141"/>
                  </a:lnTo>
                  <a:lnTo>
                    <a:pt x="1209714" y="536794"/>
                  </a:lnTo>
                  <a:lnTo>
                    <a:pt x="1217102" y="529316"/>
                  </a:lnTo>
                  <a:lnTo>
                    <a:pt x="1242962" y="494547"/>
                  </a:lnTo>
                  <a:lnTo>
                    <a:pt x="1250359" y="498490"/>
                  </a:lnTo>
                  <a:lnTo>
                    <a:pt x="1261424" y="515743"/>
                  </a:lnTo>
                  <a:lnTo>
                    <a:pt x="1276188" y="535844"/>
                  </a:lnTo>
                  <a:lnTo>
                    <a:pt x="1283584" y="535632"/>
                  </a:lnTo>
                  <a:lnTo>
                    <a:pt x="1290980" y="527740"/>
                  </a:lnTo>
                  <a:lnTo>
                    <a:pt x="1314974" y="495392"/>
                  </a:lnTo>
                  <a:lnTo>
                    <a:pt x="1322371" y="498033"/>
                  </a:lnTo>
                  <a:lnTo>
                    <a:pt x="1331602" y="510647"/>
                  </a:lnTo>
                  <a:lnTo>
                    <a:pt x="1348229" y="534563"/>
                  </a:lnTo>
                  <a:lnTo>
                    <a:pt x="1355625" y="535547"/>
                  </a:lnTo>
                  <a:lnTo>
                    <a:pt x="1362992" y="528876"/>
                  </a:lnTo>
                  <a:lnTo>
                    <a:pt x="1388850" y="495890"/>
                  </a:lnTo>
                  <a:lnTo>
                    <a:pt x="1396246" y="499233"/>
                  </a:lnTo>
                  <a:lnTo>
                    <a:pt x="1407341" y="515187"/>
                  </a:lnTo>
                  <a:lnTo>
                    <a:pt x="1422104" y="534514"/>
                  </a:lnTo>
                  <a:lnTo>
                    <a:pt x="1429501" y="534679"/>
                  </a:lnTo>
                  <a:lnTo>
                    <a:pt x="1436868" y="527528"/>
                  </a:lnTo>
                  <a:lnTo>
                    <a:pt x="1460891" y="496548"/>
                  </a:lnTo>
                  <a:lnTo>
                    <a:pt x="1468288" y="498697"/>
                  </a:lnTo>
                  <a:lnTo>
                    <a:pt x="1477518" y="510382"/>
                  </a:lnTo>
                  <a:lnTo>
                    <a:pt x="1495980" y="534461"/>
                  </a:lnTo>
                  <a:lnTo>
                    <a:pt x="1503376" y="533847"/>
                  </a:lnTo>
                  <a:lnTo>
                    <a:pt x="1512607" y="523550"/>
                  </a:lnTo>
                  <a:lnTo>
                    <a:pt x="1532932" y="497273"/>
                  </a:lnTo>
                  <a:lnTo>
                    <a:pt x="1540300" y="498266"/>
                  </a:lnTo>
                  <a:lnTo>
                    <a:pt x="1549530" y="508801"/>
                  </a:lnTo>
                  <a:lnTo>
                    <a:pt x="1568021" y="533573"/>
                  </a:lnTo>
                  <a:lnTo>
                    <a:pt x="1575388" y="534085"/>
                  </a:lnTo>
                  <a:lnTo>
                    <a:pt x="1582785" y="527505"/>
                  </a:lnTo>
                  <a:lnTo>
                    <a:pt x="1608643" y="497060"/>
                  </a:lnTo>
                  <a:lnTo>
                    <a:pt x="1616039" y="500595"/>
                  </a:lnTo>
                  <a:lnTo>
                    <a:pt x="1627104" y="515912"/>
                  </a:lnTo>
                  <a:lnTo>
                    <a:pt x="1641897" y="533716"/>
                  </a:lnTo>
                  <a:lnTo>
                    <a:pt x="1649264" y="533468"/>
                  </a:lnTo>
                  <a:lnTo>
                    <a:pt x="1658495" y="523801"/>
                  </a:lnTo>
                  <a:lnTo>
                    <a:pt x="1678820" y="497925"/>
                  </a:lnTo>
                  <a:lnTo>
                    <a:pt x="1686216" y="498545"/>
                  </a:lnTo>
                  <a:lnTo>
                    <a:pt x="1695447" y="508498"/>
                  </a:lnTo>
                  <a:lnTo>
                    <a:pt x="1715772" y="533850"/>
                  </a:lnTo>
                  <a:lnTo>
                    <a:pt x="1723140" y="532862"/>
                  </a:lnTo>
                  <a:lnTo>
                    <a:pt x="1732371" y="522624"/>
                  </a:lnTo>
                  <a:lnTo>
                    <a:pt x="1750861" y="498601"/>
                  </a:lnTo>
                  <a:lnTo>
                    <a:pt x="1758228" y="498129"/>
                  </a:lnTo>
                  <a:lnTo>
                    <a:pt x="1765625" y="504562"/>
                  </a:lnTo>
                  <a:lnTo>
                    <a:pt x="1791483" y="534234"/>
                  </a:lnTo>
                  <a:lnTo>
                    <a:pt x="1798879" y="530749"/>
                  </a:lnTo>
                  <a:lnTo>
                    <a:pt x="1809944" y="515726"/>
                  </a:lnTo>
                  <a:lnTo>
                    <a:pt x="1824737" y="498289"/>
                  </a:lnTo>
                  <a:lnTo>
                    <a:pt x="1832104" y="498557"/>
                  </a:lnTo>
                  <a:lnTo>
                    <a:pt x="1841335" y="508097"/>
                  </a:lnTo>
                  <a:lnTo>
                    <a:pt x="1861660" y="533573"/>
                  </a:lnTo>
                  <a:lnTo>
                    <a:pt x="1869056" y="532935"/>
                  </a:lnTo>
                  <a:lnTo>
                    <a:pt x="1878287" y="523067"/>
                  </a:lnTo>
                  <a:lnTo>
                    <a:pt x="1898613" y="497983"/>
                  </a:lnTo>
                  <a:lnTo>
                    <a:pt x="1905980" y="498991"/>
                  </a:lnTo>
                  <a:lnTo>
                    <a:pt x="1915211" y="509189"/>
                  </a:lnTo>
                  <a:lnTo>
                    <a:pt x="1933701" y="533081"/>
                  </a:lnTo>
                  <a:lnTo>
                    <a:pt x="1941068" y="533524"/>
                  </a:lnTo>
                  <a:lnTo>
                    <a:pt x="1948465" y="527080"/>
                  </a:lnTo>
                  <a:lnTo>
                    <a:pt x="1974323" y="497430"/>
                  </a:lnTo>
                  <a:lnTo>
                    <a:pt x="1981719" y="500951"/>
                  </a:lnTo>
                  <a:lnTo>
                    <a:pt x="1992784" y="516055"/>
                  </a:lnTo>
                  <a:lnTo>
                    <a:pt x="2007577" y="533564"/>
                  </a:lnTo>
                  <a:lnTo>
                    <a:pt x="2014944" y="533264"/>
                  </a:lnTo>
                  <a:lnTo>
                    <a:pt x="2024204" y="523617"/>
                  </a:lnTo>
                  <a:lnTo>
                    <a:pt x="2044500" y="497902"/>
                  </a:lnTo>
                  <a:lnTo>
                    <a:pt x="2051896" y="498577"/>
                  </a:lnTo>
                  <a:lnTo>
                    <a:pt x="2061127" y="508606"/>
                  </a:lnTo>
                  <a:lnTo>
                    <a:pt x="2081453" y="534051"/>
                  </a:lnTo>
                  <a:lnTo>
                    <a:pt x="2088819" y="532996"/>
                  </a:lnTo>
                  <a:lnTo>
                    <a:pt x="2098080" y="522580"/>
                  </a:lnTo>
                  <a:lnTo>
                    <a:pt x="2116541" y="498219"/>
                  </a:lnTo>
                  <a:lnTo>
                    <a:pt x="2123938" y="497797"/>
                  </a:lnTo>
                  <a:lnTo>
                    <a:pt x="2131305" y="504419"/>
                  </a:lnTo>
                  <a:lnTo>
                    <a:pt x="2157162" y="534793"/>
                  </a:lnTo>
                  <a:lnTo>
                    <a:pt x="2164559" y="531144"/>
                  </a:lnTo>
                  <a:lnTo>
                    <a:pt x="2175624" y="515571"/>
                  </a:lnTo>
                  <a:lnTo>
                    <a:pt x="2190417" y="497547"/>
                  </a:lnTo>
                  <a:lnTo>
                    <a:pt x="2197813" y="497884"/>
                  </a:lnTo>
                  <a:lnTo>
                    <a:pt x="2207044" y="507887"/>
                  </a:lnTo>
                  <a:lnTo>
                    <a:pt x="2227340" y="534508"/>
                  </a:lnTo>
                  <a:lnTo>
                    <a:pt x="2234736" y="533780"/>
                  </a:lnTo>
                  <a:lnTo>
                    <a:pt x="2243967" y="523326"/>
                  </a:lnTo>
                  <a:lnTo>
                    <a:pt x="2264292" y="496848"/>
                  </a:lnTo>
                  <a:lnTo>
                    <a:pt x="2271689" y="497978"/>
                  </a:lnTo>
                  <a:lnTo>
                    <a:pt x="2280919" y="508891"/>
                  </a:lnTo>
                  <a:lnTo>
                    <a:pt x="2299381" y="534380"/>
                  </a:lnTo>
                  <a:lnTo>
                    <a:pt x="2306777" y="534793"/>
                  </a:lnTo>
                  <a:lnTo>
                    <a:pt x="2314145" y="527813"/>
                  </a:lnTo>
                  <a:lnTo>
                    <a:pt x="2340003" y="495869"/>
                  </a:lnTo>
                  <a:lnTo>
                    <a:pt x="2347399" y="499751"/>
                  </a:lnTo>
                  <a:lnTo>
                    <a:pt x="2358464" y="516238"/>
                  </a:lnTo>
                  <a:lnTo>
                    <a:pt x="2373257" y="535300"/>
                  </a:lnTo>
                  <a:lnTo>
                    <a:pt x="2380653" y="534910"/>
                  </a:lnTo>
                  <a:lnTo>
                    <a:pt x="2389884" y="524249"/>
                  </a:lnTo>
                  <a:lnTo>
                    <a:pt x="2410180" y="495931"/>
                  </a:lnTo>
                  <a:lnTo>
                    <a:pt x="2417576" y="496740"/>
                  </a:lnTo>
                  <a:lnTo>
                    <a:pt x="2426807" y="507945"/>
                  </a:lnTo>
                  <a:lnTo>
                    <a:pt x="2447133" y="536269"/>
                  </a:lnTo>
                  <a:lnTo>
                    <a:pt x="2454529" y="535029"/>
                  </a:lnTo>
                  <a:lnTo>
                    <a:pt x="2463760" y="523262"/>
                  </a:lnTo>
                  <a:lnTo>
                    <a:pt x="2482221" y="495826"/>
                  </a:lnTo>
                  <a:lnTo>
                    <a:pt x="2489618" y="495412"/>
                  </a:lnTo>
                  <a:lnTo>
                    <a:pt x="2496985" y="502989"/>
                  </a:lnTo>
                  <a:lnTo>
                    <a:pt x="2522843" y="537577"/>
                  </a:lnTo>
                  <a:lnTo>
                    <a:pt x="2530239" y="533325"/>
                  </a:lnTo>
                  <a:lnTo>
                    <a:pt x="2541333" y="515338"/>
                  </a:lnTo>
                  <a:lnTo>
                    <a:pt x="2554262" y="495817"/>
                  </a:lnTo>
                  <a:lnTo>
                    <a:pt x="2561629" y="494084"/>
                  </a:lnTo>
                  <a:lnTo>
                    <a:pt x="2569026" y="500857"/>
                  </a:lnTo>
                  <a:lnTo>
                    <a:pt x="2596718" y="538477"/>
                  </a:lnTo>
                  <a:lnTo>
                    <a:pt x="2604114" y="533177"/>
                  </a:lnTo>
                  <a:lnTo>
                    <a:pt x="2617043" y="510225"/>
                  </a:lnTo>
                  <a:lnTo>
                    <a:pt x="2628138" y="494285"/>
                  </a:lnTo>
                  <a:lnTo>
                    <a:pt x="2635505" y="493400"/>
                  </a:lnTo>
                  <a:lnTo>
                    <a:pt x="2642901" y="501300"/>
                  </a:lnTo>
                  <a:lnTo>
                    <a:pt x="2668759" y="539647"/>
                  </a:lnTo>
                  <a:lnTo>
                    <a:pt x="2674292" y="537312"/>
                  </a:lnTo>
                  <a:lnTo>
                    <a:pt x="2683523" y="523463"/>
                  </a:lnTo>
                  <a:lnTo>
                    <a:pt x="2702014" y="492599"/>
                  </a:lnTo>
                  <a:lnTo>
                    <a:pt x="2707546" y="491723"/>
                  </a:lnTo>
                  <a:lnTo>
                    <a:pt x="2714913" y="498796"/>
                  </a:lnTo>
                  <a:lnTo>
                    <a:pt x="2742635" y="540998"/>
                  </a:lnTo>
                  <a:lnTo>
                    <a:pt x="2748168" y="537784"/>
                  </a:lnTo>
                  <a:lnTo>
                    <a:pt x="2757398" y="522313"/>
                  </a:lnTo>
                  <a:lnTo>
                    <a:pt x="2774026" y="492046"/>
                  </a:lnTo>
                  <a:lnTo>
                    <a:pt x="2781422" y="490581"/>
                  </a:lnTo>
                  <a:lnTo>
                    <a:pt x="2788789" y="499008"/>
                  </a:lnTo>
                  <a:lnTo>
                    <a:pt x="2814647" y="542597"/>
                  </a:lnTo>
                  <a:lnTo>
                    <a:pt x="2820209" y="540340"/>
                  </a:lnTo>
                  <a:lnTo>
                    <a:pt x="2827576" y="529036"/>
                  </a:lnTo>
                  <a:lnTo>
                    <a:pt x="2849765" y="488598"/>
                  </a:lnTo>
                  <a:lnTo>
                    <a:pt x="2855298" y="489291"/>
                  </a:lnTo>
                  <a:lnTo>
                    <a:pt x="2862665" y="499256"/>
                  </a:lnTo>
                  <a:lnTo>
                    <a:pt x="2888523" y="544624"/>
                  </a:lnTo>
                  <a:lnTo>
                    <a:pt x="2894084" y="541336"/>
                  </a:lnTo>
                  <a:lnTo>
                    <a:pt x="2903315" y="524025"/>
                  </a:lnTo>
                  <a:lnTo>
                    <a:pt x="2921777" y="487096"/>
                  </a:lnTo>
                  <a:lnTo>
                    <a:pt x="2927310" y="486513"/>
                  </a:lnTo>
                  <a:lnTo>
                    <a:pt x="2932871" y="492491"/>
                  </a:lnTo>
                  <a:lnTo>
                    <a:pt x="2943937" y="517904"/>
                  </a:lnTo>
                  <a:lnTo>
                    <a:pt x="2956866" y="544519"/>
                  </a:lnTo>
                  <a:lnTo>
                    <a:pt x="2962398" y="546974"/>
                  </a:lnTo>
                  <a:lnTo>
                    <a:pt x="2967960" y="542489"/>
                  </a:lnTo>
                  <a:lnTo>
                    <a:pt x="2977191" y="522706"/>
                  </a:lnTo>
                  <a:lnTo>
                    <a:pt x="2993818" y="485482"/>
                  </a:lnTo>
                  <a:lnTo>
                    <a:pt x="2999351" y="483403"/>
                  </a:lnTo>
                  <a:lnTo>
                    <a:pt x="3004883" y="488569"/>
                  </a:lnTo>
                  <a:lnTo>
                    <a:pt x="3014114" y="509762"/>
                  </a:lnTo>
                  <a:lnTo>
                    <a:pt x="3030741" y="548098"/>
                  </a:lnTo>
                  <a:lnTo>
                    <a:pt x="3036274" y="549763"/>
                  </a:lnTo>
                  <a:lnTo>
                    <a:pt x="3041836" y="543849"/>
                  </a:lnTo>
                  <a:lnTo>
                    <a:pt x="3051067" y="521110"/>
                  </a:lnTo>
                  <a:lnTo>
                    <a:pt x="3065830" y="483697"/>
                  </a:lnTo>
                  <a:lnTo>
                    <a:pt x="3071392" y="479842"/>
                  </a:lnTo>
                  <a:lnTo>
                    <a:pt x="3076925" y="484000"/>
                  </a:lnTo>
                  <a:lnTo>
                    <a:pt x="3084292" y="500389"/>
                  </a:lnTo>
                  <a:lnTo>
                    <a:pt x="3104617" y="552454"/>
                  </a:lnTo>
                  <a:lnTo>
                    <a:pt x="3110149" y="553153"/>
                  </a:lnTo>
                  <a:lnTo>
                    <a:pt x="3115711" y="545491"/>
                  </a:lnTo>
                  <a:lnTo>
                    <a:pt x="3126777" y="512913"/>
                  </a:lnTo>
                  <a:lnTo>
                    <a:pt x="3139706" y="478712"/>
                  </a:lnTo>
                  <a:lnTo>
                    <a:pt x="3145268" y="475585"/>
                  </a:lnTo>
                  <a:lnTo>
                    <a:pt x="3150800" y="481447"/>
                  </a:lnTo>
                  <a:lnTo>
                    <a:pt x="3160031" y="507258"/>
                  </a:lnTo>
                  <a:lnTo>
                    <a:pt x="3176658" y="555972"/>
                  </a:lnTo>
                  <a:lnTo>
                    <a:pt x="3182191" y="558662"/>
                  </a:lnTo>
                  <a:lnTo>
                    <a:pt x="3187723" y="551778"/>
                  </a:lnTo>
                  <a:lnTo>
                    <a:pt x="3196954" y="523568"/>
                  </a:lnTo>
                  <a:lnTo>
                    <a:pt x="3213581" y="472338"/>
                  </a:lnTo>
                  <a:lnTo>
                    <a:pt x="3219143" y="470148"/>
                  </a:lnTo>
                  <a:lnTo>
                    <a:pt x="3224676" y="478200"/>
                  </a:lnTo>
                  <a:lnTo>
                    <a:pt x="3233906" y="509168"/>
                  </a:lnTo>
                  <a:lnTo>
                    <a:pt x="3248670" y="560351"/>
                  </a:lnTo>
                  <a:lnTo>
                    <a:pt x="3254232" y="565619"/>
                  </a:lnTo>
                  <a:lnTo>
                    <a:pt x="3257901" y="562954"/>
                  </a:lnTo>
                  <a:lnTo>
                    <a:pt x="3265297" y="543925"/>
                  </a:lnTo>
                  <a:lnTo>
                    <a:pt x="3289320" y="462149"/>
                  </a:lnTo>
                  <a:lnTo>
                    <a:pt x="3292990" y="462880"/>
                  </a:lnTo>
                  <a:lnTo>
                    <a:pt x="3298551" y="473887"/>
                  </a:lnTo>
                  <a:lnTo>
                    <a:pt x="3309617" y="520816"/>
                  </a:lnTo>
                  <a:lnTo>
                    <a:pt x="3322546" y="570423"/>
                  </a:lnTo>
                  <a:lnTo>
                    <a:pt x="3328107" y="574937"/>
                  </a:lnTo>
                  <a:lnTo>
                    <a:pt x="3331777" y="570563"/>
                  </a:lnTo>
                  <a:lnTo>
                    <a:pt x="3339173" y="545856"/>
                  </a:lnTo>
                  <a:lnTo>
                    <a:pt x="3361333" y="451704"/>
                  </a:lnTo>
                  <a:lnTo>
                    <a:pt x="3365031" y="450635"/>
                  </a:lnTo>
                  <a:lnTo>
                    <a:pt x="3368729" y="456145"/>
                  </a:lnTo>
                  <a:lnTo>
                    <a:pt x="3376125" y="484632"/>
                  </a:lnTo>
                  <a:lnTo>
                    <a:pt x="3398285" y="588230"/>
                  </a:lnTo>
                  <a:lnTo>
                    <a:pt x="3401983" y="588681"/>
                  </a:lnTo>
                  <a:lnTo>
                    <a:pt x="3407516" y="575653"/>
                  </a:lnTo>
                  <a:lnTo>
                    <a:pt x="3416747" y="525265"/>
                  </a:lnTo>
                  <a:lnTo>
                    <a:pt x="3431510" y="440848"/>
                  </a:lnTo>
                  <a:lnTo>
                    <a:pt x="3437072" y="432101"/>
                  </a:lnTo>
                  <a:lnTo>
                    <a:pt x="3440741" y="436676"/>
                  </a:lnTo>
                  <a:lnTo>
                    <a:pt x="3446303" y="458597"/>
                  </a:lnTo>
                  <a:lnTo>
                    <a:pt x="3459232" y="551103"/>
                  </a:lnTo>
                  <a:lnTo>
                    <a:pt x="3470297" y="609644"/>
                  </a:lnTo>
                  <a:lnTo>
                    <a:pt x="3473995" y="613127"/>
                  </a:lnTo>
                  <a:lnTo>
                    <a:pt x="3477693" y="606793"/>
                  </a:lnTo>
                  <a:lnTo>
                    <a:pt x="3483226" y="579829"/>
                  </a:lnTo>
                  <a:lnTo>
                    <a:pt x="3498019" y="454441"/>
                  </a:lnTo>
                  <a:lnTo>
                    <a:pt x="3507249" y="402827"/>
                  </a:lnTo>
                  <a:lnTo>
                    <a:pt x="3510948" y="399837"/>
                  </a:lnTo>
                  <a:lnTo>
                    <a:pt x="3514616" y="408642"/>
                  </a:lnTo>
                  <a:lnTo>
                    <a:pt x="3522013" y="458838"/>
                  </a:lnTo>
                  <a:lnTo>
                    <a:pt x="3546036" y="660318"/>
                  </a:lnTo>
                  <a:lnTo>
                    <a:pt x="3547871" y="659619"/>
                  </a:lnTo>
                  <a:lnTo>
                    <a:pt x="3551569" y="647077"/>
                  </a:lnTo>
                  <a:lnTo>
                    <a:pt x="3558965" y="581116"/>
                  </a:lnTo>
                  <a:lnTo>
                    <a:pt x="3581125" y="327813"/>
                  </a:lnTo>
                  <a:lnTo>
                    <a:pt x="3582959" y="324869"/>
                  </a:lnTo>
                  <a:lnTo>
                    <a:pt x="3584823" y="326806"/>
                  </a:lnTo>
                  <a:lnTo>
                    <a:pt x="3588492" y="345672"/>
                  </a:lnTo>
                  <a:lnTo>
                    <a:pt x="3595888" y="438947"/>
                  </a:lnTo>
                  <a:lnTo>
                    <a:pt x="3618048" y="793107"/>
                  </a:lnTo>
                  <a:lnTo>
                    <a:pt x="3619912" y="796043"/>
                  </a:lnTo>
                  <a:lnTo>
                    <a:pt x="3623610" y="779506"/>
                  </a:lnTo>
                  <a:lnTo>
                    <a:pt x="3629142" y="697229"/>
                  </a:lnTo>
                  <a:lnTo>
                    <a:pt x="3638373" y="434827"/>
                  </a:lnTo>
                  <a:lnTo>
                    <a:pt x="3653137" y="20057"/>
                  </a:lnTo>
                  <a:lnTo>
                    <a:pt x="3656835" y="655"/>
                  </a:lnTo>
                  <a:lnTo>
                    <a:pt x="3660533" y="41620"/>
                  </a:lnTo>
                  <a:lnTo>
                    <a:pt x="3666066" y="237421"/>
                  </a:lnTo>
                  <a:lnTo>
                    <a:pt x="3673462" y="774727"/>
                  </a:lnTo>
                  <a:lnTo>
                    <a:pt x="3684556" y="2124001"/>
                  </a:lnTo>
                  <a:lnTo>
                    <a:pt x="3715947" y="6328943"/>
                  </a:lnTo>
                  <a:lnTo>
                    <a:pt x="3725178" y="6753385"/>
                  </a:lnTo>
                  <a:lnTo>
                    <a:pt x="3728876" y="6794357"/>
                  </a:lnTo>
                  <a:lnTo>
                    <a:pt x="3730711" y="6791474"/>
                  </a:lnTo>
                  <a:lnTo>
                    <a:pt x="3734409" y="6746456"/>
                  </a:lnTo>
                  <a:lnTo>
                    <a:pt x="3743640" y="6486129"/>
                  </a:lnTo>
                  <a:lnTo>
                    <a:pt x="3758432" y="6062880"/>
                  </a:lnTo>
                  <a:lnTo>
                    <a:pt x="3765800" y="5998963"/>
                  </a:lnTo>
                  <a:lnTo>
                    <a:pt x="3767663" y="6001905"/>
                  </a:lnTo>
                  <a:lnTo>
                    <a:pt x="3771361" y="6028053"/>
                  </a:lnTo>
                  <a:lnTo>
                    <a:pt x="3778728" y="6141531"/>
                  </a:lnTo>
                  <a:lnTo>
                    <a:pt x="3797219" y="6449322"/>
                  </a:lnTo>
                  <a:lnTo>
                    <a:pt x="3802752" y="6470142"/>
                  </a:lnTo>
                  <a:lnTo>
                    <a:pt x="3806450" y="6459601"/>
                  </a:lnTo>
                  <a:lnTo>
                    <a:pt x="3811983" y="6412748"/>
                  </a:lnTo>
                  <a:lnTo>
                    <a:pt x="3837841" y="6135387"/>
                  </a:lnTo>
                  <a:lnTo>
                    <a:pt x="3839675" y="6134689"/>
                  </a:lnTo>
                  <a:lnTo>
                    <a:pt x="3843373" y="6144065"/>
                  </a:lnTo>
                  <a:lnTo>
                    <a:pt x="3850770" y="6198693"/>
                  </a:lnTo>
                  <a:lnTo>
                    <a:pt x="3872929" y="6392249"/>
                  </a:lnTo>
                  <a:lnTo>
                    <a:pt x="3876628" y="6395132"/>
                  </a:lnTo>
                  <a:lnTo>
                    <a:pt x="3880326" y="6386454"/>
                  </a:lnTo>
                  <a:lnTo>
                    <a:pt x="3887693" y="6340561"/>
                  </a:lnTo>
                  <a:lnTo>
                    <a:pt x="3908018" y="6188209"/>
                  </a:lnTo>
                  <a:lnTo>
                    <a:pt x="3913550" y="6182414"/>
                  </a:lnTo>
                  <a:lnTo>
                    <a:pt x="3917249" y="6190626"/>
                  </a:lnTo>
                  <a:lnTo>
                    <a:pt x="3924645" y="6230578"/>
                  </a:lnTo>
                  <a:lnTo>
                    <a:pt x="3944970" y="6358325"/>
                  </a:lnTo>
                  <a:lnTo>
                    <a:pt x="3950503" y="6362022"/>
                  </a:lnTo>
                  <a:lnTo>
                    <a:pt x="3956035" y="6347434"/>
                  </a:lnTo>
                  <a:lnTo>
                    <a:pt x="3965266" y="6294583"/>
                  </a:lnTo>
                  <a:lnTo>
                    <a:pt x="3980059" y="6213252"/>
                  </a:lnTo>
                  <a:lnTo>
                    <a:pt x="3985592" y="6205622"/>
                  </a:lnTo>
                  <a:lnTo>
                    <a:pt x="3989290" y="6209729"/>
                  </a:lnTo>
                  <a:lnTo>
                    <a:pt x="3996657" y="6237013"/>
                  </a:lnTo>
                  <a:lnTo>
                    <a:pt x="4018846" y="6342426"/>
                  </a:lnTo>
                  <a:lnTo>
                    <a:pt x="4022515" y="6344668"/>
                  </a:lnTo>
                  <a:lnTo>
                    <a:pt x="4026213" y="6340358"/>
                  </a:lnTo>
                  <a:lnTo>
                    <a:pt x="4033609" y="6314966"/>
                  </a:lnTo>
                  <a:lnTo>
                    <a:pt x="4055769" y="6221522"/>
                  </a:lnTo>
                  <a:lnTo>
                    <a:pt x="4059467" y="6220124"/>
                  </a:lnTo>
                  <a:lnTo>
                    <a:pt x="4065000" y="6228889"/>
                  </a:lnTo>
                  <a:lnTo>
                    <a:pt x="4074231" y="6265259"/>
                  </a:lnTo>
                  <a:lnTo>
                    <a:pt x="4090858" y="6329730"/>
                  </a:lnTo>
                  <a:lnTo>
                    <a:pt x="4096391" y="6332845"/>
                  </a:lnTo>
                  <a:lnTo>
                    <a:pt x="4101952" y="6324109"/>
                  </a:lnTo>
                  <a:lnTo>
                    <a:pt x="4111183" y="6290098"/>
                  </a:lnTo>
                  <a:lnTo>
                    <a:pt x="4125947" y="6235208"/>
                  </a:lnTo>
                  <a:lnTo>
                    <a:pt x="4131479" y="6229384"/>
                  </a:lnTo>
                  <a:lnTo>
                    <a:pt x="4135178" y="6231714"/>
                  </a:lnTo>
                  <a:lnTo>
                    <a:pt x="4142574" y="6249593"/>
                  </a:lnTo>
                  <a:lnTo>
                    <a:pt x="4166568" y="6324866"/>
                  </a:lnTo>
                  <a:lnTo>
                    <a:pt x="4170266" y="6324546"/>
                  </a:lnTo>
                  <a:lnTo>
                    <a:pt x="4175828" y="6315781"/>
                  </a:lnTo>
                  <a:lnTo>
                    <a:pt x="4186893" y="6278450"/>
                  </a:lnTo>
                  <a:lnTo>
                    <a:pt x="4199823" y="6239925"/>
                  </a:lnTo>
                  <a:lnTo>
                    <a:pt x="4205355" y="6236169"/>
                  </a:lnTo>
                  <a:lnTo>
                    <a:pt x="4210917" y="6241993"/>
                  </a:lnTo>
                  <a:lnTo>
                    <a:pt x="4220148" y="6268084"/>
                  </a:lnTo>
                  <a:lnTo>
                    <a:pt x="4236775" y="6316480"/>
                  </a:lnTo>
                  <a:lnTo>
                    <a:pt x="4242308" y="6319392"/>
                  </a:lnTo>
                  <a:lnTo>
                    <a:pt x="4247840" y="6313335"/>
                  </a:lnTo>
                  <a:lnTo>
                    <a:pt x="4257071" y="6288263"/>
                  </a:lnTo>
                  <a:lnTo>
                    <a:pt x="4273698" y="6243507"/>
                  </a:lnTo>
                  <a:lnTo>
                    <a:pt x="4279231" y="6241382"/>
                  </a:lnTo>
                  <a:lnTo>
                    <a:pt x="4284793" y="6247584"/>
                  </a:lnTo>
                  <a:lnTo>
                    <a:pt x="4294023" y="6271782"/>
                  </a:lnTo>
                  <a:lnTo>
                    <a:pt x="4308787" y="6311006"/>
                  </a:lnTo>
                  <a:lnTo>
                    <a:pt x="4314319" y="6315170"/>
                  </a:lnTo>
                  <a:lnTo>
                    <a:pt x="4319881" y="6311297"/>
                  </a:lnTo>
                  <a:lnTo>
                    <a:pt x="4327248" y="6295630"/>
                  </a:lnTo>
                  <a:lnTo>
                    <a:pt x="4347574" y="6246390"/>
                  </a:lnTo>
                  <a:lnTo>
                    <a:pt x="4353106" y="6245517"/>
                  </a:lnTo>
                  <a:lnTo>
                    <a:pt x="4358668" y="6252068"/>
                  </a:lnTo>
                  <a:lnTo>
                    <a:pt x="4369733" y="6279994"/>
                  </a:lnTo>
                  <a:lnTo>
                    <a:pt x="4382662" y="6308938"/>
                  </a:lnTo>
                  <a:lnTo>
                    <a:pt x="4388195" y="6311733"/>
                  </a:lnTo>
                  <a:lnTo>
                    <a:pt x="4393757" y="6307279"/>
                  </a:lnTo>
                  <a:lnTo>
                    <a:pt x="4402988" y="6287360"/>
                  </a:lnTo>
                  <a:lnTo>
                    <a:pt x="4419615" y="6250292"/>
                  </a:lnTo>
                  <a:lnTo>
                    <a:pt x="4425147" y="6248079"/>
                  </a:lnTo>
                  <a:lnTo>
                    <a:pt x="4430680" y="6252767"/>
                  </a:lnTo>
                  <a:lnTo>
                    <a:pt x="4439911" y="6272306"/>
                  </a:lnTo>
                  <a:lnTo>
                    <a:pt x="4456538" y="6307191"/>
                  </a:lnTo>
                  <a:lnTo>
                    <a:pt x="4462071" y="6308851"/>
                  </a:lnTo>
                  <a:lnTo>
                    <a:pt x="4467632" y="6303929"/>
                  </a:lnTo>
                  <a:lnTo>
                    <a:pt x="4476863" y="6284798"/>
                  </a:lnTo>
                  <a:lnTo>
                    <a:pt x="4491627" y="6253670"/>
                  </a:lnTo>
                  <a:lnTo>
                    <a:pt x="4499023" y="6250729"/>
                  </a:lnTo>
                  <a:lnTo>
                    <a:pt x="4504556" y="6255883"/>
                  </a:lnTo>
                  <a:lnTo>
                    <a:pt x="4515650" y="6279120"/>
                  </a:lnTo>
                  <a:lnTo>
                    <a:pt x="4528579" y="6304134"/>
                  </a:lnTo>
                  <a:lnTo>
                    <a:pt x="4535946" y="6306405"/>
                  </a:lnTo>
                  <a:lnTo>
                    <a:pt x="4543343" y="6298106"/>
                  </a:lnTo>
                  <a:lnTo>
                    <a:pt x="4571064" y="6252418"/>
                  </a:lnTo>
                  <a:lnTo>
                    <a:pt x="4576597" y="6256086"/>
                  </a:lnTo>
                  <a:lnTo>
                    <a:pt x="4585828" y="6272539"/>
                  </a:lnTo>
                  <a:lnTo>
                    <a:pt x="4602455" y="6303202"/>
                  </a:lnTo>
                  <a:lnTo>
                    <a:pt x="4609822" y="6304279"/>
                  </a:lnTo>
                  <a:lnTo>
                    <a:pt x="4617218" y="6295630"/>
                  </a:lnTo>
                  <a:lnTo>
                    <a:pt x="4643076" y="6254019"/>
                  </a:lnTo>
                  <a:lnTo>
                    <a:pt x="4648609" y="6256407"/>
                  </a:lnTo>
                  <a:lnTo>
                    <a:pt x="4657869" y="6270734"/>
                  </a:lnTo>
                  <a:lnTo>
                    <a:pt x="4676331" y="6302357"/>
                  </a:lnTo>
                  <a:lnTo>
                    <a:pt x="4681863" y="6303318"/>
                  </a:lnTo>
                  <a:lnTo>
                    <a:pt x="4689259" y="6296387"/>
                  </a:lnTo>
                  <a:lnTo>
                    <a:pt x="4716952" y="6255358"/>
                  </a:lnTo>
                  <a:lnTo>
                    <a:pt x="4722484" y="6258329"/>
                  </a:lnTo>
                  <a:lnTo>
                    <a:pt x="4731745" y="6272627"/>
                  </a:lnTo>
                  <a:lnTo>
                    <a:pt x="4748342" y="6300406"/>
                  </a:lnTo>
                  <a:lnTo>
                    <a:pt x="4755739" y="6301804"/>
                  </a:lnTo>
                  <a:lnTo>
                    <a:pt x="4763135" y="6294437"/>
                  </a:lnTo>
                  <a:lnTo>
                    <a:pt x="4788993" y="6256523"/>
                  </a:lnTo>
                  <a:lnTo>
                    <a:pt x="4794525" y="6258358"/>
                  </a:lnTo>
                  <a:lnTo>
                    <a:pt x="4803756" y="6270937"/>
                  </a:lnTo>
                  <a:lnTo>
                    <a:pt x="4822218" y="6299970"/>
                  </a:lnTo>
                  <a:lnTo>
                    <a:pt x="4829614" y="6300435"/>
                  </a:lnTo>
                  <a:lnTo>
                    <a:pt x="4837011" y="6292631"/>
                  </a:lnTo>
                  <a:lnTo>
                    <a:pt x="4862868" y="6257426"/>
                  </a:lnTo>
                  <a:lnTo>
                    <a:pt x="4870236" y="6261648"/>
                  </a:lnTo>
                  <a:lnTo>
                    <a:pt x="4881330" y="6279353"/>
                  </a:lnTo>
                  <a:lnTo>
                    <a:pt x="4894259" y="6298397"/>
                  </a:lnTo>
                  <a:lnTo>
                    <a:pt x="4901655" y="6300086"/>
                  </a:lnTo>
                  <a:lnTo>
                    <a:pt x="4909023" y="6293650"/>
                  </a:lnTo>
                  <a:lnTo>
                    <a:pt x="4936744" y="6258271"/>
                  </a:lnTo>
                  <a:lnTo>
                    <a:pt x="4944111" y="6263105"/>
                  </a:lnTo>
                  <a:lnTo>
                    <a:pt x="4957040" y="6283953"/>
                  </a:lnTo>
                  <a:lnTo>
                    <a:pt x="4968135" y="6298280"/>
                  </a:lnTo>
                  <a:lnTo>
                    <a:pt x="4975531" y="6299067"/>
                  </a:lnTo>
                  <a:lnTo>
                    <a:pt x="4982898" y="6292136"/>
                  </a:lnTo>
                  <a:lnTo>
                    <a:pt x="5008756" y="6258882"/>
                  </a:lnTo>
                  <a:lnTo>
                    <a:pt x="5016153" y="6262464"/>
                  </a:lnTo>
                  <a:lnTo>
                    <a:pt x="5027247" y="6278771"/>
                  </a:lnTo>
                  <a:lnTo>
                    <a:pt x="5042010" y="6298164"/>
                  </a:lnTo>
                  <a:lnTo>
                    <a:pt x="5049407" y="6298134"/>
                  </a:lnTo>
                  <a:lnTo>
                    <a:pt x="5056774" y="6290738"/>
                  </a:lnTo>
                  <a:lnTo>
                    <a:pt x="5080797" y="6259581"/>
                  </a:lnTo>
                  <a:lnTo>
                    <a:pt x="5088194" y="6261940"/>
                  </a:lnTo>
                  <a:lnTo>
                    <a:pt x="5097424" y="6273907"/>
                  </a:lnTo>
                  <a:lnTo>
                    <a:pt x="5114022" y="6297028"/>
                  </a:lnTo>
                  <a:lnTo>
                    <a:pt x="5121419" y="6298164"/>
                  </a:lnTo>
                  <a:lnTo>
                    <a:pt x="5128815" y="6291903"/>
                  </a:lnTo>
                  <a:lnTo>
                    <a:pt x="5156508" y="6259960"/>
                  </a:lnTo>
                  <a:lnTo>
                    <a:pt x="5163904" y="6264823"/>
                  </a:lnTo>
                  <a:lnTo>
                    <a:pt x="5180531" y="6289778"/>
                  </a:lnTo>
                  <a:lnTo>
                    <a:pt x="5189762" y="6297931"/>
                  </a:lnTo>
                  <a:lnTo>
                    <a:pt x="5197158" y="6296387"/>
                  </a:lnTo>
                  <a:lnTo>
                    <a:pt x="5206389" y="6285351"/>
                  </a:lnTo>
                  <a:lnTo>
                    <a:pt x="5224850" y="6261153"/>
                  </a:lnTo>
                  <a:lnTo>
                    <a:pt x="5232247" y="6261183"/>
                  </a:lnTo>
                  <a:lnTo>
                    <a:pt x="5241478" y="6270792"/>
                  </a:lnTo>
                  <a:lnTo>
                    <a:pt x="5261774" y="6297203"/>
                  </a:lnTo>
                  <a:lnTo>
                    <a:pt x="5269170" y="6296795"/>
                  </a:lnTo>
                  <a:lnTo>
                    <a:pt x="5278401" y="6286895"/>
                  </a:lnTo>
                  <a:lnTo>
                    <a:pt x="5298726" y="6261066"/>
                  </a:lnTo>
                  <a:lnTo>
                    <a:pt x="5306122" y="6261852"/>
                  </a:lnTo>
                  <a:lnTo>
                    <a:pt x="5315353" y="6272015"/>
                  </a:lnTo>
                  <a:lnTo>
                    <a:pt x="5335649" y="6297290"/>
                  </a:lnTo>
                  <a:lnTo>
                    <a:pt x="5343046" y="6296125"/>
                  </a:lnTo>
                  <a:lnTo>
                    <a:pt x="5352276" y="6285700"/>
                  </a:lnTo>
                  <a:lnTo>
                    <a:pt x="5370767" y="6261735"/>
                  </a:lnTo>
                  <a:lnTo>
                    <a:pt x="5378134" y="6261445"/>
                  </a:lnTo>
                  <a:lnTo>
                    <a:pt x="5385531" y="6268055"/>
                  </a:lnTo>
                  <a:lnTo>
                    <a:pt x="5411389" y="6297582"/>
                  </a:lnTo>
                  <a:lnTo>
                    <a:pt x="5418785" y="6293912"/>
                  </a:lnTo>
                  <a:lnTo>
                    <a:pt x="5431714" y="6275859"/>
                  </a:lnTo>
                  <a:lnTo>
                    <a:pt x="5444643" y="6261474"/>
                  </a:lnTo>
                  <a:lnTo>
                    <a:pt x="5452010" y="6261940"/>
                  </a:lnTo>
                  <a:lnTo>
                    <a:pt x="5461241" y="6271637"/>
                  </a:lnTo>
                  <a:lnTo>
                    <a:pt x="5481566" y="6296941"/>
                  </a:lnTo>
                  <a:lnTo>
                    <a:pt x="5488962" y="6296155"/>
                  </a:lnTo>
                  <a:lnTo>
                    <a:pt x="5498193" y="6286108"/>
                  </a:lnTo>
                  <a:lnTo>
                    <a:pt x="5518518" y="6261240"/>
                  </a:lnTo>
                  <a:lnTo>
                    <a:pt x="5525886" y="6262405"/>
                  </a:lnTo>
                  <a:lnTo>
                    <a:pt x="5535117" y="6272743"/>
                  </a:lnTo>
                  <a:lnTo>
                    <a:pt x="5553607" y="6296446"/>
                  </a:lnTo>
                  <a:lnTo>
                    <a:pt x="5560975" y="6296708"/>
                  </a:lnTo>
                  <a:lnTo>
                    <a:pt x="5568371" y="6290156"/>
                  </a:lnTo>
                  <a:lnTo>
                    <a:pt x="5594229" y="6260775"/>
                  </a:lnTo>
                  <a:lnTo>
                    <a:pt x="5601625" y="6264444"/>
                  </a:lnTo>
                  <a:lnTo>
                    <a:pt x="5614554" y="6282527"/>
                  </a:lnTo>
                  <a:lnTo>
                    <a:pt x="5627483" y="6296882"/>
                  </a:lnTo>
                  <a:lnTo>
                    <a:pt x="5634850" y="6296417"/>
                  </a:lnTo>
                  <a:lnTo>
                    <a:pt x="5644081" y="6286633"/>
                  </a:lnTo>
                  <a:lnTo>
                    <a:pt x="5664406" y="6261212"/>
                  </a:lnTo>
                  <a:lnTo>
                    <a:pt x="5671803" y="6262056"/>
                  </a:lnTo>
                  <a:lnTo>
                    <a:pt x="5681033" y="6272189"/>
                  </a:lnTo>
                  <a:lnTo>
                    <a:pt x="5701359" y="6297320"/>
                  </a:lnTo>
                  <a:lnTo>
                    <a:pt x="5708726" y="6296097"/>
                  </a:lnTo>
                  <a:lnTo>
                    <a:pt x="5717956" y="6285584"/>
                  </a:lnTo>
                  <a:lnTo>
                    <a:pt x="5736447" y="6261532"/>
                  </a:lnTo>
                  <a:lnTo>
                    <a:pt x="5743814" y="6261299"/>
                  </a:lnTo>
                  <a:lnTo>
                    <a:pt x="5751211" y="6268025"/>
                  </a:lnTo>
                  <a:lnTo>
                    <a:pt x="5777069" y="6297960"/>
                  </a:lnTo>
                  <a:lnTo>
                    <a:pt x="5784465" y="6294175"/>
                  </a:lnTo>
                  <a:lnTo>
                    <a:pt x="5797394" y="6275626"/>
                  </a:lnTo>
                  <a:lnTo>
                    <a:pt x="5810323" y="6260920"/>
                  </a:lnTo>
                  <a:lnTo>
                    <a:pt x="5817690" y="6261445"/>
                  </a:lnTo>
                  <a:lnTo>
                    <a:pt x="5826950" y="6271519"/>
                  </a:lnTo>
                  <a:lnTo>
                    <a:pt x="5847246" y="6297698"/>
                  </a:lnTo>
                  <a:lnTo>
                    <a:pt x="5854643" y="6296795"/>
                  </a:lnTo>
                  <a:lnTo>
                    <a:pt x="5863873" y="6286283"/>
                  </a:lnTo>
                  <a:lnTo>
                    <a:pt x="5884198" y="6260280"/>
                  </a:lnTo>
                  <a:lnTo>
                    <a:pt x="5891565" y="6261591"/>
                  </a:lnTo>
                  <a:lnTo>
                    <a:pt x="5900826" y="6272539"/>
                  </a:lnTo>
                  <a:lnTo>
                    <a:pt x="5919288" y="6297552"/>
                  </a:lnTo>
                  <a:lnTo>
                    <a:pt x="5926655" y="6297785"/>
                  </a:lnTo>
                  <a:lnTo>
                    <a:pt x="5934051" y="6290738"/>
                  </a:lnTo>
                  <a:lnTo>
                    <a:pt x="5959909" y="6259436"/>
                  </a:lnTo>
                  <a:lnTo>
                    <a:pt x="5967305" y="6263425"/>
                  </a:lnTo>
                  <a:lnTo>
                    <a:pt x="5978370" y="6279819"/>
                  </a:lnTo>
                  <a:lnTo>
                    <a:pt x="5991299" y="6297320"/>
                  </a:lnTo>
                  <a:lnTo>
                    <a:pt x="5998696" y="6298717"/>
                  </a:lnTo>
                  <a:lnTo>
                    <a:pt x="6006092" y="6292485"/>
                  </a:lnTo>
                  <a:lnTo>
                    <a:pt x="6033784" y="6258941"/>
                  </a:lnTo>
                  <a:lnTo>
                    <a:pt x="6041180" y="6263833"/>
                  </a:lnTo>
                  <a:lnTo>
                    <a:pt x="6054109" y="6284361"/>
                  </a:lnTo>
                  <a:lnTo>
                    <a:pt x="6065175" y="6298368"/>
                  </a:lnTo>
                  <a:lnTo>
                    <a:pt x="6072571" y="6299008"/>
                  </a:lnTo>
                  <a:lnTo>
                    <a:pt x="6079967" y="6291874"/>
                  </a:lnTo>
                  <a:lnTo>
                    <a:pt x="6105825" y="6258212"/>
                  </a:lnTo>
                  <a:lnTo>
                    <a:pt x="6113193" y="6262114"/>
                  </a:lnTo>
                  <a:lnTo>
                    <a:pt x="6124287" y="6279266"/>
                  </a:lnTo>
                  <a:lnTo>
                    <a:pt x="6139051" y="6299504"/>
                  </a:lnTo>
                  <a:lnTo>
                    <a:pt x="6146447" y="6299299"/>
                  </a:lnTo>
                  <a:lnTo>
                    <a:pt x="6153843" y="6291205"/>
                  </a:lnTo>
                  <a:lnTo>
                    <a:pt x="6177838" y="6257572"/>
                  </a:lnTo>
                  <a:lnTo>
                    <a:pt x="6185234" y="6260367"/>
                  </a:lnTo>
                  <a:lnTo>
                    <a:pt x="6194464" y="6273791"/>
                  </a:lnTo>
                  <a:lnTo>
                    <a:pt x="6211092" y="6299620"/>
                  </a:lnTo>
                  <a:lnTo>
                    <a:pt x="6218488" y="6300697"/>
                  </a:lnTo>
                  <a:lnTo>
                    <a:pt x="6225855" y="6293359"/>
                  </a:lnTo>
                  <a:lnTo>
                    <a:pt x="6251713" y="6256494"/>
                  </a:lnTo>
                  <a:lnTo>
                    <a:pt x="6257275" y="6258562"/>
                  </a:lnTo>
                  <a:lnTo>
                    <a:pt x="6266505" y="6271519"/>
                  </a:lnTo>
                  <a:lnTo>
                    <a:pt x="6284967" y="6301105"/>
                  </a:lnTo>
                  <a:lnTo>
                    <a:pt x="6292363" y="6301309"/>
                  </a:lnTo>
                  <a:lnTo>
                    <a:pt x="6299730" y="6292835"/>
                  </a:lnTo>
                  <a:lnTo>
                    <a:pt x="6323754" y="6255591"/>
                  </a:lnTo>
                  <a:lnTo>
                    <a:pt x="6329287" y="6256669"/>
                  </a:lnTo>
                  <a:lnTo>
                    <a:pt x="6336683" y="6265754"/>
                  </a:lnTo>
                  <a:lnTo>
                    <a:pt x="6360677" y="6303464"/>
                  </a:lnTo>
                  <a:lnTo>
                    <a:pt x="6366239" y="6301979"/>
                  </a:lnTo>
                  <a:lnTo>
                    <a:pt x="6373606" y="6292252"/>
                  </a:lnTo>
                  <a:lnTo>
                    <a:pt x="6397629" y="6254077"/>
                  </a:lnTo>
                  <a:lnTo>
                    <a:pt x="6403162" y="6255999"/>
                  </a:lnTo>
                  <a:lnTo>
                    <a:pt x="6410558" y="6266395"/>
                  </a:lnTo>
                  <a:lnTo>
                    <a:pt x="6432719" y="6304570"/>
                  </a:lnTo>
                  <a:lnTo>
                    <a:pt x="6438251" y="6304134"/>
                  </a:lnTo>
                  <a:lnTo>
                    <a:pt x="6445647" y="6295048"/>
                  </a:lnTo>
                  <a:lnTo>
                    <a:pt x="6471505" y="6252359"/>
                  </a:lnTo>
                  <a:lnTo>
                    <a:pt x="6477038" y="6255213"/>
                  </a:lnTo>
                  <a:lnTo>
                    <a:pt x="6486269" y="6271083"/>
                  </a:lnTo>
                  <a:lnTo>
                    <a:pt x="6504730" y="6305676"/>
                  </a:lnTo>
                  <a:lnTo>
                    <a:pt x="6510292" y="6306434"/>
                  </a:lnTo>
                  <a:lnTo>
                    <a:pt x="6515825" y="6301105"/>
                  </a:lnTo>
                  <a:lnTo>
                    <a:pt x="6526919" y="6277781"/>
                  </a:lnTo>
                  <a:lnTo>
                    <a:pt x="6539848" y="6252913"/>
                  </a:lnTo>
                  <a:lnTo>
                    <a:pt x="6545381" y="6250437"/>
                  </a:lnTo>
                  <a:lnTo>
                    <a:pt x="6550913" y="6254339"/>
                  </a:lnTo>
                  <a:lnTo>
                    <a:pt x="6560145" y="6272306"/>
                  </a:lnTo>
                  <a:lnTo>
                    <a:pt x="6576771" y="6306812"/>
                  </a:lnTo>
                  <a:lnTo>
                    <a:pt x="6582304" y="6308967"/>
                  </a:lnTo>
                  <a:lnTo>
                    <a:pt x="6587866" y="6304454"/>
                  </a:lnTo>
                  <a:lnTo>
                    <a:pt x="6597097" y="6285293"/>
                  </a:lnTo>
                  <a:lnTo>
                    <a:pt x="6613724" y="6249942"/>
                  </a:lnTo>
                  <a:lnTo>
                    <a:pt x="6619257" y="6248167"/>
                  </a:lnTo>
                  <a:lnTo>
                    <a:pt x="6624790" y="6253320"/>
                  </a:lnTo>
                  <a:lnTo>
                    <a:pt x="6634020" y="6273762"/>
                  </a:lnTo>
                  <a:lnTo>
                    <a:pt x="6650648" y="6310045"/>
                  </a:lnTo>
                  <a:lnTo>
                    <a:pt x="6656180" y="6311414"/>
                  </a:lnTo>
                  <a:lnTo>
                    <a:pt x="6661741" y="6305560"/>
                  </a:lnTo>
                  <a:lnTo>
                    <a:pt x="6670973" y="6283691"/>
                  </a:lnTo>
                  <a:lnTo>
                    <a:pt x="6685736" y="6248370"/>
                  </a:lnTo>
                  <a:lnTo>
                    <a:pt x="6691269" y="6244934"/>
                  </a:lnTo>
                  <a:lnTo>
                    <a:pt x="6696831" y="6249127"/>
                  </a:lnTo>
                  <a:lnTo>
                    <a:pt x="6706061" y="6270093"/>
                  </a:lnTo>
                  <a:lnTo>
                    <a:pt x="6722689" y="6312025"/>
                  </a:lnTo>
                  <a:lnTo>
                    <a:pt x="6728221" y="6315111"/>
                  </a:lnTo>
                  <a:lnTo>
                    <a:pt x="6733753" y="6310190"/>
                  </a:lnTo>
                  <a:lnTo>
                    <a:pt x="6742984" y="6287506"/>
                  </a:lnTo>
                  <a:lnTo>
                    <a:pt x="6759611" y="6243944"/>
                  </a:lnTo>
                  <a:lnTo>
                    <a:pt x="6765144" y="6241236"/>
                  </a:lnTo>
                  <a:lnTo>
                    <a:pt x="6770706" y="6247031"/>
                  </a:lnTo>
                  <a:lnTo>
                    <a:pt x="6779937" y="6271578"/>
                  </a:lnTo>
                  <a:lnTo>
                    <a:pt x="6796564" y="6317004"/>
                  </a:lnTo>
                  <a:lnTo>
                    <a:pt x="6802097" y="6319246"/>
                  </a:lnTo>
                  <a:lnTo>
                    <a:pt x="6807629" y="6312520"/>
                  </a:lnTo>
                  <a:lnTo>
                    <a:pt x="6816860" y="6285846"/>
                  </a:lnTo>
                  <a:lnTo>
                    <a:pt x="6833487" y="6238353"/>
                  </a:lnTo>
                  <a:lnTo>
                    <a:pt x="6839020" y="6236606"/>
                  </a:lnTo>
                  <a:lnTo>
                    <a:pt x="6844581" y="6244409"/>
                  </a:lnTo>
                  <a:lnTo>
                    <a:pt x="6853812" y="6273500"/>
                  </a:lnTo>
                  <a:lnTo>
                    <a:pt x="6868576" y="6320703"/>
                  </a:lnTo>
                  <a:lnTo>
                    <a:pt x="6874108" y="6325274"/>
                  </a:lnTo>
                  <a:lnTo>
                    <a:pt x="6879670" y="6319567"/>
                  </a:lnTo>
                  <a:lnTo>
                    <a:pt x="6887037" y="6298106"/>
                  </a:lnTo>
                  <a:lnTo>
                    <a:pt x="6907363" y="6231044"/>
                  </a:lnTo>
                  <a:lnTo>
                    <a:pt x="6912895" y="6230549"/>
                  </a:lnTo>
                  <a:lnTo>
                    <a:pt x="6918457" y="6241003"/>
                  </a:lnTo>
                  <a:lnTo>
                    <a:pt x="6929523" y="6284332"/>
                  </a:lnTo>
                  <a:lnTo>
                    <a:pt x="6942452" y="6329263"/>
                  </a:lnTo>
                  <a:lnTo>
                    <a:pt x="6947985" y="6333019"/>
                  </a:lnTo>
                  <a:lnTo>
                    <a:pt x="6953546" y="6324692"/>
                  </a:lnTo>
                  <a:lnTo>
                    <a:pt x="6962777" y="6289370"/>
                  </a:lnTo>
                  <a:lnTo>
                    <a:pt x="6979404" y="6223561"/>
                  </a:lnTo>
                  <a:lnTo>
                    <a:pt x="6984936" y="6220357"/>
                  </a:lnTo>
                  <a:lnTo>
                    <a:pt x="6990469" y="6230316"/>
                  </a:lnTo>
                  <a:lnTo>
                    <a:pt x="6999700" y="6270064"/>
                  </a:lnTo>
                  <a:lnTo>
                    <a:pt x="7016327" y="6341406"/>
                  </a:lnTo>
                  <a:lnTo>
                    <a:pt x="7021860" y="6343968"/>
                  </a:lnTo>
                  <a:lnTo>
                    <a:pt x="7027422" y="6331942"/>
                  </a:lnTo>
                  <a:lnTo>
                    <a:pt x="7036652" y="6286808"/>
                  </a:lnTo>
                  <a:lnTo>
                    <a:pt x="7051416" y="6212815"/>
                  </a:lnTo>
                  <a:lnTo>
                    <a:pt x="7056977" y="6205652"/>
                  </a:lnTo>
                  <a:lnTo>
                    <a:pt x="7060647" y="6209991"/>
                  </a:lnTo>
                  <a:lnTo>
                    <a:pt x="7066209" y="6229617"/>
                  </a:lnTo>
                  <a:lnTo>
                    <a:pt x="7080972" y="6321838"/>
                  </a:lnTo>
                  <a:lnTo>
                    <a:pt x="7090203" y="6360159"/>
                  </a:lnTo>
                  <a:lnTo>
                    <a:pt x="7093901" y="6362751"/>
                  </a:lnTo>
                  <a:lnTo>
                    <a:pt x="7097599" y="6356927"/>
                  </a:lnTo>
                  <a:lnTo>
                    <a:pt x="7104996" y="6322188"/>
                  </a:lnTo>
                  <a:lnTo>
                    <a:pt x="7128990" y="6182007"/>
                  </a:lnTo>
                  <a:lnTo>
                    <a:pt x="7132688" y="6184861"/>
                  </a:lnTo>
                  <a:lnTo>
                    <a:pt x="7138220" y="6207166"/>
                  </a:lnTo>
                  <a:lnTo>
                    <a:pt x="7149315" y="6296679"/>
                  </a:lnTo>
                  <a:lnTo>
                    <a:pt x="7162244" y="6388434"/>
                  </a:lnTo>
                  <a:lnTo>
                    <a:pt x="7165942" y="6395451"/>
                  </a:lnTo>
                  <a:lnTo>
                    <a:pt x="7167777" y="6394607"/>
                  </a:lnTo>
                  <a:lnTo>
                    <a:pt x="7171475" y="6384066"/>
                  </a:lnTo>
                  <a:lnTo>
                    <a:pt x="7178871" y="6331039"/>
                  </a:lnTo>
                  <a:lnTo>
                    <a:pt x="7201031" y="6136377"/>
                  </a:lnTo>
                  <a:lnTo>
                    <a:pt x="7204729" y="6136319"/>
                  </a:lnTo>
                  <a:lnTo>
                    <a:pt x="7208398" y="6151053"/>
                  </a:lnTo>
                  <a:lnTo>
                    <a:pt x="7215794" y="6220561"/>
                  </a:lnTo>
                  <a:lnTo>
                    <a:pt x="7237954" y="6468570"/>
                  </a:lnTo>
                  <a:lnTo>
                    <a:pt x="7239818" y="6470084"/>
                  </a:lnTo>
                  <a:lnTo>
                    <a:pt x="7243486" y="6458233"/>
                  </a:lnTo>
                  <a:lnTo>
                    <a:pt x="7249048" y="6403926"/>
                  </a:lnTo>
                  <a:lnTo>
                    <a:pt x="7260114" y="6203585"/>
                  </a:lnTo>
                  <a:lnTo>
                    <a:pt x="7273043" y="6008165"/>
                  </a:lnTo>
                  <a:lnTo>
                    <a:pt x="7276741" y="5999488"/>
                  </a:lnTo>
                  <a:lnTo>
                    <a:pt x="7280439" y="6020599"/>
                  </a:lnTo>
                  <a:lnTo>
                    <a:pt x="7285972" y="6109500"/>
                  </a:lnTo>
                  <a:lnTo>
                    <a:pt x="7297066" y="6441810"/>
                  </a:lnTo>
                  <a:lnTo>
                    <a:pt x="7309995" y="6781195"/>
                  </a:lnTo>
                  <a:lnTo>
                    <a:pt x="7311830" y="6793803"/>
                  </a:lnTo>
                  <a:lnTo>
                    <a:pt x="7313693" y="6792347"/>
                  </a:lnTo>
                  <a:lnTo>
                    <a:pt x="7317363" y="6741505"/>
                  </a:lnTo>
                  <a:lnTo>
                    <a:pt x="7322924" y="6528701"/>
                  </a:lnTo>
                  <a:lnTo>
                    <a:pt x="7330292" y="5967776"/>
                  </a:lnTo>
                  <a:lnTo>
                    <a:pt x="7343221" y="4316684"/>
                  </a:lnTo>
                  <a:lnTo>
                    <a:pt x="7370942" y="565523"/>
                  </a:lnTo>
                  <a:lnTo>
                    <a:pt x="7380172" y="72323"/>
                  </a:lnTo>
                  <a:lnTo>
                    <a:pt x="7385705" y="0"/>
                  </a:lnTo>
                  <a:lnTo>
                    <a:pt x="7385705" y="0"/>
                  </a:lnTo>
                </a:path>
              </a:pathLst>
            </a:custGeom>
            <a:noFill/>
            <a:ln w="43656" cap="sq">
              <a:solidFill>
                <a:srgbClr val="FF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order100000">
            <a:extLst>
              <a:ext uri="{FF2B5EF4-FFF2-40B4-BE49-F238E27FC236}">
                <a16:creationId xmlns:a16="http://schemas.microsoft.com/office/drawing/2014/main" id="{DA28B8EA-5CBB-75E2-FDC3-1AA4E6A2A8A5}"/>
              </a:ext>
            </a:extLst>
          </p:cNvPr>
          <p:cNvGrpSpPr/>
          <p:nvPr/>
        </p:nvGrpSpPr>
        <p:grpSpPr>
          <a:xfrm>
            <a:off x="14056009" y="3463206"/>
            <a:ext cx="8124280" cy="8071865"/>
            <a:chOff x="14056009" y="3463206"/>
            <a:chExt cx="8124280" cy="8071865"/>
          </a:xfrm>
          <a:noFill/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F7914F6B-E37B-8FD2-22C4-A99A9780BF54}"/>
                </a:ext>
              </a:extLst>
            </p:cNvPr>
            <p:cNvSpPr/>
            <p:nvPr/>
          </p:nvSpPr>
          <p:spPr>
            <a:xfrm>
              <a:off x="14056009" y="3463206"/>
              <a:ext cx="8124280" cy="8071865"/>
            </a:xfrm>
            <a:custGeom>
              <a:avLst/>
              <a:gdLst>
                <a:gd name="connsiteX0" fmla="*/ 0 w 8124280"/>
                <a:gd name="connsiteY0" fmla="*/ 8071866 h 8071865"/>
                <a:gd name="connsiteX1" fmla="*/ 8124281 w 8124280"/>
                <a:gd name="connsiteY1" fmla="*/ 8071866 h 8071865"/>
                <a:gd name="connsiteX2" fmla="*/ 8124281 w 8124280"/>
                <a:gd name="connsiteY2" fmla="*/ 0 h 8071865"/>
                <a:gd name="connsiteX3" fmla="*/ 0 w 8124280"/>
                <a:gd name="connsiteY3" fmla="*/ 0 h 8071865"/>
                <a:gd name="connsiteX4" fmla="*/ 0 w 8124280"/>
                <a:gd name="connsiteY4" fmla="*/ 8071866 h 807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4280" h="8071865">
                  <a:moveTo>
                    <a:pt x="0" y="8071866"/>
                  </a:moveTo>
                  <a:lnTo>
                    <a:pt x="8124281" y="8071866"/>
                  </a:lnTo>
                  <a:lnTo>
                    <a:pt x="8124281" y="0"/>
                  </a:lnTo>
                  <a:lnTo>
                    <a:pt x="0" y="0"/>
                  </a:lnTo>
                  <a:lnTo>
                    <a:pt x="0" y="8071866"/>
                  </a:lnTo>
                  <a:close/>
                </a:path>
              </a:pathLst>
            </a:custGeom>
            <a:noFill/>
            <a:ln w="29104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9DD8C69D-1057-18B3-15A4-B285996FC003}"/>
                </a:ext>
              </a:extLst>
            </p:cNvPr>
            <p:cNvSpPr/>
            <p:nvPr/>
          </p:nvSpPr>
          <p:spPr>
            <a:xfrm>
              <a:off x="14425294" y="4601263"/>
              <a:ext cx="7385704" cy="5795739"/>
            </a:xfrm>
            <a:custGeom>
              <a:avLst/>
              <a:gdLst>
                <a:gd name="connsiteX0" fmla="*/ 0 w 7385704"/>
                <a:gd name="connsiteY0" fmla="*/ 5778938 h 5795739"/>
                <a:gd name="connsiteX1" fmla="*/ 11083 w 7385704"/>
                <a:gd name="connsiteY1" fmla="*/ 5780336 h 5795739"/>
                <a:gd name="connsiteX2" fmla="*/ 16621 w 7385704"/>
                <a:gd name="connsiteY2" fmla="*/ 5779899 h 5795739"/>
                <a:gd name="connsiteX3" fmla="*/ 20317 w 7385704"/>
                <a:gd name="connsiteY3" fmla="*/ 5778967 h 5795739"/>
                <a:gd name="connsiteX4" fmla="*/ 24009 w 7385704"/>
                <a:gd name="connsiteY4" fmla="*/ 5780365 h 5795739"/>
                <a:gd name="connsiteX5" fmla="*/ 25858 w 7385704"/>
                <a:gd name="connsiteY5" fmla="*/ 5781209 h 5795739"/>
                <a:gd name="connsiteX6" fmla="*/ 29550 w 7385704"/>
                <a:gd name="connsiteY6" fmla="*/ 5777074 h 5795739"/>
                <a:gd name="connsiteX7" fmla="*/ 33246 w 7385704"/>
                <a:gd name="connsiteY7" fmla="*/ 5784383 h 5795739"/>
                <a:gd name="connsiteX8" fmla="*/ 35092 w 7385704"/>
                <a:gd name="connsiteY8" fmla="*/ 5769503 h 5795739"/>
                <a:gd name="connsiteX9" fmla="*/ 38784 w 7385704"/>
                <a:gd name="connsiteY9" fmla="*/ 9149 h 5795739"/>
                <a:gd name="connsiteX10" fmla="*/ 42479 w 7385704"/>
                <a:gd name="connsiteY10" fmla="*/ 19076 h 5795739"/>
                <a:gd name="connsiteX11" fmla="*/ 44325 w 7385704"/>
                <a:gd name="connsiteY11" fmla="*/ 17824 h 5795739"/>
                <a:gd name="connsiteX12" fmla="*/ 48021 w 7385704"/>
                <a:gd name="connsiteY12" fmla="*/ 15267 h 5795739"/>
                <a:gd name="connsiteX13" fmla="*/ 51713 w 7385704"/>
                <a:gd name="connsiteY13" fmla="*/ 16851 h 5795739"/>
                <a:gd name="connsiteX14" fmla="*/ 55408 w 7385704"/>
                <a:gd name="connsiteY14" fmla="*/ 15803 h 5795739"/>
                <a:gd name="connsiteX15" fmla="*/ 59100 w 7385704"/>
                <a:gd name="connsiteY15" fmla="*/ 16508 h 5795739"/>
                <a:gd name="connsiteX16" fmla="*/ 62796 w 7385704"/>
                <a:gd name="connsiteY16" fmla="*/ 16045 h 5795739"/>
                <a:gd name="connsiteX17" fmla="*/ 70183 w 7385704"/>
                <a:gd name="connsiteY17" fmla="*/ 16185 h 5795739"/>
                <a:gd name="connsiteX18" fmla="*/ 79417 w 7385704"/>
                <a:gd name="connsiteY18" fmla="*/ 16720 h 5795739"/>
                <a:gd name="connsiteX19" fmla="*/ 90497 w 7385704"/>
                <a:gd name="connsiteY19" fmla="*/ 15856 h 5795739"/>
                <a:gd name="connsiteX20" fmla="*/ 101580 w 7385704"/>
                <a:gd name="connsiteY20" fmla="*/ 16496 h 5795739"/>
                <a:gd name="connsiteX21" fmla="*/ 114509 w 7385704"/>
                <a:gd name="connsiteY21" fmla="*/ 16438 h 5795739"/>
                <a:gd name="connsiteX22" fmla="*/ 234556 w 7385704"/>
                <a:gd name="connsiteY22" fmla="*/ 16123 h 5795739"/>
                <a:gd name="connsiteX23" fmla="*/ 277035 w 7385704"/>
                <a:gd name="connsiteY23" fmla="*/ 16141 h 5795739"/>
                <a:gd name="connsiteX24" fmla="*/ 382307 w 7385704"/>
                <a:gd name="connsiteY24" fmla="*/ 16283 h 5795739"/>
                <a:gd name="connsiteX25" fmla="*/ 456183 w 7385704"/>
                <a:gd name="connsiteY25" fmla="*/ 16208 h 5795739"/>
                <a:gd name="connsiteX26" fmla="*/ 666727 w 7385704"/>
                <a:gd name="connsiteY26" fmla="*/ 16190 h 5795739"/>
                <a:gd name="connsiteX27" fmla="*/ 807090 w 7385704"/>
                <a:gd name="connsiteY27" fmla="*/ 16254 h 5795739"/>
                <a:gd name="connsiteX28" fmla="*/ 991780 w 7385704"/>
                <a:gd name="connsiteY28" fmla="*/ 16211 h 5795739"/>
                <a:gd name="connsiteX29" fmla="*/ 1159847 w 7385704"/>
                <a:gd name="connsiteY29" fmla="*/ 16249 h 5795739"/>
                <a:gd name="connsiteX30" fmla="*/ 1495980 w 7385704"/>
                <a:gd name="connsiteY30" fmla="*/ 16211 h 5795739"/>
                <a:gd name="connsiteX31" fmla="*/ 1710211 w 7385704"/>
                <a:gd name="connsiteY31" fmla="*/ 16217 h 5795739"/>
                <a:gd name="connsiteX32" fmla="*/ 3124942 w 7385704"/>
                <a:gd name="connsiteY32" fmla="*/ 16211 h 5795739"/>
                <a:gd name="connsiteX33" fmla="*/ 3237605 w 7385704"/>
                <a:gd name="connsiteY33" fmla="*/ 16205 h 5795739"/>
                <a:gd name="connsiteX34" fmla="*/ 3492457 w 7385704"/>
                <a:gd name="connsiteY34" fmla="*/ 16187 h 5795739"/>
                <a:gd name="connsiteX35" fmla="*/ 3533107 w 7385704"/>
                <a:gd name="connsiteY35" fmla="*/ 16161 h 5795739"/>
                <a:gd name="connsiteX36" fmla="*/ 3636539 w 7385704"/>
                <a:gd name="connsiteY36" fmla="*/ 16071 h 5795739"/>
                <a:gd name="connsiteX37" fmla="*/ 3647604 w 7385704"/>
                <a:gd name="connsiteY37" fmla="*/ 16313 h 5795739"/>
                <a:gd name="connsiteX38" fmla="*/ 3656835 w 7385704"/>
                <a:gd name="connsiteY38" fmla="*/ 15634 h 5795739"/>
                <a:gd name="connsiteX39" fmla="*/ 3667929 w 7385704"/>
                <a:gd name="connsiteY39" fmla="*/ 17055 h 5795739"/>
                <a:gd name="connsiteX40" fmla="*/ 3673462 w 7385704"/>
                <a:gd name="connsiteY40" fmla="*/ 16624 h 5795739"/>
                <a:gd name="connsiteX41" fmla="*/ 3677160 w 7385704"/>
                <a:gd name="connsiteY41" fmla="*/ 15634 h 5795739"/>
                <a:gd name="connsiteX42" fmla="*/ 3680858 w 7385704"/>
                <a:gd name="connsiteY42" fmla="*/ 17122 h 5795739"/>
                <a:gd name="connsiteX43" fmla="*/ 3682693 w 7385704"/>
                <a:gd name="connsiteY43" fmla="*/ 17999 h 5795739"/>
                <a:gd name="connsiteX44" fmla="*/ 3686391 w 7385704"/>
                <a:gd name="connsiteY44" fmla="*/ 13593 h 5795739"/>
                <a:gd name="connsiteX45" fmla="*/ 3690089 w 7385704"/>
                <a:gd name="connsiteY45" fmla="*/ 21968 h 5795739"/>
                <a:gd name="connsiteX46" fmla="*/ 3691924 w 7385704"/>
                <a:gd name="connsiteY46" fmla="*/ 0 h 5795739"/>
                <a:gd name="connsiteX47" fmla="*/ 3693787 w 7385704"/>
                <a:gd name="connsiteY47" fmla="*/ 5795739 h 5795739"/>
                <a:gd name="connsiteX48" fmla="*/ 3695622 w 7385704"/>
                <a:gd name="connsiteY48" fmla="*/ 5773784 h 5795739"/>
                <a:gd name="connsiteX49" fmla="*/ 3701155 w 7385704"/>
                <a:gd name="connsiteY49" fmla="*/ 5781006 h 5795739"/>
                <a:gd name="connsiteX50" fmla="*/ 3704853 w 7385704"/>
                <a:gd name="connsiteY50" fmla="*/ 5778618 h 5795739"/>
                <a:gd name="connsiteX51" fmla="*/ 3708551 w 7385704"/>
                <a:gd name="connsiteY51" fmla="*/ 5780103 h 5795739"/>
                <a:gd name="connsiteX52" fmla="*/ 3712249 w 7385704"/>
                <a:gd name="connsiteY52" fmla="*/ 5779142 h 5795739"/>
                <a:gd name="connsiteX53" fmla="*/ 3715947 w 7385704"/>
                <a:gd name="connsiteY53" fmla="*/ 5779783 h 5795739"/>
                <a:gd name="connsiteX54" fmla="*/ 3721480 w 7385704"/>
                <a:gd name="connsiteY54" fmla="*/ 5780249 h 5795739"/>
                <a:gd name="connsiteX55" fmla="*/ 3732574 w 7385704"/>
                <a:gd name="connsiteY55" fmla="*/ 5778996 h 5795739"/>
                <a:gd name="connsiteX56" fmla="*/ 3743640 w 7385704"/>
                <a:gd name="connsiteY56" fmla="*/ 5779928 h 5795739"/>
                <a:gd name="connsiteX57" fmla="*/ 3754734 w 7385704"/>
                <a:gd name="connsiteY57" fmla="*/ 5779229 h 5795739"/>
                <a:gd name="connsiteX58" fmla="*/ 3767663 w 7385704"/>
                <a:gd name="connsiteY58" fmla="*/ 5779316 h 5795739"/>
                <a:gd name="connsiteX59" fmla="*/ 3996657 w 7385704"/>
                <a:gd name="connsiteY59" fmla="*/ 5779549 h 5795739"/>
                <a:gd name="connsiteX60" fmla="*/ 4057604 w 7385704"/>
                <a:gd name="connsiteY60" fmla="*/ 5779491 h 5795739"/>
                <a:gd name="connsiteX61" fmla="*/ 4125947 w 7385704"/>
                <a:gd name="connsiteY61" fmla="*/ 5779578 h 5795739"/>
                <a:gd name="connsiteX62" fmla="*/ 4209053 w 7385704"/>
                <a:gd name="connsiteY62" fmla="*/ 5779491 h 5795739"/>
                <a:gd name="connsiteX63" fmla="*/ 4306952 w 7385704"/>
                <a:gd name="connsiteY63" fmla="*/ 5779521 h 5795739"/>
                <a:gd name="connsiteX64" fmla="*/ 4447307 w 7385704"/>
                <a:gd name="connsiteY64" fmla="*/ 5779521 h 5795739"/>
                <a:gd name="connsiteX65" fmla="*/ 4602455 w 7385704"/>
                <a:gd name="connsiteY65" fmla="*/ 5779521 h 5795739"/>
                <a:gd name="connsiteX66" fmla="*/ 4812987 w 7385704"/>
                <a:gd name="connsiteY66" fmla="*/ 5779491 h 5795739"/>
                <a:gd name="connsiteX67" fmla="*/ 5186064 w 7385704"/>
                <a:gd name="connsiteY67" fmla="*/ 5779521 h 5795739"/>
                <a:gd name="connsiteX68" fmla="*/ 5463104 w 7385704"/>
                <a:gd name="connsiteY68" fmla="*/ 5779521 h 5795739"/>
                <a:gd name="connsiteX69" fmla="*/ 5703193 w 7385704"/>
                <a:gd name="connsiteY69" fmla="*/ 5779549 h 5795739"/>
                <a:gd name="connsiteX70" fmla="*/ 6017157 w 7385704"/>
                <a:gd name="connsiteY70" fmla="*/ 5779521 h 5795739"/>
                <a:gd name="connsiteX71" fmla="*/ 6235085 w 7385704"/>
                <a:gd name="connsiteY71" fmla="*/ 5779521 h 5795739"/>
                <a:gd name="connsiteX72" fmla="*/ 6770706 w 7385704"/>
                <a:gd name="connsiteY72" fmla="*/ 5779549 h 5795739"/>
                <a:gd name="connsiteX73" fmla="*/ 6881505 w 7385704"/>
                <a:gd name="connsiteY73" fmla="*/ 5779491 h 5795739"/>
                <a:gd name="connsiteX74" fmla="*/ 6986771 w 7385704"/>
                <a:gd name="connsiteY74" fmla="*/ 5779578 h 5795739"/>
                <a:gd name="connsiteX75" fmla="*/ 7055114 w 7385704"/>
                <a:gd name="connsiteY75" fmla="*/ 5779462 h 5795739"/>
                <a:gd name="connsiteX76" fmla="*/ 7110528 w 7385704"/>
                <a:gd name="connsiteY76" fmla="*/ 5779491 h 5795739"/>
                <a:gd name="connsiteX77" fmla="*/ 7221327 w 7385704"/>
                <a:gd name="connsiteY77" fmla="*/ 5779462 h 5795739"/>
                <a:gd name="connsiteX78" fmla="*/ 7247185 w 7385704"/>
                <a:gd name="connsiteY78" fmla="*/ 5779491 h 5795739"/>
                <a:gd name="connsiteX79" fmla="*/ 7278605 w 7385704"/>
                <a:gd name="connsiteY79" fmla="*/ 5779316 h 5795739"/>
                <a:gd name="connsiteX80" fmla="*/ 7291505 w 7385704"/>
                <a:gd name="connsiteY80" fmla="*/ 5779200 h 5795739"/>
                <a:gd name="connsiteX81" fmla="*/ 7319226 w 7385704"/>
                <a:gd name="connsiteY81" fmla="*/ 5779433 h 5795739"/>
                <a:gd name="connsiteX82" fmla="*/ 7328456 w 7385704"/>
                <a:gd name="connsiteY82" fmla="*/ 5778559 h 5795739"/>
                <a:gd name="connsiteX83" fmla="*/ 7333989 w 7385704"/>
                <a:gd name="connsiteY83" fmla="*/ 5778909 h 5795739"/>
                <a:gd name="connsiteX84" fmla="*/ 7337688 w 7385704"/>
                <a:gd name="connsiteY84" fmla="*/ 5780481 h 5795739"/>
                <a:gd name="connsiteX85" fmla="*/ 7339551 w 7385704"/>
                <a:gd name="connsiteY85" fmla="*/ 5781384 h 5795739"/>
                <a:gd name="connsiteX86" fmla="*/ 7343221 w 7385704"/>
                <a:gd name="connsiteY86" fmla="*/ 5776666 h 5795739"/>
                <a:gd name="connsiteX87" fmla="*/ 7346918 w 7385704"/>
                <a:gd name="connsiteY87" fmla="*/ 5786596 h 5795739"/>
                <a:gd name="connsiteX88" fmla="*/ 7348782 w 7385704"/>
                <a:gd name="connsiteY88" fmla="*/ 5738404 h 5795739"/>
                <a:gd name="connsiteX89" fmla="*/ 7352480 w 7385704"/>
                <a:gd name="connsiteY89" fmla="*/ 11380 h 5795739"/>
                <a:gd name="connsiteX90" fmla="*/ 7358013 w 7385704"/>
                <a:gd name="connsiteY90" fmla="*/ 17579 h 5795739"/>
                <a:gd name="connsiteX91" fmla="*/ 7361711 w 7385704"/>
                <a:gd name="connsiteY91" fmla="*/ 15387 h 5795739"/>
                <a:gd name="connsiteX92" fmla="*/ 7365409 w 7385704"/>
                <a:gd name="connsiteY92" fmla="*/ 16781 h 5795739"/>
                <a:gd name="connsiteX93" fmla="*/ 7369078 w 7385704"/>
                <a:gd name="connsiteY93" fmla="*/ 15850 h 5795739"/>
                <a:gd name="connsiteX94" fmla="*/ 7372776 w 7385704"/>
                <a:gd name="connsiteY94" fmla="*/ 16473 h 5795739"/>
                <a:gd name="connsiteX95" fmla="*/ 7378309 w 7385704"/>
                <a:gd name="connsiteY95" fmla="*/ 16947 h 5795739"/>
                <a:gd name="connsiteX96" fmla="*/ 7385705 w 7385704"/>
                <a:gd name="connsiteY96" fmla="*/ 16811 h 5795739"/>
                <a:gd name="connsiteX97" fmla="*/ 7385705 w 7385704"/>
                <a:gd name="connsiteY97" fmla="*/ 16811 h 5795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7385704" h="5795739">
                  <a:moveTo>
                    <a:pt x="0" y="5778938"/>
                  </a:moveTo>
                  <a:lnTo>
                    <a:pt x="11083" y="5780336"/>
                  </a:lnTo>
                  <a:lnTo>
                    <a:pt x="16621" y="5779899"/>
                  </a:lnTo>
                  <a:lnTo>
                    <a:pt x="20317" y="5778967"/>
                  </a:lnTo>
                  <a:lnTo>
                    <a:pt x="24009" y="5780365"/>
                  </a:lnTo>
                  <a:lnTo>
                    <a:pt x="25858" y="5781209"/>
                  </a:lnTo>
                  <a:lnTo>
                    <a:pt x="29550" y="5777074"/>
                  </a:lnTo>
                  <a:lnTo>
                    <a:pt x="33246" y="5784383"/>
                  </a:lnTo>
                  <a:lnTo>
                    <a:pt x="35092" y="5769503"/>
                  </a:lnTo>
                  <a:lnTo>
                    <a:pt x="38784" y="9149"/>
                  </a:lnTo>
                  <a:lnTo>
                    <a:pt x="42479" y="19076"/>
                  </a:lnTo>
                  <a:lnTo>
                    <a:pt x="44325" y="17824"/>
                  </a:lnTo>
                  <a:lnTo>
                    <a:pt x="48021" y="15267"/>
                  </a:lnTo>
                  <a:lnTo>
                    <a:pt x="51713" y="16851"/>
                  </a:lnTo>
                  <a:lnTo>
                    <a:pt x="55408" y="15803"/>
                  </a:lnTo>
                  <a:lnTo>
                    <a:pt x="59100" y="16508"/>
                  </a:lnTo>
                  <a:lnTo>
                    <a:pt x="62796" y="16045"/>
                  </a:lnTo>
                  <a:lnTo>
                    <a:pt x="70183" y="16185"/>
                  </a:lnTo>
                  <a:lnTo>
                    <a:pt x="79417" y="16720"/>
                  </a:lnTo>
                  <a:lnTo>
                    <a:pt x="90497" y="15856"/>
                  </a:lnTo>
                  <a:lnTo>
                    <a:pt x="101580" y="16496"/>
                  </a:lnTo>
                  <a:lnTo>
                    <a:pt x="114509" y="16438"/>
                  </a:lnTo>
                  <a:lnTo>
                    <a:pt x="234556" y="16123"/>
                  </a:lnTo>
                  <a:lnTo>
                    <a:pt x="277035" y="16141"/>
                  </a:lnTo>
                  <a:lnTo>
                    <a:pt x="382307" y="16283"/>
                  </a:lnTo>
                  <a:lnTo>
                    <a:pt x="456183" y="16208"/>
                  </a:lnTo>
                  <a:lnTo>
                    <a:pt x="666727" y="16190"/>
                  </a:lnTo>
                  <a:lnTo>
                    <a:pt x="807090" y="16254"/>
                  </a:lnTo>
                  <a:lnTo>
                    <a:pt x="991780" y="16211"/>
                  </a:lnTo>
                  <a:lnTo>
                    <a:pt x="1159847" y="16249"/>
                  </a:lnTo>
                  <a:lnTo>
                    <a:pt x="1495980" y="16211"/>
                  </a:lnTo>
                  <a:lnTo>
                    <a:pt x="1710211" y="16217"/>
                  </a:lnTo>
                  <a:lnTo>
                    <a:pt x="3124942" y="16211"/>
                  </a:lnTo>
                  <a:lnTo>
                    <a:pt x="3237605" y="16205"/>
                  </a:lnTo>
                  <a:lnTo>
                    <a:pt x="3492457" y="16187"/>
                  </a:lnTo>
                  <a:lnTo>
                    <a:pt x="3533107" y="16161"/>
                  </a:lnTo>
                  <a:lnTo>
                    <a:pt x="3636539" y="16071"/>
                  </a:lnTo>
                  <a:lnTo>
                    <a:pt x="3647604" y="16313"/>
                  </a:lnTo>
                  <a:lnTo>
                    <a:pt x="3656835" y="15634"/>
                  </a:lnTo>
                  <a:lnTo>
                    <a:pt x="3667929" y="17055"/>
                  </a:lnTo>
                  <a:lnTo>
                    <a:pt x="3673462" y="16624"/>
                  </a:lnTo>
                  <a:lnTo>
                    <a:pt x="3677160" y="15634"/>
                  </a:lnTo>
                  <a:lnTo>
                    <a:pt x="3680858" y="17122"/>
                  </a:lnTo>
                  <a:lnTo>
                    <a:pt x="3682693" y="17999"/>
                  </a:lnTo>
                  <a:lnTo>
                    <a:pt x="3686391" y="13593"/>
                  </a:lnTo>
                  <a:lnTo>
                    <a:pt x="3690089" y="21968"/>
                  </a:lnTo>
                  <a:lnTo>
                    <a:pt x="3691924" y="0"/>
                  </a:lnTo>
                  <a:lnTo>
                    <a:pt x="3693787" y="5795739"/>
                  </a:lnTo>
                  <a:lnTo>
                    <a:pt x="3695622" y="5773784"/>
                  </a:lnTo>
                  <a:lnTo>
                    <a:pt x="3701155" y="5781006"/>
                  </a:lnTo>
                  <a:lnTo>
                    <a:pt x="3704853" y="5778618"/>
                  </a:lnTo>
                  <a:lnTo>
                    <a:pt x="3708551" y="5780103"/>
                  </a:lnTo>
                  <a:lnTo>
                    <a:pt x="3712249" y="5779142"/>
                  </a:lnTo>
                  <a:lnTo>
                    <a:pt x="3715947" y="5779783"/>
                  </a:lnTo>
                  <a:lnTo>
                    <a:pt x="3721480" y="5780249"/>
                  </a:lnTo>
                  <a:lnTo>
                    <a:pt x="3732574" y="5778996"/>
                  </a:lnTo>
                  <a:lnTo>
                    <a:pt x="3743640" y="5779928"/>
                  </a:lnTo>
                  <a:lnTo>
                    <a:pt x="3754734" y="5779229"/>
                  </a:lnTo>
                  <a:lnTo>
                    <a:pt x="3767663" y="5779316"/>
                  </a:lnTo>
                  <a:lnTo>
                    <a:pt x="3996657" y="5779549"/>
                  </a:lnTo>
                  <a:lnTo>
                    <a:pt x="4057604" y="5779491"/>
                  </a:lnTo>
                  <a:lnTo>
                    <a:pt x="4125947" y="5779578"/>
                  </a:lnTo>
                  <a:lnTo>
                    <a:pt x="4209053" y="5779491"/>
                  </a:lnTo>
                  <a:lnTo>
                    <a:pt x="4306952" y="5779521"/>
                  </a:lnTo>
                  <a:lnTo>
                    <a:pt x="4447307" y="5779521"/>
                  </a:lnTo>
                  <a:lnTo>
                    <a:pt x="4602455" y="5779521"/>
                  </a:lnTo>
                  <a:lnTo>
                    <a:pt x="4812987" y="5779491"/>
                  </a:lnTo>
                  <a:lnTo>
                    <a:pt x="5186064" y="5779521"/>
                  </a:lnTo>
                  <a:lnTo>
                    <a:pt x="5463104" y="5779521"/>
                  </a:lnTo>
                  <a:lnTo>
                    <a:pt x="5703193" y="5779549"/>
                  </a:lnTo>
                  <a:lnTo>
                    <a:pt x="6017157" y="5779521"/>
                  </a:lnTo>
                  <a:lnTo>
                    <a:pt x="6235085" y="5779521"/>
                  </a:lnTo>
                  <a:lnTo>
                    <a:pt x="6770706" y="5779549"/>
                  </a:lnTo>
                  <a:lnTo>
                    <a:pt x="6881505" y="5779491"/>
                  </a:lnTo>
                  <a:lnTo>
                    <a:pt x="6986771" y="5779578"/>
                  </a:lnTo>
                  <a:lnTo>
                    <a:pt x="7055114" y="5779462"/>
                  </a:lnTo>
                  <a:lnTo>
                    <a:pt x="7110528" y="5779491"/>
                  </a:lnTo>
                  <a:lnTo>
                    <a:pt x="7221327" y="5779462"/>
                  </a:lnTo>
                  <a:lnTo>
                    <a:pt x="7247185" y="5779491"/>
                  </a:lnTo>
                  <a:lnTo>
                    <a:pt x="7278605" y="5779316"/>
                  </a:lnTo>
                  <a:lnTo>
                    <a:pt x="7291505" y="5779200"/>
                  </a:lnTo>
                  <a:lnTo>
                    <a:pt x="7319226" y="5779433"/>
                  </a:lnTo>
                  <a:lnTo>
                    <a:pt x="7328456" y="5778559"/>
                  </a:lnTo>
                  <a:lnTo>
                    <a:pt x="7333989" y="5778909"/>
                  </a:lnTo>
                  <a:lnTo>
                    <a:pt x="7337688" y="5780481"/>
                  </a:lnTo>
                  <a:lnTo>
                    <a:pt x="7339551" y="5781384"/>
                  </a:lnTo>
                  <a:lnTo>
                    <a:pt x="7343221" y="5776666"/>
                  </a:lnTo>
                  <a:lnTo>
                    <a:pt x="7346918" y="5786596"/>
                  </a:lnTo>
                  <a:lnTo>
                    <a:pt x="7348782" y="5738404"/>
                  </a:lnTo>
                  <a:lnTo>
                    <a:pt x="7352480" y="11380"/>
                  </a:lnTo>
                  <a:lnTo>
                    <a:pt x="7358013" y="17579"/>
                  </a:lnTo>
                  <a:lnTo>
                    <a:pt x="7361711" y="15387"/>
                  </a:lnTo>
                  <a:lnTo>
                    <a:pt x="7365409" y="16781"/>
                  </a:lnTo>
                  <a:lnTo>
                    <a:pt x="7369078" y="15850"/>
                  </a:lnTo>
                  <a:lnTo>
                    <a:pt x="7372776" y="16473"/>
                  </a:lnTo>
                  <a:lnTo>
                    <a:pt x="7378309" y="16947"/>
                  </a:lnTo>
                  <a:lnTo>
                    <a:pt x="7385705" y="16811"/>
                  </a:lnTo>
                  <a:lnTo>
                    <a:pt x="7385705" y="16811"/>
                  </a:lnTo>
                </a:path>
              </a:pathLst>
            </a:custGeom>
            <a:noFill/>
            <a:ln w="43656" cap="sq">
              <a:solidFill>
                <a:srgbClr val="FF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Legend">
            <a:extLst>
              <a:ext uri="{FF2B5EF4-FFF2-40B4-BE49-F238E27FC236}">
                <a16:creationId xmlns:a16="http://schemas.microsoft.com/office/drawing/2014/main" id="{B747E8D1-F8A1-D3DB-0967-652F22227E75}"/>
              </a:ext>
            </a:extLst>
          </p:cNvPr>
          <p:cNvGrpSpPr/>
          <p:nvPr/>
        </p:nvGrpSpPr>
        <p:grpSpPr>
          <a:xfrm>
            <a:off x="18518949" y="3495901"/>
            <a:ext cx="3557791" cy="1214014"/>
            <a:chOff x="18518949" y="3495901"/>
            <a:chExt cx="3557791" cy="1214014"/>
          </a:xfrm>
        </p:grpSpPr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11A4F48-D826-6B14-820C-2752190C4B43}"/>
                </a:ext>
              </a:extLst>
            </p:cNvPr>
            <p:cNvSpPr/>
            <p:nvPr/>
          </p:nvSpPr>
          <p:spPr>
            <a:xfrm>
              <a:off x="18518949" y="3495901"/>
              <a:ext cx="3557791" cy="1214014"/>
            </a:xfrm>
            <a:custGeom>
              <a:avLst/>
              <a:gdLst>
                <a:gd name="connsiteX0" fmla="*/ 76594 w 3557791"/>
                <a:gd name="connsiteY0" fmla="*/ 1214015 h 1214014"/>
                <a:gd name="connsiteX1" fmla="*/ 3481197 w 3557791"/>
                <a:gd name="connsiteY1" fmla="*/ 1214015 h 1214014"/>
                <a:gd name="connsiteX2" fmla="*/ 3557791 w 3557791"/>
                <a:gd name="connsiteY2" fmla="*/ 1137421 h 1214014"/>
                <a:gd name="connsiteX3" fmla="*/ 3557791 w 3557791"/>
                <a:gd name="connsiteY3" fmla="*/ 76594 h 1214014"/>
                <a:gd name="connsiteX4" fmla="*/ 3481197 w 3557791"/>
                <a:gd name="connsiteY4" fmla="*/ 0 h 1214014"/>
                <a:gd name="connsiteX5" fmla="*/ 76594 w 3557791"/>
                <a:gd name="connsiteY5" fmla="*/ 0 h 1214014"/>
                <a:gd name="connsiteX6" fmla="*/ 0 w 3557791"/>
                <a:gd name="connsiteY6" fmla="*/ 76594 h 1214014"/>
                <a:gd name="connsiteX7" fmla="*/ 0 w 3557791"/>
                <a:gd name="connsiteY7" fmla="*/ 1133591 h 1214014"/>
                <a:gd name="connsiteX8" fmla="*/ 76594 w 3557791"/>
                <a:gd name="connsiteY8" fmla="*/ 1210185 h 121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57791" h="1214014">
                  <a:moveTo>
                    <a:pt x="76594" y="1214015"/>
                  </a:moveTo>
                  <a:lnTo>
                    <a:pt x="3481197" y="1214015"/>
                  </a:lnTo>
                  <a:cubicBezTo>
                    <a:pt x="3530984" y="1214015"/>
                    <a:pt x="3557791" y="1187207"/>
                    <a:pt x="3557791" y="1137421"/>
                  </a:cubicBezTo>
                  <a:lnTo>
                    <a:pt x="3557791" y="76594"/>
                  </a:lnTo>
                  <a:cubicBezTo>
                    <a:pt x="3557791" y="26808"/>
                    <a:pt x="3530984" y="0"/>
                    <a:pt x="3481197" y="0"/>
                  </a:cubicBezTo>
                  <a:lnTo>
                    <a:pt x="76594" y="0"/>
                  </a:lnTo>
                  <a:cubicBezTo>
                    <a:pt x="26808" y="0"/>
                    <a:pt x="0" y="26808"/>
                    <a:pt x="0" y="76594"/>
                  </a:cubicBezTo>
                  <a:lnTo>
                    <a:pt x="0" y="1133591"/>
                  </a:lnTo>
                  <a:cubicBezTo>
                    <a:pt x="0" y="1183377"/>
                    <a:pt x="26808" y="1210185"/>
                    <a:pt x="76594" y="1210185"/>
                  </a:cubicBezTo>
                  <a:close/>
                </a:path>
              </a:pathLst>
            </a:custGeom>
            <a:solidFill>
              <a:srgbClr val="E5E5E5">
                <a:alpha val="80000"/>
              </a:srgbClr>
            </a:solidFill>
            <a:ln w="19101" cap="flat">
              <a:solidFill>
                <a:srgbClr val="CCCCCC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A31C97A8-C4D7-5214-2CA4-49D4E961B156}"/>
                </a:ext>
              </a:extLst>
            </p:cNvPr>
            <p:cNvSpPr/>
            <p:nvPr/>
          </p:nvSpPr>
          <p:spPr>
            <a:xfrm>
              <a:off x="18672137" y="3786958"/>
              <a:ext cx="765940" cy="38297"/>
            </a:xfrm>
            <a:custGeom>
              <a:avLst/>
              <a:gdLst>
                <a:gd name="connsiteX0" fmla="*/ 0 w 765940"/>
                <a:gd name="connsiteY0" fmla="*/ 0 h 38297"/>
                <a:gd name="connsiteX1" fmla="*/ 765940 w 765940"/>
                <a:gd name="connsiteY1" fmla="*/ 0 h 3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5940" h="38297">
                  <a:moveTo>
                    <a:pt x="0" y="0"/>
                  </a:moveTo>
                  <a:lnTo>
                    <a:pt x="765940" y="0"/>
                  </a:lnTo>
                </a:path>
              </a:pathLst>
            </a:custGeom>
            <a:noFill/>
            <a:ln w="57304" cap="sq">
              <a:solidFill>
                <a:srgbClr val="4B008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5" name="GroundTruth Text">
              <a:extLst>
                <a:ext uri="{FF2B5EF4-FFF2-40B4-BE49-F238E27FC236}">
                  <a16:creationId xmlns:a16="http://schemas.microsoft.com/office/drawing/2014/main" id="{47395C2B-A518-7CE9-EC23-1450431FF73D}"/>
                </a:ext>
              </a:extLst>
            </p:cNvPr>
            <p:cNvGrpSpPr/>
            <p:nvPr/>
          </p:nvGrpSpPr>
          <p:grpSpPr>
            <a:xfrm>
              <a:off x="19759772" y="3652919"/>
              <a:ext cx="2163780" cy="275738"/>
              <a:chOff x="19759772" y="3652919"/>
              <a:chExt cx="2163780" cy="275738"/>
            </a:xfrm>
            <a:solidFill>
              <a:srgbClr val="000000"/>
            </a:solidFill>
          </p:grpSpPr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392321AF-879F-2F73-A017-B9338FF1E8A1}"/>
                  </a:ext>
                </a:extLst>
              </p:cNvPr>
              <p:cNvSpPr/>
              <p:nvPr/>
            </p:nvSpPr>
            <p:spPr>
              <a:xfrm>
                <a:off x="19759772" y="3668237"/>
                <a:ext cx="237441" cy="252760"/>
              </a:xfrm>
              <a:custGeom>
                <a:avLst/>
                <a:gdLst>
                  <a:gd name="connsiteX0" fmla="*/ 130210 w 237441"/>
                  <a:gd name="connsiteY0" fmla="*/ 0 h 252760"/>
                  <a:gd name="connsiteX1" fmla="*/ 0 w 237441"/>
                  <a:gd name="connsiteY1" fmla="*/ 134040 h 252760"/>
                  <a:gd name="connsiteX2" fmla="*/ 118721 w 237441"/>
                  <a:gd name="connsiteY2" fmla="*/ 252760 h 252760"/>
                  <a:gd name="connsiteX3" fmla="*/ 225952 w 237441"/>
                  <a:gd name="connsiteY3" fmla="*/ 222123 h 252760"/>
                  <a:gd name="connsiteX4" fmla="*/ 218293 w 237441"/>
                  <a:gd name="connsiteY4" fmla="*/ 210634 h 252760"/>
                  <a:gd name="connsiteX5" fmla="*/ 218293 w 237441"/>
                  <a:gd name="connsiteY5" fmla="*/ 164677 h 252760"/>
                  <a:gd name="connsiteX6" fmla="*/ 237441 w 237441"/>
                  <a:gd name="connsiteY6" fmla="*/ 145529 h 252760"/>
                  <a:gd name="connsiteX7" fmla="*/ 237441 w 237441"/>
                  <a:gd name="connsiteY7" fmla="*/ 130210 h 252760"/>
                  <a:gd name="connsiteX8" fmla="*/ 202974 w 237441"/>
                  <a:gd name="connsiteY8" fmla="*/ 130210 h 252760"/>
                  <a:gd name="connsiteX9" fmla="*/ 157018 w 237441"/>
                  <a:gd name="connsiteY9" fmla="*/ 130210 h 252760"/>
                  <a:gd name="connsiteX10" fmla="*/ 157018 w 237441"/>
                  <a:gd name="connsiteY10" fmla="*/ 145529 h 252760"/>
                  <a:gd name="connsiteX11" fmla="*/ 187655 w 237441"/>
                  <a:gd name="connsiteY11" fmla="*/ 164677 h 252760"/>
                  <a:gd name="connsiteX12" fmla="*/ 187655 w 237441"/>
                  <a:gd name="connsiteY12" fmla="*/ 222123 h 252760"/>
                  <a:gd name="connsiteX13" fmla="*/ 130210 w 237441"/>
                  <a:gd name="connsiteY13" fmla="*/ 237441 h 252760"/>
                  <a:gd name="connsiteX14" fmla="*/ 38297 w 237441"/>
                  <a:gd name="connsiteY14" fmla="*/ 122550 h 252760"/>
                  <a:gd name="connsiteX15" fmla="*/ 126380 w 237441"/>
                  <a:gd name="connsiteY15" fmla="*/ 7659 h 252760"/>
                  <a:gd name="connsiteX16" fmla="*/ 206804 w 237441"/>
                  <a:gd name="connsiteY16" fmla="*/ 72764 h 252760"/>
                  <a:gd name="connsiteX17" fmla="*/ 218293 w 237441"/>
                  <a:gd name="connsiteY17" fmla="*/ 72764 h 252760"/>
                  <a:gd name="connsiteX18" fmla="*/ 210634 w 237441"/>
                  <a:gd name="connsiteY18" fmla="*/ 15319 h 252760"/>
                  <a:gd name="connsiteX19" fmla="*/ 130210 w 237441"/>
                  <a:gd name="connsiteY19" fmla="*/ 0 h 252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7441" h="252760">
                    <a:moveTo>
                      <a:pt x="130210" y="0"/>
                    </a:moveTo>
                    <a:cubicBezTo>
                      <a:pt x="65105" y="0"/>
                      <a:pt x="0" y="49786"/>
                      <a:pt x="0" y="134040"/>
                    </a:cubicBezTo>
                    <a:cubicBezTo>
                      <a:pt x="0" y="218293"/>
                      <a:pt x="45956" y="252760"/>
                      <a:pt x="118721" y="252760"/>
                    </a:cubicBezTo>
                    <a:cubicBezTo>
                      <a:pt x="191485" y="252760"/>
                      <a:pt x="199144" y="245101"/>
                      <a:pt x="225952" y="222123"/>
                    </a:cubicBezTo>
                    <a:cubicBezTo>
                      <a:pt x="222123" y="222123"/>
                      <a:pt x="218293" y="214463"/>
                      <a:pt x="218293" y="210634"/>
                    </a:cubicBezTo>
                    <a:lnTo>
                      <a:pt x="218293" y="164677"/>
                    </a:lnTo>
                    <a:cubicBezTo>
                      <a:pt x="218293" y="153188"/>
                      <a:pt x="225952" y="149358"/>
                      <a:pt x="237441" y="145529"/>
                    </a:cubicBezTo>
                    <a:cubicBezTo>
                      <a:pt x="237441" y="145529"/>
                      <a:pt x="237441" y="134040"/>
                      <a:pt x="237441" y="130210"/>
                    </a:cubicBezTo>
                    <a:cubicBezTo>
                      <a:pt x="229782" y="130210"/>
                      <a:pt x="218293" y="130210"/>
                      <a:pt x="202974" y="130210"/>
                    </a:cubicBezTo>
                    <a:cubicBezTo>
                      <a:pt x="187655" y="130210"/>
                      <a:pt x="172337" y="130210"/>
                      <a:pt x="157018" y="130210"/>
                    </a:cubicBezTo>
                    <a:cubicBezTo>
                      <a:pt x="157018" y="130210"/>
                      <a:pt x="157018" y="141699"/>
                      <a:pt x="157018" y="145529"/>
                    </a:cubicBezTo>
                    <a:cubicBezTo>
                      <a:pt x="176166" y="145529"/>
                      <a:pt x="187655" y="145529"/>
                      <a:pt x="187655" y="164677"/>
                    </a:cubicBezTo>
                    <a:lnTo>
                      <a:pt x="187655" y="222123"/>
                    </a:lnTo>
                    <a:cubicBezTo>
                      <a:pt x="176166" y="233612"/>
                      <a:pt x="149358" y="237441"/>
                      <a:pt x="130210" y="237441"/>
                    </a:cubicBezTo>
                    <a:cubicBezTo>
                      <a:pt x="68935" y="237441"/>
                      <a:pt x="38297" y="172337"/>
                      <a:pt x="38297" y="122550"/>
                    </a:cubicBezTo>
                    <a:cubicBezTo>
                      <a:pt x="38297" y="72764"/>
                      <a:pt x="80424" y="7659"/>
                      <a:pt x="126380" y="7659"/>
                    </a:cubicBezTo>
                    <a:cubicBezTo>
                      <a:pt x="172337" y="7659"/>
                      <a:pt x="199144" y="38297"/>
                      <a:pt x="206804" y="72764"/>
                    </a:cubicBezTo>
                    <a:cubicBezTo>
                      <a:pt x="210634" y="72764"/>
                      <a:pt x="214463" y="72764"/>
                      <a:pt x="218293" y="72764"/>
                    </a:cubicBezTo>
                    <a:cubicBezTo>
                      <a:pt x="218293" y="57446"/>
                      <a:pt x="218293" y="42127"/>
                      <a:pt x="210634" y="15319"/>
                    </a:cubicBezTo>
                    <a:cubicBezTo>
                      <a:pt x="187655" y="15319"/>
                      <a:pt x="172337" y="0"/>
                      <a:pt x="1302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82765757-737F-1F0F-C719-146170F73813}"/>
                  </a:ext>
                </a:extLst>
              </p:cNvPr>
              <p:cNvSpPr/>
              <p:nvPr/>
            </p:nvSpPr>
            <p:spPr>
              <a:xfrm>
                <a:off x="20020191" y="3748661"/>
                <a:ext cx="130209" cy="172336"/>
              </a:xfrm>
              <a:custGeom>
                <a:avLst/>
                <a:gdLst>
                  <a:gd name="connsiteX0" fmla="*/ 53616 w 130209"/>
                  <a:gd name="connsiteY0" fmla="*/ 34467 h 172336"/>
                  <a:gd name="connsiteX1" fmla="*/ 53616 w 130209"/>
                  <a:gd name="connsiteY1" fmla="*/ 3830 h 172336"/>
                  <a:gd name="connsiteX2" fmla="*/ 49786 w 130209"/>
                  <a:gd name="connsiteY2" fmla="*/ 3830 h 172336"/>
                  <a:gd name="connsiteX3" fmla="*/ 3830 w 130209"/>
                  <a:gd name="connsiteY3" fmla="*/ 15319 h 172336"/>
                  <a:gd name="connsiteX4" fmla="*/ 3830 w 130209"/>
                  <a:gd name="connsiteY4" fmla="*/ 26808 h 172336"/>
                  <a:gd name="connsiteX5" fmla="*/ 26808 w 130209"/>
                  <a:gd name="connsiteY5" fmla="*/ 53616 h 172336"/>
                  <a:gd name="connsiteX6" fmla="*/ 26808 w 130209"/>
                  <a:gd name="connsiteY6" fmla="*/ 126380 h 172336"/>
                  <a:gd name="connsiteX7" fmla="*/ 0 w 130209"/>
                  <a:gd name="connsiteY7" fmla="*/ 160847 h 172336"/>
                  <a:gd name="connsiteX8" fmla="*/ 0 w 130209"/>
                  <a:gd name="connsiteY8" fmla="*/ 172337 h 172336"/>
                  <a:gd name="connsiteX9" fmla="*/ 42127 w 130209"/>
                  <a:gd name="connsiteY9" fmla="*/ 172337 h 172336"/>
                  <a:gd name="connsiteX10" fmla="*/ 88083 w 130209"/>
                  <a:gd name="connsiteY10" fmla="*/ 172337 h 172336"/>
                  <a:gd name="connsiteX11" fmla="*/ 88083 w 130209"/>
                  <a:gd name="connsiteY11" fmla="*/ 160847 h 172336"/>
                  <a:gd name="connsiteX12" fmla="*/ 57446 w 130209"/>
                  <a:gd name="connsiteY12" fmla="*/ 126380 h 172336"/>
                  <a:gd name="connsiteX13" fmla="*/ 57446 w 130209"/>
                  <a:gd name="connsiteY13" fmla="*/ 72764 h 172336"/>
                  <a:gd name="connsiteX14" fmla="*/ 65105 w 130209"/>
                  <a:gd name="connsiteY14" fmla="*/ 45956 h 172336"/>
                  <a:gd name="connsiteX15" fmla="*/ 84253 w 130209"/>
                  <a:gd name="connsiteY15" fmla="*/ 26808 h 172336"/>
                  <a:gd name="connsiteX16" fmla="*/ 95743 w 130209"/>
                  <a:gd name="connsiteY16" fmla="*/ 30638 h 172336"/>
                  <a:gd name="connsiteX17" fmla="*/ 111061 w 130209"/>
                  <a:gd name="connsiteY17" fmla="*/ 38297 h 172336"/>
                  <a:gd name="connsiteX18" fmla="*/ 130210 w 130209"/>
                  <a:gd name="connsiteY18" fmla="*/ 19149 h 172336"/>
                  <a:gd name="connsiteX19" fmla="*/ 107232 w 130209"/>
                  <a:gd name="connsiteY19" fmla="*/ 0 h 172336"/>
                  <a:gd name="connsiteX20" fmla="*/ 65105 w 130209"/>
                  <a:gd name="connsiteY20" fmla="*/ 30638 h 172336"/>
                  <a:gd name="connsiteX21" fmla="*/ 61275 w 130209"/>
                  <a:gd name="connsiteY21" fmla="*/ 30638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0209" h="172336">
                    <a:moveTo>
                      <a:pt x="53616" y="34467"/>
                    </a:moveTo>
                    <a:cubicBezTo>
                      <a:pt x="53616" y="19149"/>
                      <a:pt x="53616" y="7659"/>
                      <a:pt x="53616" y="3830"/>
                    </a:cubicBezTo>
                    <a:cubicBezTo>
                      <a:pt x="53616" y="3830"/>
                      <a:pt x="53616" y="3830"/>
                      <a:pt x="49786" y="3830"/>
                    </a:cubicBezTo>
                    <a:cubicBezTo>
                      <a:pt x="38297" y="7659"/>
                      <a:pt x="30638" y="11489"/>
                      <a:pt x="3830" y="15319"/>
                    </a:cubicBezTo>
                    <a:cubicBezTo>
                      <a:pt x="3830" y="15319"/>
                      <a:pt x="3830" y="22978"/>
                      <a:pt x="3830" y="26808"/>
                    </a:cubicBezTo>
                    <a:cubicBezTo>
                      <a:pt x="22978" y="26808"/>
                      <a:pt x="26808" y="26808"/>
                      <a:pt x="26808" y="53616"/>
                    </a:cubicBezTo>
                    <a:lnTo>
                      <a:pt x="26808" y="126380"/>
                    </a:lnTo>
                    <a:cubicBezTo>
                      <a:pt x="26808" y="157018"/>
                      <a:pt x="22978" y="160847"/>
                      <a:pt x="0" y="160847"/>
                    </a:cubicBezTo>
                    <a:cubicBezTo>
                      <a:pt x="0" y="160847"/>
                      <a:pt x="0" y="172337"/>
                      <a:pt x="0" y="172337"/>
                    </a:cubicBezTo>
                    <a:cubicBezTo>
                      <a:pt x="11489" y="172337"/>
                      <a:pt x="26808" y="172337"/>
                      <a:pt x="42127" y="172337"/>
                    </a:cubicBezTo>
                    <a:cubicBezTo>
                      <a:pt x="57446" y="172337"/>
                      <a:pt x="76594" y="172337"/>
                      <a:pt x="88083" y="172337"/>
                    </a:cubicBezTo>
                    <a:cubicBezTo>
                      <a:pt x="88083" y="172337"/>
                      <a:pt x="88083" y="160847"/>
                      <a:pt x="88083" y="160847"/>
                    </a:cubicBezTo>
                    <a:cubicBezTo>
                      <a:pt x="61275" y="160847"/>
                      <a:pt x="57446" y="160847"/>
                      <a:pt x="57446" y="126380"/>
                    </a:cubicBezTo>
                    <a:lnTo>
                      <a:pt x="57446" y="72764"/>
                    </a:lnTo>
                    <a:cubicBezTo>
                      <a:pt x="57446" y="61275"/>
                      <a:pt x="61275" y="53616"/>
                      <a:pt x="65105" y="45956"/>
                    </a:cubicBezTo>
                    <a:cubicBezTo>
                      <a:pt x="68935" y="38297"/>
                      <a:pt x="76594" y="26808"/>
                      <a:pt x="84253" y="26808"/>
                    </a:cubicBezTo>
                    <a:cubicBezTo>
                      <a:pt x="91913" y="26808"/>
                      <a:pt x="91913" y="26808"/>
                      <a:pt x="95743" y="30638"/>
                    </a:cubicBezTo>
                    <a:cubicBezTo>
                      <a:pt x="95743" y="30638"/>
                      <a:pt x="103402" y="38297"/>
                      <a:pt x="111061" y="38297"/>
                    </a:cubicBezTo>
                    <a:cubicBezTo>
                      <a:pt x="118721" y="38297"/>
                      <a:pt x="130210" y="30638"/>
                      <a:pt x="130210" y="19149"/>
                    </a:cubicBezTo>
                    <a:cubicBezTo>
                      <a:pt x="130210" y="7659"/>
                      <a:pt x="122550" y="0"/>
                      <a:pt x="107232" y="0"/>
                    </a:cubicBezTo>
                    <a:cubicBezTo>
                      <a:pt x="91913" y="0"/>
                      <a:pt x="72764" y="15319"/>
                      <a:pt x="65105" y="30638"/>
                    </a:cubicBezTo>
                    <a:cubicBezTo>
                      <a:pt x="65105" y="34467"/>
                      <a:pt x="61275" y="30638"/>
                      <a:pt x="61275" y="306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EA37B3DC-0001-BA2D-1589-F07B0002C696}"/>
                  </a:ext>
                </a:extLst>
              </p:cNvPr>
              <p:cNvSpPr/>
              <p:nvPr/>
            </p:nvSpPr>
            <p:spPr>
              <a:xfrm>
                <a:off x="20161890" y="3748661"/>
                <a:ext cx="160847" cy="172336"/>
              </a:xfrm>
              <a:custGeom>
                <a:avLst/>
                <a:gdLst>
                  <a:gd name="connsiteX0" fmla="*/ 0 w 160847"/>
                  <a:gd name="connsiteY0" fmla="*/ 91913 h 172336"/>
                  <a:gd name="connsiteX1" fmla="*/ 80424 w 160847"/>
                  <a:gd name="connsiteY1" fmla="*/ 172337 h 172336"/>
                  <a:gd name="connsiteX2" fmla="*/ 137869 w 160847"/>
                  <a:gd name="connsiteY2" fmla="*/ 149358 h 172336"/>
                  <a:gd name="connsiteX3" fmla="*/ 160847 w 160847"/>
                  <a:gd name="connsiteY3" fmla="*/ 84253 h 172336"/>
                  <a:gd name="connsiteX4" fmla="*/ 80424 w 160847"/>
                  <a:gd name="connsiteY4" fmla="*/ 0 h 172336"/>
                  <a:gd name="connsiteX5" fmla="*/ 19149 w 160847"/>
                  <a:gd name="connsiteY5" fmla="*/ 26808 h 172336"/>
                  <a:gd name="connsiteX6" fmla="*/ 0 w 160847"/>
                  <a:gd name="connsiteY6" fmla="*/ 88083 h 172336"/>
                  <a:gd name="connsiteX7" fmla="*/ 76594 w 160847"/>
                  <a:gd name="connsiteY7" fmla="*/ 15319 h 172336"/>
                  <a:gd name="connsiteX8" fmla="*/ 130210 w 160847"/>
                  <a:gd name="connsiteY8" fmla="*/ 99572 h 172336"/>
                  <a:gd name="connsiteX9" fmla="*/ 88083 w 160847"/>
                  <a:gd name="connsiteY9" fmla="*/ 160847 h 172336"/>
                  <a:gd name="connsiteX10" fmla="*/ 34467 w 160847"/>
                  <a:gd name="connsiteY10" fmla="*/ 84253 h 172336"/>
                  <a:gd name="connsiteX11" fmla="*/ 76594 w 160847"/>
                  <a:gd name="connsiteY11" fmla="*/ 15319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847" h="172336">
                    <a:moveTo>
                      <a:pt x="0" y="91913"/>
                    </a:moveTo>
                    <a:cubicBezTo>
                      <a:pt x="0" y="130210"/>
                      <a:pt x="26808" y="172337"/>
                      <a:pt x="80424" y="172337"/>
                    </a:cubicBezTo>
                    <a:cubicBezTo>
                      <a:pt x="134040" y="172337"/>
                      <a:pt x="122550" y="164677"/>
                      <a:pt x="137869" y="149358"/>
                    </a:cubicBezTo>
                    <a:cubicBezTo>
                      <a:pt x="153188" y="134040"/>
                      <a:pt x="160847" y="107232"/>
                      <a:pt x="160847" y="84253"/>
                    </a:cubicBezTo>
                    <a:cubicBezTo>
                      <a:pt x="160847" y="45956"/>
                      <a:pt x="137869" y="0"/>
                      <a:pt x="80424" y="0"/>
                    </a:cubicBezTo>
                    <a:cubicBezTo>
                      <a:pt x="22978" y="0"/>
                      <a:pt x="34467" y="11489"/>
                      <a:pt x="19149" y="26808"/>
                    </a:cubicBezTo>
                    <a:cubicBezTo>
                      <a:pt x="3830" y="42127"/>
                      <a:pt x="0" y="65105"/>
                      <a:pt x="0" y="88083"/>
                    </a:cubicBezTo>
                    <a:close/>
                    <a:moveTo>
                      <a:pt x="76594" y="15319"/>
                    </a:moveTo>
                    <a:cubicBezTo>
                      <a:pt x="111061" y="15319"/>
                      <a:pt x="130210" y="45956"/>
                      <a:pt x="130210" y="99572"/>
                    </a:cubicBezTo>
                    <a:cubicBezTo>
                      <a:pt x="130210" y="153188"/>
                      <a:pt x="107232" y="160847"/>
                      <a:pt x="88083" y="160847"/>
                    </a:cubicBezTo>
                    <a:cubicBezTo>
                      <a:pt x="49786" y="160847"/>
                      <a:pt x="34467" y="111061"/>
                      <a:pt x="34467" y="84253"/>
                    </a:cubicBezTo>
                    <a:cubicBezTo>
                      <a:pt x="34467" y="57446"/>
                      <a:pt x="42127" y="15319"/>
                      <a:pt x="76594" y="153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53228A92-2045-CC47-F3D8-2CD6C2CDEA06}"/>
                  </a:ext>
                </a:extLst>
              </p:cNvPr>
              <p:cNvSpPr/>
              <p:nvPr/>
            </p:nvSpPr>
            <p:spPr>
              <a:xfrm>
                <a:off x="20353375" y="3756321"/>
                <a:ext cx="179995" cy="172336"/>
              </a:xfrm>
              <a:custGeom>
                <a:avLst/>
                <a:gdLst>
                  <a:gd name="connsiteX0" fmla="*/ 68935 w 179995"/>
                  <a:gd name="connsiteY0" fmla="*/ 164677 h 172336"/>
                  <a:gd name="connsiteX1" fmla="*/ 118721 w 179995"/>
                  <a:gd name="connsiteY1" fmla="*/ 141699 h 172336"/>
                  <a:gd name="connsiteX2" fmla="*/ 122550 w 179995"/>
                  <a:gd name="connsiteY2" fmla="*/ 141699 h 172336"/>
                  <a:gd name="connsiteX3" fmla="*/ 126380 w 179995"/>
                  <a:gd name="connsiteY3" fmla="*/ 164677 h 172336"/>
                  <a:gd name="connsiteX4" fmla="*/ 134040 w 179995"/>
                  <a:gd name="connsiteY4" fmla="*/ 164677 h 172336"/>
                  <a:gd name="connsiteX5" fmla="*/ 179996 w 179995"/>
                  <a:gd name="connsiteY5" fmla="*/ 149358 h 172336"/>
                  <a:gd name="connsiteX6" fmla="*/ 179996 w 179995"/>
                  <a:gd name="connsiteY6" fmla="*/ 137869 h 172336"/>
                  <a:gd name="connsiteX7" fmla="*/ 153188 w 179995"/>
                  <a:gd name="connsiteY7" fmla="*/ 111061 h 172336"/>
                  <a:gd name="connsiteX8" fmla="*/ 153188 w 179995"/>
                  <a:gd name="connsiteY8" fmla="*/ 38297 h 172336"/>
                  <a:gd name="connsiteX9" fmla="*/ 153188 w 179995"/>
                  <a:gd name="connsiteY9" fmla="*/ 0 h 172336"/>
                  <a:gd name="connsiteX10" fmla="*/ 153188 w 179995"/>
                  <a:gd name="connsiteY10" fmla="*/ 0 h 172336"/>
                  <a:gd name="connsiteX11" fmla="*/ 141699 w 179995"/>
                  <a:gd name="connsiteY11" fmla="*/ 0 h 172336"/>
                  <a:gd name="connsiteX12" fmla="*/ 103402 w 179995"/>
                  <a:gd name="connsiteY12" fmla="*/ 0 h 172336"/>
                  <a:gd name="connsiteX13" fmla="*/ 103402 w 179995"/>
                  <a:gd name="connsiteY13" fmla="*/ 11489 h 172336"/>
                  <a:gd name="connsiteX14" fmla="*/ 126380 w 179995"/>
                  <a:gd name="connsiteY14" fmla="*/ 42127 h 172336"/>
                  <a:gd name="connsiteX15" fmla="*/ 126380 w 179995"/>
                  <a:gd name="connsiteY15" fmla="*/ 114891 h 172336"/>
                  <a:gd name="connsiteX16" fmla="*/ 118721 w 179995"/>
                  <a:gd name="connsiteY16" fmla="*/ 130210 h 172336"/>
                  <a:gd name="connsiteX17" fmla="*/ 80424 w 179995"/>
                  <a:gd name="connsiteY17" fmla="*/ 149358 h 172336"/>
                  <a:gd name="connsiteX18" fmla="*/ 49786 w 179995"/>
                  <a:gd name="connsiteY18" fmla="*/ 111061 h 172336"/>
                  <a:gd name="connsiteX19" fmla="*/ 49786 w 179995"/>
                  <a:gd name="connsiteY19" fmla="*/ 42127 h 172336"/>
                  <a:gd name="connsiteX20" fmla="*/ 49786 w 179995"/>
                  <a:gd name="connsiteY20" fmla="*/ 3830 h 172336"/>
                  <a:gd name="connsiteX21" fmla="*/ 49786 w 179995"/>
                  <a:gd name="connsiteY21" fmla="*/ 3830 h 172336"/>
                  <a:gd name="connsiteX22" fmla="*/ 38297 w 179995"/>
                  <a:gd name="connsiteY22" fmla="*/ 3830 h 172336"/>
                  <a:gd name="connsiteX23" fmla="*/ 0 w 179995"/>
                  <a:gd name="connsiteY23" fmla="*/ 3830 h 172336"/>
                  <a:gd name="connsiteX24" fmla="*/ 0 w 179995"/>
                  <a:gd name="connsiteY24" fmla="*/ 15319 h 172336"/>
                  <a:gd name="connsiteX25" fmla="*/ 22978 w 179995"/>
                  <a:gd name="connsiteY25" fmla="*/ 45956 h 172336"/>
                  <a:gd name="connsiteX26" fmla="*/ 22978 w 179995"/>
                  <a:gd name="connsiteY26" fmla="*/ 118721 h 172336"/>
                  <a:gd name="connsiteX27" fmla="*/ 72764 w 179995"/>
                  <a:gd name="connsiteY27" fmla="*/ 172337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9995" h="172336">
                    <a:moveTo>
                      <a:pt x="68935" y="164677"/>
                    </a:moveTo>
                    <a:cubicBezTo>
                      <a:pt x="84253" y="164677"/>
                      <a:pt x="103402" y="157018"/>
                      <a:pt x="118721" y="141699"/>
                    </a:cubicBezTo>
                    <a:cubicBezTo>
                      <a:pt x="118721" y="141699"/>
                      <a:pt x="122550" y="141699"/>
                      <a:pt x="122550" y="141699"/>
                    </a:cubicBezTo>
                    <a:cubicBezTo>
                      <a:pt x="122550" y="149358"/>
                      <a:pt x="126380" y="164677"/>
                      <a:pt x="126380" y="164677"/>
                    </a:cubicBezTo>
                    <a:cubicBezTo>
                      <a:pt x="126380" y="164677"/>
                      <a:pt x="130210" y="164677"/>
                      <a:pt x="134040" y="164677"/>
                    </a:cubicBezTo>
                    <a:cubicBezTo>
                      <a:pt x="141699" y="157018"/>
                      <a:pt x="157018" y="153188"/>
                      <a:pt x="179996" y="149358"/>
                    </a:cubicBezTo>
                    <a:cubicBezTo>
                      <a:pt x="179996" y="149358"/>
                      <a:pt x="179996" y="141699"/>
                      <a:pt x="179996" y="137869"/>
                    </a:cubicBezTo>
                    <a:cubicBezTo>
                      <a:pt x="157018" y="137869"/>
                      <a:pt x="153188" y="130210"/>
                      <a:pt x="153188" y="111061"/>
                    </a:cubicBezTo>
                    <a:lnTo>
                      <a:pt x="153188" y="38297"/>
                    </a:lnTo>
                    <a:cubicBezTo>
                      <a:pt x="153188" y="26808"/>
                      <a:pt x="153188" y="0"/>
                      <a:pt x="153188" y="0"/>
                    </a:cubicBezTo>
                    <a:cubicBezTo>
                      <a:pt x="153188" y="0"/>
                      <a:pt x="153188" y="0"/>
                      <a:pt x="153188" y="0"/>
                    </a:cubicBezTo>
                    <a:cubicBezTo>
                      <a:pt x="153188" y="0"/>
                      <a:pt x="145529" y="0"/>
                      <a:pt x="141699" y="0"/>
                    </a:cubicBezTo>
                    <a:cubicBezTo>
                      <a:pt x="130210" y="0"/>
                      <a:pt x="114891" y="0"/>
                      <a:pt x="103402" y="0"/>
                    </a:cubicBezTo>
                    <a:cubicBezTo>
                      <a:pt x="103402" y="0"/>
                      <a:pt x="103402" y="11489"/>
                      <a:pt x="103402" y="11489"/>
                    </a:cubicBezTo>
                    <a:cubicBezTo>
                      <a:pt x="122550" y="11489"/>
                      <a:pt x="126380" y="15319"/>
                      <a:pt x="126380" y="42127"/>
                    </a:cubicBezTo>
                    <a:lnTo>
                      <a:pt x="126380" y="114891"/>
                    </a:lnTo>
                    <a:cubicBezTo>
                      <a:pt x="126380" y="122550"/>
                      <a:pt x="126380" y="126380"/>
                      <a:pt x="118721" y="130210"/>
                    </a:cubicBezTo>
                    <a:cubicBezTo>
                      <a:pt x="103402" y="141699"/>
                      <a:pt x="91913" y="149358"/>
                      <a:pt x="80424" y="149358"/>
                    </a:cubicBezTo>
                    <a:cubicBezTo>
                      <a:pt x="68935" y="149358"/>
                      <a:pt x="49786" y="145529"/>
                      <a:pt x="49786" y="111061"/>
                    </a:cubicBezTo>
                    <a:lnTo>
                      <a:pt x="49786" y="42127"/>
                    </a:lnTo>
                    <a:cubicBezTo>
                      <a:pt x="49786" y="30638"/>
                      <a:pt x="49786" y="3830"/>
                      <a:pt x="49786" y="3830"/>
                    </a:cubicBezTo>
                    <a:cubicBezTo>
                      <a:pt x="49786" y="3830"/>
                      <a:pt x="49786" y="3830"/>
                      <a:pt x="49786" y="3830"/>
                    </a:cubicBezTo>
                    <a:cubicBezTo>
                      <a:pt x="49786" y="3830"/>
                      <a:pt x="42127" y="3830"/>
                      <a:pt x="38297" y="3830"/>
                    </a:cubicBezTo>
                    <a:cubicBezTo>
                      <a:pt x="26808" y="3830"/>
                      <a:pt x="11489" y="3830"/>
                      <a:pt x="0" y="3830"/>
                    </a:cubicBezTo>
                    <a:cubicBezTo>
                      <a:pt x="0" y="3830"/>
                      <a:pt x="0" y="15319"/>
                      <a:pt x="0" y="15319"/>
                    </a:cubicBezTo>
                    <a:cubicBezTo>
                      <a:pt x="19149" y="15319"/>
                      <a:pt x="22978" y="19149"/>
                      <a:pt x="22978" y="45956"/>
                    </a:cubicBezTo>
                    <a:lnTo>
                      <a:pt x="22978" y="118721"/>
                    </a:lnTo>
                    <a:cubicBezTo>
                      <a:pt x="22978" y="145529"/>
                      <a:pt x="34467" y="172337"/>
                      <a:pt x="72764" y="172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8B77AFEC-5872-CB12-D9BA-F77C6A88687C}"/>
                  </a:ext>
                </a:extLst>
              </p:cNvPr>
              <p:cNvSpPr/>
              <p:nvPr/>
            </p:nvSpPr>
            <p:spPr>
              <a:xfrm>
                <a:off x="20552520" y="3752491"/>
                <a:ext cx="191485" cy="172336"/>
              </a:xfrm>
              <a:custGeom>
                <a:avLst/>
                <a:gdLst>
                  <a:gd name="connsiteX0" fmla="*/ 57446 w 191485"/>
                  <a:gd name="connsiteY0" fmla="*/ 30638 h 172336"/>
                  <a:gd name="connsiteX1" fmla="*/ 53616 w 191485"/>
                  <a:gd name="connsiteY1" fmla="*/ 30638 h 172336"/>
                  <a:gd name="connsiteX2" fmla="*/ 53616 w 191485"/>
                  <a:gd name="connsiteY2" fmla="*/ 0 h 172336"/>
                  <a:gd name="connsiteX3" fmla="*/ 49786 w 191485"/>
                  <a:gd name="connsiteY3" fmla="*/ 0 h 172336"/>
                  <a:gd name="connsiteX4" fmla="*/ 3830 w 191485"/>
                  <a:gd name="connsiteY4" fmla="*/ 11489 h 172336"/>
                  <a:gd name="connsiteX5" fmla="*/ 3830 w 191485"/>
                  <a:gd name="connsiteY5" fmla="*/ 22978 h 172336"/>
                  <a:gd name="connsiteX6" fmla="*/ 26808 w 191485"/>
                  <a:gd name="connsiteY6" fmla="*/ 49786 h 172336"/>
                  <a:gd name="connsiteX7" fmla="*/ 26808 w 191485"/>
                  <a:gd name="connsiteY7" fmla="*/ 122550 h 172336"/>
                  <a:gd name="connsiteX8" fmla="*/ 0 w 191485"/>
                  <a:gd name="connsiteY8" fmla="*/ 157018 h 172336"/>
                  <a:gd name="connsiteX9" fmla="*/ 0 w 191485"/>
                  <a:gd name="connsiteY9" fmla="*/ 168507 h 172336"/>
                  <a:gd name="connsiteX10" fmla="*/ 42127 w 191485"/>
                  <a:gd name="connsiteY10" fmla="*/ 168507 h 172336"/>
                  <a:gd name="connsiteX11" fmla="*/ 80424 w 191485"/>
                  <a:gd name="connsiteY11" fmla="*/ 168507 h 172336"/>
                  <a:gd name="connsiteX12" fmla="*/ 80424 w 191485"/>
                  <a:gd name="connsiteY12" fmla="*/ 157018 h 172336"/>
                  <a:gd name="connsiteX13" fmla="*/ 57446 w 191485"/>
                  <a:gd name="connsiteY13" fmla="*/ 122550 h 172336"/>
                  <a:gd name="connsiteX14" fmla="*/ 57446 w 191485"/>
                  <a:gd name="connsiteY14" fmla="*/ 61275 h 172336"/>
                  <a:gd name="connsiteX15" fmla="*/ 65105 w 191485"/>
                  <a:gd name="connsiteY15" fmla="*/ 45956 h 172336"/>
                  <a:gd name="connsiteX16" fmla="*/ 111061 w 191485"/>
                  <a:gd name="connsiteY16" fmla="*/ 22978 h 172336"/>
                  <a:gd name="connsiteX17" fmla="*/ 130210 w 191485"/>
                  <a:gd name="connsiteY17" fmla="*/ 38297 h 172336"/>
                  <a:gd name="connsiteX18" fmla="*/ 134040 w 191485"/>
                  <a:gd name="connsiteY18" fmla="*/ 68935 h 172336"/>
                  <a:gd name="connsiteX19" fmla="*/ 134040 w 191485"/>
                  <a:gd name="connsiteY19" fmla="*/ 126380 h 172336"/>
                  <a:gd name="connsiteX20" fmla="*/ 111061 w 191485"/>
                  <a:gd name="connsiteY20" fmla="*/ 160847 h 172336"/>
                  <a:gd name="connsiteX21" fmla="*/ 111061 w 191485"/>
                  <a:gd name="connsiteY21" fmla="*/ 172336 h 172336"/>
                  <a:gd name="connsiteX22" fmla="*/ 149358 w 191485"/>
                  <a:gd name="connsiteY22" fmla="*/ 172336 h 172336"/>
                  <a:gd name="connsiteX23" fmla="*/ 191485 w 191485"/>
                  <a:gd name="connsiteY23" fmla="*/ 172336 h 172336"/>
                  <a:gd name="connsiteX24" fmla="*/ 191485 w 191485"/>
                  <a:gd name="connsiteY24" fmla="*/ 160847 h 172336"/>
                  <a:gd name="connsiteX25" fmla="*/ 164677 w 191485"/>
                  <a:gd name="connsiteY25" fmla="*/ 126380 h 172336"/>
                  <a:gd name="connsiteX26" fmla="*/ 164677 w 191485"/>
                  <a:gd name="connsiteY26" fmla="*/ 68935 h 172336"/>
                  <a:gd name="connsiteX27" fmla="*/ 153188 w 191485"/>
                  <a:gd name="connsiteY27" fmla="*/ 19149 h 172336"/>
                  <a:gd name="connsiteX28" fmla="*/ 122550 w 191485"/>
                  <a:gd name="connsiteY28" fmla="*/ 7659 h 172336"/>
                  <a:gd name="connsiteX29" fmla="*/ 61275 w 191485"/>
                  <a:gd name="connsiteY29" fmla="*/ 38297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1485" h="172336">
                    <a:moveTo>
                      <a:pt x="57446" y="30638"/>
                    </a:moveTo>
                    <a:cubicBezTo>
                      <a:pt x="57446" y="30638"/>
                      <a:pt x="53616" y="30638"/>
                      <a:pt x="53616" y="30638"/>
                    </a:cubicBezTo>
                    <a:cubicBezTo>
                      <a:pt x="53616" y="19149"/>
                      <a:pt x="53616" y="3830"/>
                      <a:pt x="53616" y="0"/>
                    </a:cubicBezTo>
                    <a:cubicBezTo>
                      <a:pt x="53616" y="0"/>
                      <a:pt x="53616" y="0"/>
                      <a:pt x="49786" y="0"/>
                    </a:cubicBezTo>
                    <a:cubicBezTo>
                      <a:pt x="38297" y="3830"/>
                      <a:pt x="30638" y="7659"/>
                      <a:pt x="3830" y="11489"/>
                    </a:cubicBezTo>
                    <a:cubicBezTo>
                      <a:pt x="3830" y="11489"/>
                      <a:pt x="3830" y="19149"/>
                      <a:pt x="3830" y="22978"/>
                    </a:cubicBezTo>
                    <a:cubicBezTo>
                      <a:pt x="22978" y="22978"/>
                      <a:pt x="26808" y="22978"/>
                      <a:pt x="26808" y="49786"/>
                    </a:cubicBezTo>
                    <a:lnTo>
                      <a:pt x="26808" y="122550"/>
                    </a:lnTo>
                    <a:cubicBezTo>
                      <a:pt x="26808" y="153188"/>
                      <a:pt x="26808" y="157018"/>
                      <a:pt x="0" y="157018"/>
                    </a:cubicBezTo>
                    <a:cubicBezTo>
                      <a:pt x="0" y="157018"/>
                      <a:pt x="0" y="168507"/>
                      <a:pt x="0" y="168507"/>
                    </a:cubicBezTo>
                    <a:cubicBezTo>
                      <a:pt x="11489" y="168507"/>
                      <a:pt x="26808" y="168507"/>
                      <a:pt x="42127" y="168507"/>
                    </a:cubicBezTo>
                    <a:cubicBezTo>
                      <a:pt x="57446" y="168507"/>
                      <a:pt x="68935" y="168507"/>
                      <a:pt x="80424" y="168507"/>
                    </a:cubicBezTo>
                    <a:cubicBezTo>
                      <a:pt x="80424" y="168507"/>
                      <a:pt x="80424" y="157018"/>
                      <a:pt x="80424" y="157018"/>
                    </a:cubicBezTo>
                    <a:cubicBezTo>
                      <a:pt x="61275" y="157018"/>
                      <a:pt x="57446" y="157018"/>
                      <a:pt x="57446" y="122550"/>
                    </a:cubicBezTo>
                    <a:lnTo>
                      <a:pt x="57446" y="61275"/>
                    </a:lnTo>
                    <a:cubicBezTo>
                      <a:pt x="57446" y="53616"/>
                      <a:pt x="57446" y="49786"/>
                      <a:pt x="65105" y="45956"/>
                    </a:cubicBezTo>
                    <a:cubicBezTo>
                      <a:pt x="80424" y="30638"/>
                      <a:pt x="95743" y="22978"/>
                      <a:pt x="111061" y="22978"/>
                    </a:cubicBezTo>
                    <a:cubicBezTo>
                      <a:pt x="126380" y="22978"/>
                      <a:pt x="126380" y="26808"/>
                      <a:pt x="130210" y="38297"/>
                    </a:cubicBezTo>
                    <a:cubicBezTo>
                      <a:pt x="130210" y="45956"/>
                      <a:pt x="134040" y="57445"/>
                      <a:pt x="134040" y="68935"/>
                    </a:cubicBezTo>
                    <a:lnTo>
                      <a:pt x="134040" y="126380"/>
                    </a:lnTo>
                    <a:cubicBezTo>
                      <a:pt x="134040" y="157018"/>
                      <a:pt x="134040" y="160847"/>
                      <a:pt x="111061" y="160847"/>
                    </a:cubicBezTo>
                    <a:cubicBezTo>
                      <a:pt x="111061" y="160847"/>
                      <a:pt x="111061" y="172336"/>
                      <a:pt x="111061" y="172336"/>
                    </a:cubicBezTo>
                    <a:cubicBezTo>
                      <a:pt x="122550" y="172336"/>
                      <a:pt x="134040" y="172336"/>
                      <a:pt x="149358" y="172336"/>
                    </a:cubicBezTo>
                    <a:cubicBezTo>
                      <a:pt x="164677" y="172336"/>
                      <a:pt x="179996" y="172336"/>
                      <a:pt x="191485" y="172336"/>
                    </a:cubicBezTo>
                    <a:cubicBezTo>
                      <a:pt x="191485" y="172336"/>
                      <a:pt x="191485" y="160847"/>
                      <a:pt x="191485" y="160847"/>
                    </a:cubicBezTo>
                    <a:cubicBezTo>
                      <a:pt x="168507" y="160847"/>
                      <a:pt x="164677" y="160847"/>
                      <a:pt x="164677" y="126380"/>
                    </a:cubicBezTo>
                    <a:lnTo>
                      <a:pt x="164677" y="68935"/>
                    </a:lnTo>
                    <a:cubicBezTo>
                      <a:pt x="164677" y="49786"/>
                      <a:pt x="164677" y="30638"/>
                      <a:pt x="153188" y="19149"/>
                    </a:cubicBezTo>
                    <a:cubicBezTo>
                      <a:pt x="145529" y="11489"/>
                      <a:pt x="134040" y="7659"/>
                      <a:pt x="122550" y="7659"/>
                    </a:cubicBezTo>
                    <a:cubicBezTo>
                      <a:pt x="111061" y="7659"/>
                      <a:pt x="84253" y="11489"/>
                      <a:pt x="61275" y="382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417676E9-1E8D-3E82-F21A-08053B7322FB}"/>
                  </a:ext>
                </a:extLst>
              </p:cNvPr>
              <p:cNvSpPr/>
              <p:nvPr/>
            </p:nvSpPr>
            <p:spPr>
              <a:xfrm>
                <a:off x="20759323" y="3652919"/>
                <a:ext cx="176166" cy="271908"/>
              </a:xfrm>
              <a:custGeom>
                <a:avLst/>
                <a:gdLst>
                  <a:gd name="connsiteX0" fmla="*/ 118721 w 176166"/>
                  <a:gd name="connsiteY0" fmla="*/ 218293 h 271908"/>
                  <a:gd name="connsiteX1" fmla="*/ 111061 w 176166"/>
                  <a:gd name="connsiteY1" fmla="*/ 233612 h 271908"/>
                  <a:gd name="connsiteX2" fmla="*/ 76594 w 176166"/>
                  <a:gd name="connsiteY2" fmla="*/ 252760 h 271908"/>
                  <a:gd name="connsiteX3" fmla="*/ 34467 w 176166"/>
                  <a:gd name="connsiteY3" fmla="*/ 183826 h 271908"/>
                  <a:gd name="connsiteX4" fmla="*/ 45956 w 176166"/>
                  <a:gd name="connsiteY4" fmla="*/ 134040 h 271908"/>
                  <a:gd name="connsiteX5" fmla="*/ 80424 w 176166"/>
                  <a:gd name="connsiteY5" fmla="*/ 114891 h 271908"/>
                  <a:gd name="connsiteX6" fmla="*/ 111061 w 176166"/>
                  <a:gd name="connsiteY6" fmla="*/ 130210 h 271908"/>
                  <a:gd name="connsiteX7" fmla="*/ 118721 w 176166"/>
                  <a:gd name="connsiteY7" fmla="*/ 149358 h 271908"/>
                  <a:gd name="connsiteX8" fmla="*/ 118721 w 176166"/>
                  <a:gd name="connsiteY8" fmla="*/ 222123 h 271908"/>
                  <a:gd name="connsiteX9" fmla="*/ 114891 w 176166"/>
                  <a:gd name="connsiteY9" fmla="*/ 248931 h 271908"/>
                  <a:gd name="connsiteX10" fmla="*/ 118721 w 176166"/>
                  <a:gd name="connsiteY10" fmla="*/ 248931 h 271908"/>
                  <a:gd name="connsiteX11" fmla="*/ 122550 w 176166"/>
                  <a:gd name="connsiteY11" fmla="*/ 271909 h 271908"/>
                  <a:gd name="connsiteX12" fmla="*/ 130210 w 176166"/>
                  <a:gd name="connsiteY12" fmla="*/ 271909 h 271908"/>
                  <a:gd name="connsiteX13" fmla="*/ 176166 w 176166"/>
                  <a:gd name="connsiteY13" fmla="*/ 256590 h 271908"/>
                  <a:gd name="connsiteX14" fmla="*/ 176166 w 176166"/>
                  <a:gd name="connsiteY14" fmla="*/ 245101 h 271908"/>
                  <a:gd name="connsiteX15" fmla="*/ 149358 w 176166"/>
                  <a:gd name="connsiteY15" fmla="*/ 218293 h 271908"/>
                  <a:gd name="connsiteX16" fmla="*/ 149358 w 176166"/>
                  <a:gd name="connsiteY16" fmla="*/ 45956 h 271908"/>
                  <a:gd name="connsiteX17" fmla="*/ 149358 w 176166"/>
                  <a:gd name="connsiteY17" fmla="*/ 3830 h 271908"/>
                  <a:gd name="connsiteX18" fmla="*/ 145529 w 176166"/>
                  <a:gd name="connsiteY18" fmla="*/ 0 h 271908"/>
                  <a:gd name="connsiteX19" fmla="*/ 91913 w 176166"/>
                  <a:gd name="connsiteY19" fmla="*/ 11489 h 271908"/>
                  <a:gd name="connsiteX20" fmla="*/ 91913 w 176166"/>
                  <a:gd name="connsiteY20" fmla="*/ 22978 h 271908"/>
                  <a:gd name="connsiteX21" fmla="*/ 114891 w 176166"/>
                  <a:gd name="connsiteY21" fmla="*/ 53616 h 271908"/>
                  <a:gd name="connsiteX22" fmla="*/ 114891 w 176166"/>
                  <a:gd name="connsiteY22" fmla="*/ 103402 h 271908"/>
                  <a:gd name="connsiteX23" fmla="*/ 114891 w 176166"/>
                  <a:gd name="connsiteY23" fmla="*/ 103402 h 271908"/>
                  <a:gd name="connsiteX24" fmla="*/ 84253 w 176166"/>
                  <a:gd name="connsiteY24" fmla="*/ 95743 h 271908"/>
                  <a:gd name="connsiteX25" fmla="*/ 26808 w 176166"/>
                  <a:gd name="connsiteY25" fmla="*/ 118721 h 271908"/>
                  <a:gd name="connsiteX26" fmla="*/ 0 w 176166"/>
                  <a:gd name="connsiteY26" fmla="*/ 187655 h 271908"/>
                  <a:gd name="connsiteX27" fmla="*/ 65105 w 176166"/>
                  <a:gd name="connsiteY27" fmla="*/ 268079 h 271908"/>
                  <a:gd name="connsiteX28" fmla="*/ 111061 w 176166"/>
                  <a:gd name="connsiteY28" fmla="*/ 245101 h 271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6166" h="271908">
                    <a:moveTo>
                      <a:pt x="118721" y="218293"/>
                    </a:moveTo>
                    <a:cubicBezTo>
                      <a:pt x="118721" y="225952"/>
                      <a:pt x="118721" y="229782"/>
                      <a:pt x="111061" y="233612"/>
                    </a:cubicBezTo>
                    <a:cubicBezTo>
                      <a:pt x="95743" y="245101"/>
                      <a:pt x="84253" y="252760"/>
                      <a:pt x="76594" y="252760"/>
                    </a:cubicBezTo>
                    <a:cubicBezTo>
                      <a:pt x="57446" y="252760"/>
                      <a:pt x="34467" y="229782"/>
                      <a:pt x="34467" y="183826"/>
                    </a:cubicBezTo>
                    <a:cubicBezTo>
                      <a:pt x="34467" y="137869"/>
                      <a:pt x="38297" y="141699"/>
                      <a:pt x="45956" y="134040"/>
                    </a:cubicBezTo>
                    <a:cubicBezTo>
                      <a:pt x="57446" y="114891"/>
                      <a:pt x="72764" y="114891"/>
                      <a:pt x="80424" y="114891"/>
                    </a:cubicBezTo>
                    <a:cubicBezTo>
                      <a:pt x="95743" y="114891"/>
                      <a:pt x="103402" y="118721"/>
                      <a:pt x="111061" y="130210"/>
                    </a:cubicBezTo>
                    <a:cubicBezTo>
                      <a:pt x="114891" y="137869"/>
                      <a:pt x="118721" y="137869"/>
                      <a:pt x="118721" y="149358"/>
                    </a:cubicBezTo>
                    <a:lnTo>
                      <a:pt x="118721" y="222123"/>
                    </a:lnTo>
                    <a:close/>
                    <a:moveTo>
                      <a:pt x="114891" y="248931"/>
                    </a:moveTo>
                    <a:cubicBezTo>
                      <a:pt x="114891" y="248931"/>
                      <a:pt x="118721" y="248931"/>
                      <a:pt x="118721" y="248931"/>
                    </a:cubicBezTo>
                    <a:cubicBezTo>
                      <a:pt x="118721" y="256590"/>
                      <a:pt x="122550" y="271909"/>
                      <a:pt x="122550" y="271909"/>
                    </a:cubicBezTo>
                    <a:cubicBezTo>
                      <a:pt x="122550" y="271909"/>
                      <a:pt x="126380" y="271909"/>
                      <a:pt x="130210" y="271909"/>
                    </a:cubicBezTo>
                    <a:cubicBezTo>
                      <a:pt x="137869" y="264249"/>
                      <a:pt x="153188" y="260420"/>
                      <a:pt x="176166" y="256590"/>
                    </a:cubicBezTo>
                    <a:cubicBezTo>
                      <a:pt x="176166" y="256590"/>
                      <a:pt x="176166" y="248931"/>
                      <a:pt x="176166" y="245101"/>
                    </a:cubicBezTo>
                    <a:cubicBezTo>
                      <a:pt x="153188" y="245101"/>
                      <a:pt x="149358" y="237441"/>
                      <a:pt x="149358" y="218293"/>
                    </a:cubicBezTo>
                    <a:lnTo>
                      <a:pt x="149358" y="45956"/>
                    </a:lnTo>
                    <a:cubicBezTo>
                      <a:pt x="149358" y="22978"/>
                      <a:pt x="149358" y="3830"/>
                      <a:pt x="149358" y="3830"/>
                    </a:cubicBezTo>
                    <a:cubicBezTo>
                      <a:pt x="149358" y="3830"/>
                      <a:pt x="149358" y="0"/>
                      <a:pt x="145529" y="0"/>
                    </a:cubicBezTo>
                    <a:cubicBezTo>
                      <a:pt x="137869" y="3830"/>
                      <a:pt x="107232" y="11489"/>
                      <a:pt x="91913" y="11489"/>
                    </a:cubicBezTo>
                    <a:cubicBezTo>
                      <a:pt x="91913" y="11489"/>
                      <a:pt x="91913" y="19149"/>
                      <a:pt x="91913" y="22978"/>
                    </a:cubicBezTo>
                    <a:cubicBezTo>
                      <a:pt x="111061" y="22978"/>
                      <a:pt x="114891" y="22978"/>
                      <a:pt x="114891" y="53616"/>
                    </a:cubicBezTo>
                    <a:lnTo>
                      <a:pt x="114891" y="103402"/>
                    </a:lnTo>
                    <a:cubicBezTo>
                      <a:pt x="114891" y="103402"/>
                      <a:pt x="114891" y="103402"/>
                      <a:pt x="114891" y="103402"/>
                    </a:cubicBezTo>
                    <a:cubicBezTo>
                      <a:pt x="114891" y="103402"/>
                      <a:pt x="99572" y="95743"/>
                      <a:pt x="84253" y="95743"/>
                    </a:cubicBezTo>
                    <a:cubicBezTo>
                      <a:pt x="57446" y="95743"/>
                      <a:pt x="42127" y="103402"/>
                      <a:pt x="26808" y="118721"/>
                    </a:cubicBezTo>
                    <a:cubicBezTo>
                      <a:pt x="11489" y="134040"/>
                      <a:pt x="0" y="157018"/>
                      <a:pt x="0" y="187655"/>
                    </a:cubicBezTo>
                    <a:cubicBezTo>
                      <a:pt x="0" y="233612"/>
                      <a:pt x="22978" y="268079"/>
                      <a:pt x="65105" y="268079"/>
                    </a:cubicBezTo>
                    <a:cubicBezTo>
                      <a:pt x="107232" y="268079"/>
                      <a:pt x="95743" y="260420"/>
                      <a:pt x="111061" y="24510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C8F4DF6C-DD69-1C47-6815-ACD3A62E0D0C}"/>
                  </a:ext>
                </a:extLst>
              </p:cNvPr>
              <p:cNvSpPr/>
              <p:nvPr/>
            </p:nvSpPr>
            <p:spPr>
              <a:xfrm>
                <a:off x="21042721" y="3672067"/>
                <a:ext cx="218293" cy="248930"/>
              </a:xfrm>
              <a:custGeom>
                <a:avLst/>
                <a:gdLst>
                  <a:gd name="connsiteX0" fmla="*/ 126380 w 218293"/>
                  <a:gd name="connsiteY0" fmla="*/ 199144 h 248930"/>
                  <a:gd name="connsiteX1" fmla="*/ 126380 w 218293"/>
                  <a:gd name="connsiteY1" fmla="*/ 53616 h 248930"/>
                  <a:gd name="connsiteX2" fmla="*/ 145529 w 218293"/>
                  <a:gd name="connsiteY2" fmla="*/ 15319 h 248930"/>
                  <a:gd name="connsiteX3" fmla="*/ 153188 w 218293"/>
                  <a:gd name="connsiteY3" fmla="*/ 15319 h 248930"/>
                  <a:gd name="connsiteX4" fmla="*/ 206804 w 218293"/>
                  <a:gd name="connsiteY4" fmla="*/ 53616 h 248930"/>
                  <a:gd name="connsiteX5" fmla="*/ 218293 w 218293"/>
                  <a:gd name="connsiteY5" fmla="*/ 53616 h 248930"/>
                  <a:gd name="connsiteX6" fmla="*/ 214463 w 218293"/>
                  <a:gd name="connsiteY6" fmla="*/ 0 h 248930"/>
                  <a:gd name="connsiteX7" fmla="*/ 214463 w 218293"/>
                  <a:gd name="connsiteY7" fmla="*/ 0 h 248930"/>
                  <a:gd name="connsiteX8" fmla="*/ 130210 w 218293"/>
                  <a:gd name="connsiteY8" fmla="*/ 0 h 248930"/>
                  <a:gd name="connsiteX9" fmla="*/ 95743 w 218293"/>
                  <a:gd name="connsiteY9" fmla="*/ 0 h 248930"/>
                  <a:gd name="connsiteX10" fmla="*/ 7660 w 218293"/>
                  <a:gd name="connsiteY10" fmla="*/ 0 h 248930"/>
                  <a:gd name="connsiteX11" fmla="*/ 7660 w 218293"/>
                  <a:gd name="connsiteY11" fmla="*/ 0 h 248930"/>
                  <a:gd name="connsiteX12" fmla="*/ 0 w 218293"/>
                  <a:gd name="connsiteY12" fmla="*/ 57446 h 248930"/>
                  <a:gd name="connsiteX13" fmla="*/ 11489 w 218293"/>
                  <a:gd name="connsiteY13" fmla="*/ 57446 h 248930"/>
                  <a:gd name="connsiteX14" fmla="*/ 61275 w 218293"/>
                  <a:gd name="connsiteY14" fmla="*/ 15319 h 248930"/>
                  <a:gd name="connsiteX15" fmla="*/ 80424 w 218293"/>
                  <a:gd name="connsiteY15" fmla="*/ 15319 h 248930"/>
                  <a:gd name="connsiteX16" fmla="*/ 99572 w 218293"/>
                  <a:gd name="connsiteY16" fmla="*/ 53616 h 248930"/>
                  <a:gd name="connsiteX17" fmla="*/ 99572 w 218293"/>
                  <a:gd name="connsiteY17" fmla="*/ 202974 h 248930"/>
                  <a:gd name="connsiteX18" fmla="*/ 61275 w 218293"/>
                  <a:gd name="connsiteY18" fmla="*/ 237441 h 248930"/>
                  <a:gd name="connsiteX19" fmla="*/ 61275 w 218293"/>
                  <a:gd name="connsiteY19" fmla="*/ 248931 h 248930"/>
                  <a:gd name="connsiteX20" fmla="*/ 114891 w 218293"/>
                  <a:gd name="connsiteY20" fmla="*/ 248931 h 248930"/>
                  <a:gd name="connsiteX21" fmla="*/ 168507 w 218293"/>
                  <a:gd name="connsiteY21" fmla="*/ 248931 h 248930"/>
                  <a:gd name="connsiteX22" fmla="*/ 168507 w 218293"/>
                  <a:gd name="connsiteY22" fmla="*/ 237441 h 248930"/>
                  <a:gd name="connsiteX23" fmla="*/ 130210 w 218293"/>
                  <a:gd name="connsiteY23" fmla="*/ 202974 h 248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8293" h="248930">
                    <a:moveTo>
                      <a:pt x="126380" y="199144"/>
                    </a:moveTo>
                    <a:lnTo>
                      <a:pt x="126380" y="53616"/>
                    </a:lnTo>
                    <a:cubicBezTo>
                      <a:pt x="126380" y="30638"/>
                      <a:pt x="126380" y="15319"/>
                      <a:pt x="145529" y="15319"/>
                    </a:cubicBezTo>
                    <a:lnTo>
                      <a:pt x="153188" y="15319"/>
                    </a:lnTo>
                    <a:cubicBezTo>
                      <a:pt x="179996" y="15319"/>
                      <a:pt x="199145" y="26808"/>
                      <a:pt x="206804" y="53616"/>
                    </a:cubicBezTo>
                    <a:cubicBezTo>
                      <a:pt x="210634" y="53616"/>
                      <a:pt x="214463" y="53616"/>
                      <a:pt x="218293" y="53616"/>
                    </a:cubicBezTo>
                    <a:cubicBezTo>
                      <a:pt x="218293" y="34467"/>
                      <a:pt x="214463" y="15319"/>
                      <a:pt x="214463" y="0"/>
                    </a:cubicBezTo>
                    <a:cubicBezTo>
                      <a:pt x="214463" y="0"/>
                      <a:pt x="214463" y="0"/>
                      <a:pt x="214463" y="0"/>
                    </a:cubicBezTo>
                    <a:cubicBezTo>
                      <a:pt x="202974" y="0"/>
                      <a:pt x="160848" y="0"/>
                      <a:pt x="130210" y="0"/>
                    </a:cubicBezTo>
                    <a:lnTo>
                      <a:pt x="95743" y="0"/>
                    </a:lnTo>
                    <a:cubicBezTo>
                      <a:pt x="65105" y="0"/>
                      <a:pt x="22978" y="0"/>
                      <a:pt x="7660" y="0"/>
                    </a:cubicBezTo>
                    <a:cubicBezTo>
                      <a:pt x="7660" y="0"/>
                      <a:pt x="7660" y="0"/>
                      <a:pt x="7660" y="0"/>
                    </a:cubicBezTo>
                    <a:cubicBezTo>
                      <a:pt x="7660" y="15319"/>
                      <a:pt x="3830" y="38297"/>
                      <a:pt x="0" y="57446"/>
                    </a:cubicBezTo>
                    <a:cubicBezTo>
                      <a:pt x="0" y="57446"/>
                      <a:pt x="7660" y="57446"/>
                      <a:pt x="11489" y="57446"/>
                    </a:cubicBezTo>
                    <a:cubicBezTo>
                      <a:pt x="19149" y="26808"/>
                      <a:pt x="38297" y="15319"/>
                      <a:pt x="61275" y="15319"/>
                    </a:cubicBezTo>
                    <a:lnTo>
                      <a:pt x="80424" y="15319"/>
                    </a:lnTo>
                    <a:cubicBezTo>
                      <a:pt x="95743" y="15319"/>
                      <a:pt x="99572" y="30638"/>
                      <a:pt x="99572" y="53616"/>
                    </a:cubicBezTo>
                    <a:lnTo>
                      <a:pt x="99572" y="202974"/>
                    </a:lnTo>
                    <a:cubicBezTo>
                      <a:pt x="99572" y="233612"/>
                      <a:pt x="91913" y="237441"/>
                      <a:pt x="61275" y="237441"/>
                    </a:cubicBezTo>
                    <a:cubicBezTo>
                      <a:pt x="61275" y="237441"/>
                      <a:pt x="61275" y="248931"/>
                      <a:pt x="61275" y="248931"/>
                    </a:cubicBezTo>
                    <a:cubicBezTo>
                      <a:pt x="80424" y="248931"/>
                      <a:pt x="99572" y="248931"/>
                      <a:pt x="114891" y="248931"/>
                    </a:cubicBezTo>
                    <a:cubicBezTo>
                      <a:pt x="130210" y="248931"/>
                      <a:pt x="149358" y="248931"/>
                      <a:pt x="168507" y="248931"/>
                    </a:cubicBezTo>
                    <a:cubicBezTo>
                      <a:pt x="168507" y="248931"/>
                      <a:pt x="168507" y="237441"/>
                      <a:pt x="168507" y="237441"/>
                    </a:cubicBezTo>
                    <a:cubicBezTo>
                      <a:pt x="137869" y="237441"/>
                      <a:pt x="130210" y="237441"/>
                      <a:pt x="130210" y="2029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ACA7F676-E8C0-BFDD-FE21-23D980C35168}"/>
                  </a:ext>
                </a:extLst>
              </p:cNvPr>
              <p:cNvSpPr/>
              <p:nvPr/>
            </p:nvSpPr>
            <p:spPr>
              <a:xfrm>
                <a:off x="21268674" y="3748661"/>
                <a:ext cx="130209" cy="172336"/>
              </a:xfrm>
              <a:custGeom>
                <a:avLst/>
                <a:gdLst>
                  <a:gd name="connsiteX0" fmla="*/ 53616 w 130209"/>
                  <a:gd name="connsiteY0" fmla="*/ 34467 h 172336"/>
                  <a:gd name="connsiteX1" fmla="*/ 53616 w 130209"/>
                  <a:gd name="connsiteY1" fmla="*/ 3830 h 172336"/>
                  <a:gd name="connsiteX2" fmla="*/ 49786 w 130209"/>
                  <a:gd name="connsiteY2" fmla="*/ 3830 h 172336"/>
                  <a:gd name="connsiteX3" fmla="*/ 3830 w 130209"/>
                  <a:gd name="connsiteY3" fmla="*/ 15319 h 172336"/>
                  <a:gd name="connsiteX4" fmla="*/ 3830 w 130209"/>
                  <a:gd name="connsiteY4" fmla="*/ 26808 h 172336"/>
                  <a:gd name="connsiteX5" fmla="*/ 26808 w 130209"/>
                  <a:gd name="connsiteY5" fmla="*/ 53616 h 172336"/>
                  <a:gd name="connsiteX6" fmla="*/ 26808 w 130209"/>
                  <a:gd name="connsiteY6" fmla="*/ 126380 h 172336"/>
                  <a:gd name="connsiteX7" fmla="*/ 0 w 130209"/>
                  <a:gd name="connsiteY7" fmla="*/ 160847 h 172336"/>
                  <a:gd name="connsiteX8" fmla="*/ 0 w 130209"/>
                  <a:gd name="connsiteY8" fmla="*/ 172337 h 172336"/>
                  <a:gd name="connsiteX9" fmla="*/ 42127 w 130209"/>
                  <a:gd name="connsiteY9" fmla="*/ 172337 h 172336"/>
                  <a:gd name="connsiteX10" fmla="*/ 88083 w 130209"/>
                  <a:gd name="connsiteY10" fmla="*/ 172337 h 172336"/>
                  <a:gd name="connsiteX11" fmla="*/ 88083 w 130209"/>
                  <a:gd name="connsiteY11" fmla="*/ 160847 h 172336"/>
                  <a:gd name="connsiteX12" fmla="*/ 57446 w 130209"/>
                  <a:gd name="connsiteY12" fmla="*/ 126380 h 172336"/>
                  <a:gd name="connsiteX13" fmla="*/ 57446 w 130209"/>
                  <a:gd name="connsiteY13" fmla="*/ 72764 h 172336"/>
                  <a:gd name="connsiteX14" fmla="*/ 65105 w 130209"/>
                  <a:gd name="connsiteY14" fmla="*/ 45956 h 172336"/>
                  <a:gd name="connsiteX15" fmla="*/ 84253 w 130209"/>
                  <a:gd name="connsiteY15" fmla="*/ 26808 h 172336"/>
                  <a:gd name="connsiteX16" fmla="*/ 95743 w 130209"/>
                  <a:gd name="connsiteY16" fmla="*/ 30638 h 172336"/>
                  <a:gd name="connsiteX17" fmla="*/ 111061 w 130209"/>
                  <a:gd name="connsiteY17" fmla="*/ 38297 h 172336"/>
                  <a:gd name="connsiteX18" fmla="*/ 130210 w 130209"/>
                  <a:gd name="connsiteY18" fmla="*/ 19149 h 172336"/>
                  <a:gd name="connsiteX19" fmla="*/ 107232 w 130209"/>
                  <a:gd name="connsiteY19" fmla="*/ 0 h 172336"/>
                  <a:gd name="connsiteX20" fmla="*/ 65105 w 130209"/>
                  <a:gd name="connsiteY20" fmla="*/ 30638 h 172336"/>
                  <a:gd name="connsiteX21" fmla="*/ 61275 w 130209"/>
                  <a:gd name="connsiteY21" fmla="*/ 30638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0209" h="172336">
                    <a:moveTo>
                      <a:pt x="53616" y="34467"/>
                    </a:moveTo>
                    <a:cubicBezTo>
                      <a:pt x="53616" y="19149"/>
                      <a:pt x="53616" y="7659"/>
                      <a:pt x="53616" y="3830"/>
                    </a:cubicBezTo>
                    <a:cubicBezTo>
                      <a:pt x="53616" y="3830"/>
                      <a:pt x="53616" y="3830"/>
                      <a:pt x="49786" y="3830"/>
                    </a:cubicBezTo>
                    <a:cubicBezTo>
                      <a:pt x="38297" y="7659"/>
                      <a:pt x="30638" y="11489"/>
                      <a:pt x="3830" y="15319"/>
                    </a:cubicBezTo>
                    <a:cubicBezTo>
                      <a:pt x="3830" y="15319"/>
                      <a:pt x="3830" y="22978"/>
                      <a:pt x="3830" y="26808"/>
                    </a:cubicBezTo>
                    <a:cubicBezTo>
                      <a:pt x="22978" y="26808"/>
                      <a:pt x="26808" y="26808"/>
                      <a:pt x="26808" y="53616"/>
                    </a:cubicBezTo>
                    <a:lnTo>
                      <a:pt x="26808" y="126380"/>
                    </a:lnTo>
                    <a:cubicBezTo>
                      <a:pt x="26808" y="157018"/>
                      <a:pt x="22978" y="160847"/>
                      <a:pt x="0" y="160847"/>
                    </a:cubicBezTo>
                    <a:cubicBezTo>
                      <a:pt x="0" y="160847"/>
                      <a:pt x="0" y="172337"/>
                      <a:pt x="0" y="172337"/>
                    </a:cubicBezTo>
                    <a:cubicBezTo>
                      <a:pt x="11489" y="172337"/>
                      <a:pt x="26808" y="172337"/>
                      <a:pt x="42127" y="172337"/>
                    </a:cubicBezTo>
                    <a:cubicBezTo>
                      <a:pt x="57446" y="172337"/>
                      <a:pt x="76594" y="172337"/>
                      <a:pt x="88083" y="172337"/>
                    </a:cubicBezTo>
                    <a:cubicBezTo>
                      <a:pt x="88083" y="172337"/>
                      <a:pt x="88083" y="160847"/>
                      <a:pt x="88083" y="160847"/>
                    </a:cubicBezTo>
                    <a:cubicBezTo>
                      <a:pt x="61275" y="160847"/>
                      <a:pt x="57446" y="160847"/>
                      <a:pt x="57446" y="126380"/>
                    </a:cubicBezTo>
                    <a:lnTo>
                      <a:pt x="57446" y="72764"/>
                    </a:lnTo>
                    <a:cubicBezTo>
                      <a:pt x="57446" y="61275"/>
                      <a:pt x="61275" y="53616"/>
                      <a:pt x="65105" y="45956"/>
                    </a:cubicBezTo>
                    <a:cubicBezTo>
                      <a:pt x="68935" y="38297"/>
                      <a:pt x="76594" y="26808"/>
                      <a:pt x="84253" y="26808"/>
                    </a:cubicBezTo>
                    <a:cubicBezTo>
                      <a:pt x="91913" y="26808"/>
                      <a:pt x="91913" y="26808"/>
                      <a:pt x="95743" y="30638"/>
                    </a:cubicBezTo>
                    <a:cubicBezTo>
                      <a:pt x="95743" y="30638"/>
                      <a:pt x="103402" y="38297"/>
                      <a:pt x="111061" y="38297"/>
                    </a:cubicBezTo>
                    <a:cubicBezTo>
                      <a:pt x="118721" y="38297"/>
                      <a:pt x="130210" y="30638"/>
                      <a:pt x="130210" y="19149"/>
                    </a:cubicBezTo>
                    <a:cubicBezTo>
                      <a:pt x="130210" y="7659"/>
                      <a:pt x="122550" y="0"/>
                      <a:pt x="107232" y="0"/>
                    </a:cubicBezTo>
                    <a:cubicBezTo>
                      <a:pt x="91913" y="0"/>
                      <a:pt x="72764" y="15319"/>
                      <a:pt x="65105" y="30638"/>
                    </a:cubicBezTo>
                    <a:cubicBezTo>
                      <a:pt x="65105" y="34467"/>
                      <a:pt x="61275" y="30638"/>
                      <a:pt x="61275" y="306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6B396E5C-C1DC-45BE-2C0F-FC13A32D1434}"/>
                  </a:ext>
                </a:extLst>
              </p:cNvPr>
              <p:cNvSpPr/>
              <p:nvPr/>
            </p:nvSpPr>
            <p:spPr>
              <a:xfrm>
                <a:off x="21414202" y="3756321"/>
                <a:ext cx="179995" cy="172336"/>
              </a:xfrm>
              <a:custGeom>
                <a:avLst/>
                <a:gdLst>
                  <a:gd name="connsiteX0" fmla="*/ 68934 w 179995"/>
                  <a:gd name="connsiteY0" fmla="*/ 164677 h 172336"/>
                  <a:gd name="connsiteX1" fmla="*/ 118721 w 179995"/>
                  <a:gd name="connsiteY1" fmla="*/ 141699 h 172336"/>
                  <a:gd name="connsiteX2" fmla="*/ 122550 w 179995"/>
                  <a:gd name="connsiteY2" fmla="*/ 141699 h 172336"/>
                  <a:gd name="connsiteX3" fmla="*/ 126380 w 179995"/>
                  <a:gd name="connsiteY3" fmla="*/ 164677 h 172336"/>
                  <a:gd name="connsiteX4" fmla="*/ 134040 w 179995"/>
                  <a:gd name="connsiteY4" fmla="*/ 164677 h 172336"/>
                  <a:gd name="connsiteX5" fmla="*/ 179996 w 179995"/>
                  <a:gd name="connsiteY5" fmla="*/ 149358 h 172336"/>
                  <a:gd name="connsiteX6" fmla="*/ 179996 w 179995"/>
                  <a:gd name="connsiteY6" fmla="*/ 137869 h 172336"/>
                  <a:gd name="connsiteX7" fmla="*/ 153188 w 179995"/>
                  <a:gd name="connsiteY7" fmla="*/ 111061 h 172336"/>
                  <a:gd name="connsiteX8" fmla="*/ 153188 w 179995"/>
                  <a:gd name="connsiteY8" fmla="*/ 38297 h 172336"/>
                  <a:gd name="connsiteX9" fmla="*/ 153188 w 179995"/>
                  <a:gd name="connsiteY9" fmla="*/ 0 h 172336"/>
                  <a:gd name="connsiteX10" fmla="*/ 153188 w 179995"/>
                  <a:gd name="connsiteY10" fmla="*/ 0 h 172336"/>
                  <a:gd name="connsiteX11" fmla="*/ 141699 w 179995"/>
                  <a:gd name="connsiteY11" fmla="*/ 0 h 172336"/>
                  <a:gd name="connsiteX12" fmla="*/ 103402 w 179995"/>
                  <a:gd name="connsiteY12" fmla="*/ 0 h 172336"/>
                  <a:gd name="connsiteX13" fmla="*/ 103402 w 179995"/>
                  <a:gd name="connsiteY13" fmla="*/ 11489 h 172336"/>
                  <a:gd name="connsiteX14" fmla="*/ 126380 w 179995"/>
                  <a:gd name="connsiteY14" fmla="*/ 42127 h 172336"/>
                  <a:gd name="connsiteX15" fmla="*/ 126380 w 179995"/>
                  <a:gd name="connsiteY15" fmla="*/ 114891 h 172336"/>
                  <a:gd name="connsiteX16" fmla="*/ 118721 w 179995"/>
                  <a:gd name="connsiteY16" fmla="*/ 130210 h 172336"/>
                  <a:gd name="connsiteX17" fmla="*/ 80424 w 179995"/>
                  <a:gd name="connsiteY17" fmla="*/ 149358 h 172336"/>
                  <a:gd name="connsiteX18" fmla="*/ 49786 w 179995"/>
                  <a:gd name="connsiteY18" fmla="*/ 111061 h 172336"/>
                  <a:gd name="connsiteX19" fmla="*/ 49786 w 179995"/>
                  <a:gd name="connsiteY19" fmla="*/ 42127 h 172336"/>
                  <a:gd name="connsiteX20" fmla="*/ 49786 w 179995"/>
                  <a:gd name="connsiteY20" fmla="*/ 3830 h 172336"/>
                  <a:gd name="connsiteX21" fmla="*/ 49786 w 179995"/>
                  <a:gd name="connsiteY21" fmla="*/ 3830 h 172336"/>
                  <a:gd name="connsiteX22" fmla="*/ 38297 w 179995"/>
                  <a:gd name="connsiteY22" fmla="*/ 3830 h 172336"/>
                  <a:gd name="connsiteX23" fmla="*/ 0 w 179995"/>
                  <a:gd name="connsiteY23" fmla="*/ 3830 h 172336"/>
                  <a:gd name="connsiteX24" fmla="*/ 0 w 179995"/>
                  <a:gd name="connsiteY24" fmla="*/ 15319 h 172336"/>
                  <a:gd name="connsiteX25" fmla="*/ 22978 w 179995"/>
                  <a:gd name="connsiteY25" fmla="*/ 45956 h 172336"/>
                  <a:gd name="connsiteX26" fmla="*/ 22978 w 179995"/>
                  <a:gd name="connsiteY26" fmla="*/ 118721 h 172336"/>
                  <a:gd name="connsiteX27" fmla="*/ 72764 w 179995"/>
                  <a:gd name="connsiteY27" fmla="*/ 172337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9995" h="172336">
                    <a:moveTo>
                      <a:pt x="68934" y="164677"/>
                    </a:moveTo>
                    <a:cubicBezTo>
                      <a:pt x="84253" y="164677"/>
                      <a:pt x="103402" y="157018"/>
                      <a:pt x="118721" y="141699"/>
                    </a:cubicBezTo>
                    <a:cubicBezTo>
                      <a:pt x="118721" y="141699"/>
                      <a:pt x="122550" y="141699"/>
                      <a:pt x="122550" y="141699"/>
                    </a:cubicBezTo>
                    <a:cubicBezTo>
                      <a:pt x="122550" y="149358"/>
                      <a:pt x="126380" y="164677"/>
                      <a:pt x="126380" y="164677"/>
                    </a:cubicBezTo>
                    <a:cubicBezTo>
                      <a:pt x="126380" y="164677"/>
                      <a:pt x="130210" y="164677"/>
                      <a:pt x="134040" y="164677"/>
                    </a:cubicBezTo>
                    <a:cubicBezTo>
                      <a:pt x="141699" y="157018"/>
                      <a:pt x="157018" y="153188"/>
                      <a:pt x="179996" y="149358"/>
                    </a:cubicBezTo>
                    <a:cubicBezTo>
                      <a:pt x="179996" y="149358"/>
                      <a:pt x="179996" y="141699"/>
                      <a:pt x="179996" y="137869"/>
                    </a:cubicBezTo>
                    <a:cubicBezTo>
                      <a:pt x="157018" y="137869"/>
                      <a:pt x="153188" y="130210"/>
                      <a:pt x="153188" y="111061"/>
                    </a:cubicBezTo>
                    <a:lnTo>
                      <a:pt x="153188" y="38297"/>
                    </a:lnTo>
                    <a:cubicBezTo>
                      <a:pt x="153188" y="26808"/>
                      <a:pt x="153188" y="0"/>
                      <a:pt x="153188" y="0"/>
                    </a:cubicBezTo>
                    <a:cubicBezTo>
                      <a:pt x="153188" y="0"/>
                      <a:pt x="153188" y="0"/>
                      <a:pt x="153188" y="0"/>
                    </a:cubicBezTo>
                    <a:cubicBezTo>
                      <a:pt x="153188" y="0"/>
                      <a:pt x="145528" y="0"/>
                      <a:pt x="141699" y="0"/>
                    </a:cubicBezTo>
                    <a:cubicBezTo>
                      <a:pt x="130210" y="0"/>
                      <a:pt x="114891" y="0"/>
                      <a:pt x="103402" y="0"/>
                    </a:cubicBezTo>
                    <a:cubicBezTo>
                      <a:pt x="103402" y="0"/>
                      <a:pt x="103402" y="11489"/>
                      <a:pt x="103402" y="11489"/>
                    </a:cubicBezTo>
                    <a:cubicBezTo>
                      <a:pt x="122550" y="11489"/>
                      <a:pt x="126380" y="15319"/>
                      <a:pt x="126380" y="42127"/>
                    </a:cubicBezTo>
                    <a:lnTo>
                      <a:pt x="126380" y="114891"/>
                    </a:lnTo>
                    <a:cubicBezTo>
                      <a:pt x="126380" y="122550"/>
                      <a:pt x="126380" y="126380"/>
                      <a:pt x="118721" y="130210"/>
                    </a:cubicBezTo>
                    <a:cubicBezTo>
                      <a:pt x="103402" y="141699"/>
                      <a:pt x="91913" y="149358"/>
                      <a:pt x="80424" y="149358"/>
                    </a:cubicBezTo>
                    <a:cubicBezTo>
                      <a:pt x="68934" y="149358"/>
                      <a:pt x="49786" y="145529"/>
                      <a:pt x="49786" y="111061"/>
                    </a:cubicBezTo>
                    <a:lnTo>
                      <a:pt x="49786" y="42127"/>
                    </a:lnTo>
                    <a:cubicBezTo>
                      <a:pt x="49786" y="30638"/>
                      <a:pt x="49786" y="3830"/>
                      <a:pt x="49786" y="3830"/>
                    </a:cubicBezTo>
                    <a:cubicBezTo>
                      <a:pt x="49786" y="3830"/>
                      <a:pt x="49786" y="3830"/>
                      <a:pt x="49786" y="3830"/>
                    </a:cubicBezTo>
                    <a:cubicBezTo>
                      <a:pt x="49786" y="3830"/>
                      <a:pt x="42127" y="3830"/>
                      <a:pt x="38297" y="3830"/>
                    </a:cubicBezTo>
                    <a:cubicBezTo>
                      <a:pt x="26808" y="3830"/>
                      <a:pt x="11489" y="3830"/>
                      <a:pt x="0" y="3830"/>
                    </a:cubicBezTo>
                    <a:cubicBezTo>
                      <a:pt x="0" y="3830"/>
                      <a:pt x="0" y="15319"/>
                      <a:pt x="0" y="15319"/>
                    </a:cubicBezTo>
                    <a:cubicBezTo>
                      <a:pt x="19149" y="15319"/>
                      <a:pt x="22978" y="19149"/>
                      <a:pt x="22978" y="45956"/>
                    </a:cubicBezTo>
                    <a:lnTo>
                      <a:pt x="22978" y="118721"/>
                    </a:lnTo>
                    <a:cubicBezTo>
                      <a:pt x="22978" y="145529"/>
                      <a:pt x="34467" y="172337"/>
                      <a:pt x="72764" y="172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0B6EA2E6-EF62-ACEB-4D33-CB4CC706CBDF}"/>
                  </a:ext>
                </a:extLst>
              </p:cNvPr>
              <p:cNvSpPr/>
              <p:nvPr/>
            </p:nvSpPr>
            <p:spPr>
              <a:xfrm>
                <a:off x="21609517" y="3706534"/>
                <a:ext cx="103401" cy="218292"/>
              </a:xfrm>
              <a:custGeom>
                <a:avLst/>
                <a:gdLst>
                  <a:gd name="connsiteX0" fmla="*/ 7659 w 103401"/>
                  <a:gd name="connsiteY0" fmla="*/ 49786 h 218292"/>
                  <a:gd name="connsiteX1" fmla="*/ 0 w 103401"/>
                  <a:gd name="connsiteY1" fmla="*/ 57446 h 218292"/>
                  <a:gd name="connsiteX2" fmla="*/ 0 w 103401"/>
                  <a:gd name="connsiteY2" fmla="*/ 57446 h 218292"/>
                  <a:gd name="connsiteX3" fmla="*/ 0 w 103401"/>
                  <a:gd name="connsiteY3" fmla="*/ 65105 h 218292"/>
                  <a:gd name="connsiteX4" fmla="*/ 22978 w 103401"/>
                  <a:gd name="connsiteY4" fmla="*/ 65105 h 218292"/>
                  <a:gd name="connsiteX5" fmla="*/ 22978 w 103401"/>
                  <a:gd name="connsiteY5" fmla="*/ 179996 h 218292"/>
                  <a:gd name="connsiteX6" fmla="*/ 53616 w 103401"/>
                  <a:gd name="connsiteY6" fmla="*/ 218293 h 218292"/>
                  <a:gd name="connsiteX7" fmla="*/ 103402 w 103401"/>
                  <a:gd name="connsiteY7" fmla="*/ 191485 h 218292"/>
                  <a:gd name="connsiteX8" fmla="*/ 95743 w 103401"/>
                  <a:gd name="connsiteY8" fmla="*/ 183826 h 218292"/>
                  <a:gd name="connsiteX9" fmla="*/ 65105 w 103401"/>
                  <a:gd name="connsiteY9" fmla="*/ 195315 h 218292"/>
                  <a:gd name="connsiteX10" fmla="*/ 53616 w 103401"/>
                  <a:gd name="connsiteY10" fmla="*/ 160847 h 218292"/>
                  <a:gd name="connsiteX11" fmla="*/ 53616 w 103401"/>
                  <a:gd name="connsiteY11" fmla="*/ 65105 h 218292"/>
                  <a:gd name="connsiteX12" fmla="*/ 91913 w 103401"/>
                  <a:gd name="connsiteY12" fmla="*/ 65105 h 218292"/>
                  <a:gd name="connsiteX13" fmla="*/ 99572 w 103401"/>
                  <a:gd name="connsiteY13" fmla="*/ 61275 h 218292"/>
                  <a:gd name="connsiteX14" fmla="*/ 99572 w 103401"/>
                  <a:gd name="connsiteY14" fmla="*/ 53616 h 218292"/>
                  <a:gd name="connsiteX15" fmla="*/ 99572 w 103401"/>
                  <a:gd name="connsiteY15" fmla="*/ 53616 h 218292"/>
                  <a:gd name="connsiteX16" fmla="*/ 53616 w 103401"/>
                  <a:gd name="connsiteY16" fmla="*/ 53616 h 218292"/>
                  <a:gd name="connsiteX17" fmla="*/ 53616 w 103401"/>
                  <a:gd name="connsiteY17" fmla="*/ 38297 h 218292"/>
                  <a:gd name="connsiteX18" fmla="*/ 53616 w 103401"/>
                  <a:gd name="connsiteY18" fmla="*/ 0 h 218292"/>
                  <a:gd name="connsiteX19" fmla="*/ 53616 w 103401"/>
                  <a:gd name="connsiteY19" fmla="*/ 0 h 218292"/>
                  <a:gd name="connsiteX20" fmla="*/ 45956 w 103401"/>
                  <a:gd name="connsiteY20" fmla="*/ 0 h 218292"/>
                  <a:gd name="connsiteX21" fmla="*/ 34467 w 103401"/>
                  <a:gd name="connsiteY21" fmla="*/ 3830 h 218292"/>
                  <a:gd name="connsiteX22" fmla="*/ 26808 w 103401"/>
                  <a:gd name="connsiteY22" fmla="*/ 7659 h 218292"/>
                  <a:gd name="connsiteX23" fmla="*/ 26808 w 103401"/>
                  <a:gd name="connsiteY23" fmla="*/ 53616 h 218292"/>
                  <a:gd name="connsiteX24" fmla="*/ 7659 w 103401"/>
                  <a:gd name="connsiteY24" fmla="*/ 53616 h 21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3401" h="218292">
                    <a:moveTo>
                      <a:pt x="7659" y="49786"/>
                    </a:moveTo>
                    <a:cubicBezTo>
                      <a:pt x="3830" y="49786"/>
                      <a:pt x="0" y="53616"/>
                      <a:pt x="0" y="57446"/>
                    </a:cubicBezTo>
                    <a:lnTo>
                      <a:pt x="0" y="57446"/>
                    </a:lnTo>
                    <a:cubicBezTo>
                      <a:pt x="0" y="65105"/>
                      <a:pt x="0" y="65105"/>
                      <a:pt x="0" y="65105"/>
                    </a:cubicBezTo>
                    <a:lnTo>
                      <a:pt x="22978" y="65105"/>
                    </a:lnTo>
                    <a:lnTo>
                      <a:pt x="22978" y="179996"/>
                    </a:lnTo>
                    <a:cubicBezTo>
                      <a:pt x="22978" y="206804"/>
                      <a:pt x="34467" y="218293"/>
                      <a:pt x="53616" y="218293"/>
                    </a:cubicBezTo>
                    <a:cubicBezTo>
                      <a:pt x="72764" y="218293"/>
                      <a:pt x="91913" y="210634"/>
                      <a:pt x="103402" y="191485"/>
                    </a:cubicBezTo>
                    <a:cubicBezTo>
                      <a:pt x="103402" y="191485"/>
                      <a:pt x="103402" y="183826"/>
                      <a:pt x="95743" y="183826"/>
                    </a:cubicBezTo>
                    <a:cubicBezTo>
                      <a:pt x="84253" y="191485"/>
                      <a:pt x="72764" y="195315"/>
                      <a:pt x="65105" y="195315"/>
                    </a:cubicBezTo>
                    <a:cubicBezTo>
                      <a:pt x="57446" y="195315"/>
                      <a:pt x="53616" y="183826"/>
                      <a:pt x="53616" y="160847"/>
                    </a:cubicBezTo>
                    <a:lnTo>
                      <a:pt x="53616" y="65105"/>
                    </a:lnTo>
                    <a:lnTo>
                      <a:pt x="91913" y="65105"/>
                    </a:lnTo>
                    <a:cubicBezTo>
                      <a:pt x="91913" y="65105"/>
                      <a:pt x="99572" y="65105"/>
                      <a:pt x="99572" y="61275"/>
                    </a:cubicBezTo>
                    <a:lnTo>
                      <a:pt x="99572" y="53616"/>
                    </a:lnTo>
                    <a:cubicBezTo>
                      <a:pt x="99572" y="53616"/>
                      <a:pt x="99572" y="53616"/>
                      <a:pt x="99572" y="53616"/>
                    </a:cubicBezTo>
                    <a:lnTo>
                      <a:pt x="53616" y="53616"/>
                    </a:lnTo>
                    <a:lnTo>
                      <a:pt x="53616" y="38297"/>
                    </a:lnTo>
                    <a:cubicBezTo>
                      <a:pt x="53616" y="15319"/>
                      <a:pt x="53616" y="0"/>
                      <a:pt x="53616" y="0"/>
                    </a:cubicBezTo>
                    <a:cubicBezTo>
                      <a:pt x="53616" y="0"/>
                      <a:pt x="53616" y="0"/>
                      <a:pt x="53616" y="0"/>
                    </a:cubicBezTo>
                    <a:cubicBezTo>
                      <a:pt x="53616" y="0"/>
                      <a:pt x="49786" y="0"/>
                      <a:pt x="45956" y="0"/>
                    </a:cubicBezTo>
                    <a:cubicBezTo>
                      <a:pt x="42127" y="0"/>
                      <a:pt x="38297" y="3830"/>
                      <a:pt x="34467" y="3830"/>
                    </a:cubicBezTo>
                    <a:cubicBezTo>
                      <a:pt x="30637" y="3830"/>
                      <a:pt x="26808" y="3830"/>
                      <a:pt x="26808" y="7659"/>
                    </a:cubicBezTo>
                    <a:cubicBezTo>
                      <a:pt x="26808" y="11489"/>
                      <a:pt x="26808" y="7659"/>
                      <a:pt x="26808" y="53616"/>
                    </a:cubicBezTo>
                    <a:lnTo>
                      <a:pt x="7659" y="53616"/>
                    </a:ln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9A77016B-EACD-19E3-CCD0-9EFE4CF09FB9}"/>
                  </a:ext>
                </a:extLst>
              </p:cNvPr>
              <p:cNvSpPr/>
              <p:nvPr/>
            </p:nvSpPr>
            <p:spPr>
              <a:xfrm>
                <a:off x="21728238" y="3656748"/>
                <a:ext cx="195314" cy="264249"/>
              </a:xfrm>
              <a:custGeom>
                <a:avLst/>
                <a:gdLst>
                  <a:gd name="connsiteX0" fmla="*/ 57446 w 195314"/>
                  <a:gd name="connsiteY0" fmla="*/ 153188 h 264249"/>
                  <a:gd name="connsiteX1" fmla="*/ 65105 w 195314"/>
                  <a:gd name="connsiteY1" fmla="*/ 137869 h 264249"/>
                  <a:gd name="connsiteX2" fmla="*/ 114891 w 195314"/>
                  <a:gd name="connsiteY2" fmla="*/ 114891 h 264249"/>
                  <a:gd name="connsiteX3" fmla="*/ 134040 w 195314"/>
                  <a:gd name="connsiteY3" fmla="*/ 130210 h 264249"/>
                  <a:gd name="connsiteX4" fmla="*/ 137869 w 195314"/>
                  <a:gd name="connsiteY4" fmla="*/ 160847 h 264249"/>
                  <a:gd name="connsiteX5" fmla="*/ 137869 w 195314"/>
                  <a:gd name="connsiteY5" fmla="*/ 218293 h 264249"/>
                  <a:gd name="connsiteX6" fmla="*/ 114891 w 195314"/>
                  <a:gd name="connsiteY6" fmla="*/ 252760 h 264249"/>
                  <a:gd name="connsiteX7" fmla="*/ 114891 w 195314"/>
                  <a:gd name="connsiteY7" fmla="*/ 264249 h 264249"/>
                  <a:gd name="connsiteX8" fmla="*/ 153188 w 195314"/>
                  <a:gd name="connsiteY8" fmla="*/ 264249 h 264249"/>
                  <a:gd name="connsiteX9" fmla="*/ 195315 w 195314"/>
                  <a:gd name="connsiteY9" fmla="*/ 264249 h 264249"/>
                  <a:gd name="connsiteX10" fmla="*/ 195315 w 195314"/>
                  <a:gd name="connsiteY10" fmla="*/ 252760 h 264249"/>
                  <a:gd name="connsiteX11" fmla="*/ 168507 w 195314"/>
                  <a:gd name="connsiteY11" fmla="*/ 218293 h 264249"/>
                  <a:gd name="connsiteX12" fmla="*/ 168507 w 195314"/>
                  <a:gd name="connsiteY12" fmla="*/ 160847 h 264249"/>
                  <a:gd name="connsiteX13" fmla="*/ 157018 w 195314"/>
                  <a:gd name="connsiteY13" fmla="*/ 111061 h 264249"/>
                  <a:gd name="connsiteX14" fmla="*/ 126380 w 195314"/>
                  <a:gd name="connsiteY14" fmla="*/ 99572 h 264249"/>
                  <a:gd name="connsiteX15" fmla="*/ 61275 w 195314"/>
                  <a:gd name="connsiteY15" fmla="*/ 130210 h 264249"/>
                  <a:gd name="connsiteX16" fmla="*/ 61275 w 195314"/>
                  <a:gd name="connsiteY16" fmla="*/ 130210 h 264249"/>
                  <a:gd name="connsiteX17" fmla="*/ 61275 w 195314"/>
                  <a:gd name="connsiteY17" fmla="*/ 45956 h 264249"/>
                  <a:gd name="connsiteX18" fmla="*/ 61275 w 195314"/>
                  <a:gd name="connsiteY18" fmla="*/ 3830 h 264249"/>
                  <a:gd name="connsiteX19" fmla="*/ 57446 w 195314"/>
                  <a:gd name="connsiteY19" fmla="*/ 0 h 264249"/>
                  <a:gd name="connsiteX20" fmla="*/ 3830 w 195314"/>
                  <a:gd name="connsiteY20" fmla="*/ 11489 h 264249"/>
                  <a:gd name="connsiteX21" fmla="*/ 3830 w 195314"/>
                  <a:gd name="connsiteY21" fmla="*/ 22978 h 264249"/>
                  <a:gd name="connsiteX22" fmla="*/ 26808 w 195314"/>
                  <a:gd name="connsiteY22" fmla="*/ 53616 h 264249"/>
                  <a:gd name="connsiteX23" fmla="*/ 26808 w 195314"/>
                  <a:gd name="connsiteY23" fmla="*/ 218293 h 264249"/>
                  <a:gd name="connsiteX24" fmla="*/ 0 w 195314"/>
                  <a:gd name="connsiteY24" fmla="*/ 252760 h 264249"/>
                  <a:gd name="connsiteX25" fmla="*/ 0 w 195314"/>
                  <a:gd name="connsiteY25" fmla="*/ 264249 h 264249"/>
                  <a:gd name="connsiteX26" fmla="*/ 42127 w 195314"/>
                  <a:gd name="connsiteY26" fmla="*/ 264249 h 264249"/>
                  <a:gd name="connsiteX27" fmla="*/ 80424 w 195314"/>
                  <a:gd name="connsiteY27" fmla="*/ 264249 h 264249"/>
                  <a:gd name="connsiteX28" fmla="*/ 80424 w 195314"/>
                  <a:gd name="connsiteY28" fmla="*/ 252760 h 264249"/>
                  <a:gd name="connsiteX29" fmla="*/ 57446 w 195314"/>
                  <a:gd name="connsiteY29" fmla="*/ 218293 h 264249"/>
                  <a:gd name="connsiteX30" fmla="*/ 57446 w 195314"/>
                  <a:gd name="connsiteY30" fmla="*/ 157018 h 264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95314" h="264249">
                    <a:moveTo>
                      <a:pt x="57446" y="153188"/>
                    </a:moveTo>
                    <a:cubicBezTo>
                      <a:pt x="57446" y="145529"/>
                      <a:pt x="57446" y="141699"/>
                      <a:pt x="65105" y="137869"/>
                    </a:cubicBezTo>
                    <a:cubicBezTo>
                      <a:pt x="80424" y="122550"/>
                      <a:pt x="99572" y="114891"/>
                      <a:pt x="114891" y="114891"/>
                    </a:cubicBezTo>
                    <a:cubicBezTo>
                      <a:pt x="130210" y="114891"/>
                      <a:pt x="130210" y="118721"/>
                      <a:pt x="134040" y="130210"/>
                    </a:cubicBezTo>
                    <a:cubicBezTo>
                      <a:pt x="134040" y="137869"/>
                      <a:pt x="137869" y="149358"/>
                      <a:pt x="137869" y="160847"/>
                    </a:cubicBezTo>
                    <a:lnTo>
                      <a:pt x="137869" y="218293"/>
                    </a:lnTo>
                    <a:cubicBezTo>
                      <a:pt x="137869" y="248930"/>
                      <a:pt x="137869" y="252760"/>
                      <a:pt x="114891" y="252760"/>
                    </a:cubicBezTo>
                    <a:cubicBezTo>
                      <a:pt x="114891" y="252760"/>
                      <a:pt x="114891" y="264249"/>
                      <a:pt x="114891" y="264249"/>
                    </a:cubicBezTo>
                    <a:cubicBezTo>
                      <a:pt x="126380" y="264249"/>
                      <a:pt x="137869" y="264249"/>
                      <a:pt x="153188" y="264249"/>
                    </a:cubicBezTo>
                    <a:cubicBezTo>
                      <a:pt x="168507" y="264249"/>
                      <a:pt x="179996" y="264249"/>
                      <a:pt x="195315" y="264249"/>
                    </a:cubicBezTo>
                    <a:cubicBezTo>
                      <a:pt x="195315" y="264249"/>
                      <a:pt x="195315" y="252760"/>
                      <a:pt x="195315" y="252760"/>
                    </a:cubicBezTo>
                    <a:cubicBezTo>
                      <a:pt x="172337" y="252760"/>
                      <a:pt x="168507" y="252760"/>
                      <a:pt x="168507" y="218293"/>
                    </a:cubicBezTo>
                    <a:lnTo>
                      <a:pt x="168507" y="160847"/>
                    </a:lnTo>
                    <a:cubicBezTo>
                      <a:pt x="168507" y="141699"/>
                      <a:pt x="168507" y="122550"/>
                      <a:pt x="157018" y="111061"/>
                    </a:cubicBezTo>
                    <a:cubicBezTo>
                      <a:pt x="149358" y="103402"/>
                      <a:pt x="137869" y="99572"/>
                      <a:pt x="126380" y="99572"/>
                    </a:cubicBezTo>
                    <a:cubicBezTo>
                      <a:pt x="114891" y="99572"/>
                      <a:pt x="84253" y="103402"/>
                      <a:pt x="61275" y="130210"/>
                    </a:cubicBezTo>
                    <a:cubicBezTo>
                      <a:pt x="61275" y="130210"/>
                      <a:pt x="61275" y="134040"/>
                      <a:pt x="61275" y="130210"/>
                    </a:cubicBezTo>
                    <a:lnTo>
                      <a:pt x="61275" y="45956"/>
                    </a:lnTo>
                    <a:cubicBezTo>
                      <a:pt x="61275" y="22978"/>
                      <a:pt x="61275" y="3830"/>
                      <a:pt x="61275" y="3830"/>
                    </a:cubicBezTo>
                    <a:cubicBezTo>
                      <a:pt x="61275" y="3830"/>
                      <a:pt x="61275" y="0"/>
                      <a:pt x="57446" y="0"/>
                    </a:cubicBezTo>
                    <a:cubicBezTo>
                      <a:pt x="49786" y="3830"/>
                      <a:pt x="19149" y="11489"/>
                      <a:pt x="3830" y="11489"/>
                    </a:cubicBezTo>
                    <a:cubicBezTo>
                      <a:pt x="3830" y="11489"/>
                      <a:pt x="3830" y="19149"/>
                      <a:pt x="3830" y="22978"/>
                    </a:cubicBezTo>
                    <a:cubicBezTo>
                      <a:pt x="22978" y="22978"/>
                      <a:pt x="26808" y="22978"/>
                      <a:pt x="26808" y="53616"/>
                    </a:cubicBezTo>
                    <a:lnTo>
                      <a:pt x="26808" y="218293"/>
                    </a:lnTo>
                    <a:cubicBezTo>
                      <a:pt x="26808" y="248930"/>
                      <a:pt x="22978" y="252760"/>
                      <a:pt x="0" y="252760"/>
                    </a:cubicBezTo>
                    <a:cubicBezTo>
                      <a:pt x="0" y="252760"/>
                      <a:pt x="0" y="264249"/>
                      <a:pt x="0" y="264249"/>
                    </a:cubicBezTo>
                    <a:cubicBezTo>
                      <a:pt x="11489" y="264249"/>
                      <a:pt x="26808" y="264249"/>
                      <a:pt x="42127" y="264249"/>
                    </a:cubicBezTo>
                    <a:cubicBezTo>
                      <a:pt x="57446" y="264249"/>
                      <a:pt x="68935" y="264249"/>
                      <a:pt x="80424" y="264249"/>
                    </a:cubicBezTo>
                    <a:cubicBezTo>
                      <a:pt x="80424" y="264249"/>
                      <a:pt x="80424" y="252760"/>
                      <a:pt x="80424" y="252760"/>
                    </a:cubicBezTo>
                    <a:cubicBezTo>
                      <a:pt x="61275" y="252760"/>
                      <a:pt x="57446" y="252760"/>
                      <a:pt x="57446" y="218293"/>
                    </a:cubicBezTo>
                    <a:lnTo>
                      <a:pt x="57446" y="157018"/>
                    </a:ln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67" name="legend Red">
            <a:extLst>
              <a:ext uri="{FF2B5EF4-FFF2-40B4-BE49-F238E27FC236}">
                <a16:creationId xmlns:a16="http://schemas.microsoft.com/office/drawing/2014/main" id="{26066C24-1F84-431C-36F9-CD8ECD95229D}"/>
              </a:ext>
            </a:extLst>
          </p:cNvPr>
          <p:cNvSpPr/>
          <p:nvPr/>
        </p:nvSpPr>
        <p:spPr>
          <a:xfrm>
            <a:off x="18672137" y="4334605"/>
            <a:ext cx="765940" cy="38297"/>
          </a:xfrm>
          <a:custGeom>
            <a:avLst/>
            <a:gdLst>
              <a:gd name="connsiteX0" fmla="*/ 0 w 765940"/>
              <a:gd name="connsiteY0" fmla="*/ 0 h 38297"/>
              <a:gd name="connsiteX1" fmla="*/ 765940 w 765940"/>
              <a:gd name="connsiteY1" fmla="*/ 0 h 3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5940" h="38297">
                <a:moveTo>
                  <a:pt x="0" y="0"/>
                </a:moveTo>
                <a:lnTo>
                  <a:pt x="765940" y="0"/>
                </a:lnTo>
              </a:path>
            </a:pathLst>
          </a:custGeom>
          <a:noFill/>
          <a:ln w="57304" cap="sq">
            <a:solidFill>
              <a:srgbClr val="FF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74" name="L=1">
            <a:extLst>
              <a:ext uri="{FF2B5EF4-FFF2-40B4-BE49-F238E27FC236}">
                <a16:creationId xmlns:a16="http://schemas.microsoft.com/office/drawing/2014/main" id="{9AE861E2-D7B4-96DF-6320-24A30F83CA3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339" y="4191431"/>
            <a:ext cx="961947" cy="273115"/>
          </a:xfrm>
          <a:prstGeom prst="rect">
            <a:avLst/>
          </a:prstGeom>
        </p:spPr>
      </p:pic>
      <p:pic>
        <p:nvPicPr>
          <p:cNvPr id="278" name="L=10">
            <a:extLst>
              <a:ext uri="{FF2B5EF4-FFF2-40B4-BE49-F238E27FC236}">
                <a16:creationId xmlns:a16="http://schemas.microsoft.com/office/drawing/2014/main" id="{323ECED4-F579-2BA0-BD27-3AB5AD9AEC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340" y="4191432"/>
            <a:ext cx="1179473" cy="282783"/>
          </a:xfrm>
          <a:prstGeom prst="rect">
            <a:avLst/>
          </a:prstGeom>
        </p:spPr>
      </p:pic>
      <p:pic>
        <p:nvPicPr>
          <p:cNvPr id="279" name="L=100">
            <a:extLst>
              <a:ext uri="{FF2B5EF4-FFF2-40B4-BE49-F238E27FC236}">
                <a16:creationId xmlns:a16="http://schemas.microsoft.com/office/drawing/2014/main" id="{5DB9BF3F-CD0E-AF91-AF9B-5ED291BFC6D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340" y="4191433"/>
            <a:ext cx="1380080" cy="282783"/>
          </a:xfrm>
          <a:prstGeom prst="rect">
            <a:avLst/>
          </a:prstGeom>
        </p:spPr>
      </p:pic>
      <p:pic>
        <p:nvPicPr>
          <p:cNvPr id="280" name="L=100000">
            <a:extLst>
              <a:ext uri="{FF2B5EF4-FFF2-40B4-BE49-F238E27FC236}">
                <a16:creationId xmlns:a16="http://schemas.microsoft.com/office/drawing/2014/main" id="{86F4D182-9418-C617-E20D-FBA07FE813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340" y="4191434"/>
            <a:ext cx="1981902" cy="28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847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17" grpId="0" animBg="1"/>
      <p:bldP spid="26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707DA-A2D5-5857-35E2-B8CF0B0E7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T">
            <a:extLst>
              <a:ext uri="{FF2B5EF4-FFF2-40B4-BE49-F238E27FC236}">
                <a16:creationId xmlns:a16="http://schemas.microsoft.com/office/drawing/2014/main" id="{E12097C7-71E6-870E-40FB-B5F637A174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2765784" y="2205254"/>
            <a:ext cx="10482943" cy="10482943"/>
          </a:xfrm>
          <a:prstGeom prst="rect">
            <a:avLst/>
          </a:prstGeom>
        </p:spPr>
      </p:pic>
      <p:pic>
        <p:nvPicPr>
          <p:cNvPr id="249" name="Picture 248">
            <a:extLst>
              <a:ext uri="{FF2B5EF4-FFF2-40B4-BE49-F238E27FC236}">
                <a16:creationId xmlns:a16="http://schemas.microsoft.com/office/drawing/2014/main" id="{DF3194A9-C208-E2F9-2BBC-475EB5BD168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429" t="69009" r="93434" b="3056"/>
          <a:stretch>
            <a:fillRect/>
          </a:stretch>
        </p:blipFill>
        <p:spPr>
          <a:xfrm>
            <a:off x="3161719" y="3830011"/>
            <a:ext cx="1811003" cy="6965098"/>
          </a:xfrm>
          <a:prstGeom prst="rect">
            <a:avLst/>
          </a:prstGeom>
        </p:spPr>
      </p:pic>
      <p:sp>
        <p:nvSpPr>
          <p:cNvPr id="5" name="Text Placeholder 4 1">
            <a:extLst>
              <a:ext uri="{FF2B5EF4-FFF2-40B4-BE49-F238E27FC236}">
                <a16:creationId xmlns:a16="http://schemas.microsoft.com/office/drawing/2014/main" id="{8C2418EE-92AE-EEA0-FA66-E0ED7ACB5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1584" y="10933456"/>
            <a:ext cx="8969947" cy="1162624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>
                <a:latin typeface="Avenir Next Demi Bold" panose="020B0703020202020204" pitchFamily="34" charset="0"/>
              </a:rPr>
              <a:t>Ground Truth in the Disk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235552-1909-0301-D165-8D0459BF06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A551C95-6884-FAEA-AE1B-2B09E5AA6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How to choose    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AFCFE3-D303-C19E-46CE-71BD3BBC0F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845" y="832996"/>
            <a:ext cx="867768" cy="970865"/>
          </a:xfrm>
          <a:prstGeom prst="rect">
            <a:avLst/>
          </a:prstGeom>
        </p:spPr>
      </p:pic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EB9188A-C9D7-9FCD-3678-FB5C484824D4}"/>
              </a:ext>
            </a:extLst>
          </p:cNvPr>
          <p:cNvCxnSpPr>
            <a:cxnSpLocks/>
          </p:cNvCxnSpPr>
          <p:nvPr/>
        </p:nvCxnSpPr>
        <p:spPr>
          <a:xfrm>
            <a:off x="14082631" y="11498882"/>
            <a:ext cx="8621485" cy="0"/>
          </a:xfrm>
          <a:prstGeom prst="straightConnector1">
            <a:avLst/>
          </a:prstGeom>
          <a:noFill/>
          <a:ln w="984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C9CC3AF-D9CC-EB1A-EE33-DA3F30D0CED1}"/>
              </a:ext>
            </a:extLst>
          </p:cNvPr>
          <p:cNvCxnSpPr>
            <a:cxnSpLocks/>
          </p:cNvCxnSpPr>
          <p:nvPr/>
        </p:nvCxnSpPr>
        <p:spPr>
          <a:xfrm flipV="1">
            <a:off x="14082631" y="2910053"/>
            <a:ext cx="0" cy="8636000"/>
          </a:xfrm>
          <a:prstGeom prst="straightConnector1">
            <a:avLst/>
          </a:prstGeom>
          <a:noFill/>
          <a:ln w="984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5" name="Picture 104">
            <a:extLst>
              <a:ext uri="{FF2B5EF4-FFF2-40B4-BE49-F238E27FC236}">
                <a16:creationId xmlns:a16="http://schemas.microsoft.com/office/drawing/2014/main" id="{3A8376FE-EC8F-FB0A-C952-0170612CAE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4400" y="11049938"/>
            <a:ext cx="528170" cy="8978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E95973C-C90C-A22E-E58A-715451E505E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7173" y="2439058"/>
            <a:ext cx="5640670" cy="941990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8CD5E105-0F69-BAD8-A9EB-CC4ADA54669A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61000"/>
          </a:blip>
          <a:stretch>
            <a:fillRect/>
          </a:stretch>
        </p:blipFill>
        <p:spPr>
          <a:xfrm flipV="1">
            <a:off x="4453734" y="4665462"/>
            <a:ext cx="5716806" cy="5731540"/>
          </a:xfrm>
          <a:custGeom>
            <a:avLst/>
            <a:gdLst>
              <a:gd name="connsiteX0" fmla="*/ 80 w 5716806"/>
              <a:gd name="connsiteY0" fmla="*/ 87 h 5731540"/>
              <a:gd name="connsiteX1" fmla="*/ 5716886 w 5716806"/>
              <a:gd name="connsiteY1" fmla="*/ 87 h 5731540"/>
              <a:gd name="connsiteX2" fmla="*/ 5716886 w 5716806"/>
              <a:gd name="connsiteY2" fmla="*/ 5731628 h 5731540"/>
              <a:gd name="connsiteX3" fmla="*/ 80 w 5716806"/>
              <a:gd name="connsiteY3" fmla="*/ 5731628 h 573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16806" h="5731540">
                <a:moveTo>
                  <a:pt x="80" y="87"/>
                </a:moveTo>
                <a:lnTo>
                  <a:pt x="5716886" y="87"/>
                </a:lnTo>
                <a:lnTo>
                  <a:pt x="5716886" y="5731628"/>
                </a:lnTo>
                <a:lnTo>
                  <a:pt x="80" y="5731628"/>
                </a:lnTo>
                <a:close/>
              </a:path>
            </a:pathLst>
          </a:custGeom>
        </p:spPr>
      </p:pic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DF34C611-6D39-0EDA-4212-8C84B47305CA}"/>
              </a:ext>
            </a:extLst>
          </p:cNvPr>
          <p:cNvSpPr/>
          <p:nvPr/>
        </p:nvSpPr>
        <p:spPr>
          <a:xfrm>
            <a:off x="4373282" y="4596119"/>
            <a:ext cx="5877711" cy="5870227"/>
          </a:xfrm>
          <a:custGeom>
            <a:avLst/>
            <a:gdLst>
              <a:gd name="connsiteX0" fmla="*/ 5877712 w 5877711"/>
              <a:gd name="connsiteY0" fmla="*/ 2937219 h 5870227"/>
              <a:gd name="connsiteX1" fmla="*/ 5877712 w 5877711"/>
              <a:gd name="connsiteY1" fmla="*/ 2819347 h 5870227"/>
              <a:gd name="connsiteX2" fmla="*/ 5867188 w 5877711"/>
              <a:gd name="connsiteY2" fmla="*/ 2701474 h 5870227"/>
              <a:gd name="connsiteX3" fmla="*/ 5854558 w 5877711"/>
              <a:gd name="connsiteY3" fmla="*/ 2583602 h 5870227"/>
              <a:gd name="connsiteX4" fmla="*/ 5837719 w 5877711"/>
              <a:gd name="connsiteY4" fmla="*/ 2465730 h 5870227"/>
              <a:gd name="connsiteX5" fmla="*/ 5816671 w 5877711"/>
              <a:gd name="connsiteY5" fmla="*/ 2349962 h 5870227"/>
              <a:gd name="connsiteX6" fmla="*/ 5791413 w 5877711"/>
              <a:gd name="connsiteY6" fmla="*/ 2234195 h 5870227"/>
              <a:gd name="connsiteX7" fmla="*/ 5759840 w 5877711"/>
              <a:gd name="connsiteY7" fmla="*/ 2120532 h 5870227"/>
              <a:gd name="connsiteX8" fmla="*/ 5724057 w 5877711"/>
              <a:gd name="connsiteY8" fmla="*/ 2006869 h 5870227"/>
              <a:gd name="connsiteX9" fmla="*/ 5684064 w 5877711"/>
              <a:gd name="connsiteY9" fmla="*/ 1895312 h 5870227"/>
              <a:gd name="connsiteX10" fmla="*/ 5639862 w 5877711"/>
              <a:gd name="connsiteY10" fmla="*/ 1785859 h 5870227"/>
              <a:gd name="connsiteX11" fmla="*/ 5591451 w 5877711"/>
              <a:gd name="connsiteY11" fmla="*/ 1678511 h 5870227"/>
              <a:gd name="connsiteX12" fmla="*/ 5538829 w 5877711"/>
              <a:gd name="connsiteY12" fmla="*/ 1573268 h 5870227"/>
              <a:gd name="connsiteX13" fmla="*/ 5481998 w 5877711"/>
              <a:gd name="connsiteY13" fmla="*/ 1470130 h 5870227"/>
              <a:gd name="connsiteX14" fmla="*/ 5420957 w 5877711"/>
              <a:gd name="connsiteY14" fmla="*/ 1369096 h 5870227"/>
              <a:gd name="connsiteX15" fmla="*/ 5355706 w 5877711"/>
              <a:gd name="connsiteY15" fmla="*/ 1270168 h 5870227"/>
              <a:gd name="connsiteX16" fmla="*/ 5286246 w 5877711"/>
              <a:gd name="connsiteY16" fmla="*/ 1173344 h 5870227"/>
              <a:gd name="connsiteX17" fmla="*/ 5212575 w 5877711"/>
              <a:gd name="connsiteY17" fmla="*/ 1080730 h 5870227"/>
              <a:gd name="connsiteX18" fmla="*/ 5136800 w 5877711"/>
              <a:gd name="connsiteY18" fmla="*/ 990221 h 5870227"/>
              <a:gd name="connsiteX19" fmla="*/ 5056816 w 5877711"/>
              <a:gd name="connsiteY19" fmla="*/ 903922 h 5870227"/>
              <a:gd name="connsiteX20" fmla="*/ 4972621 w 5877711"/>
              <a:gd name="connsiteY20" fmla="*/ 819727 h 5870227"/>
              <a:gd name="connsiteX21" fmla="*/ 4886322 w 5877711"/>
              <a:gd name="connsiteY21" fmla="*/ 739742 h 5870227"/>
              <a:gd name="connsiteX22" fmla="*/ 4795812 w 5877711"/>
              <a:gd name="connsiteY22" fmla="*/ 663967 h 5870227"/>
              <a:gd name="connsiteX23" fmla="*/ 4703198 w 5877711"/>
              <a:gd name="connsiteY23" fmla="*/ 590297 h 5870227"/>
              <a:gd name="connsiteX24" fmla="*/ 4608480 w 5877711"/>
              <a:gd name="connsiteY24" fmla="*/ 520836 h 5870227"/>
              <a:gd name="connsiteX25" fmla="*/ 4509551 w 5877711"/>
              <a:gd name="connsiteY25" fmla="*/ 455586 h 5870227"/>
              <a:gd name="connsiteX26" fmla="*/ 4408518 w 5877711"/>
              <a:gd name="connsiteY26" fmla="*/ 394545 h 5870227"/>
              <a:gd name="connsiteX27" fmla="*/ 4305380 w 5877711"/>
              <a:gd name="connsiteY27" fmla="*/ 337713 h 5870227"/>
              <a:gd name="connsiteX28" fmla="*/ 4200136 w 5877711"/>
              <a:gd name="connsiteY28" fmla="*/ 285092 h 5870227"/>
              <a:gd name="connsiteX29" fmla="*/ 4092788 w 5877711"/>
              <a:gd name="connsiteY29" fmla="*/ 236680 h 5870227"/>
              <a:gd name="connsiteX30" fmla="*/ 3983336 w 5877711"/>
              <a:gd name="connsiteY30" fmla="*/ 192478 h 5870227"/>
              <a:gd name="connsiteX31" fmla="*/ 3871778 w 5877711"/>
              <a:gd name="connsiteY31" fmla="*/ 152485 h 5870227"/>
              <a:gd name="connsiteX32" fmla="*/ 3758115 w 5877711"/>
              <a:gd name="connsiteY32" fmla="*/ 116703 h 5870227"/>
              <a:gd name="connsiteX33" fmla="*/ 3644453 w 5877711"/>
              <a:gd name="connsiteY33" fmla="*/ 85130 h 5870227"/>
              <a:gd name="connsiteX34" fmla="*/ 3528685 w 5877711"/>
              <a:gd name="connsiteY34" fmla="*/ 59872 h 5870227"/>
              <a:gd name="connsiteX35" fmla="*/ 3412918 w 5877711"/>
              <a:gd name="connsiteY35" fmla="*/ 38823 h 5870227"/>
              <a:gd name="connsiteX36" fmla="*/ 3295045 w 5877711"/>
              <a:gd name="connsiteY36" fmla="*/ 21984 h 5870227"/>
              <a:gd name="connsiteX37" fmla="*/ 3177173 w 5877711"/>
              <a:gd name="connsiteY37" fmla="*/ 9355 h 5870227"/>
              <a:gd name="connsiteX38" fmla="*/ 3059301 w 5877711"/>
              <a:gd name="connsiteY38" fmla="*/ 935 h 5870227"/>
              <a:gd name="connsiteX39" fmla="*/ 2941429 w 5877711"/>
              <a:gd name="connsiteY39" fmla="*/ 935 h 5870227"/>
              <a:gd name="connsiteX40" fmla="*/ 2823556 w 5877711"/>
              <a:gd name="connsiteY40" fmla="*/ 935 h 5870227"/>
              <a:gd name="connsiteX41" fmla="*/ 2705684 w 5877711"/>
              <a:gd name="connsiteY41" fmla="*/ 7250 h 5870227"/>
              <a:gd name="connsiteX42" fmla="*/ 2587812 w 5877711"/>
              <a:gd name="connsiteY42" fmla="*/ 19879 h 5870227"/>
              <a:gd name="connsiteX43" fmla="*/ 2469939 w 5877711"/>
              <a:gd name="connsiteY43" fmla="*/ 36718 h 5870227"/>
              <a:gd name="connsiteX44" fmla="*/ 2354172 w 5877711"/>
              <a:gd name="connsiteY44" fmla="*/ 57767 h 5870227"/>
              <a:gd name="connsiteX45" fmla="*/ 2238405 w 5877711"/>
              <a:gd name="connsiteY45" fmla="*/ 83025 h 5870227"/>
              <a:gd name="connsiteX46" fmla="*/ 2124742 w 5877711"/>
              <a:gd name="connsiteY46" fmla="*/ 112493 h 5870227"/>
              <a:gd name="connsiteX47" fmla="*/ 2011079 w 5877711"/>
              <a:gd name="connsiteY47" fmla="*/ 148276 h 5870227"/>
              <a:gd name="connsiteX48" fmla="*/ 1899521 w 5877711"/>
              <a:gd name="connsiteY48" fmla="*/ 188268 h 5870227"/>
              <a:gd name="connsiteX49" fmla="*/ 1790069 w 5877711"/>
              <a:gd name="connsiteY49" fmla="*/ 232470 h 5870227"/>
              <a:gd name="connsiteX50" fmla="*/ 1682721 w 5877711"/>
              <a:gd name="connsiteY50" fmla="*/ 280882 h 5870227"/>
              <a:gd name="connsiteX51" fmla="*/ 1577477 w 5877711"/>
              <a:gd name="connsiteY51" fmla="*/ 333504 h 5870227"/>
              <a:gd name="connsiteX52" fmla="*/ 1474339 w 5877711"/>
              <a:gd name="connsiteY52" fmla="*/ 390335 h 5870227"/>
              <a:gd name="connsiteX53" fmla="*/ 1373306 w 5877711"/>
              <a:gd name="connsiteY53" fmla="*/ 451376 h 5870227"/>
              <a:gd name="connsiteX54" fmla="*/ 1274377 w 5877711"/>
              <a:gd name="connsiteY54" fmla="*/ 516627 h 5870227"/>
              <a:gd name="connsiteX55" fmla="*/ 1177554 w 5877711"/>
              <a:gd name="connsiteY55" fmla="*/ 586087 h 5870227"/>
              <a:gd name="connsiteX56" fmla="*/ 1084940 w 5877711"/>
              <a:gd name="connsiteY56" fmla="*/ 657652 h 5870227"/>
              <a:gd name="connsiteX57" fmla="*/ 994431 w 5877711"/>
              <a:gd name="connsiteY57" fmla="*/ 733428 h 5870227"/>
              <a:gd name="connsiteX58" fmla="*/ 908131 w 5877711"/>
              <a:gd name="connsiteY58" fmla="*/ 813412 h 5870227"/>
              <a:gd name="connsiteX59" fmla="*/ 823937 w 5877711"/>
              <a:gd name="connsiteY59" fmla="*/ 897607 h 5870227"/>
              <a:gd name="connsiteX60" fmla="*/ 743952 w 5877711"/>
              <a:gd name="connsiteY60" fmla="*/ 983906 h 5870227"/>
              <a:gd name="connsiteX61" fmla="*/ 666072 w 5877711"/>
              <a:gd name="connsiteY61" fmla="*/ 1074415 h 5870227"/>
              <a:gd name="connsiteX62" fmla="*/ 592402 w 5877711"/>
              <a:gd name="connsiteY62" fmla="*/ 1167029 h 5870227"/>
              <a:gd name="connsiteX63" fmla="*/ 522942 w 5877711"/>
              <a:gd name="connsiteY63" fmla="*/ 1261748 h 5870227"/>
              <a:gd name="connsiteX64" fmla="*/ 457691 w 5877711"/>
              <a:gd name="connsiteY64" fmla="*/ 1360677 h 5870227"/>
              <a:gd name="connsiteX65" fmla="*/ 396650 w 5877711"/>
              <a:gd name="connsiteY65" fmla="*/ 1461710 h 5870227"/>
              <a:gd name="connsiteX66" fmla="*/ 339819 w 5877711"/>
              <a:gd name="connsiteY66" fmla="*/ 1564848 h 5870227"/>
              <a:gd name="connsiteX67" fmla="*/ 287197 w 5877711"/>
              <a:gd name="connsiteY67" fmla="*/ 1670091 h 5870227"/>
              <a:gd name="connsiteX68" fmla="*/ 238785 w 5877711"/>
              <a:gd name="connsiteY68" fmla="*/ 1777440 h 5870227"/>
              <a:gd name="connsiteX69" fmla="*/ 194583 w 5877711"/>
              <a:gd name="connsiteY69" fmla="*/ 1886892 h 5870227"/>
              <a:gd name="connsiteX70" fmla="*/ 154591 w 5877711"/>
              <a:gd name="connsiteY70" fmla="*/ 1998450 h 5870227"/>
              <a:gd name="connsiteX71" fmla="*/ 118808 w 5877711"/>
              <a:gd name="connsiteY71" fmla="*/ 2112113 h 5870227"/>
              <a:gd name="connsiteX72" fmla="*/ 87235 w 5877711"/>
              <a:gd name="connsiteY72" fmla="*/ 2225775 h 5870227"/>
              <a:gd name="connsiteX73" fmla="*/ 59872 w 5877711"/>
              <a:gd name="connsiteY73" fmla="*/ 2341543 h 5870227"/>
              <a:gd name="connsiteX74" fmla="*/ 38823 w 5877711"/>
              <a:gd name="connsiteY74" fmla="*/ 2457310 h 5870227"/>
              <a:gd name="connsiteX75" fmla="*/ 21984 w 5877711"/>
              <a:gd name="connsiteY75" fmla="*/ 2575182 h 5870227"/>
              <a:gd name="connsiteX76" fmla="*/ 9355 w 5877711"/>
              <a:gd name="connsiteY76" fmla="*/ 2693055 h 5870227"/>
              <a:gd name="connsiteX77" fmla="*/ 936 w 5877711"/>
              <a:gd name="connsiteY77" fmla="*/ 2810927 h 5870227"/>
              <a:gd name="connsiteX78" fmla="*/ 936 w 5877711"/>
              <a:gd name="connsiteY78" fmla="*/ 2928799 h 5870227"/>
              <a:gd name="connsiteX79" fmla="*/ 936 w 5877711"/>
              <a:gd name="connsiteY79" fmla="*/ 3046671 h 5870227"/>
              <a:gd name="connsiteX80" fmla="*/ 7250 w 5877711"/>
              <a:gd name="connsiteY80" fmla="*/ 3164544 h 5870227"/>
              <a:gd name="connsiteX81" fmla="*/ 17775 w 5877711"/>
              <a:gd name="connsiteY81" fmla="*/ 3282416 h 5870227"/>
              <a:gd name="connsiteX82" fmla="*/ 34613 w 5877711"/>
              <a:gd name="connsiteY82" fmla="*/ 3400289 h 5870227"/>
              <a:gd name="connsiteX83" fmla="*/ 55662 w 5877711"/>
              <a:gd name="connsiteY83" fmla="*/ 3516056 h 5870227"/>
              <a:gd name="connsiteX84" fmla="*/ 80920 w 5877711"/>
              <a:gd name="connsiteY84" fmla="*/ 3631824 h 5870227"/>
              <a:gd name="connsiteX85" fmla="*/ 110388 w 5877711"/>
              <a:gd name="connsiteY85" fmla="*/ 3745486 h 5870227"/>
              <a:gd name="connsiteX86" fmla="*/ 144066 w 5877711"/>
              <a:gd name="connsiteY86" fmla="*/ 3859148 h 5870227"/>
              <a:gd name="connsiteX87" fmla="*/ 184059 w 5877711"/>
              <a:gd name="connsiteY87" fmla="*/ 3970706 h 5870227"/>
              <a:gd name="connsiteX88" fmla="*/ 228261 w 5877711"/>
              <a:gd name="connsiteY88" fmla="*/ 4080159 h 5870227"/>
              <a:gd name="connsiteX89" fmla="*/ 276673 w 5877711"/>
              <a:gd name="connsiteY89" fmla="*/ 4187507 h 5870227"/>
              <a:gd name="connsiteX90" fmla="*/ 329294 w 5877711"/>
              <a:gd name="connsiteY90" fmla="*/ 4292750 h 5870227"/>
              <a:gd name="connsiteX91" fmla="*/ 386125 w 5877711"/>
              <a:gd name="connsiteY91" fmla="*/ 4395889 h 5870227"/>
              <a:gd name="connsiteX92" fmla="*/ 447166 w 5877711"/>
              <a:gd name="connsiteY92" fmla="*/ 4496922 h 5870227"/>
              <a:gd name="connsiteX93" fmla="*/ 512417 w 5877711"/>
              <a:gd name="connsiteY93" fmla="*/ 4595850 h 5870227"/>
              <a:gd name="connsiteX94" fmla="*/ 581878 w 5877711"/>
              <a:gd name="connsiteY94" fmla="*/ 4692674 h 5870227"/>
              <a:gd name="connsiteX95" fmla="*/ 653443 w 5877711"/>
              <a:gd name="connsiteY95" fmla="*/ 4785288 h 5870227"/>
              <a:gd name="connsiteX96" fmla="*/ 729218 w 5877711"/>
              <a:gd name="connsiteY96" fmla="*/ 4875797 h 5870227"/>
              <a:gd name="connsiteX97" fmla="*/ 809203 w 5877711"/>
              <a:gd name="connsiteY97" fmla="*/ 4962096 h 5870227"/>
              <a:gd name="connsiteX98" fmla="*/ 891292 w 5877711"/>
              <a:gd name="connsiteY98" fmla="*/ 5046291 h 5870227"/>
              <a:gd name="connsiteX99" fmla="*/ 977592 w 5877711"/>
              <a:gd name="connsiteY99" fmla="*/ 5126276 h 5870227"/>
              <a:gd name="connsiteX100" fmla="*/ 1068101 w 5877711"/>
              <a:gd name="connsiteY100" fmla="*/ 5204156 h 5870227"/>
              <a:gd name="connsiteX101" fmla="*/ 1160715 w 5877711"/>
              <a:gd name="connsiteY101" fmla="*/ 5277826 h 5870227"/>
              <a:gd name="connsiteX102" fmla="*/ 1255434 w 5877711"/>
              <a:gd name="connsiteY102" fmla="*/ 5347287 h 5870227"/>
              <a:gd name="connsiteX103" fmla="*/ 1354362 w 5877711"/>
              <a:gd name="connsiteY103" fmla="*/ 5412537 h 5870227"/>
              <a:gd name="connsiteX104" fmla="*/ 1455396 w 5877711"/>
              <a:gd name="connsiteY104" fmla="*/ 5473578 h 5870227"/>
              <a:gd name="connsiteX105" fmla="*/ 1558534 w 5877711"/>
              <a:gd name="connsiteY105" fmla="*/ 5530409 h 5870227"/>
              <a:gd name="connsiteX106" fmla="*/ 1663777 w 5877711"/>
              <a:gd name="connsiteY106" fmla="*/ 5583031 h 5870227"/>
              <a:gd name="connsiteX107" fmla="*/ 1771125 w 5877711"/>
              <a:gd name="connsiteY107" fmla="*/ 5631443 h 5870227"/>
              <a:gd name="connsiteX108" fmla="*/ 1880578 w 5877711"/>
              <a:gd name="connsiteY108" fmla="*/ 5675645 h 5870227"/>
              <a:gd name="connsiteX109" fmla="*/ 1992136 w 5877711"/>
              <a:gd name="connsiteY109" fmla="*/ 5715638 h 5870227"/>
              <a:gd name="connsiteX110" fmla="*/ 2103693 w 5877711"/>
              <a:gd name="connsiteY110" fmla="*/ 5751420 h 5870227"/>
              <a:gd name="connsiteX111" fmla="*/ 2217356 w 5877711"/>
              <a:gd name="connsiteY111" fmla="*/ 5782993 h 5870227"/>
              <a:gd name="connsiteX112" fmla="*/ 2333123 w 5877711"/>
              <a:gd name="connsiteY112" fmla="*/ 5810356 h 5870227"/>
              <a:gd name="connsiteX113" fmla="*/ 2448891 w 5877711"/>
              <a:gd name="connsiteY113" fmla="*/ 5831405 h 5870227"/>
              <a:gd name="connsiteX114" fmla="*/ 2566763 w 5877711"/>
              <a:gd name="connsiteY114" fmla="*/ 5848244 h 5870227"/>
              <a:gd name="connsiteX115" fmla="*/ 2684635 w 5877711"/>
              <a:gd name="connsiteY115" fmla="*/ 5860873 h 5870227"/>
              <a:gd name="connsiteX116" fmla="*/ 2802508 w 5877711"/>
              <a:gd name="connsiteY116" fmla="*/ 5869292 h 5870227"/>
              <a:gd name="connsiteX117" fmla="*/ 2920380 w 5877711"/>
              <a:gd name="connsiteY117" fmla="*/ 5869292 h 5870227"/>
              <a:gd name="connsiteX118" fmla="*/ 3038252 w 5877711"/>
              <a:gd name="connsiteY118" fmla="*/ 5869292 h 5870227"/>
              <a:gd name="connsiteX119" fmla="*/ 3156124 w 5877711"/>
              <a:gd name="connsiteY119" fmla="*/ 5862978 h 5870227"/>
              <a:gd name="connsiteX120" fmla="*/ 3273997 w 5877711"/>
              <a:gd name="connsiteY120" fmla="*/ 5852454 h 5870227"/>
              <a:gd name="connsiteX121" fmla="*/ 3391869 w 5877711"/>
              <a:gd name="connsiteY121" fmla="*/ 5835614 h 5870227"/>
              <a:gd name="connsiteX122" fmla="*/ 3507637 w 5877711"/>
              <a:gd name="connsiteY122" fmla="*/ 5814566 h 5870227"/>
              <a:gd name="connsiteX123" fmla="*/ 3623404 w 5877711"/>
              <a:gd name="connsiteY123" fmla="*/ 5789308 h 5870227"/>
              <a:gd name="connsiteX124" fmla="*/ 3737067 w 5877711"/>
              <a:gd name="connsiteY124" fmla="*/ 5759839 h 5870227"/>
              <a:gd name="connsiteX125" fmla="*/ 3850729 w 5877711"/>
              <a:gd name="connsiteY125" fmla="*/ 5726162 h 5870227"/>
              <a:gd name="connsiteX126" fmla="*/ 3962287 w 5877711"/>
              <a:gd name="connsiteY126" fmla="*/ 5688274 h 5870227"/>
              <a:gd name="connsiteX127" fmla="*/ 4071740 w 5877711"/>
              <a:gd name="connsiteY127" fmla="*/ 5644072 h 5870227"/>
              <a:gd name="connsiteX128" fmla="*/ 4179088 w 5877711"/>
              <a:gd name="connsiteY128" fmla="*/ 5595660 h 5870227"/>
              <a:gd name="connsiteX129" fmla="*/ 4284331 w 5877711"/>
              <a:gd name="connsiteY129" fmla="*/ 5543039 h 5870227"/>
              <a:gd name="connsiteX130" fmla="*/ 4387469 w 5877711"/>
              <a:gd name="connsiteY130" fmla="*/ 5486207 h 5870227"/>
              <a:gd name="connsiteX131" fmla="*/ 4488503 w 5877711"/>
              <a:gd name="connsiteY131" fmla="*/ 5425166 h 5870227"/>
              <a:gd name="connsiteX132" fmla="*/ 4587431 w 5877711"/>
              <a:gd name="connsiteY132" fmla="*/ 5359915 h 5870227"/>
              <a:gd name="connsiteX133" fmla="*/ 4684255 w 5877711"/>
              <a:gd name="connsiteY133" fmla="*/ 5292560 h 5870227"/>
              <a:gd name="connsiteX134" fmla="*/ 4776869 w 5877711"/>
              <a:gd name="connsiteY134" fmla="*/ 5220995 h 5870227"/>
              <a:gd name="connsiteX135" fmla="*/ 4867378 w 5877711"/>
              <a:gd name="connsiteY135" fmla="*/ 5145220 h 5870227"/>
              <a:gd name="connsiteX136" fmla="*/ 4955782 w 5877711"/>
              <a:gd name="connsiteY136" fmla="*/ 5065235 h 5870227"/>
              <a:gd name="connsiteX137" fmla="*/ 5039976 w 5877711"/>
              <a:gd name="connsiteY137" fmla="*/ 4983145 h 5870227"/>
              <a:gd name="connsiteX138" fmla="*/ 5119962 w 5877711"/>
              <a:gd name="connsiteY138" fmla="*/ 4896846 h 5870227"/>
              <a:gd name="connsiteX139" fmla="*/ 5197841 w 5877711"/>
              <a:gd name="connsiteY139" fmla="*/ 4808442 h 5870227"/>
              <a:gd name="connsiteX140" fmla="*/ 5271511 w 5877711"/>
              <a:gd name="connsiteY140" fmla="*/ 4715828 h 5870227"/>
              <a:gd name="connsiteX141" fmla="*/ 5340972 w 5877711"/>
              <a:gd name="connsiteY141" fmla="*/ 4621109 h 5870227"/>
              <a:gd name="connsiteX142" fmla="*/ 5406222 w 5877711"/>
              <a:gd name="connsiteY142" fmla="*/ 4522180 h 5870227"/>
              <a:gd name="connsiteX143" fmla="*/ 5467264 w 5877711"/>
              <a:gd name="connsiteY143" fmla="*/ 4421147 h 5870227"/>
              <a:gd name="connsiteX144" fmla="*/ 5524095 w 5877711"/>
              <a:gd name="connsiteY144" fmla="*/ 4318008 h 5870227"/>
              <a:gd name="connsiteX145" fmla="*/ 5576716 w 5877711"/>
              <a:gd name="connsiteY145" fmla="*/ 4212765 h 5870227"/>
              <a:gd name="connsiteX146" fmla="*/ 5625129 w 5877711"/>
              <a:gd name="connsiteY146" fmla="*/ 4105418 h 5870227"/>
              <a:gd name="connsiteX147" fmla="*/ 5669330 w 5877711"/>
              <a:gd name="connsiteY147" fmla="*/ 3995965 h 5870227"/>
              <a:gd name="connsiteX148" fmla="*/ 5709323 w 5877711"/>
              <a:gd name="connsiteY148" fmla="*/ 3884407 h 5870227"/>
              <a:gd name="connsiteX149" fmla="*/ 5745105 w 5877711"/>
              <a:gd name="connsiteY149" fmla="*/ 3772849 h 5870227"/>
              <a:gd name="connsiteX150" fmla="*/ 5776678 w 5877711"/>
              <a:gd name="connsiteY150" fmla="*/ 3659187 h 5870227"/>
              <a:gd name="connsiteX151" fmla="*/ 5804042 w 5877711"/>
              <a:gd name="connsiteY151" fmla="*/ 3543419 h 5870227"/>
              <a:gd name="connsiteX152" fmla="*/ 5827195 w 5877711"/>
              <a:gd name="connsiteY152" fmla="*/ 3427652 h 5870227"/>
              <a:gd name="connsiteX153" fmla="*/ 5844034 w 5877711"/>
              <a:gd name="connsiteY153" fmla="*/ 3311884 h 5870227"/>
              <a:gd name="connsiteX154" fmla="*/ 5856663 w 5877711"/>
              <a:gd name="connsiteY154" fmla="*/ 3194012 h 5870227"/>
              <a:gd name="connsiteX155" fmla="*/ 5865083 w 5877711"/>
              <a:gd name="connsiteY155" fmla="*/ 3076139 h 5870227"/>
              <a:gd name="connsiteX156" fmla="*/ 5869292 w 5877711"/>
              <a:gd name="connsiteY156" fmla="*/ 2958268 h 5870227"/>
              <a:gd name="connsiteX157" fmla="*/ 5869292 w 5877711"/>
              <a:gd name="connsiteY157" fmla="*/ 2933009 h 5870227"/>
              <a:gd name="connsiteX158" fmla="*/ 5869292 w 5877711"/>
              <a:gd name="connsiteY158" fmla="*/ 2933009 h 587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5877711" h="5870227">
                <a:moveTo>
                  <a:pt x="5877712" y="2937219"/>
                </a:moveTo>
                <a:lnTo>
                  <a:pt x="5877712" y="2819347"/>
                </a:lnTo>
                <a:cubicBezTo>
                  <a:pt x="5875607" y="2819347"/>
                  <a:pt x="5867188" y="2701474"/>
                  <a:pt x="5867188" y="2701474"/>
                </a:cubicBezTo>
                <a:lnTo>
                  <a:pt x="5854558" y="2583602"/>
                </a:lnTo>
                <a:lnTo>
                  <a:pt x="5837719" y="2465730"/>
                </a:lnTo>
                <a:lnTo>
                  <a:pt x="5816671" y="2349962"/>
                </a:lnTo>
                <a:lnTo>
                  <a:pt x="5791413" y="2234195"/>
                </a:lnTo>
                <a:lnTo>
                  <a:pt x="5759840" y="2120532"/>
                </a:lnTo>
                <a:lnTo>
                  <a:pt x="5724057" y="2006869"/>
                </a:lnTo>
                <a:lnTo>
                  <a:pt x="5684064" y="1895312"/>
                </a:lnTo>
                <a:lnTo>
                  <a:pt x="5639862" y="1785859"/>
                </a:lnTo>
                <a:lnTo>
                  <a:pt x="5591451" y="1678511"/>
                </a:lnTo>
                <a:lnTo>
                  <a:pt x="5538829" y="1573268"/>
                </a:lnTo>
                <a:lnTo>
                  <a:pt x="5481998" y="1470130"/>
                </a:lnTo>
                <a:lnTo>
                  <a:pt x="5420957" y="1369096"/>
                </a:lnTo>
                <a:lnTo>
                  <a:pt x="5355706" y="1270168"/>
                </a:lnTo>
                <a:lnTo>
                  <a:pt x="5286246" y="1173344"/>
                </a:lnTo>
                <a:lnTo>
                  <a:pt x="5212575" y="1080730"/>
                </a:lnTo>
                <a:lnTo>
                  <a:pt x="5136800" y="990221"/>
                </a:lnTo>
                <a:lnTo>
                  <a:pt x="5056816" y="903922"/>
                </a:lnTo>
                <a:lnTo>
                  <a:pt x="4972621" y="819727"/>
                </a:lnTo>
                <a:lnTo>
                  <a:pt x="4886322" y="739742"/>
                </a:lnTo>
                <a:lnTo>
                  <a:pt x="4795812" y="663967"/>
                </a:lnTo>
                <a:lnTo>
                  <a:pt x="4703198" y="590297"/>
                </a:lnTo>
                <a:lnTo>
                  <a:pt x="4608480" y="520836"/>
                </a:lnTo>
                <a:lnTo>
                  <a:pt x="4509551" y="455586"/>
                </a:lnTo>
                <a:lnTo>
                  <a:pt x="4408518" y="394545"/>
                </a:lnTo>
                <a:lnTo>
                  <a:pt x="4305380" y="337713"/>
                </a:lnTo>
                <a:lnTo>
                  <a:pt x="4200136" y="285092"/>
                </a:lnTo>
                <a:lnTo>
                  <a:pt x="4092788" y="236680"/>
                </a:lnTo>
                <a:lnTo>
                  <a:pt x="3983336" y="192478"/>
                </a:lnTo>
                <a:lnTo>
                  <a:pt x="3871778" y="152485"/>
                </a:lnTo>
                <a:lnTo>
                  <a:pt x="3758115" y="116703"/>
                </a:lnTo>
                <a:lnTo>
                  <a:pt x="3644453" y="85130"/>
                </a:lnTo>
                <a:lnTo>
                  <a:pt x="3528685" y="59872"/>
                </a:lnTo>
                <a:lnTo>
                  <a:pt x="3412918" y="38823"/>
                </a:lnTo>
                <a:lnTo>
                  <a:pt x="3295045" y="21984"/>
                </a:lnTo>
                <a:lnTo>
                  <a:pt x="3177173" y="9355"/>
                </a:lnTo>
                <a:lnTo>
                  <a:pt x="3059301" y="935"/>
                </a:lnTo>
                <a:lnTo>
                  <a:pt x="2941429" y="935"/>
                </a:lnTo>
                <a:cubicBezTo>
                  <a:pt x="2941429" y="-1169"/>
                  <a:pt x="2823556" y="935"/>
                  <a:pt x="2823556" y="935"/>
                </a:cubicBezTo>
                <a:lnTo>
                  <a:pt x="2705684" y="7250"/>
                </a:lnTo>
                <a:lnTo>
                  <a:pt x="2587812" y="19879"/>
                </a:lnTo>
                <a:lnTo>
                  <a:pt x="2469939" y="36718"/>
                </a:lnTo>
                <a:lnTo>
                  <a:pt x="2354172" y="57767"/>
                </a:lnTo>
                <a:lnTo>
                  <a:pt x="2238405" y="83025"/>
                </a:lnTo>
                <a:lnTo>
                  <a:pt x="2124742" y="112493"/>
                </a:lnTo>
                <a:lnTo>
                  <a:pt x="2011079" y="148276"/>
                </a:lnTo>
                <a:lnTo>
                  <a:pt x="1899521" y="188268"/>
                </a:lnTo>
                <a:lnTo>
                  <a:pt x="1790069" y="232470"/>
                </a:lnTo>
                <a:lnTo>
                  <a:pt x="1682721" y="280882"/>
                </a:lnTo>
                <a:lnTo>
                  <a:pt x="1577477" y="333504"/>
                </a:lnTo>
                <a:lnTo>
                  <a:pt x="1474339" y="390335"/>
                </a:lnTo>
                <a:lnTo>
                  <a:pt x="1373306" y="451376"/>
                </a:lnTo>
                <a:lnTo>
                  <a:pt x="1274377" y="516627"/>
                </a:lnTo>
                <a:lnTo>
                  <a:pt x="1177554" y="586087"/>
                </a:lnTo>
                <a:lnTo>
                  <a:pt x="1084940" y="657652"/>
                </a:lnTo>
                <a:lnTo>
                  <a:pt x="994431" y="733428"/>
                </a:lnTo>
                <a:lnTo>
                  <a:pt x="908131" y="813412"/>
                </a:lnTo>
                <a:lnTo>
                  <a:pt x="823937" y="897607"/>
                </a:lnTo>
                <a:lnTo>
                  <a:pt x="743952" y="983906"/>
                </a:lnTo>
                <a:lnTo>
                  <a:pt x="666072" y="1074415"/>
                </a:lnTo>
                <a:lnTo>
                  <a:pt x="592402" y="1167029"/>
                </a:lnTo>
                <a:lnTo>
                  <a:pt x="522942" y="1261748"/>
                </a:lnTo>
                <a:lnTo>
                  <a:pt x="457691" y="1360677"/>
                </a:lnTo>
                <a:lnTo>
                  <a:pt x="396650" y="1461710"/>
                </a:lnTo>
                <a:lnTo>
                  <a:pt x="339819" y="1564848"/>
                </a:lnTo>
                <a:lnTo>
                  <a:pt x="287197" y="1670091"/>
                </a:lnTo>
                <a:lnTo>
                  <a:pt x="238785" y="1777440"/>
                </a:lnTo>
                <a:lnTo>
                  <a:pt x="194583" y="1886892"/>
                </a:lnTo>
                <a:lnTo>
                  <a:pt x="154591" y="1998450"/>
                </a:lnTo>
                <a:lnTo>
                  <a:pt x="118808" y="2112113"/>
                </a:lnTo>
                <a:lnTo>
                  <a:pt x="87235" y="2225775"/>
                </a:lnTo>
                <a:lnTo>
                  <a:pt x="59872" y="2341543"/>
                </a:lnTo>
                <a:lnTo>
                  <a:pt x="38823" y="2457310"/>
                </a:lnTo>
                <a:lnTo>
                  <a:pt x="21984" y="2575182"/>
                </a:lnTo>
                <a:lnTo>
                  <a:pt x="9355" y="2693055"/>
                </a:lnTo>
                <a:lnTo>
                  <a:pt x="936" y="2810927"/>
                </a:lnTo>
                <a:lnTo>
                  <a:pt x="936" y="2928799"/>
                </a:lnTo>
                <a:cubicBezTo>
                  <a:pt x="-1169" y="2928799"/>
                  <a:pt x="936" y="3046671"/>
                  <a:pt x="936" y="3046671"/>
                </a:cubicBezTo>
                <a:lnTo>
                  <a:pt x="7250" y="3164544"/>
                </a:lnTo>
                <a:lnTo>
                  <a:pt x="17775" y="3282416"/>
                </a:lnTo>
                <a:lnTo>
                  <a:pt x="34613" y="3400289"/>
                </a:lnTo>
                <a:lnTo>
                  <a:pt x="55662" y="3516056"/>
                </a:lnTo>
                <a:lnTo>
                  <a:pt x="80920" y="3631824"/>
                </a:lnTo>
                <a:lnTo>
                  <a:pt x="110388" y="3745486"/>
                </a:lnTo>
                <a:lnTo>
                  <a:pt x="144066" y="3859148"/>
                </a:lnTo>
                <a:lnTo>
                  <a:pt x="184059" y="3970706"/>
                </a:lnTo>
                <a:lnTo>
                  <a:pt x="228261" y="4080159"/>
                </a:lnTo>
                <a:lnTo>
                  <a:pt x="276673" y="4187507"/>
                </a:lnTo>
                <a:lnTo>
                  <a:pt x="329294" y="4292750"/>
                </a:lnTo>
                <a:lnTo>
                  <a:pt x="386125" y="4395889"/>
                </a:lnTo>
                <a:lnTo>
                  <a:pt x="447166" y="4496922"/>
                </a:lnTo>
                <a:lnTo>
                  <a:pt x="512417" y="4595850"/>
                </a:lnTo>
                <a:lnTo>
                  <a:pt x="581878" y="4692674"/>
                </a:lnTo>
                <a:lnTo>
                  <a:pt x="653443" y="4785288"/>
                </a:lnTo>
                <a:lnTo>
                  <a:pt x="729218" y="4875797"/>
                </a:lnTo>
                <a:lnTo>
                  <a:pt x="809203" y="4962096"/>
                </a:lnTo>
                <a:lnTo>
                  <a:pt x="891292" y="5046291"/>
                </a:lnTo>
                <a:lnTo>
                  <a:pt x="977592" y="5126276"/>
                </a:lnTo>
                <a:lnTo>
                  <a:pt x="1068101" y="5204156"/>
                </a:lnTo>
                <a:lnTo>
                  <a:pt x="1160715" y="5277826"/>
                </a:lnTo>
                <a:lnTo>
                  <a:pt x="1255434" y="5347287"/>
                </a:lnTo>
                <a:lnTo>
                  <a:pt x="1354362" y="5412537"/>
                </a:lnTo>
                <a:lnTo>
                  <a:pt x="1455396" y="5473578"/>
                </a:lnTo>
                <a:lnTo>
                  <a:pt x="1558534" y="5530409"/>
                </a:lnTo>
                <a:lnTo>
                  <a:pt x="1663777" y="5583031"/>
                </a:lnTo>
                <a:lnTo>
                  <a:pt x="1771125" y="5631443"/>
                </a:lnTo>
                <a:lnTo>
                  <a:pt x="1880578" y="5675645"/>
                </a:lnTo>
                <a:lnTo>
                  <a:pt x="1992136" y="5715638"/>
                </a:lnTo>
                <a:lnTo>
                  <a:pt x="2103693" y="5751420"/>
                </a:lnTo>
                <a:lnTo>
                  <a:pt x="2217356" y="5782993"/>
                </a:lnTo>
                <a:lnTo>
                  <a:pt x="2333123" y="5810356"/>
                </a:lnTo>
                <a:lnTo>
                  <a:pt x="2448891" y="5831405"/>
                </a:lnTo>
                <a:lnTo>
                  <a:pt x="2566763" y="5848244"/>
                </a:lnTo>
                <a:lnTo>
                  <a:pt x="2684635" y="5860873"/>
                </a:lnTo>
                <a:lnTo>
                  <a:pt x="2802508" y="5869292"/>
                </a:lnTo>
                <a:lnTo>
                  <a:pt x="2920380" y="5869292"/>
                </a:lnTo>
                <a:cubicBezTo>
                  <a:pt x="2920380" y="5871397"/>
                  <a:pt x="3038252" y="5869292"/>
                  <a:pt x="3038252" y="5869292"/>
                </a:cubicBezTo>
                <a:lnTo>
                  <a:pt x="3156124" y="5862978"/>
                </a:lnTo>
                <a:lnTo>
                  <a:pt x="3273997" y="5852454"/>
                </a:lnTo>
                <a:lnTo>
                  <a:pt x="3391869" y="5835614"/>
                </a:lnTo>
                <a:lnTo>
                  <a:pt x="3507637" y="5814566"/>
                </a:lnTo>
                <a:lnTo>
                  <a:pt x="3623404" y="5789308"/>
                </a:lnTo>
                <a:lnTo>
                  <a:pt x="3737067" y="5759839"/>
                </a:lnTo>
                <a:lnTo>
                  <a:pt x="3850729" y="5726162"/>
                </a:lnTo>
                <a:lnTo>
                  <a:pt x="3962287" y="5688274"/>
                </a:lnTo>
                <a:lnTo>
                  <a:pt x="4071740" y="5644072"/>
                </a:lnTo>
                <a:lnTo>
                  <a:pt x="4179088" y="5595660"/>
                </a:lnTo>
                <a:lnTo>
                  <a:pt x="4284331" y="5543039"/>
                </a:lnTo>
                <a:lnTo>
                  <a:pt x="4387469" y="5486207"/>
                </a:lnTo>
                <a:lnTo>
                  <a:pt x="4488503" y="5425166"/>
                </a:lnTo>
                <a:lnTo>
                  <a:pt x="4587431" y="5359915"/>
                </a:lnTo>
                <a:lnTo>
                  <a:pt x="4684255" y="5292560"/>
                </a:lnTo>
                <a:lnTo>
                  <a:pt x="4776869" y="5220995"/>
                </a:lnTo>
                <a:lnTo>
                  <a:pt x="4867378" y="5145220"/>
                </a:lnTo>
                <a:lnTo>
                  <a:pt x="4955782" y="5065235"/>
                </a:lnTo>
                <a:lnTo>
                  <a:pt x="5039976" y="4983145"/>
                </a:lnTo>
                <a:lnTo>
                  <a:pt x="5119962" y="4896846"/>
                </a:lnTo>
                <a:lnTo>
                  <a:pt x="5197841" y="4808442"/>
                </a:lnTo>
                <a:lnTo>
                  <a:pt x="5271511" y="4715828"/>
                </a:lnTo>
                <a:lnTo>
                  <a:pt x="5340972" y="4621109"/>
                </a:lnTo>
                <a:lnTo>
                  <a:pt x="5406222" y="4522180"/>
                </a:lnTo>
                <a:lnTo>
                  <a:pt x="5467264" y="4421147"/>
                </a:lnTo>
                <a:lnTo>
                  <a:pt x="5524095" y="4318008"/>
                </a:lnTo>
                <a:lnTo>
                  <a:pt x="5576716" y="4212765"/>
                </a:lnTo>
                <a:lnTo>
                  <a:pt x="5625129" y="4105418"/>
                </a:lnTo>
                <a:lnTo>
                  <a:pt x="5669330" y="3995965"/>
                </a:lnTo>
                <a:lnTo>
                  <a:pt x="5709323" y="3884407"/>
                </a:lnTo>
                <a:lnTo>
                  <a:pt x="5745105" y="3772849"/>
                </a:lnTo>
                <a:lnTo>
                  <a:pt x="5776678" y="3659187"/>
                </a:lnTo>
                <a:lnTo>
                  <a:pt x="5804042" y="3543419"/>
                </a:lnTo>
                <a:lnTo>
                  <a:pt x="5827195" y="3427652"/>
                </a:lnTo>
                <a:lnTo>
                  <a:pt x="5844034" y="3311884"/>
                </a:lnTo>
                <a:lnTo>
                  <a:pt x="5856663" y="3194012"/>
                </a:lnTo>
                <a:lnTo>
                  <a:pt x="5865083" y="3076139"/>
                </a:lnTo>
                <a:lnTo>
                  <a:pt x="5869292" y="2958268"/>
                </a:lnTo>
                <a:lnTo>
                  <a:pt x="5869292" y="2933009"/>
                </a:lnTo>
                <a:lnTo>
                  <a:pt x="5869292" y="2933009"/>
                </a:lnTo>
              </a:path>
            </a:pathLst>
          </a:custGeom>
          <a:noFill/>
          <a:ln w="165100" cap="sq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6" name="Legend">
            <a:extLst>
              <a:ext uri="{FF2B5EF4-FFF2-40B4-BE49-F238E27FC236}">
                <a16:creationId xmlns:a16="http://schemas.microsoft.com/office/drawing/2014/main" id="{8BB06CAB-6940-2D0E-1274-BF3F9CA91CD8}"/>
              </a:ext>
            </a:extLst>
          </p:cNvPr>
          <p:cNvGrpSpPr/>
          <p:nvPr/>
        </p:nvGrpSpPr>
        <p:grpSpPr>
          <a:xfrm>
            <a:off x="18518949" y="3495901"/>
            <a:ext cx="3557791" cy="1214014"/>
            <a:chOff x="18518949" y="3495901"/>
            <a:chExt cx="3557791" cy="1214014"/>
          </a:xfrm>
        </p:grpSpPr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D1AB5B1E-E37D-3411-D6B4-F73397BEE43D}"/>
                </a:ext>
              </a:extLst>
            </p:cNvPr>
            <p:cNvSpPr/>
            <p:nvPr/>
          </p:nvSpPr>
          <p:spPr>
            <a:xfrm>
              <a:off x="18518949" y="3495901"/>
              <a:ext cx="3557791" cy="1214014"/>
            </a:xfrm>
            <a:custGeom>
              <a:avLst/>
              <a:gdLst>
                <a:gd name="connsiteX0" fmla="*/ 76594 w 3557791"/>
                <a:gd name="connsiteY0" fmla="*/ 1214015 h 1214014"/>
                <a:gd name="connsiteX1" fmla="*/ 3481197 w 3557791"/>
                <a:gd name="connsiteY1" fmla="*/ 1214015 h 1214014"/>
                <a:gd name="connsiteX2" fmla="*/ 3557791 w 3557791"/>
                <a:gd name="connsiteY2" fmla="*/ 1137421 h 1214014"/>
                <a:gd name="connsiteX3" fmla="*/ 3557791 w 3557791"/>
                <a:gd name="connsiteY3" fmla="*/ 76594 h 1214014"/>
                <a:gd name="connsiteX4" fmla="*/ 3481197 w 3557791"/>
                <a:gd name="connsiteY4" fmla="*/ 0 h 1214014"/>
                <a:gd name="connsiteX5" fmla="*/ 76594 w 3557791"/>
                <a:gd name="connsiteY5" fmla="*/ 0 h 1214014"/>
                <a:gd name="connsiteX6" fmla="*/ 0 w 3557791"/>
                <a:gd name="connsiteY6" fmla="*/ 76594 h 1214014"/>
                <a:gd name="connsiteX7" fmla="*/ 0 w 3557791"/>
                <a:gd name="connsiteY7" fmla="*/ 1133591 h 1214014"/>
                <a:gd name="connsiteX8" fmla="*/ 76594 w 3557791"/>
                <a:gd name="connsiteY8" fmla="*/ 1210185 h 121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57791" h="1214014">
                  <a:moveTo>
                    <a:pt x="76594" y="1214015"/>
                  </a:moveTo>
                  <a:lnTo>
                    <a:pt x="3481197" y="1214015"/>
                  </a:lnTo>
                  <a:cubicBezTo>
                    <a:pt x="3530984" y="1214015"/>
                    <a:pt x="3557791" y="1187207"/>
                    <a:pt x="3557791" y="1137421"/>
                  </a:cubicBezTo>
                  <a:lnTo>
                    <a:pt x="3557791" y="76594"/>
                  </a:lnTo>
                  <a:cubicBezTo>
                    <a:pt x="3557791" y="26808"/>
                    <a:pt x="3530984" y="0"/>
                    <a:pt x="3481197" y="0"/>
                  </a:cubicBezTo>
                  <a:lnTo>
                    <a:pt x="76594" y="0"/>
                  </a:lnTo>
                  <a:cubicBezTo>
                    <a:pt x="26808" y="0"/>
                    <a:pt x="0" y="26808"/>
                    <a:pt x="0" y="76594"/>
                  </a:cubicBezTo>
                  <a:lnTo>
                    <a:pt x="0" y="1133591"/>
                  </a:lnTo>
                  <a:cubicBezTo>
                    <a:pt x="0" y="1183377"/>
                    <a:pt x="26808" y="1210185"/>
                    <a:pt x="76594" y="1210185"/>
                  </a:cubicBezTo>
                  <a:close/>
                </a:path>
              </a:pathLst>
            </a:custGeom>
            <a:solidFill>
              <a:srgbClr val="E5E5E5">
                <a:alpha val="80000"/>
              </a:srgbClr>
            </a:solidFill>
            <a:ln w="19101" cap="flat">
              <a:solidFill>
                <a:srgbClr val="CCCCCC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CBC03C33-3F72-E6ED-0039-C1F579B4BD76}"/>
                </a:ext>
              </a:extLst>
            </p:cNvPr>
            <p:cNvSpPr/>
            <p:nvPr/>
          </p:nvSpPr>
          <p:spPr>
            <a:xfrm>
              <a:off x="18672137" y="3786958"/>
              <a:ext cx="765940" cy="38297"/>
            </a:xfrm>
            <a:custGeom>
              <a:avLst/>
              <a:gdLst>
                <a:gd name="connsiteX0" fmla="*/ 0 w 765940"/>
                <a:gd name="connsiteY0" fmla="*/ 0 h 38297"/>
                <a:gd name="connsiteX1" fmla="*/ 765940 w 765940"/>
                <a:gd name="connsiteY1" fmla="*/ 0 h 3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5940" h="38297">
                  <a:moveTo>
                    <a:pt x="0" y="0"/>
                  </a:moveTo>
                  <a:lnTo>
                    <a:pt x="765940" y="0"/>
                  </a:lnTo>
                </a:path>
              </a:pathLst>
            </a:custGeom>
            <a:noFill/>
            <a:ln w="57304" cap="sq">
              <a:solidFill>
                <a:srgbClr val="4B008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5" name="GroundTruth Text">
              <a:extLst>
                <a:ext uri="{FF2B5EF4-FFF2-40B4-BE49-F238E27FC236}">
                  <a16:creationId xmlns:a16="http://schemas.microsoft.com/office/drawing/2014/main" id="{FA63713F-015C-1864-3B44-0876348D75F6}"/>
                </a:ext>
              </a:extLst>
            </p:cNvPr>
            <p:cNvGrpSpPr/>
            <p:nvPr/>
          </p:nvGrpSpPr>
          <p:grpSpPr>
            <a:xfrm>
              <a:off x="19759772" y="3652919"/>
              <a:ext cx="2163780" cy="275738"/>
              <a:chOff x="19759772" y="3652919"/>
              <a:chExt cx="2163780" cy="275738"/>
            </a:xfrm>
            <a:solidFill>
              <a:srgbClr val="000000"/>
            </a:solidFill>
          </p:grpSpPr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29588C79-19A5-699B-7142-3DB8972DABCF}"/>
                  </a:ext>
                </a:extLst>
              </p:cNvPr>
              <p:cNvSpPr/>
              <p:nvPr/>
            </p:nvSpPr>
            <p:spPr>
              <a:xfrm>
                <a:off x="19759772" y="3668237"/>
                <a:ext cx="237441" cy="252760"/>
              </a:xfrm>
              <a:custGeom>
                <a:avLst/>
                <a:gdLst>
                  <a:gd name="connsiteX0" fmla="*/ 130210 w 237441"/>
                  <a:gd name="connsiteY0" fmla="*/ 0 h 252760"/>
                  <a:gd name="connsiteX1" fmla="*/ 0 w 237441"/>
                  <a:gd name="connsiteY1" fmla="*/ 134040 h 252760"/>
                  <a:gd name="connsiteX2" fmla="*/ 118721 w 237441"/>
                  <a:gd name="connsiteY2" fmla="*/ 252760 h 252760"/>
                  <a:gd name="connsiteX3" fmla="*/ 225952 w 237441"/>
                  <a:gd name="connsiteY3" fmla="*/ 222123 h 252760"/>
                  <a:gd name="connsiteX4" fmla="*/ 218293 w 237441"/>
                  <a:gd name="connsiteY4" fmla="*/ 210634 h 252760"/>
                  <a:gd name="connsiteX5" fmla="*/ 218293 w 237441"/>
                  <a:gd name="connsiteY5" fmla="*/ 164677 h 252760"/>
                  <a:gd name="connsiteX6" fmla="*/ 237441 w 237441"/>
                  <a:gd name="connsiteY6" fmla="*/ 145529 h 252760"/>
                  <a:gd name="connsiteX7" fmla="*/ 237441 w 237441"/>
                  <a:gd name="connsiteY7" fmla="*/ 130210 h 252760"/>
                  <a:gd name="connsiteX8" fmla="*/ 202974 w 237441"/>
                  <a:gd name="connsiteY8" fmla="*/ 130210 h 252760"/>
                  <a:gd name="connsiteX9" fmla="*/ 157018 w 237441"/>
                  <a:gd name="connsiteY9" fmla="*/ 130210 h 252760"/>
                  <a:gd name="connsiteX10" fmla="*/ 157018 w 237441"/>
                  <a:gd name="connsiteY10" fmla="*/ 145529 h 252760"/>
                  <a:gd name="connsiteX11" fmla="*/ 187655 w 237441"/>
                  <a:gd name="connsiteY11" fmla="*/ 164677 h 252760"/>
                  <a:gd name="connsiteX12" fmla="*/ 187655 w 237441"/>
                  <a:gd name="connsiteY12" fmla="*/ 222123 h 252760"/>
                  <a:gd name="connsiteX13" fmla="*/ 130210 w 237441"/>
                  <a:gd name="connsiteY13" fmla="*/ 237441 h 252760"/>
                  <a:gd name="connsiteX14" fmla="*/ 38297 w 237441"/>
                  <a:gd name="connsiteY14" fmla="*/ 122550 h 252760"/>
                  <a:gd name="connsiteX15" fmla="*/ 126380 w 237441"/>
                  <a:gd name="connsiteY15" fmla="*/ 7659 h 252760"/>
                  <a:gd name="connsiteX16" fmla="*/ 206804 w 237441"/>
                  <a:gd name="connsiteY16" fmla="*/ 72764 h 252760"/>
                  <a:gd name="connsiteX17" fmla="*/ 218293 w 237441"/>
                  <a:gd name="connsiteY17" fmla="*/ 72764 h 252760"/>
                  <a:gd name="connsiteX18" fmla="*/ 210634 w 237441"/>
                  <a:gd name="connsiteY18" fmla="*/ 15319 h 252760"/>
                  <a:gd name="connsiteX19" fmla="*/ 130210 w 237441"/>
                  <a:gd name="connsiteY19" fmla="*/ 0 h 252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7441" h="252760">
                    <a:moveTo>
                      <a:pt x="130210" y="0"/>
                    </a:moveTo>
                    <a:cubicBezTo>
                      <a:pt x="65105" y="0"/>
                      <a:pt x="0" y="49786"/>
                      <a:pt x="0" y="134040"/>
                    </a:cubicBezTo>
                    <a:cubicBezTo>
                      <a:pt x="0" y="218293"/>
                      <a:pt x="45956" y="252760"/>
                      <a:pt x="118721" y="252760"/>
                    </a:cubicBezTo>
                    <a:cubicBezTo>
                      <a:pt x="191485" y="252760"/>
                      <a:pt x="199144" y="245101"/>
                      <a:pt x="225952" y="222123"/>
                    </a:cubicBezTo>
                    <a:cubicBezTo>
                      <a:pt x="222123" y="222123"/>
                      <a:pt x="218293" y="214463"/>
                      <a:pt x="218293" y="210634"/>
                    </a:cubicBezTo>
                    <a:lnTo>
                      <a:pt x="218293" y="164677"/>
                    </a:lnTo>
                    <a:cubicBezTo>
                      <a:pt x="218293" y="153188"/>
                      <a:pt x="225952" y="149358"/>
                      <a:pt x="237441" y="145529"/>
                    </a:cubicBezTo>
                    <a:cubicBezTo>
                      <a:pt x="237441" y="145529"/>
                      <a:pt x="237441" y="134040"/>
                      <a:pt x="237441" y="130210"/>
                    </a:cubicBezTo>
                    <a:cubicBezTo>
                      <a:pt x="229782" y="130210"/>
                      <a:pt x="218293" y="130210"/>
                      <a:pt x="202974" y="130210"/>
                    </a:cubicBezTo>
                    <a:cubicBezTo>
                      <a:pt x="187655" y="130210"/>
                      <a:pt x="172337" y="130210"/>
                      <a:pt x="157018" y="130210"/>
                    </a:cubicBezTo>
                    <a:cubicBezTo>
                      <a:pt x="157018" y="130210"/>
                      <a:pt x="157018" y="141699"/>
                      <a:pt x="157018" y="145529"/>
                    </a:cubicBezTo>
                    <a:cubicBezTo>
                      <a:pt x="176166" y="145529"/>
                      <a:pt x="187655" y="145529"/>
                      <a:pt x="187655" y="164677"/>
                    </a:cubicBezTo>
                    <a:lnTo>
                      <a:pt x="187655" y="222123"/>
                    </a:lnTo>
                    <a:cubicBezTo>
                      <a:pt x="176166" y="233612"/>
                      <a:pt x="149358" y="237441"/>
                      <a:pt x="130210" y="237441"/>
                    </a:cubicBezTo>
                    <a:cubicBezTo>
                      <a:pt x="68935" y="237441"/>
                      <a:pt x="38297" y="172337"/>
                      <a:pt x="38297" y="122550"/>
                    </a:cubicBezTo>
                    <a:cubicBezTo>
                      <a:pt x="38297" y="72764"/>
                      <a:pt x="80424" y="7659"/>
                      <a:pt x="126380" y="7659"/>
                    </a:cubicBezTo>
                    <a:cubicBezTo>
                      <a:pt x="172337" y="7659"/>
                      <a:pt x="199144" y="38297"/>
                      <a:pt x="206804" y="72764"/>
                    </a:cubicBezTo>
                    <a:cubicBezTo>
                      <a:pt x="210634" y="72764"/>
                      <a:pt x="214463" y="72764"/>
                      <a:pt x="218293" y="72764"/>
                    </a:cubicBezTo>
                    <a:cubicBezTo>
                      <a:pt x="218293" y="57446"/>
                      <a:pt x="218293" y="42127"/>
                      <a:pt x="210634" y="15319"/>
                    </a:cubicBezTo>
                    <a:cubicBezTo>
                      <a:pt x="187655" y="15319"/>
                      <a:pt x="172337" y="0"/>
                      <a:pt x="1302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4E7A8658-7554-3C34-7EA2-5C1FA1DFB257}"/>
                  </a:ext>
                </a:extLst>
              </p:cNvPr>
              <p:cNvSpPr/>
              <p:nvPr/>
            </p:nvSpPr>
            <p:spPr>
              <a:xfrm>
                <a:off x="20020191" y="3748661"/>
                <a:ext cx="130209" cy="172336"/>
              </a:xfrm>
              <a:custGeom>
                <a:avLst/>
                <a:gdLst>
                  <a:gd name="connsiteX0" fmla="*/ 53616 w 130209"/>
                  <a:gd name="connsiteY0" fmla="*/ 34467 h 172336"/>
                  <a:gd name="connsiteX1" fmla="*/ 53616 w 130209"/>
                  <a:gd name="connsiteY1" fmla="*/ 3830 h 172336"/>
                  <a:gd name="connsiteX2" fmla="*/ 49786 w 130209"/>
                  <a:gd name="connsiteY2" fmla="*/ 3830 h 172336"/>
                  <a:gd name="connsiteX3" fmla="*/ 3830 w 130209"/>
                  <a:gd name="connsiteY3" fmla="*/ 15319 h 172336"/>
                  <a:gd name="connsiteX4" fmla="*/ 3830 w 130209"/>
                  <a:gd name="connsiteY4" fmla="*/ 26808 h 172336"/>
                  <a:gd name="connsiteX5" fmla="*/ 26808 w 130209"/>
                  <a:gd name="connsiteY5" fmla="*/ 53616 h 172336"/>
                  <a:gd name="connsiteX6" fmla="*/ 26808 w 130209"/>
                  <a:gd name="connsiteY6" fmla="*/ 126380 h 172336"/>
                  <a:gd name="connsiteX7" fmla="*/ 0 w 130209"/>
                  <a:gd name="connsiteY7" fmla="*/ 160847 h 172336"/>
                  <a:gd name="connsiteX8" fmla="*/ 0 w 130209"/>
                  <a:gd name="connsiteY8" fmla="*/ 172337 h 172336"/>
                  <a:gd name="connsiteX9" fmla="*/ 42127 w 130209"/>
                  <a:gd name="connsiteY9" fmla="*/ 172337 h 172336"/>
                  <a:gd name="connsiteX10" fmla="*/ 88083 w 130209"/>
                  <a:gd name="connsiteY10" fmla="*/ 172337 h 172336"/>
                  <a:gd name="connsiteX11" fmla="*/ 88083 w 130209"/>
                  <a:gd name="connsiteY11" fmla="*/ 160847 h 172336"/>
                  <a:gd name="connsiteX12" fmla="*/ 57446 w 130209"/>
                  <a:gd name="connsiteY12" fmla="*/ 126380 h 172336"/>
                  <a:gd name="connsiteX13" fmla="*/ 57446 w 130209"/>
                  <a:gd name="connsiteY13" fmla="*/ 72764 h 172336"/>
                  <a:gd name="connsiteX14" fmla="*/ 65105 w 130209"/>
                  <a:gd name="connsiteY14" fmla="*/ 45956 h 172336"/>
                  <a:gd name="connsiteX15" fmla="*/ 84253 w 130209"/>
                  <a:gd name="connsiteY15" fmla="*/ 26808 h 172336"/>
                  <a:gd name="connsiteX16" fmla="*/ 95743 w 130209"/>
                  <a:gd name="connsiteY16" fmla="*/ 30638 h 172336"/>
                  <a:gd name="connsiteX17" fmla="*/ 111061 w 130209"/>
                  <a:gd name="connsiteY17" fmla="*/ 38297 h 172336"/>
                  <a:gd name="connsiteX18" fmla="*/ 130210 w 130209"/>
                  <a:gd name="connsiteY18" fmla="*/ 19149 h 172336"/>
                  <a:gd name="connsiteX19" fmla="*/ 107232 w 130209"/>
                  <a:gd name="connsiteY19" fmla="*/ 0 h 172336"/>
                  <a:gd name="connsiteX20" fmla="*/ 65105 w 130209"/>
                  <a:gd name="connsiteY20" fmla="*/ 30638 h 172336"/>
                  <a:gd name="connsiteX21" fmla="*/ 61275 w 130209"/>
                  <a:gd name="connsiteY21" fmla="*/ 30638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0209" h="172336">
                    <a:moveTo>
                      <a:pt x="53616" y="34467"/>
                    </a:moveTo>
                    <a:cubicBezTo>
                      <a:pt x="53616" y="19149"/>
                      <a:pt x="53616" y="7659"/>
                      <a:pt x="53616" y="3830"/>
                    </a:cubicBezTo>
                    <a:cubicBezTo>
                      <a:pt x="53616" y="3830"/>
                      <a:pt x="53616" y="3830"/>
                      <a:pt x="49786" y="3830"/>
                    </a:cubicBezTo>
                    <a:cubicBezTo>
                      <a:pt x="38297" y="7659"/>
                      <a:pt x="30638" y="11489"/>
                      <a:pt x="3830" y="15319"/>
                    </a:cubicBezTo>
                    <a:cubicBezTo>
                      <a:pt x="3830" y="15319"/>
                      <a:pt x="3830" y="22978"/>
                      <a:pt x="3830" y="26808"/>
                    </a:cubicBezTo>
                    <a:cubicBezTo>
                      <a:pt x="22978" y="26808"/>
                      <a:pt x="26808" y="26808"/>
                      <a:pt x="26808" y="53616"/>
                    </a:cubicBezTo>
                    <a:lnTo>
                      <a:pt x="26808" y="126380"/>
                    </a:lnTo>
                    <a:cubicBezTo>
                      <a:pt x="26808" y="157018"/>
                      <a:pt x="22978" y="160847"/>
                      <a:pt x="0" y="160847"/>
                    </a:cubicBezTo>
                    <a:cubicBezTo>
                      <a:pt x="0" y="160847"/>
                      <a:pt x="0" y="172337"/>
                      <a:pt x="0" y="172337"/>
                    </a:cubicBezTo>
                    <a:cubicBezTo>
                      <a:pt x="11489" y="172337"/>
                      <a:pt x="26808" y="172337"/>
                      <a:pt x="42127" y="172337"/>
                    </a:cubicBezTo>
                    <a:cubicBezTo>
                      <a:pt x="57446" y="172337"/>
                      <a:pt x="76594" y="172337"/>
                      <a:pt x="88083" y="172337"/>
                    </a:cubicBezTo>
                    <a:cubicBezTo>
                      <a:pt x="88083" y="172337"/>
                      <a:pt x="88083" y="160847"/>
                      <a:pt x="88083" y="160847"/>
                    </a:cubicBezTo>
                    <a:cubicBezTo>
                      <a:pt x="61275" y="160847"/>
                      <a:pt x="57446" y="160847"/>
                      <a:pt x="57446" y="126380"/>
                    </a:cubicBezTo>
                    <a:lnTo>
                      <a:pt x="57446" y="72764"/>
                    </a:lnTo>
                    <a:cubicBezTo>
                      <a:pt x="57446" y="61275"/>
                      <a:pt x="61275" y="53616"/>
                      <a:pt x="65105" y="45956"/>
                    </a:cubicBezTo>
                    <a:cubicBezTo>
                      <a:pt x="68935" y="38297"/>
                      <a:pt x="76594" y="26808"/>
                      <a:pt x="84253" y="26808"/>
                    </a:cubicBezTo>
                    <a:cubicBezTo>
                      <a:pt x="91913" y="26808"/>
                      <a:pt x="91913" y="26808"/>
                      <a:pt x="95743" y="30638"/>
                    </a:cubicBezTo>
                    <a:cubicBezTo>
                      <a:pt x="95743" y="30638"/>
                      <a:pt x="103402" y="38297"/>
                      <a:pt x="111061" y="38297"/>
                    </a:cubicBezTo>
                    <a:cubicBezTo>
                      <a:pt x="118721" y="38297"/>
                      <a:pt x="130210" y="30638"/>
                      <a:pt x="130210" y="19149"/>
                    </a:cubicBezTo>
                    <a:cubicBezTo>
                      <a:pt x="130210" y="7659"/>
                      <a:pt x="122550" y="0"/>
                      <a:pt x="107232" y="0"/>
                    </a:cubicBezTo>
                    <a:cubicBezTo>
                      <a:pt x="91913" y="0"/>
                      <a:pt x="72764" y="15319"/>
                      <a:pt x="65105" y="30638"/>
                    </a:cubicBezTo>
                    <a:cubicBezTo>
                      <a:pt x="65105" y="34467"/>
                      <a:pt x="61275" y="30638"/>
                      <a:pt x="61275" y="306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36485170-7107-C1AB-068F-CEE9FB218AD3}"/>
                  </a:ext>
                </a:extLst>
              </p:cNvPr>
              <p:cNvSpPr/>
              <p:nvPr/>
            </p:nvSpPr>
            <p:spPr>
              <a:xfrm>
                <a:off x="20161890" y="3748661"/>
                <a:ext cx="160847" cy="172336"/>
              </a:xfrm>
              <a:custGeom>
                <a:avLst/>
                <a:gdLst>
                  <a:gd name="connsiteX0" fmla="*/ 0 w 160847"/>
                  <a:gd name="connsiteY0" fmla="*/ 91913 h 172336"/>
                  <a:gd name="connsiteX1" fmla="*/ 80424 w 160847"/>
                  <a:gd name="connsiteY1" fmla="*/ 172337 h 172336"/>
                  <a:gd name="connsiteX2" fmla="*/ 137869 w 160847"/>
                  <a:gd name="connsiteY2" fmla="*/ 149358 h 172336"/>
                  <a:gd name="connsiteX3" fmla="*/ 160847 w 160847"/>
                  <a:gd name="connsiteY3" fmla="*/ 84253 h 172336"/>
                  <a:gd name="connsiteX4" fmla="*/ 80424 w 160847"/>
                  <a:gd name="connsiteY4" fmla="*/ 0 h 172336"/>
                  <a:gd name="connsiteX5" fmla="*/ 19149 w 160847"/>
                  <a:gd name="connsiteY5" fmla="*/ 26808 h 172336"/>
                  <a:gd name="connsiteX6" fmla="*/ 0 w 160847"/>
                  <a:gd name="connsiteY6" fmla="*/ 88083 h 172336"/>
                  <a:gd name="connsiteX7" fmla="*/ 76594 w 160847"/>
                  <a:gd name="connsiteY7" fmla="*/ 15319 h 172336"/>
                  <a:gd name="connsiteX8" fmla="*/ 130210 w 160847"/>
                  <a:gd name="connsiteY8" fmla="*/ 99572 h 172336"/>
                  <a:gd name="connsiteX9" fmla="*/ 88083 w 160847"/>
                  <a:gd name="connsiteY9" fmla="*/ 160847 h 172336"/>
                  <a:gd name="connsiteX10" fmla="*/ 34467 w 160847"/>
                  <a:gd name="connsiteY10" fmla="*/ 84253 h 172336"/>
                  <a:gd name="connsiteX11" fmla="*/ 76594 w 160847"/>
                  <a:gd name="connsiteY11" fmla="*/ 15319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847" h="172336">
                    <a:moveTo>
                      <a:pt x="0" y="91913"/>
                    </a:moveTo>
                    <a:cubicBezTo>
                      <a:pt x="0" y="130210"/>
                      <a:pt x="26808" y="172337"/>
                      <a:pt x="80424" y="172337"/>
                    </a:cubicBezTo>
                    <a:cubicBezTo>
                      <a:pt x="134040" y="172337"/>
                      <a:pt x="122550" y="164677"/>
                      <a:pt x="137869" y="149358"/>
                    </a:cubicBezTo>
                    <a:cubicBezTo>
                      <a:pt x="153188" y="134040"/>
                      <a:pt x="160847" y="107232"/>
                      <a:pt x="160847" y="84253"/>
                    </a:cubicBezTo>
                    <a:cubicBezTo>
                      <a:pt x="160847" y="45956"/>
                      <a:pt x="137869" y="0"/>
                      <a:pt x="80424" y="0"/>
                    </a:cubicBezTo>
                    <a:cubicBezTo>
                      <a:pt x="22978" y="0"/>
                      <a:pt x="34467" y="11489"/>
                      <a:pt x="19149" y="26808"/>
                    </a:cubicBezTo>
                    <a:cubicBezTo>
                      <a:pt x="3830" y="42127"/>
                      <a:pt x="0" y="65105"/>
                      <a:pt x="0" y="88083"/>
                    </a:cubicBezTo>
                    <a:close/>
                    <a:moveTo>
                      <a:pt x="76594" y="15319"/>
                    </a:moveTo>
                    <a:cubicBezTo>
                      <a:pt x="111061" y="15319"/>
                      <a:pt x="130210" y="45956"/>
                      <a:pt x="130210" y="99572"/>
                    </a:cubicBezTo>
                    <a:cubicBezTo>
                      <a:pt x="130210" y="153188"/>
                      <a:pt x="107232" y="160847"/>
                      <a:pt x="88083" y="160847"/>
                    </a:cubicBezTo>
                    <a:cubicBezTo>
                      <a:pt x="49786" y="160847"/>
                      <a:pt x="34467" y="111061"/>
                      <a:pt x="34467" y="84253"/>
                    </a:cubicBezTo>
                    <a:cubicBezTo>
                      <a:pt x="34467" y="57446"/>
                      <a:pt x="42127" y="15319"/>
                      <a:pt x="76594" y="153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870DD8BB-F7A6-9A50-BFD9-60A196029C05}"/>
                  </a:ext>
                </a:extLst>
              </p:cNvPr>
              <p:cNvSpPr/>
              <p:nvPr/>
            </p:nvSpPr>
            <p:spPr>
              <a:xfrm>
                <a:off x="20353375" y="3756321"/>
                <a:ext cx="179995" cy="172336"/>
              </a:xfrm>
              <a:custGeom>
                <a:avLst/>
                <a:gdLst>
                  <a:gd name="connsiteX0" fmla="*/ 68935 w 179995"/>
                  <a:gd name="connsiteY0" fmla="*/ 164677 h 172336"/>
                  <a:gd name="connsiteX1" fmla="*/ 118721 w 179995"/>
                  <a:gd name="connsiteY1" fmla="*/ 141699 h 172336"/>
                  <a:gd name="connsiteX2" fmla="*/ 122550 w 179995"/>
                  <a:gd name="connsiteY2" fmla="*/ 141699 h 172336"/>
                  <a:gd name="connsiteX3" fmla="*/ 126380 w 179995"/>
                  <a:gd name="connsiteY3" fmla="*/ 164677 h 172336"/>
                  <a:gd name="connsiteX4" fmla="*/ 134040 w 179995"/>
                  <a:gd name="connsiteY4" fmla="*/ 164677 h 172336"/>
                  <a:gd name="connsiteX5" fmla="*/ 179996 w 179995"/>
                  <a:gd name="connsiteY5" fmla="*/ 149358 h 172336"/>
                  <a:gd name="connsiteX6" fmla="*/ 179996 w 179995"/>
                  <a:gd name="connsiteY6" fmla="*/ 137869 h 172336"/>
                  <a:gd name="connsiteX7" fmla="*/ 153188 w 179995"/>
                  <a:gd name="connsiteY7" fmla="*/ 111061 h 172336"/>
                  <a:gd name="connsiteX8" fmla="*/ 153188 w 179995"/>
                  <a:gd name="connsiteY8" fmla="*/ 38297 h 172336"/>
                  <a:gd name="connsiteX9" fmla="*/ 153188 w 179995"/>
                  <a:gd name="connsiteY9" fmla="*/ 0 h 172336"/>
                  <a:gd name="connsiteX10" fmla="*/ 153188 w 179995"/>
                  <a:gd name="connsiteY10" fmla="*/ 0 h 172336"/>
                  <a:gd name="connsiteX11" fmla="*/ 141699 w 179995"/>
                  <a:gd name="connsiteY11" fmla="*/ 0 h 172336"/>
                  <a:gd name="connsiteX12" fmla="*/ 103402 w 179995"/>
                  <a:gd name="connsiteY12" fmla="*/ 0 h 172336"/>
                  <a:gd name="connsiteX13" fmla="*/ 103402 w 179995"/>
                  <a:gd name="connsiteY13" fmla="*/ 11489 h 172336"/>
                  <a:gd name="connsiteX14" fmla="*/ 126380 w 179995"/>
                  <a:gd name="connsiteY14" fmla="*/ 42127 h 172336"/>
                  <a:gd name="connsiteX15" fmla="*/ 126380 w 179995"/>
                  <a:gd name="connsiteY15" fmla="*/ 114891 h 172336"/>
                  <a:gd name="connsiteX16" fmla="*/ 118721 w 179995"/>
                  <a:gd name="connsiteY16" fmla="*/ 130210 h 172336"/>
                  <a:gd name="connsiteX17" fmla="*/ 80424 w 179995"/>
                  <a:gd name="connsiteY17" fmla="*/ 149358 h 172336"/>
                  <a:gd name="connsiteX18" fmla="*/ 49786 w 179995"/>
                  <a:gd name="connsiteY18" fmla="*/ 111061 h 172336"/>
                  <a:gd name="connsiteX19" fmla="*/ 49786 w 179995"/>
                  <a:gd name="connsiteY19" fmla="*/ 42127 h 172336"/>
                  <a:gd name="connsiteX20" fmla="*/ 49786 w 179995"/>
                  <a:gd name="connsiteY20" fmla="*/ 3830 h 172336"/>
                  <a:gd name="connsiteX21" fmla="*/ 49786 w 179995"/>
                  <a:gd name="connsiteY21" fmla="*/ 3830 h 172336"/>
                  <a:gd name="connsiteX22" fmla="*/ 38297 w 179995"/>
                  <a:gd name="connsiteY22" fmla="*/ 3830 h 172336"/>
                  <a:gd name="connsiteX23" fmla="*/ 0 w 179995"/>
                  <a:gd name="connsiteY23" fmla="*/ 3830 h 172336"/>
                  <a:gd name="connsiteX24" fmla="*/ 0 w 179995"/>
                  <a:gd name="connsiteY24" fmla="*/ 15319 h 172336"/>
                  <a:gd name="connsiteX25" fmla="*/ 22978 w 179995"/>
                  <a:gd name="connsiteY25" fmla="*/ 45956 h 172336"/>
                  <a:gd name="connsiteX26" fmla="*/ 22978 w 179995"/>
                  <a:gd name="connsiteY26" fmla="*/ 118721 h 172336"/>
                  <a:gd name="connsiteX27" fmla="*/ 72764 w 179995"/>
                  <a:gd name="connsiteY27" fmla="*/ 172337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9995" h="172336">
                    <a:moveTo>
                      <a:pt x="68935" y="164677"/>
                    </a:moveTo>
                    <a:cubicBezTo>
                      <a:pt x="84253" y="164677"/>
                      <a:pt x="103402" y="157018"/>
                      <a:pt x="118721" y="141699"/>
                    </a:cubicBezTo>
                    <a:cubicBezTo>
                      <a:pt x="118721" y="141699"/>
                      <a:pt x="122550" y="141699"/>
                      <a:pt x="122550" y="141699"/>
                    </a:cubicBezTo>
                    <a:cubicBezTo>
                      <a:pt x="122550" y="149358"/>
                      <a:pt x="126380" y="164677"/>
                      <a:pt x="126380" y="164677"/>
                    </a:cubicBezTo>
                    <a:cubicBezTo>
                      <a:pt x="126380" y="164677"/>
                      <a:pt x="130210" y="164677"/>
                      <a:pt x="134040" y="164677"/>
                    </a:cubicBezTo>
                    <a:cubicBezTo>
                      <a:pt x="141699" y="157018"/>
                      <a:pt x="157018" y="153188"/>
                      <a:pt x="179996" y="149358"/>
                    </a:cubicBezTo>
                    <a:cubicBezTo>
                      <a:pt x="179996" y="149358"/>
                      <a:pt x="179996" y="141699"/>
                      <a:pt x="179996" y="137869"/>
                    </a:cubicBezTo>
                    <a:cubicBezTo>
                      <a:pt x="157018" y="137869"/>
                      <a:pt x="153188" y="130210"/>
                      <a:pt x="153188" y="111061"/>
                    </a:cubicBezTo>
                    <a:lnTo>
                      <a:pt x="153188" y="38297"/>
                    </a:lnTo>
                    <a:cubicBezTo>
                      <a:pt x="153188" y="26808"/>
                      <a:pt x="153188" y="0"/>
                      <a:pt x="153188" y="0"/>
                    </a:cubicBezTo>
                    <a:cubicBezTo>
                      <a:pt x="153188" y="0"/>
                      <a:pt x="153188" y="0"/>
                      <a:pt x="153188" y="0"/>
                    </a:cubicBezTo>
                    <a:cubicBezTo>
                      <a:pt x="153188" y="0"/>
                      <a:pt x="145529" y="0"/>
                      <a:pt x="141699" y="0"/>
                    </a:cubicBezTo>
                    <a:cubicBezTo>
                      <a:pt x="130210" y="0"/>
                      <a:pt x="114891" y="0"/>
                      <a:pt x="103402" y="0"/>
                    </a:cubicBezTo>
                    <a:cubicBezTo>
                      <a:pt x="103402" y="0"/>
                      <a:pt x="103402" y="11489"/>
                      <a:pt x="103402" y="11489"/>
                    </a:cubicBezTo>
                    <a:cubicBezTo>
                      <a:pt x="122550" y="11489"/>
                      <a:pt x="126380" y="15319"/>
                      <a:pt x="126380" y="42127"/>
                    </a:cubicBezTo>
                    <a:lnTo>
                      <a:pt x="126380" y="114891"/>
                    </a:lnTo>
                    <a:cubicBezTo>
                      <a:pt x="126380" y="122550"/>
                      <a:pt x="126380" y="126380"/>
                      <a:pt x="118721" y="130210"/>
                    </a:cubicBezTo>
                    <a:cubicBezTo>
                      <a:pt x="103402" y="141699"/>
                      <a:pt x="91913" y="149358"/>
                      <a:pt x="80424" y="149358"/>
                    </a:cubicBezTo>
                    <a:cubicBezTo>
                      <a:pt x="68935" y="149358"/>
                      <a:pt x="49786" y="145529"/>
                      <a:pt x="49786" y="111061"/>
                    </a:cubicBezTo>
                    <a:lnTo>
                      <a:pt x="49786" y="42127"/>
                    </a:lnTo>
                    <a:cubicBezTo>
                      <a:pt x="49786" y="30638"/>
                      <a:pt x="49786" y="3830"/>
                      <a:pt x="49786" y="3830"/>
                    </a:cubicBezTo>
                    <a:cubicBezTo>
                      <a:pt x="49786" y="3830"/>
                      <a:pt x="49786" y="3830"/>
                      <a:pt x="49786" y="3830"/>
                    </a:cubicBezTo>
                    <a:cubicBezTo>
                      <a:pt x="49786" y="3830"/>
                      <a:pt x="42127" y="3830"/>
                      <a:pt x="38297" y="3830"/>
                    </a:cubicBezTo>
                    <a:cubicBezTo>
                      <a:pt x="26808" y="3830"/>
                      <a:pt x="11489" y="3830"/>
                      <a:pt x="0" y="3830"/>
                    </a:cubicBezTo>
                    <a:cubicBezTo>
                      <a:pt x="0" y="3830"/>
                      <a:pt x="0" y="15319"/>
                      <a:pt x="0" y="15319"/>
                    </a:cubicBezTo>
                    <a:cubicBezTo>
                      <a:pt x="19149" y="15319"/>
                      <a:pt x="22978" y="19149"/>
                      <a:pt x="22978" y="45956"/>
                    </a:cubicBezTo>
                    <a:lnTo>
                      <a:pt x="22978" y="118721"/>
                    </a:lnTo>
                    <a:cubicBezTo>
                      <a:pt x="22978" y="145529"/>
                      <a:pt x="34467" y="172337"/>
                      <a:pt x="72764" y="172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545BCEF6-D190-AACC-FAB9-A1178FA1E2CB}"/>
                  </a:ext>
                </a:extLst>
              </p:cNvPr>
              <p:cNvSpPr/>
              <p:nvPr/>
            </p:nvSpPr>
            <p:spPr>
              <a:xfrm>
                <a:off x="20552520" y="3752491"/>
                <a:ext cx="191485" cy="172336"/>
              </a:xfrm>
              <a:custGeom>
                <a:avLst/>
                <a:gdLst>
                  <a:gd name="connsiteX0" fmla="*/ 57446 w 191485"/>
                  <a:gd name="connsiteY0" fmla="*/ 30638 h 172336"/>
                  <a:gd name="connsiteX1" fmla="*/ 53616 w 191485"/>
                  <a:gd name="connsiteY1" fmla="*/ 30638 h 172336"/>
                  <a:gd name="connsiteX2" fmla="*/ 53616 w 191485"/>
                  <a:gd name="connsiteY2" fmla="*/ 0 h 172336"/>
                  <a:gd name="connsiteX3" fmla="*/ 49786 w 191485"/>
                  <a:gd name="connsiteY3" fmla="*/ 0 h 172336"/>
                  <a:gd name="connsiteX4" fmla="*/ 3830 w 191485"/>
                  <a:gd name="connsiteY4" fmla="*/ 11489 h 172336"/>
                  <a:gd name="connsiteX5" fmla="*/ 3830 w 191485"/>
                  <a:gd name="connsiteY5" fmla="*/ 22978 h 172336"/>
                  <a:gd name="connsiteX6" fmla="*/ 26808 w 191485"/>
                  <a:gd name="connsiteY6" fmla="*/ 49786 h 172336"/>
                  <a:gd name="connsiteX7" fmla="*/ 26808 w 191485"/>
                  <a:gd name="connsiteY7" fmla="*/ 122550 h 172336"/>
                  <a:gd name="connsiteX8" fmla="*/ 0 w 191485"/>
                  <a:gd name="connsiteY8" fmla="*/ 157018 h 172336"/>
                  <a:gd name="connsiteX9" fmla="*/ 0 w 191485"/>
                  <a:gd name="connsiteY9" fmla="*/ 168507 h 172336"/>
                  <a:gd name="connsiteX10" fmla="*/ 42127 w 191485"/>
                  <a:gd name="connsiteY10" fmla="*/ 168507 h 172336"/>
                  <a:gd name="connsiteX11" fmla="*/ 80424 w 191485"/>
                  <a:gd name="connsiteY11" fmla="*/ 168507 h 172336"/>
                  <a:gd name="connsiteX12" fmla="*/ 80424 w 191485"/>
                  <a:gd name="connsiteY12" fmla="*/ 157018 h 172336"/>
                  <a:gd name="connsiteX13" fmla="*/ 57446 w 191485"/>
                  <a:gd name="connsiteY13" fmla="*/ 122550 h 172336"/>
                  <a:gd name="connsiteX14" fmla="*/ 57446 w 191485"/>
                  <a:gd name="connsiteY14" fmla="*/ 61275 h 172336"/>
                  <a:gd name="connsiteX15" fmla="*/ 65105 w 191485"/>
                  <a:gd name="connsiteY15" fmla="*/ 45956 h 172336"/>
                  <a:gd name="connsiteX16" fmla="*/ 111061 w 191485"/>
                  <a:gd name="connsiteY16" fmla="*/ 22978 h 172336"/>
                  <a:gd name="connsiteX17" fmla="*/ 130210 w 191485"/>
                  <a:gd name="connsiteY17" fmla="*/ 38297 h 172336"/>
                  <a:gd name="connsiteX18" fmla="*/ 134040 w 191485"/>
                  <a:gd name="connsiteY18" fmla="*/ 68935 h 172336"/>
                  <a:gd name="connsiteX19" fmla="*/ 134040 w 191485"/>
                  <a:gd name="connsiteY19" fmla="*/ 126380 h 172336"/>
                  <a:gd name="connsiteX20" fmla="*/ 111061 w 191485"/>
                  <a:gd name="connsiteY20" fmla="*/ 160847 h 172336"/>
                  <a:gd name="connsiteX21" fmla="*/ 111061 w 191485"/>
                  <a:gd name="connsiteY21" fmla="*/ 172336 h 172336"/>
                  <a:gd name="connsiteX22" fmla="*/ 149358 w 191485"/>
                  <a:gd name="connsiteY22" fmla="*/ 172336 h 172336"/>
                  <a:gd name="connsiteX23" fmla="*/ 191485 w 191485"/>
                  <a:gd name="connsiteY23" fmla="*/ 172336 h 172336"/>
                  <a:gd name="connsiteX24" fmla="*/ 191485 w 191485"/>
                  <a:gd name="connsiteY24" fmla="*/ 160847 h 172336"/>
                  <a:gd name="connsiteX25" fmla="*/ 164677 w 191485"/>
                  <a:gd name="connsiteY25" fmla="*/ 126380 h 172336"/>
                  <a:gd name="connsiteX26" fmla="*/ 164677 w 191485"/>
                  <a:gd name="connsiteY26" fmla="*/ 68935 h 172336"/>
                  <a:gd name="connsiteX27" fmla="*/ 153188 w 191485"/>
                  <a:gd name="connsiteY27" fmla="*/ 19149 h 172336"/>
                  <a:gd name="connsiteX28" fmla="*/ 122550 w 191485"/>
                  <a:gd name="connsiteY28" fmla="*/ 7659 h 172336"/>
                  <a:gd name="connsiteX29" fmla="*/ 61275 w 191485"/>
                  <a:gd name="connsiteY29" fmla="*/ 38297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91485" h="172336">
                    <a:moveTo>
                      <a:pt x="57446" y="30638"/>
                    </a:moveTo>
                    <a:cubicBezTo>
                      <a:pt x="57446" y="30638"/>
                      <a:pt x="53616" y="30638"/>
                      <a:pt x="53616" y="30638"/>
                    </a:cubicBezTo>
                    <a:cubicBezTo>
                      <a:pt x="53616" y="19149"/>
                      <a:pt x="53616" y="3830"/>
                      <a:pt x="53616" y="0"/>
                    </a:cubicBezTo>
                    <a:cubicBezTo>
                      <a:pt x="53616" y="0"/>
                      <a:pt x="53616" y="0"/>
                      <a:pt x="49786" y="0"/>
                    </a:cubicBezTo>
                    <a:cubicBezTo>
                      <a:pt x="38297" y="3830"/>
                      <a:pt x="30638" y="7659"/>
                      <a:pt x="3830" y="11489"/>
                    </a:cubicBezTo>
                    <a:cubicBezTo>
                      <a:pt x="3830" y="11489"/>
                      <a:pt x="3830" y="19149"/>
                      <a:pt x="3830" y="22978"/>
                    </a:cubicBezTo>
                    <a:cubicBezTo>
                      <a:pt x="22978" y="22978"/>
                      <a:pt x="26808" y="22978"/>
                      <a:pt x="26808" y="49786"/>
                    </a:cubicBezTo>
                    <a:lnTo>
                      <a:pt x="26808" y="122550"/>
                    </a:lnTo>
                    <a:cubicBezTo>
                      <a:pt x="26808" y="153188"/>
                      <a:pt x="26808" y="157018"/>
                      <a:pt x="0" y="157018"/>
                    </a:cubicBezTo>
                    <a:cubicBezTo>
                      <a:pt x="0" y="157018"/>
                      <a:pt x="0" y="168507"/>
                      <a:pt x="0" y="168507"/>
                    </a:cubicBezTo>
                    <a:cubicBezTo>
                      <a:pt x="11489" y="168507"/>
                      <a:pt x="26808" y="168507"/>
                      <a:pt x="42127" y="168507"/>
                    </a:cubicBezTo>
                    <a:cubicBezTo>
                      <a:pt x="57446" y="168507"/>
                      <a:pt x="68935" y="168507"/>
                      <a:pt x="80424" y="168507"/>
                    </a:cubicBezTo>
                    <a:cubicBezTo>
                      <a:pt x="80424" y="168507"/>
                      <a:pt x="80424" y="157018"/>
                      <a:pt x="80424" y="157018"/>
                    </a:cubicBezTo>
                    <a:cubicBezTo>
                      <a:pt x="61275" y="157018"/>
                      <a:pt x="57446" y="157018"/>
                      <a:pt x="57446" y="122550"/>
                    </a:cubicBezTo>
                    <a:lnTo>
                      <a:pt x="57446" y="61275"/>
                    </a:lnTo>
                    <a:cubicBezTo>
                      <a:pt x="57446" y="53616"/>
                      <a:pt x="57446" y="49786"/>
                      <a:pt x="65105" y="45956"/>
                    </a:cubicBezTo>
                    <a:cubicBezTo>
                      <a:pt x="80424" y="30638"/>
                      <a:pt x="95743" y="22978"/>
                      <a:pt x="111061" y="22978"/>
                    </a:cubicBezTo>
                    <a:cubicBezTo>
                      <a:pt x="126380" y="22978"/>
                      <a:pt x="126380" y="26808"/>
                      <a:pt x="130210" y="38297"/>
                    </a:cubicBezTo>
                    <a:cubicBezTo>
                      <a:pt x="130210" y="45956"/>
                      <a:pt x="134040" y="57445"/>
                      <a:pt x="134040" y="68935"/>
                    </a:cubicBezTo>
                    <a:lnTo>
                      <a:pt x="134040" y="126380"/>
                    </a:lnTo>
                    <a:cubicBezTo>
                      <a:pt x="134040" y="157018"/>
                      <a:pt x="134040" y="160847"/>
                      <a:pt x="111061" y="160847"/>
                    </a:cubicBezTo>
                    <a:cubicBezTo>
                      <a:pt x="111061" y="160847"/>
                      <a:pt x="111061" y="172336"/>
                      <a:pt x="111061" y="172336"/>
                    </a:cubicBezTo>
                    <a:cubicBezTo>
                      <a:pt x="122550" y="172336"/>
                      <a:pt x="134040" y="172336"/>
                      <a:pt x="149358" y="172336"/>
                    </a:cubicBezTo>
                    <a:cubicBezTo>
                      <a:pt x="164677" y="172336"/>
                      <a:pt x="179996" y="172336"/>
                      <a:pt x="191485" y="172336"/>
                    </a:cubicBezTo>
                    <a:cubicBezTo>
                      <a:pt x="191485" y="172336"/>
                      <a:pt x="191485" y="160847"/>
                      <a:pt x="191485" y="160847"/>
                    </a:cubicBezTo>
                    <a:cubicBezTo>
                      <a:pt x="168507" y="160847"/>
                      <a:pt x="164677" y="160847"/>
                      <a:pt x="164677" y="126380"/>
                    </a:cubicBezTo>
                    <a:lnTo>
                      <a:pt x="164677" y="68935"/>
                    </a:lnTo>
                    <a:cubicBezTo>
                      <a:pt x="164677" y="49786"/>
                      <a:pt x="164677" y="30638"/>
                      <a:pt x="153188" y="19149"/>
                    </a:cubicBezTo>
                    <a:cubicBezTo>
                      <a:pt x="145529" y="11489"/>
                      <a:pt x="134040" y="7659"/>
                      <a:pt x="122550" y="7659"/>
                    </a:cubicBezTo>
                    <a:cubicBezTo>
                      <a:pt x="111061" y="7659"/>
                      <a:pt x="84253" y="11489"/>
                      <a:pt x="61275" y="3829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6D942F47-863F-1CB5-6A53-4BF7608C0CB3}"/>
                  </a:ext>
                </a:extLst>
              </p:cNvPr>
              <p:cNvSpPr/>
              <p:nvPr/>
            </p:nvSpPr>
            <p:spPr>
              <a:xfrm>
                <a:off x="20759323" y="3652919"/>
                <a:ext cx="176166" cy="271908"/>
              </a:xfrm>
              <a:custGeom>
                <a:avLst/>
                <a:gdLst>
                  <a:gd name="connsiteX0" fmla="*/ 118721 w 176166"/>
                  <a:gd name="connsiteY0" fmla="*/ 218293 h 271908"/>
                  <a:gd name="connsiteX1" fmla="*/ 111061 w 176166"/>
                  <a:gd name="connsiteY1" fmla="*/ 233612 h 271908"/>
                  <a:gd name="connsiteX2" fmla="*/ 76594 w 176166"/>
                  <a:gd name="connsiteY2" fmla="*/ 252760 h 271908"/>
                  <a:gd name="connsiteX3" fmla="*/ 34467 w 176166"/>
                  <a:gd name="connsiteY3" fmla="*/ 183826 h 271908"/>
                  <a:gd name="connsiteX4" fmla="*/ 45956 w 176166"/>
                  <a:gd name="connsiteY4" fmla="*/ 134040 h 271908"/>
                  <a:gd name="connsiteX5" fmla="*/ 80424 w 176166"/>
                  <a:gd name="connsiteY5" fmla="*/ 114891 h 271908"/>
                  <a:gd name="connsiteX6" fmla="*/ 111061 w 176166"/>
                  <a:gd name="connsiteY6" fmla="*/ 130210 h 271908"/>
                  <a:gd name="connsiteX7" fmla="*/ 118721 w 176166"/>
                  <a:gd name="connsiteY7" fmla="*/ 149358 h 271908"/>
                  <a:gd name="connsiteX8" fmla="*/ 118721 w 176166"/>
                  <a:gd name="connsiteY8" fmla="*/ 222123 h 271908"/>
                  <a:gd name="connsiteX9" fmla="*/ 114891 w 176166"/>
                  <a:gd name="connsiteY9" fmla="*/ 248931 h 271908"/>
                  <a:gd name="connsiteX10" fmla="*/ 118721 w 176166"/>
                  <a:gd name="connsiteY10" fmla="*/ 248931 h 271908"/>
                  <a:gd name="connsiteX11" fmla="*/ 122550 w 176166"/>
                  <a:gd name="connsiteY11" fmla="*/ 271909 h 271908"/>
                  <a:gd name="connsiteX12" fmla="*/ 130210 w 176166"/>
                  <a:gd name="connsiteY12" fmla="*/ 271909 h 271908"/>
                  <a:gd name="connsiteX13" fmla="*/ 176166 w 176166"/>
                  <a:gd name="connsiteY13" fmla="*/ 256590 h 271908"/>
                  <a:gd name="connsiteX14" fmla="*/ 176166 w 176166"/>
                  <a:gd name="connsiteY14" fmla="*/ 245101 h 271908"/>
                  <a:gd name="connsiteX15" fmla="*/ 149358 w 176166"/>
                  <a:gd name="connsiteY15" fmla="*/ 218293 h 271908"/>
                  <a:gd name="connsiteX16" fmla="*/ 149358 w 176166"/>
                  <a:gd name="connsiteY16" fmla="*/ 45956 h 271908"/>
                  <a:gd name="connsiteX17" fmla="*/ 149358 w 176166"/>
                  <a:gd name="connsiteY17" fmla="*/ 3830 h 271908"/>
                  <a:gd name="connsiteX18" fmla="*/ 145529 w 176166"/>
                  <a:gd name="connsiteY18" fmla="*/ 0 h 271908"/>
                  <a:gd name="connsiteX19" fmla="*/ 91913 w 176166"/>
                  <a:gd name="connsiteY19" fmla="*/ 11489 h 271908"/>
                  <a:gd name="connsiteX20" fmla="*/ 91913 w 176166"/>
                  <a:gd name="connsiteY20" fmla="*/ 22978 h 271908"/>
                  <a:gd name="connsiteX21" fmla="*/ 114891 w 176166"/>
                  <a:gd name="connsiteY21" fmla="*/ 53616 h 271908"/>
                  <a:gd name="connsiteX22" fmla="*/ 114891 w 176166"/>
                  <a:gd name="connsiteY22" fmla="*/ 103402 h 271908"/>
                  <a:gd name="connsiteX23" fmla="*/ 114891 w 176166"/>
                  <a:gd name="connsiteY23" fmla="*/ 103402 h 271908"/>
                  <a:gd name="connsiteX24" fmla="*/ 84253 w 176166"/>
                  <a:gd name="connsiteY24" fmla="*/ 95743 h 271908"/>
                  <a:gd name="connsiteX25" fmla="*/ 26808 w 176166"/>
                  <a:gd name="connsiteY25" fmla="*/ 118721 h 271908"/>
                  <a:gd name="connsiteX26" fmla="*/ 0 w 176166"/>
                  <a:gd name="connsiteY26" fmla="*/ 187655 h 271908"/>
                  <a:gd name="connsiteX27" fmla="*/ 65105 w 176166"/>
                  <a:gd name="connsiteY27" fmla="*/ 268079 h 271908"/>
                  <a:gd name="connsiteX28" fmla="*/ 111061 w 176166"/>
                  <a:gd name="connsiteY28" fmla="*/ 245101 h 271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6166" h="271908">
                    <a:moveTo>
                      <a:pt x="118721" y="218293"/>
                    </a:moveTo>
                    <a:cubicBezTo>
                      <a:pt x="118721" y="225952"/>
                      <a:pt x="118721" y="229782"/>
                      <a:pt x="111061" y="233612"/>
                    </a:cubicBezTo>
                    <a:cubicBezTo>
                      <a:pt x="95743" y="245101"/>
                      <a:pt x="84253" y="252760"/>
                      <a:pt x="76594" y="252760"/>
                    </a:cubicBezTo>
                    <a:cubicBezTo>
                      <a:pt x="57446" y="252760"/>
                      <a:pt x="34467" y="229782"/>
                      <a:pt x="34467" y="183826"/>
                    </a:cubicBezTo>
                    <a:cubicBezTo>
                      <a:pt x="34467" y="137869"/>
                      <a:pt x="38297" y="141699"/>
                      <a:pt x="45956" y="134040"/>
                    </a:cubicBezTo>
                    <a:cubicBezTo>
                      <a:pt x="57446" y="114891"/>
                      <a:pt x="72764" y="114891"/>
                      <a:pt x="80424" y="114891"/>
                    </a:cubicBezTo>
                    <a:cubicBezTo>
                      <a:pt x="95743" y="114891"/>
                      <a:pt x="103402" y="118721"/>
                      <a:pt x="111061" y="130210"/>
                    </a:cubicBezTo>
                    <a:cubicBezTo>
                      <a:pt x="114891" y="137869"/>
                      <a:pt x="118721" y="137869"/>
                      <a:pt x="118721" y="149358"/>
                    </a:cubicBezTo>
                    <a:lnTo>
                      <a:pt x="118721" y="222123"/>
                    </a:lnTo>
                    <a:close/>
                    <a:moveTo>
                      <a:pt x="114891" y="248931"/>
                    </a:moveTo>
                    <a:cubicBezTo>
                      <a:pt x="114891" y="248931"/>
                      <a:pt x="118721" y="248931"/>
                      <a:pt x="118721" y="248931"/>
                    </a:cubicBezTo>
                    <a:cubicBezTo>
                      <a:pt x="118721" y="256590"/>
                      <a:pt x="122550" y="271909"/>
                      <a:pt x="122550" y="271909"/>
                    </a:cubicBezTo>
                    <a:cubicBezTo>
                      <a:pt x="122550" y="271909"/>
                      <a:pt x="126380" y="271909"/>
                      <a:pt x="130210" y="271909"/>
                    </a:cubicBezTo>
                    <a:cubicBezTo>
                      <a:pt x="137869" y="264249"/>
                      <a:pt x="153188" y="260420"/>
                      <a:pt x="176166" y="256590"/>
                    </a:cubicBezTo>
                    <a:cubicBezTo>
                      <a:pt x="176166" y="256590"/>
                      <a:pt x="176166" y="248931"/>
                      <a:pt x="176166" y="245101"/>
                    </a:cubicBezTo>
                    <a:cubicBezTo>
                      <a:pt x="153188" y="245101"/>
                      <a:pt x="149358" y="237441"/>
                      <a:pt x="149358" y="218293"/>
                    </a:cubicBezTo>
                    <a:lnTo>
                      <a:pt x="149358" y="45956"/>
                    </a:lnTo>
                    <a:cubicBezTo>
                      <a:pt x="149358" y="22978"/>
                      <a:pt x="149358" y="3830"/>
                      <a:pt x="149358" y="3830"/>
                    </a:cubicBezTo>
                    <a:cubicBezTo>
                      <a:pt x="149358" y="3830"/>
                      <a:pt x="149358" y="0"/>
                      <a:pt x="145529" y="0"/>
                    </a:cubicBezTo>
                    <a:cubicBezTo>
                      <a:pt x="137869" y="3830"/>
                      <a:pt x="107232" y="11489"/>
                      <a:pt x="91913" y="11489"/>
                    </a:cubicBezTo>
                    <a:cubicBezTo>
                      <a:pt x="91913" y="11489"/>
                      <a:pt x="91913" y="19149"/>
                      <a:pt x="91913" y="22978"/>
                    </a:cubicBezTo>
                    <a:cubicBezTo>
                      <a:pt x="111061" y="22978"/>
                      <a:pt x="114891" y="22978"/>
                      <a:pt x="114891" y="53616"/>
                    </a:cubicBezTo>
                    <a:lnTo>
                      <a:pt x="114891" y="103402"/>
                    </a:lnTo>
                    <a:cubicBezTo>
                      <a:pt x="114891" y="103402"/>
                      <a:pt x="114891" y="103402"/>
                      <a:pt x="114891" y="103402"/>
                    </a:cubicBezTo>
                    <a:cubicBezTo>
                      <a:pt x="114891" y="103402"/>
                      <a:pt x="99572" y="95743"/>
                      <a:pt x="84253" y="95743"/>
                    </a:cubicBezTo>
                    <a:cubicBezTo>
                      <a:pt x="57446" y="95743"/>
                      <a:pt x="42127" y="103402"/>
                      <a:pt x="26808" y="118721"/>
                    </a:cubicBezTo>
                    <a:cubicBezTo>
                      <a:pt x="11489" y="134040"/>
                      <a:pt x="0" y="157018"/>
                      <a:pt x="0" y="187655"/>
                    </a:cubicBezTo>
                    <a:cubicBezTo>
                      <a:pt x="0" y="233612"/>
                      <a:pt x="22978" y="268079"/>
                      <a:pt x="65105" y="268079"/>
                    </a:cubicBezTo>
                    <a:cubicBezTo>
                      <a:pt x="107232" y="268079"/>
                      <a:pt x="95743" y="260420"/>
                      <a:pt x="111061" y="24510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CEEA7148-6533-AEF5-2A66-264DCA17880A}"/>
                  </a:ext>
                </a:extLst>
              </p:cNvPr>
              <p:cNvSpPr/>
              <p:nvPr/>
            </p:nvSpPr>
            <p:spPr>
              <a:xfrm>
                <a:off x="21042721" y="3672067"/>
                <a:ext cx="218293" cy="248930"/>
              </a:xfrm>
              <a:custGeom>
                <a:avLst/>
                <a:gdLst>
                  <a:gd name="connsiteX0" fmla="*/ 126380 w 218293"/>
                  <a:gd name="connsiteY0" fmla="*/ 199144 h 248930"/>
                  <a:gd name="connsiteX1" fmla="*/ 126380 w 218293"/>
                  <a:gd name="connsiteY1" fmla="*/ 53616 h 248930"/>
                  <a:gd name="connsiteX2" fmla="*/ 145529 w 218293"/>
                  <a:gd name="connsiteY2" fmla="*/ 15319 h 248930"/>
                  <a:gd name="connsiteX3" fmla="*/ 153188 w 218293"/>
                  <a:gd name="connsiteY3" fmla="*/ 15319 h 248930"/>
                  <a:gd name="connsiteX4" fmla="*/ 206804 w 218293"/>
                  <a:gd name="connsiteY4" fmla="*/ 53616 h 248930"/>
                  <a:gd name="connsiteX5" fmla="*/ 218293 w 218293"/>
                  <a:gd name="connsiteY5" fmla="*/ 53616 h 248930"/>
                  <a:gd name="connsiteX6" fmla="*/ 214463 w 218293"/>
                  <a:gd name="connsiteY6" fmla="*/ 0 h 248930"/>
                  <a:gd name="connsiteX7" fmla="*/ 214463 w 218293"/>
                  <a:gd name="connsiteY7" fmla="*/ 0 h 248930"/>
                  <a:gd name="connsiteX8" fmla="*/ 130210 w 218293"/>
                  <a:gd name="connsiteY8" fmla="*/ 0 h 248930"/>
                  <a:gd name="connsiteX9" fmla="*/ 95743 w 218293"/>
                  <a:gd name="connsiteY9" fmla="*/ 0 h 248930"/>
                  <a:gd name="connsiteX10" fmla="*/ 7660 w 218293"/>
                  <a:gd name="connsiteY10" fmla="*/ 0 h 248930"/>
                  <a:gd name="connsiteX11" fmla="*/ 7660 w 218293"/>
                  <a:gd name="connsiteY11" fmla="*/ 0 h 248930"/>
                  <a:gd name="connsiteX12" fmla="*/ 0 w 218293"/>
                  <a:gd name="connsiteY12" fmla="*/ 57446 h 248930"/>
                  <a:gd name="connsiteX13" fmla="*/ 11489 w 218293"/>
                  <a:gd name="connsiteY13" fmla="*/ 57446 h 248930"/>
                  <a:gd name="connsiteX14" fmla="*/ 61275 w 218293"/>
                  <a:gd name="connsiteY14" fmla="*/ 15319 h 248930"/>
                  <a:gd name="connsiteX15" fmla="*/ 80424 w 218293"/>
                  <a:gd name="connsiteY15" fmla="*/ 15319 h 248930"/>
                  <a:gd name="connsiteX16" fmla="*/ 99572 w 218293"/>
                  <a:gd name="connsiteY16" fmla="*/ 53616 h 248930"/>
                  <a:gd name="connsiteX17" fmla="*/ 99572 w 218293"/>
                  <a:gd name="connsiteY17" fmla="*/ 202974 h 248930"/>
                  <a:gd name="connsiteX18" fmla="*/ 61275 w 218293"/>
                  <a:gd name="connsiteY18" fmla="*/ 237441 h 248930"/>
                  <a:gd name="connsiteX19" fmla="*/ 61275 w 218293"/>
                  <a:gd name="connsiteY19" fmla="*/ 248931 h 248930"/>
                  <a:gd name="connsiteX20" fmla="*/ 114891 w 218293"/>
                  <a:gd name="connsiteY20" fmla="*/ 248931 h 248930"/>
                  <a:gd name="connsiteX21" fmla="*/ 168507 w 218293"/>
                  <a:gd name="connsiteY21" fmla="*/ 248931 h 248930"/>
                  <a:gd name="connsiteX22" fmla="*/ 168507 w 218293"/>
                  <a:gd name="connsiteY22" fmla="*/ 237441 h 248930"/>
                  <a:gd name="connsiteX23" fmla="*/ 130210 w 218293"/>
                  <a:gd name="connsiteY23" fmla="*/ 202974 h 248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8293" h="248930">
                    <a:moveTo>
                      <a:pt x="126380" y="199144"/>
                    </a:moveTo>
                    <a:lnTo>
                      <a:pt x="126380" y="53616"/>
                    </a:lnTo>
                    <a:cubicBezTo>
                      <a:pt x="126380" y="30638"/>
                      <a:pt x="126380" y="15319"/>
                      <a:pt x="145529" y="15319"/>
                    </a:cubicBezTo>
                    <a:lnTo>
                      <a:pt x="153188" y="15319"/>
                    </a:lnTo>
                    <a:cubicBezTo>
                      <a:pt x="179996" y="15319"/>
                      <a:pt x="199145" y="26808"/>
                      <a:pt x="206804" y="53616"/>
                    </a:cubicBezTo>
                    <a:cubicBezTo>
                      <a:pt x="210634" y="53616"/>
                      <a:pt x="214463" y="53616"/>
                      <a:pt x="218293" y="53616"/>
                    </a:cubicBezTo>
                    <a:cubicBezTo>
                      <a:pt x="218293" y="34467"/>
                      <a:pt x="214463" y="15319"/>
                      <a:pt x="214463" y="0"/>
                    </a:cubicBezTo>
                    <a:cubicBezTo>
                      <a:pt x="214463" y="0"/>
                      <a:pt x="214463" y="0"/>
                      <a:pt x="214463" y="0"/>
                    </a:cubicBezTo>
                    <a:cubicBezTo>
                      <a:pt x="202974" y="0"/>
                      <a:pt x="160848" y="0"/>
                      <a:pt x="130210" y="0"/>
                    </a:cubicBezTo>
                    <a:lnTo>
                      <a:pt x="95743" y="0"/>
                    </a:lnTo>
                    <a:cubicBezTo>
                      <a:pt x="65105" y="0"/>
                      <a:pt x="22978" y="0"/>
                      <a:pt x="7660" y="0"/>
                    </a:cubicBezTo>
                    <a:cubicBezTo>
                      <a:pt x="7660" y="0"/>
                      <a:pt x="7660" y="0"/>
                      <a:pt x="7660" y="0"/>
                    </a:cubicBezTo>
                    <a:cubicBezTo>
                      <a:pt x="7660" y="15319"/>
                      <a:pt x="3830" y="38297"/>
                      <a:pt x="0" y="57446"/>
                    </a:cubicBezTo>
                    <a:cubicBezTo>
                      <a:pt x="0" y="57446"/>
                      <a:pt x="7660" y="57446"/>
                      <a:pt x="11489" y="57446"/>
                    </a:cubicBezTo>
                    <a:cubicBezTo>
                      <a:pt x="19149" y="26808"/>
                      <a:pt x="38297" y="15319"/>
                      <a:pt x="61275" y="15319"/>
                    </a:cubicBezTo>
                    <a:lnTo>
                      <a:pt x="80424" y="15319"/>
                    </a:lnTo>
                    <a:cubicBezTo>
                      <a:pt x="95743" y="15319"/>
                      <a:pt x="99572" y="30638"/>
                      <a:pt x="99572" y="53616"/>
                    </a:cubicBezTo>
                    <a:lnTo>
                      <a:pt x="99572" y="202974"/>
                    </a:lnTo>
                    <a:cubicBezTo>
                      <a:pt x="99572" y="233612"/>
                      <a:pt x="91913" y="237441"/>
                      <a:pt x="61275" y="237441"/>
                    </a:cubicBezTo>
                    <a:cubicBezTo>
                      <a:pt x="61275" y="237441"/>
                      <a:pt x="61275" y="248931"/>
                      <a:pt x="61275" y="248931"/>
                    </a:cubicBezTo>
                    <a:cubicBezTo>
                      <a:pt x="80424" y="248931"/>
                      <a:pt x="99572" y="248931"/>
                      <a:pt x="114891" y="248931"/>
                    </a:cubicBezTo>
                    <a:cubicBezTo>
                      <a:pt x="130210" y="248931"/>
                      <a:pt x="149358" y="248931"/>
                      <a:pt x="168507" y="248931"/>
                    </a:cubicBezTo>
                    <a:cubicBezTo>
                      <a:pt x="168507" y="248931"/>
                      <a:pt x="168507" y="237441"/>
                      <a:pt x="168507" y="237441"/>
                    </a:cubicBezTo>
                    <a:cubicBezTo>
                      <a:pt x="137869" y="237441"/>
                      <a:pt x="130210" y="237441"/>
                      <a:pt x="130210" y="2029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39302858-7A56-C6AE-B027-4EA58FC804F5}"/>
                  </a:ext>
                </a:extLst>
              </p:cNvPr>
              <p:cNvSpPr/>
              <p:nvPr/>
            </p:nvSpPr>
            <p:spPr>
              <a:xfrm>
                <a:off x="21268674" y="3748661"/>
                <a:ext cx="130209" cy="172336"/>
              </a:xfrm>
              <a:custGeom>
                <a:avLst/>
                <a:gdLst>
                  <a:gd name="connsiteX0" fmla="*/ 53616 w 130209"/>
                  <a:gd name="connsiteY0" fmla="*/ 34467 h 172336"/>
                  <a:gd name="connsiteX1" fmla="*/ 53616 w 130209"/>
                  <a:gd name="connsiteY1" fmla="*/ 3830 h 172336"/>
                  <a:gd name="connsiteX2" fmla="*/ 49786 w 130209"/>
                  <a:gd name="connsiteY2" fmla="*/ 3830 h 172336"/>
                  <a:gd name="connsiteX3" fmla="*/ 3830 w 130209"/>
                  <a:gd name="connsiteY3" fmla="*/ 15319 h 172336"/>
                  <a:gd name="connsiteX4" fmla="*/ 3830 w 130209"/>
                  <a:gd name="connsiteY4" fmla="*/ 26808 h 172336"/>
                  <a:gd name="connsiteX5" fmla="*/ 26808 w 130209"/>
                  <a:gd name="connsiteY5" fmla="*/ 53616 h 172336"/>
                  <a:gd name="connsiteX6" fmla="*/ 26808 w 130209"/>
                  <a:gd name="connsiteY6" fmla="*/ 126380 h 172336"/>
                  <a:gd name="connsiteX7" fmla="*/ 0 w 130209"/>
                  <a:gd name="connsiteY7" fmla="*/ 160847 h 172336"/>
                  <a:gd name="connsiteX8" fmla="*/ 0 w 130209"/>
                  <a:gd name="connsiteY8" fmla="*/ 172337 h 172336"/>
                  <a:gd name="connsiteX9" fmla="*/ 42127 w 130209"/>
                  <a:gd name="connsiteY9" fmla="*/ 172337 h 172336"/>
                  <a:gd name="connsiteX10" fmla="*/ 88083 w 130209"/>
                  <a:gd name="connsiteY10" fmla="*/ 172337 h 172336"/>
                  <a:gd name="connsiteX11" fmla="*/ 88083 w 130209"/>
                  <a:gd name="connsiteY11" fmla="*/ 160847 h 172336"/>
                  <a:gd name="connsiteX12" fmla="*/ 57446 w 130209"/>
                  <a:gd name="connsiteY12" fmla="*/ 126380 h 172336"/>
                  <a:gd name="connsiteX13" fmla="*/ 57446 w 130209"/>
                  <a:gd name="connsiteY13" fmla="*/ 72764 h 172336"/>
                  <a:gd name="connsiteX14" fmla="*/ 65105 w 130209"/>
                  <a:gd name="connsiteY14" fmla="*/ 45956 h 172336"/>
                  <a:gd name="connsiteX15" fmla="*/ 84253 w 130209"/>
                  <a:gd name="connsiteY15" fmla="*/ 26808 h 172336"/>
                  <a:gd name="connsiteX16" fmla="*/ 95743 w 130209"/>
                  <a:gd name="connsiteY16" fmla="*/ 30638 h 172336"/>
                  <a:gd name="connsiteX17" fmla="*/ 111061 w 130209"/>
                  <a:gd name="connsiteY17" fmla="*/ 38297 h 172336"/>
                  <a:gd name="connsiteX18" fmla="*/ 130210 w 130209"/>
                  <a:gd name="connsiteY18" fmla="*/ 19149 h 172336"/>
                  <a:gd name="connsiteX19" fmla="*/ 107232 w 130209"/>
                  <a:gd name="connsiteY19" fmla="*/ 0 h 172336"/>
                  <a:gd name="connsiteX20" fmla="*/ 65105 w 130209"/>
                  <a:gd name="connsiteY20" fmla="*/ 30638 h 172336"/>
                  <a:gd name="connsiteX21" fmla="*/ 61275 w 130209"/>
                  <a:gd name="connsiteY21" fmla="*/ 30638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0209" h="172336">
                    <a:moveTo>
                      <a:pt x="53616" y="34467"/>
                    </a:moveTo>
                    <a:cubicBezTo>
                      <a:pt x="53616" y="19149"/>
                      <a:pt x="53616" y="7659"/>
                      <a:pt x="53616" y="3830"/>
                    </a:cubicBezTo>
                    <a:cubicBezTo>
                      <a:pt x="53616" y="3830"/>
                      <a:pt x="53616" y="3830"/>
                      <a:pt x="49786" y="3830"/>
                    </a:cubicBezTo>
                    <a:cubicBezTo>
                      <a:pt x="38297" y="7659"/>
                      <a:pt x="30638" y="11489"/>
                      <a:pt x="3830" y="15319"/>
                    </a:cubicBezTo>
                    <a:cubicBezTo>
                      <a:pt x="3830" y="15319"/>
                      <a:pt x="3830" y="22978"/>
                      <a:pt x="3830" y="26808"/>
                    </a:cubicBezTo>
                    <a:cubicBezTo>
                      <a:pt x="22978" y="26808"/>
                      <a:pt x="26808" y="26808"/>
                      <a:pt x="26808" y="53616"/>
                    </a:cubicBezTo>
                    <a:lnTo>
                      <a:pt x="26808" y="126380"/>
                    </a:lnTo>
                    <a:cubicBezTo>
                      <a:pt x="26808" y="157018"/>
                      <a:pt x="22978" y="160847"/>
                      <a:pt x="0" y="160847"/>
                    </a:cubicBezTo>
                    <a:cubicBezTo>
                      <a:pt x="0" y="160847"/>
                      <a:pt x="0" y="172337"/>
                      <a:pt x="0" y="172337"/>
                    </a:cubicBezTo>
                    <a:cubicBezTo>
                      <a:pt x="11489" y="172337"/>
                      <a:pt x="26808" y="172337"/>
                      <a:pt x="42127" y="172337"/>
                    </a:cubicBezTo>
                    <a:cubicBezTo>
                      <a:pt x="57446" y="172337"/>
                      <a:pt x="76594" y="172337"/>
                      <a:pt x="88083" y="172337"/>
                    </a:cubicBezTo>
                    <a:cubicBezTo>
                      <a:pt x="88083" y="172337"/>
                      <a:pt x="88083" y="160847"/>
                      <a:pt x="88083" y="160847"/>
                    </a:cubicBezTo>
                    <a:cubicBezTo>
                      <a:pt x="61275" y="160847"/>
                      <a:pt x="57446" y="160847"/>
                      <a:pt x="57446" y="126380"/>
                    </a:cubicBezTo>
                    <a:lnTo>
                      <a:pt x="57446" y="72764"/>
                    </a:lnTo>
                    <a:cubicBezTo>
                      <a:pt x="57446" y="61275"/>
                      <a:pt x="61275" y="53616"/>
                      <a:pt x="65105" y="45956"/>
                    </a:cubicBezTo>
                    <a:cubicBezTo>
                      <a:pt x="68935" y="38297"/>
                      <a:pt x="76594" y="26808"/>
                      <a:pt x="84253" y="26808"/>
                    </a:cubicBezTo>
                    <a:cubicBezTo>
                      <a:pt x="91913" y="26808"/>
                      <a:pt x="91913" y="26808"/>
                      <a:pt x="95743" y="30638"/>
                    </a:cubicBezTo>
                    <a:cubicBezTo>
                      <a:pt x="95743" y="30638"/>
                      <a:pt x="103402" y="38297"/>
                      <a:pt x="111061" y="38297"/>
                    </a:cubicBezTo>
                    <a:cubicBezTo>
                      <a:pt x="118721" y="38297"/>
                      <a:pt x="130210" y="30638"/>
                      <a:pt x="130210" y="19149"/>
                    </a:cubicBezTo>
                    <a:cubicBezTo>
                      <a:pt x="130210" y="7659"/>
                      <a:pt x="122550" y="0"/>
                      <a:pt x="107232" y="0"/>
                    </a:cubicBezTo>
                    <a:cubicBezTo>
                      <a:pt x="91913" y="0"/>
                      <a:pt x="72764" y="15319"/>
                      <a:pt x="65105" y="30638"/>
                    </a:cubicBezTo>
                    <a:cubicBezTo>
                      <a:pt x="65105" y="34467"/>
                      <a:pt x="61275" y="30638"/>
                      <a:pt x="61275" y="306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6E9C5EBE-92FB-B594-BD45-8DD6DF5D511E}"/>
                  </a:ext>
                </a:extLst>
              </p:cNvPr>
              <p:cNvSpPr/>
              <p:nvPr/>
            </p:nvSpPr>
            <p:spPr>
              <a:xfrm>
                <a:off x="21414202" y="3756321"/>
                <a:ext cx="179995" cy="172336"/>
              </a:xfrm>
              <a:custGeom>
                <a:avLst/>
                <a:gdLst>
                  <a:gd name="connsiteX0" fmla="*/ 68934 w 179995"/>
                  <a:gd name="connsiteY0" fmla="*/ 164677 h 172336"/>
                  <a:gd name="connsiteX1" fmla="*/ 118721 w 179995"/>
                  <a:gd name="connsiteY1" fmla="*/ 141699 h 172336"/>
                  <a:gd name="connsiteX2" fmla="*/ 122550 w 179995"/>
                  <a:gd name="connsiteY2" fmla="*/ 141699 h 172336"/>
                  <a:gd name="connsiteX3" fmla="*/ 126380 w 179995"/>
                  <a:gd name="connsiteY3" fmla="*/ 164677 h 172336"/>
                  <a:gd name="connsiteX4" fmla="*/ 134040 w 179995"/>
                  <a:gd name="connsiteY4" fmla="*/ 164677 h 172336"/>
                  <a:gd name="connsiteX5" fmla="*/ 179996 w 179995"/>
                  <a:gd name="connsiteY5" fmla="*/ 149358 h 172336"/>
                  <a:gd name="connsiteX6" fmla="*/ 179996 w 179995"/>
                  <a:gd name="connsiteY6" fmla="*/ 137869 h 172336"/>
                  <a:gd name="connsiteX7" fmla="*/ 153188 w 179995"/>
                  <a:gd name="connsiteY7" fmla="*/ 111061 h 172336"/>
                  <a:gd name="connsiteX8" fmla="*/ 153188 w 179995"/>
                  <a:gd name="connsiteY8" fmla="*/ 38297 h 172336"/>
                  <a:gd name="connsiteX9" fmla="*/ 153188 w 179995"/>
                  <a:gd name="connsiteY9" fmla="*/ 0 h 172336"/>
                  <a:gd name="connsiteX10" fmla="*/ 153188 w 179995"/>
                  <a:gd name="connsiteY10" fmla="*/ 0 h 172336"/>
                  <a:gd name="connsiteX11" fmla="*/ 141699 w 179995"/>
                  <a:gd name="connsiteY11" fmla="*/ 0 h 172336"/>
                  <a:gd name="connsiteX12" fmla="*/ 103402 w 179995"/>
                  <a:gd name="connsiteY12" fmla="*/ 0 h 172336"/>
                  <a:gd name="connsiteX13" fmla="*/ 103402 w 179995"/>
                  <a:gd name="connsiteY13" fmla="*/ 11489 h 172336"/>
                  <a:gd name="connsiteX14" fmla="*/ 126380 w 179995"/>
                  <a:gd name="connsiteY14" fmla="*/ 42127 h 172336"/>
                  <a:gd name="connsiteX15" fmla="*/ 126380 w 179995"/>
                  <a:gd name="connsiteY15" fmla="*/ 114891 h 172336"/>
                  <a:gd name="connsiteX16" fmla="*/ 118721 w 179995"/>
                  <a:gd name="connsiteY16" fmla="*/ 130210 h 172336"/>
                  <a:gd name="connsiteX17" fmla="*/ 80424 w 179995"/>
                  <a:gd name="connsiteY17" fmla="*/ 149358 h 172336"/>
                  <a:gd name="connsiteX18" fmla="*/ 49786 w 179995"/>
                  <a:gd name="connsiteY18" fmla="*/ 111061 h 172336"/>
                  <a:gd name="connsiteX19" fmla="*/ 49786 w 179995"/>
                  <a:gd name="connsiteY19" fmla="*/ 42127 h 172336"/>
                  <a:gd name="connsiteX20" fmla="*/ 49786 w 179995"/>
                  <a:gd name="connsiteY20" fmla="*/ 3830 h 172336"/>
                  <a:gd name="connsiteX21" fmla="*/ 49786 w 179995"/>
                  <a:gd name="connsiteY21" fmla="*/ 3830 h 172336"/>
                  <a:gd name="connsiteX22" fmla="*/ 38297 w 179995"/>
                  <a:gd name="connsiteY22" fmla="*/ 3830 h 172336"/>
                  <a:gd name="connsiteX23" fmla="*/ 0 w 179995"/>
                  <a:gd name="connsiteY23" fmla="*/ 3830 h 172336"/>
                  <a:gd name="connsiteX24" fmla="*/ 0 w 179995"/>
                  <a:gd name="connsiteY24" fmla="*/ 15319 h 172336"/>
                  <a:gd name="connsiteX25" fmla="*/ 22978 w 179995"/>
                  <a:gd name="connsiteY25" fmla="*/ 45956 h 172336"/>
                  <a:gd name="connsiteX26" fmla="*/ 22978 w 179995"/>
                  <a:gd name="connsiteY26" fmla="*/ 118721 h 172336"/>
                  <a:gd name="connsiteX27" fmla="*/ 72764 w 179995"/>
                  <a:gd name="connsiteY27" fmla="*/ 172337 h 172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9995" h="172336">
                    <a:moveTo>
                      <a:pt x="68934" y="164677"/>
                    </a:moveTo>
                    <a:cubicBezTo>
                      <a:pt x="84253" y="164677"/>
                      <a:pt x="103402" y="157018"/>
                      <a:pt x="118721" y="141699"/>
                    </a:cubicBezTo>
                    <a:cubicBezTo>
                      <a:pt x="118721" y="141699"/>
                      <a:pt x="122550" y="141699"/>
                      <a:pt x="122550" y="141699"/>
                    </a:cubicBezTo>
                    <a:cubicBezTo>
                      <a:pt x="122550" y="149358"/>
                      <a:pt x="126380" y="164677"/>
                      <a:pt x="126380" y="164677"/>
                    </a:cubicBezTo>
                    <a:cubicBezTo>
                      <a:pt x="126380" y="164677"/>
                      <a:pt x="130210" y="164677"/>
                      <a:pt x="134040" y="164677"/>
                    </a:cubicBezTo>
                    <a:cubicBezTo>
                      <a:pt x="141699" y="157018"/>
                      <a:pt x="157018" y="153188"/>
                      <a:pt x="179996" y="149358"/>
                    </a:cubicBezTo>
                    <a:cubicBezTo>
                      <a:pt x="179996" y="149358"/>
                      <a:pt x="179996" y="141699"/>
                      <a:pt x="179996" y="137869"/>
                    </a:cubicBezTo>
                    <a:cubicBezTo>
                      <a:pt x="157018" y="137869"/>
                      <a:pt x="153188" y="130210"/>
                      <a:pt x="153188" y="111061"/>
                    </a:cubicBezTo>
                    <a:lnTo>
                      <a:pt x="153188" y="38297"/>
                    </a:lnTo>
                    <a:cubicBezTo>
                      <a:pt x="153188" y="26808"/>
                      <a:pt x="153188" y="0"/>
                      <a:pt x="153188" y="0"/>
                    </a:cubicBezTo>
                    <a:cubicBezTo>
                      <a:pt x="153188" y="0"/>
                      <a:pt x="153188" y="0"/>
                      <a:pt x="153188" y="0"/>
                    </a:cubicBezTo>
                    <a:cubicBezTo>
                      <a:pt x="153188" y="0"/>
                      <a:pt x="145528" y="0"/>
                      <a:pt x="141699" y="0"/>
                    </a:cubicBezTo>
                    <a:cubicBezTo>
                      <a:pt x="130210" y="0"/>
                      <a:pt x="114891" y="0"/>
                      <a:pt x="103402" y="0"/>
                    </a:cubicBezTo>
                    <a:cubicBezTo>
                      <a:pt x="103402" y="0"/>
                      <a:pt x="103402" y="11489"/>
                      <a:pt x="103402" y="11489"/>
                    </a:cubicBezTo>
                    <a:cubicBezTo>
                      <a:pt x="122550" y="11489"/>
                      <a:pt x="126380" y="15319"/>
                      <a:pt x="126380" y="42127"/>
                    </a:cubicBezTo>
                    <a:lnTo>
                      <a:pt x="126380" y="114891"/>
                    </a:lnTo>
                    <a:cubicBezTo>
                      <a:pt x="126380" y="122550"/>
                      <a:pt x="126380" y="126380"/>
                      <a:pt x="118721" y="130210"/>
                    </a:cubicBezTo>
                    <a:cubicBezTo>
                      <a:pt x="103402" y="141699"/>
                      <a:pt x="91913" y="149358"/>
                      <a:pt x="80424" y="149358"/>
                    </a:cubicBezTo>
                    <a:cubicBezTo>
                      <a:pt x="68934" y="149358"/>
                      <a:pt x="49786" y="145529"/>
                      <a:pt x="49786" y="111061"/>
                    </a:cubicBezTo>
                    <a:lnTo>
                      <a:pt x="49786" y="42127"/>
                    </a:lnTo>
                    <a:cubicBezTo>
                      <a:pt x="49786" y="30638"/>
                      <a:pt x="49786" y="3830"/>
                      <a:pt x="49786" y="3830"/>
                    </a:cubicBezTo>
                    <a:cubicBezTo>
                      <a:pt x="49786" y="3830"/>
                      <a:pt x="49786" y="3830"/>
                      <a:pt x="49786" y="3830"/>
                    </a:cubicBezTo>
                    <a:cubicBezTo>
                      <a:pt x="49786" y="3830"/>
                      <a:pt x="42127" y="3830"/>
                      <a:pt x="38297" y="3830"/>
                    </a:cubicBezTo>
                    <a:cubicBezTo>
                      <a:pt x="26808" y="3830"/>
                      <a:pt x="11489" y="3830"/>
                      <a:pt x="0" y="3830"/>
                    </a:cubicBezTo>
                    <a:cubicBezTo>
                      <a:pt x="0" y="3830"/>
                      <a:pt x="0" y="15319"/>
                      <a:pt x="0" y="15319"/>
                    </a:cubicBezTo>
                    <a:cubicBezTo>
                      <a:pt x="19149" y="15319"/>
                      <a:pt x="22978" y="19149"/>
                      <a:pt x="22978" y="45956"/>
                    </a:cubicBezTo>
                    <a:lnTo>
                      <a:pt x="22978" y="118721"/>
                    </a:lnTo>
                    <a:cubicBezTo>
                      <a:pt x="22978" y="145529"/>
                      <a:pt x="34467" y="172337"/>
                      <a:pt x="72764" y="172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5D7ECDC6-862D-C873-BE99-DCD4FFDD5078}"/>
                  </a:ext>
                </a:extLst>
              </p:cNvPr>
              <p:cNvSpPr/>
              <p:nvPr/>
            </p:nvSpPr>
            <p:spPr>
              <a:xfrm>
                <a:off x="21609517" y="3706534"/>
                <a:ext cx="103401" cy="218292"/>
              </a:xfrm>
              <a:custGeom>
                <a:avLst/>
                <a:gdLst>
                  <a:gd name="connsiteX0" fmla="*/ 7659 w 103401"/>
                  <a:gd name="connsiteY0" fmla="*/ 49786 h 218292"/>
                  <a:gd name="connsiteX1" fmla="*/ 0 w 103401"/>
                  <a:gd name="connsiteY1" fmla="*/ 57446 h 218292"/>
                  <a:gd name="connsiteX2" fmla="*/ 0 w 103401"/>
                  <a:gd name="connsiteY2" fmla="*/ 57446 h 218292"/>
                  <a:gd name="connsiteX3" fmla="*/ 0 w 103401"/>
                  <a:gd name="connsiteY3" fmla="*/ 65105 h 218292"/>
                  <a:gd name="connsiteX4" fmla="*/ 22978 w 103401"/>
                  <a:gd name="connsiteY4" fmla="*/ 65105 h 218292"/>
                  <a:gd name="connsiteX5" fmla="*/ 22978 w 103401"/>
                  <a:gd name="connsiteY5" fmla="*/ 179996 h 218292"/>
                  <a:gd name="connsiteX6" fmla="*/ 53616 w 103401"/>
                  <a:gd name="connsiteY6" fmla="*/ 218293 h 218292"/>
                  <a:gd name="connsiteX7" fmla="*/ 103402 w 103401"/>
                  <a:gd name="connsiteY7" fmla="*/ 191485 h 218292"/>
                  <a:gd name="connsiteX8" fmla="*/ 95743 w 103401"/>
                  <a:gd name="connsiteY8" fmla="*/ 183826 h 218292"/>
                  <a:gd name="connsiteX9" fmla="*/ 65105 w 103401"/>
                  <a:gd name="connsiteY9" fmla="*/ 195315 h 218292"/>
                  <a:gd name="connsiteX10" fmla="*/ 53616 w 103401"/>
                  <a:gd name="connsiteY10" fmla="*/ 160847 h 218292"/>
                  <a:gd name="connsiteX11" fmla="*/ 53616 w 103401"/>
                  <a:gd name="connsiteY11" fmla="*/ 65105 h 218292"/>
                  <a:gd name="connsiteX12" fmla="*/ 91913 w 103401"/>
                  <a:gd name="connsiteY12" fmla="*/ 65105 h 218292"/>
                  <a:gd name="connsiteX13" fmla="*/ 99572 w 103401"/>
                  <a:gd name="connsiteY13" fmla="*/ 61275 h 218292"/>
                  <a:gd name="connsiteX14" fmla="*/ 99572 w 103401"/>
                  <a:gd name="connsiteY14" fmla="*/ 53616 h 218292"/>
                  <a:gd name="connsiteX15" fmla="*/ 99572 w 103401"/>
                  <a:gd name="connsiteY15" fmla="*/ 53616 h 218292"/>
                  <a:gd name="connsiteX16" fmla="*/ 53616 w 103401"/>
                  <a:gd name="connsiteY16" fmla="*/ 53616 h 218292"/>
                  <a:gd name="connsiteX17" fmla="*/ 53616 w 103401"/>
                  <a:gd name="connsiteY17" fmla="*/ 38297 h 218292"/>
                  <a:gd name="connsiteX18" fmla="*/ 53616 w 103401"/>
                  <a:gd name="connsiteY18" fmla="*/ 0 h 218292"/>
                  <a:gd name="connsiteX19" fmla="*/ 53616 w 103401"/>
                  <a:gd name="connsiteY19" fmla="*/ 0 h 218292"/>
                  <a:gd name="connsiteX20" fmla="*/ 45956 w 103401"/>
                  <a:gd name="connsiteY20" fmla="*/ 0 h 218292"/>
                  <a:gd name="connsiteX21" fmla="*/ 34467 w 103401"/>
                  <a:gd name="connsiteY21" fmla="*/ 3830 h 218292"/>
                  <a:gd name="connsiteX22" fmla="*/ 26808 w 103401"/>
                  <a:gd name="connsiteY22" fmla="*/ 7659 h 218292"/>
                  <a:gd name="connsiteX23" fmla="*/ 26808 w 103401"/>
                  <a:gd name="connsiteY23" fmla="*/ 53616 h 218292"/>
                  <a:gd name="connsiteX24" fmla="*/ 7659 w 103401"/>
                  <a:gd name="connsiteY24" fmla="*/ 53616 h 21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3401" h="218292">
                    <a:moveTo>
                      <a:pt x="7659" y="49786"/>
                    </a:moveTo>
                    <a:cubicBezTo>
                      <a:pt x="3830" y="49786"/>
                      <a:pt x="0" y="53616"/>
                      <a:pt x="0" y="57446"/>
                    </a:cubicBezTo>
                    <a:lnTo>
                      <a:pt x="0" y="57446"/>
                    </a:lnTo>
                    <a:cubicBezTo>
                      <a:pt x="0" y="65105"/>
                      <a:pt x="0" y="65105"/>
                      <a:pt x="0" y="65105"/>
                    </a:cubicBezTo>
                    <a:lnTo>
                      <a:pt x="22978" y="65105"/>
                    </a:lnTo>
                    <a:lnTo>
                      <a:pt x="22978" y="179996"/>
                    </a:lnTo>
                    <a:cubicBezTo>
                      <a:pt x="22978" y="206804"/>
                      <a:pt x="34467" y="218293"/>
                      <a:pt x="53616" y="218293"/>
                    </a:cubicBezTo>
                    <a:cubicBezTo>
                      <a:pt x="72764" y="218293"/>
                      <a:pt x="91913" y="210634"/>
                      <a:pt x="103402" y="191485"/>
                    </a:cubicBezTo>
                    <a:cubicBezTo>
                      <a:pt x="103402" y="191485"/>
                      <a:pt x="103402" y="183826"/>
                      <a:pt x="95743" y="183826"/>
                    </a:cubicBezTo>
                    <a:cubicBezTo>
                      <a:pt x="84253" y="191485"/>
                      <a:pt x="72764" y="195315"/>
                      <a:pt x="65105" y="195315"/>
                    </a:cubicBezTo>
                    <a:cubicBezTo>
                      <a:pt x="57446" y="195315"/>
                      <a:pt x="53616" y="183826"/>
                      <a:pt x="53616" y="160847"/>
                    </a:cubicBezTo>
                    <a:lnTo>
                      <a:pt x="53616" y="65105"/>
                    </a:lnTo>
                    <a:lnTo>
                      <a:pt x="91913" y="65105"/>
                    </a:lnTo>
                    <a:cubicBezTo>
                      <a:pt x="91913" y="65105"/>
                      <a:pt x="99572" y="65105"/>
                      <a:pt x="99572" y="61275"/>
                    </a:cubicBezTo>
                    <a:lnTo>
                      <a:pt x="99572" y="53616"/>
                    </a:lnTo>
                    <a:cubicBezTo>
                      <a:pt x="99572" y="53616"/>
                      <a:pt x="99572" y="53616"/>
                      <a:pt x="99572" y="53616"/>
                    </a:cubicBezTo>
                    <a:lnTo>
                      <a:pt x="53616" y="53616"/>
                    </a:lnTo>
                    <a:lnTo>
                      <a:pt x="53616" y="38297"/>
                    </a:lnTo>
                    <a:cubicBezTo>
                      <a:pt x="53616" y="15319"/>
                      <a:pt x="53616" y="0"/>
                      <a:pt x="53616" y="0"/>
                    </a:cubicBezTo>
                    <a:cubicBezTo>
                      <a:pt x="53616" y="0"/>
                      <a:pt x="53616" y="0"/>
                      <a:pt x="53616" y="0"/>
                    </a:cubicBezTo>
                    <a:cubicBezTo>
                      <a:pt x="53616" y="0"/>
                      <a:pt x="49786" y="0"/>
                      <a:pt x="45956" y="0"/>
                    </a:cubicBezTo>
                    <a:cubicBezTo>
                      <a:pt x="42127" y="0"/>
                      <a:pt x="38297" y="3830"/>
                      <a:pt x="34467" y="3830"/>
                    </a:cubicBezTo>
                    <a:cubicBezTo>
                      <a:pt x="30637" y="3830"/>
                      <a:pt x="26808" y="3830"/>
                      <a:pt x="26808" y="7659"/>
                    </a:cubicBezTo>
                    <a:cubicBezTo>
                      <a:pt x="26808" y="11489"/>
                      <a:pt x="26808" y="7659"/>
                      <a:pt x="26808" y="53616"/>
                    </a:cubicBezTo>
                    <a:lnTo>
                      <a:pt x="7659" y="53616"/>
                    </a:ln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A8DCA6A5-2520-4C8C-9FB5-61C03F716092}"/>
                  </a:ext>
                </a:extLst>
              </p:cNvPr>
              <p:cNvSpPr/>
              <p:nvPr/>
            </p:nvSpPr>
            <p:spPr>
              <a:xfrm>
                <a:off x="21728238" y="3656748"/>
                <a:ext cx="195314" cy="264249"/>
              </a:xfrm>
              <a:custGeom>
                <a:avLst/>
                <a:gdLst>
                  <a:gd name="connsiteX0" fmla="*/ 57446 w 195314"/>
                  <a:gd name="connsiteY0" fmla="*/ 153188 h 264249"/>
                  <a:gd name="connsiteX1" fmla="*/ 65105 w 195314"/>
                  <a:gd name="connsiteY1" fmla="*/ 137869 h 264249"/>
                  <a:gd name="connsiteX2" fmla="*/ 114891 w 195314"/>
                  <a:gd name="connsiteY2" fmla="*/ 114891 h 264249"/>
                  <a:gd name="connsiteX3" fmla="*/ 134040 w 195314"/>
                  <a:gd name="connsiteY3" fmla="*/ 130210 h 264249"/>
                  <a:gd name="connsiteX4" fmla="*/ 137869 w 195314"/>
                  <a:gd name="connsiteY4" fmla="*/ 160847 h 264249"/>
                  <a:gd name="connsiteX5" fmla="*/ 137869 w 195314"/>
                  <a:gd name="connsiteY5" fmla="*/ 218293 h 264249"/>
                  <a:gd name="connsiteX6" fmla="*/ 114891 w 195314"/>
                  <a:gd name="connsiteY6" fmla="*/ 252760 h 264249"/>
                  <a:gd name="connsiteX7" fmla="*/ 114891 w 195314"/>
                  <a:gd name="connsiteY7" fmla="*/ 264249 h 264249"/>
                  <a:gd name="connsiteX8" fmla="*/ 153188 w 195314"/>
                  <a:gd name="connsiteY8" fmla="*/ 264249 h 264249"/>
                  <a:gd name="connsiteX9" fmla="*/ 195315 w 195314"/>
                  <a:gd name="connsiteY9" fmla="*/ 264249 h 264249"/>
                  <a:gd name="connsiteX10" fmla="*/ 195315 w 195314"/>
                  <a:gd name="connsiteY10" fmla="*/ 252760 h 264249"/>
                  <a:gd name="connsiteX11" fmla="*/ 168507 w 195314"/>
                  <a:gd name="connsiteY11" fmla="*/ 218293 h 264249"/>
                  <a:gd name="connsiteX12" fmla="*/ 168507 w 195314"/>
                  <a:gd name="connsiteY12" fmla="*/ 160847 h 264249"/>
                  <a:gd name="connsiteX13" fmla="*/ 157018 w 195314"/>
                  <a:gd name="connsiteY13" fmla="*/ 111061 h 264249"/>
                  <a:gd name="connsiteX14" fmla="*/ 126380 w 195314"/>
                  <a:gd name="connsiteY14" fmla="*/ 99572 h 264249"/>
                  <a:gd name="connsiteX15" fmla="*/ 61275 w 195314"/>
                  <a:gd name="connsiteY15" fmla="*/ 130210 h 264249"/>
                  <a:gd name="connsiteX16" fmla="*/ 61275 w 195314"/>
                  <a:gd name="connsiteY16" fmla="*/ 130210 h 264249"/>
                  <a:gd name="connsiteX17" fmla="*/ 61275 w 195314"/>
                  <a:gd name="connsiteY17" fmla="*/ 45956 h 264249"/>
                  <a:gd name="connsiteX18" fmla="*/ 61275 w 195314"/>
                  <a:gd name="connsiteY18" fmla="*/ 3830 h 264249"/>
                  <a:gd name="connsiteX19" fmla="*/ 57446 w 195314"/>
                  <a:gd name="connsiteY19" fmla="*/ 0 h 264249"/>
                  <a:gd name="connsiteX20" fmla="*/ 3830 w 195314"/>
                  <a:gd name="connsiteY20" fmla="*/ 11489 h 264249"/>
                  <a:gd name="connsiteX21" fmla="*/ 3830 w 195314"/>
                  <a:gd name="connsiteY21" fmla="*/ 22978 h 264249"/>
                  <a:gd name="connsiteX22" fmla="*/ 26808 w 195314"/>
                  <a:gd name="connsiteY22" fmla="*/ 53616 h 264249"/>
                  <a:gd name="connsiteX23" fmla="*/ 26808 w 195314"/>
                  <a:gd name="connsiteY23" fmla="*/ 218293 h 264249"/>
                  <a:gd name="connsiteX24" fmla="*/ 0 w 195314"/>
                  <a:gd name="connsiteY24" fmla="*/ 252760 h 264249"/>
                  <a:gd name="connsiteX25" fmla="*/ 0 w 195314"/>
                  <a:gd name="connsiteY25" fmla="*/ 264249 h 264249"/>
                  <a:gd name="connsiteX26" fmla="*/ 42127 w 195314"/>
                  <a:gd name="connsiteY26" fmla="*/ 264249 h 264249"/>
                  <a:gd name="connsiteX27" fmla="*/ 80424 w 195314"/>
                  <a:gd name="connsiteY27" fmla="*/ 264249 h 264249"/>
                  <a:gd name="connsiteX28" fmla="*/ 80424 w 195314"/>
                  <a:gd name="connsiteY28" fmla="*/ 252760 h 264249"/>
                  <a:gd name="connsiteX29" fmla="*/ 57446 w 195314"/>
                  <a:gd name="connsiteY29" fmla="*/ 218293 h 264249"/>
                  <a:gd name="connsiteX30" fmla="*/ 57446 w 195314"/>
                  <a:gd name="connsiteY30" fmla="*/ 157018 h 264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95314" h="264249">
                    <a:moveTo>
                      <a:pt x="57446" y="153188"/>
                    </a:moveTo>
                    <a:cubicBezTo>
                      <a:pt x="57446" y="145529"/>
                      <a:pt x="57446" y="141699"/>
                      <a:pt x="65105" y="137869"/>
                    </a:cubicBezTo>
                    <a:cubicBezTo>
                      <a:pt x="80424" y="122550"/>
                      <a:pt x="99572" y="114891"/>
                      <a:pt x="114891" y="114891"/>
                    </a:cubicBezTo>
                    <a:cubicBezTo>
                      <a:pt x="130210" y="114891"/>
                      <a:pt x="130210" y="118721"/>
                      <a:pt x="134040" y="130210"/>
                    </a:cubicBezTo>
                    <a:cubicBezTo>
                      <a:pt x="134040" y="137869"/>
                      <a:pt x="137869" y="149358"/>
                      <a:pt x="137869" y="160847"/>
                    </a:cubicBezTo>
                    <a:lnTo>
                      <a:pt x="137869" y="218293"/>
                    </a:lnTo>
                    <a:cubicBezTo>
                      <a:pt x="137869" y="248930"/>
                      <a:pt x="137869" y="252760"/>
                      <a:pt x="114891" y="252760"/>
                    </a:cubicBezTo>
                    <a:cubicBezTo>
                      <a:pt x="114891" y="252760"/>
                      <a:pt x="114891" y="264249"/>
                      <a:pt x="114891" y="264249"/>
                    </a:cubicBezTo>
                    <a:cubicBezTo>
                      <a:pt x="126380" y="264249"/>
                      <a:pt x="137869" y="264249"/>
                      <a:pt x="153188" y="264249"/>
                    </a:cubicBezTo>
                    <a:cubicBezTo>
                      <a:pt x="168507" y="264249"/>
                      <a:pt x="179996" y="264249"/>
                      <a:pt x="195315" y="264249"/>
                    </a:cubicBezTo>
                    <a:cubicBezTo>
                      <a:pt x="195315" y="264249"/>
                      <a:pt x="195315" y="252760"/>
                      <a:pt x="195315" y="252760"/>
                    </a:cubicBezTo>
                    <a:cubicBezTo>
                      <a:pt x="172337" y="252760"/>
                      <a:pt x="168507" y="252760"/>
                      <a:pt x="168507" y="218293"/>
                    </a:cubicBezTo>
                    <a:lnTo>
                      <a:pt x="168507" y="160847"/>
                    </a:lnTo>
                    <a:cubicBezTo>
                      <a:pt x="168507" y="141699"/>
                      <a:pt x="168507" y="122550"/>
                      <a:pt x="157018" y="111061"/>
                    </a:cubicBezTo>
                    <a:cubicBezTo>
                      <a:pt x="149358" y="103402"/>
                      <a:pt x="137869" y="99572"/>
                      <a:pt x="126380" y="99572"/>
                    </a:cubicBezTo>
                    <a:cubicBezTo>
                      <a:pt x="114891" y="99572"/>
                      <a:pt x="84253" y="103402"/>
                      <a:pt x="61275" y="130210"/>
                    </a:cubicBezTo>
                    <a:cubicBezTo>
                      <a:pt x="61275" y="130210"/>
                      <a:pt x="61275" y="134040"/>
                      <a:pt x="61275" y="130210"/>
                    </a:cubicBezTo>
                    <a:lnTo>
                      <a:pt x="61275" y="45956"/>
                    </a:lnTo>
                    <a:cubicBezTo>
                      <a:pt x="61275" y="22978"/>
                      <a:pt x="61275" y="3830"/>
                      <a:pt x="61275" y="3830"/>
                    </a:cubicBezTo>
                    <a:cubicBezTo>
                      <a:pt x="61275" y="3830"/>
                      <a:pt x="61275" y="0"/>
                      <a:pt x="57446" y="0"/>
                    </a:cubicBezTo>
                    <a:cubicBezTo>
                      <a:pt x="49786" y="3830"/>
                      <a:pt x="19149" y="11489"/>
                      <a:pt x="3830" y="11489"/>
                    </a:cubicBezTo>
                    <a:cubicBezTo>
                      <a:pt x="3830" y="11489"/>
                      <a:pt x="3830" y="19149"/>
                      <a:pt x="3830" y="22978"/>
                    </a:cubicBezTo>
                    <a:cubicBezTo>
                      <a:pt x="22978" y="22978"/>
                      <a:pt x="26808" y="22978"/>
                      <a:pt x="26808" y="53616"/>
                    </a:cubicBezTo>
                    <a:lnTo>
                      <a:pt x="26808" y="218293"/>
                    </a:lnTo>
                    <a:cubicBezTo>
                      <a:pt x="26808" y="248930"/>
                      <a:pt x="22978" y="252760"/>
                      <a:pt x="0" y="252760"/>
                    </a:cubicBezTo>
                    <a:cubicBezTo>
                      <a:pt x="0" y="252760"/>
                      <a:pt x="0" y="264249"/>
                      <a:pt x="0" y="264249"/>
                    </a:cubicBezTo>
                    <a:cubicBezTo>
                      <a:pt x="11489" y="264249"/>
                      <a:pt x="26808" y="264249"/>
                      <a:pt x="42127" y="264249"/>
                    </a:cubicBezTo>
                    <a:cubicBezTo>
                      <a:pt x="57446" y="264249"/>
                      <a:pt x="68935" y="264249"/>
                      <a:pt x="80424" y="264249"/>
                    </a:cubicBezTo>
                    <a:cubicBezTo>
                      <a:pt x="80424" y="264249"/>
                      <a:pt x="80424" y="252760"/>
                      <a:pt x="80424" y="252760"/>
                    </a:cubicBezTo>
                    <a:cubicBezTo>
                      <a:pt x="61275" y="252760"/>
                      <a:pt x="57446" y="252760"/>
                      <a:pt x="57446" y="218293"/>
                    </a:cubicBezTo>
                    <a:lnTo>
                      <a:pt x="57446" y="157018"/>
                    </a:lnTo>
                    <a:close/>
                  </a:path>
                </a:pathLst>
              </a:custGeom>
              <a:solidFill>
                <a:srgbClr val="000000"/>
              </a:solidFill>
              <a:ln w="382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0563F6-9192-25EC-0968-7C977A3777AC}"/>
              </a:ext>
            </a:extLst>
          </p:cNvPr>
          <p:cNvGrpSpPr/>
          <p:nvPr/>
        </p:nvGrpSpPr>
        <p:grpSpPr>
          <a:xfrm>
            <a:off x="18672137" y="4191432"/>
            <a:ext cx="2268676" cy="282783"/>
            <a:chOff x="18672137" y="4191432"/>
            <a:chExt cx="2268676" cy="282783"/>
          </a:xfrm>
        </p:grpSpPr>
        <p:sp>
          <p:nvSpPr>
            <p:cNvPr id="267" name="legend Red">
              <a:extLst>
                <a:ext uri="{FF2B5EF4-FFF2-40B4-BE49-F238E27FC236}">
                  <a16:creationId xmlns:a16="http://schemas.microsoft.com/office/drawing/2014/main" id="{B44246E2-88C2-F705-EDFC-E34F39E36E99}"/>
                </a:ext>
              </a:extLst>
            </p:cNvPr>
            <p:cNvSpPr/>
            <p:nvPr/>
          </p:nvSpPr>
          <p:spPr>
            <a:xfrm>
              <a:off x="18672137" y="4334605"/>
              <a:ext cx="765940" cy="38297"/>
            </a:xfrm>
            <a:custGeom>
              <a:avLst/>
              <a:gdLst>
                <a:gd name="connsiteX0" fmla="*/ 0 w 765940"/>
                <a:gd name="connsiteY0" fmla="*/ 0 h 38297"/>
                <a:gd name="connsiteX1" fmla="*/ 765940 w 765940"/>
                <a:gd name="connsiteY1" fmla="*/ 0 h 3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5940" h="38297">
                  <a:moveTo>
                    <a:pt x="0" y="0"/>
                  </a:moveTo>
                  <a:lnTo>
                    <a:pt x="765940" y="0"/>
                  </a:lnTo>
                </a:path>
              </a:pathLst>
            </a:custGeom>
            <a:noFill/>
            <a:ln w="57304" cap="sq">
              <a:solidFill>
                <a:srgbClr val="FF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78" name="L=10">
              <a:extLst>
                <a:ext uri="{FF2B5EF4-FFF2-40B4-BE49-F238E27FC236}">
                  <a16:creationId xmlns:a16="http://schemas.microsoft.com/office/drawing/2014/main" id="{27AE9342-6F86-3624-0C13-A519DFA68DD9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61340" y="4191432"/>
              <a:ext cx="1179473" cy="282783"/>
            </a:xfrm>
            <a:prstGeom prst="rect">
              <a:avLst/>
            </a:prstGeom>
          </p:spPr>
        </p:pic>
      </p:grpSp>
      <p:grpSp>
        <p:nvGrpSpPr>
          <p:cNvPr id="11" name="Graphic 3">
            <a:extLst>
              <a:ext uri="{FF2B5EF4-FFF2-40B4-BE49-F238E27FC236}">
                <a16:creationId xmlns:a16="http://schemas.microsoft.com/office/drawing/2014/main" id="{8E36870A-2E1D-6374-27FA-E994F345B19E}"/>
              </a:ext>
            </a:extLst>
          </p:cNvPr>
          <p:cNvGrpSpPr/>
          <p:nvPr/>
        </p:nvGrpSpPr>
        <p:grpSpPr>
          <a:xfrm>
            <a:off x="4685010" y="4861531"/>
            <a:ext cx="5266543" cy="5274561"/>
            <a:chOff x="1577629" y="5596482"/>
            <a:chExt cx="3204664" cy="320954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4969C5B-A916-8055-3478-BE3AA9BAD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V="1">
              <a:off x="1577629" y="5596482"/>
              <a:ext cx="3200400" cy="3209544"/>
            </a:xfrm>
            <a:custGeom>
              <a:avLst/>
              <a:gdLst>
                <a:gd name="connsiteX0" fmla="*/ 0 w 3200400"/>
                <a:gd name="connsiteY0" fmla="*/ 475 h 3209544"/>
                <a:gd name="connsiteX1" fmla="*/ 3200400 w 3200400"/>
                <a:gd name="connsiteY1" fmla="*/ 475 h 3209544"/>
                <a:gd name="connsiteX2" fmla="*/ 3200400 w 3200400"/>
                <a:gd name="connsiteY2" fmla="*/ 3210019 h 3209544"/>
                <a:gd name="connsiteX3" fmla="*/ 0 w 3200400"/>
                <a:gd name="connsiteY3" fmla="*/ 3210019 h 320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0400" h="3209544">
                  <a:moveTo>
                    <a:pt x="0" y="475"/>
                  </a:moveTo>
                  <a:lnTo>
                    <a:pt x="3200400" y="475"/>
                  </a:lnTo>
                  <a:lnTo>
                    <a:pt x="3200400" y="3210019"/>
                  </a:lnTo>
                  <a:lnTo>
                    <a:pt x="0" y="3210019"/>
                  </a:lnTo>
                  <a:close/>
                </a:path>
              </a:pathLst>
            </a:custGeom>
            <a:ln w="66675">
              <a:noFill/>
            </a:ln>
          </p:spPr>
        </p:pic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9A5161-0D48-A50E-EBDE-63179A3474AF}"/>
                </a:ext>
              </a:extLst>
            </p:cNvPr>
            <p:cNvSpPr/>
            <p:nvPr/>
          </p:nvSpPr>
          <p:spPr>
            <a:xfrm>
              <a:off x="1595822" y="5608615"/>
              <a:ext cx="3186471" cy="3186882"/>
            </a:xfrm>
            <a:custGeom>
              <a:avLst/>
              <a:gdLst>
                <a:gd name="connsiteX0" fmla="*/ 3543173 w 3543173"/>
                <a:gd name="connsiteY0" fmla="*/ 1771815 h 3543630"/>
                <a:gd name="connsiteX1" fmla="*/ 3539604 w 3543173"/>
                <a:gd name="connsiteY1" fmla="*/ 1659420 h 3543630"/>
                <a:gd name="connsiteX2" fmla="*/ 3528924 w 3543173"/>
                <a:gd name="connsiteY2" fmla="*/ 1547495 h 3543630"/>
                <a:gd name="connsiteX3" fmla="*/ 3511157 w 3543173"/>
                <a:gd name="connsiteY3" fmla="*/ 1436459 h 3543630"/>
                <a:gd name="connsiteX4" fmla="*/ 3486379 w 3543173"/>
                <a:gd name="connsiteY4" fmla="*/ 1326769 h 3543630"/>
                <a:gd name="connsiteX5" fmla="*/ 3454705 w 3543173"/>
                <a:gd name="connsiteY5" fmla="*/ 1218883 h 3543630"/>
                <a:gd name="connsiteX6" fmla="*/ 3416250 w 3543173"/>
                <a:gd name="connsiteY6" fmla="*/ 1113219 h 3543630"/>
                <a:gd name="connsiteX7" fmla="*/ 3371164 w 3543173"/>
                <a:gd name="connsiteY7" fmla="*/ 1010209 h 3543630"/>
                <a:gd name="connsiteX8" fmla="*/ 3319640 w 3543173"/>
                <a:gd name="connsiteY8" fmla="*/ 910260 h 3543630"/>
                <a:gd name="connsiteX9" fmla="*/ 3261868 w 3543173"/>
                <a:gd name="connsiteY9" fmla="*/ 813778 h 3543630"/>
                <a:gd name="connsiteX10" fmla="*/ 3198114 w 3543173"/>
                <a:gd name="connsiteY10" fmla="*/ 721157 h 3543630"/>
                <a:gd name="connsiteX11" fmla="*/ 3128594 w 3543173"/>
                <a:gd name="connsiteY11" fmla="*/ 632777 h 3543630"/>
                <a:gd name="connsiteX12" fmla="*/ 3053626 w 3543173"/>
                <a:gd name="connsiteY12" fmla="*/ 548970 h 3543630"/>
                <a:gd name="connsiteX13" fmla="*/ 2973489 w 3543173"/>
                <a:gd name="connsiteY13" fmla="*/ 470090 h 3543630"/>
                <a:gd name="connsiteX14" fmla="*/ 2888501 w 3543173"/>
                <a:gd name="connsiteY14" fmla="*/ 396456 h 3543630"/>
                <a:gd name="connsiteX15" fmla="*/ 2799029 w 3543173"/>
                <a:gd name="connsiteY15" fmla="*/ 328358 h 3543630"/>
                <a:gd name="connsiteX16" fmla="*/ 2705405 w 3543173"/>
                <a:gd name="connsiteY16" fmla="*/ 266078 h 3543630"/>
                <a:gd name="connsiteX17" fmla="*/ 2608021 w 3543173"/>
                <a:gd name="connsiteY17" fmla="*/ 209842 h 3543630"/>
                <a:gd name="connsiteX18" fmla="*/ 2507272 w 3543173"/>
                <a:gd name="connsiteY18" fmla="*/ 159918 h 3543630"/>
                <a:gd name="connsiteX19" fmla="*/ 2403551 w 3543173"/>
                <a:gd name="connsiteY19" fmla="*/ 116472 h 3543630"/>
                <a:gd name="connsiteX20" fmla="*/ 2297290 w 3543173"/>
                <a:gd name="connsiteY20" fmla="*/ 79692 h 3543630"/>
                <a:gd name="connsiteX21" fmla="*/ 2188921 w 3543173"/>
                <a:gd name="connsiteY21" fmla="*/ 49733 h 3543630"/>
                <a:gd name="connsiteX22" fmla="*/ 2078850 w 3543173"/>
                <a:gd name="connsiteY22" fmla="*/ 26695 h 3543630"/>
                <a:gd name="connsiteX23" fmla="*/ 1967548 w 3543173"/>
                <a:gd name="connsiteY23" fmla="*/ 10693 h 3543630"/>
                <a:gd name="connsiteX24" fmla="*/ 1855458 w 3543173"/>
                <a:gd name="connsiteY24" fmla="*/ 1791 h 3543630"/>
                <a:gd name="connsiteX25" fmla="*/ 1743024 w 3543173"/>
                <a:gd name="connsiteY25" fmla="*/ 0 h 3543630"/>
                <a:gd name="connsiteX26" fmla="*/ 1630705 w 3543173"/>
                <a:gd name="connsiteY26" fmla="*/ 5347 h 3543630"/>
                <a:gd name="connsiteX27" fmla="*/ 1518958 w 3543173"/>
                <a:gd name="connsiteY27" fmla="*/ 17818 h 3543630"/>
                <a:gd name="connsiteX28" fmla="*/ 1408214 w 3543173"/>
                <a:gd name="connsiteY28" fmla="*/ 37338 h 3543630"/>
                <a:gd name="connsiteX29" fmla="*/ 1298943 w 3543173"/>
                <a:gd name="connsiteY29" fmla="*/ 63856 h 3543630"/>
                <a:gd name="connsiteX30" fmla="*/ 1191565 w 3543173"/>
                <a:gd name="connsiteY30" fmla="*/ 97244 h 3543630"/>
                <a:gd name="connsiteX31" fmla="*/ 1086523 w 3543173"/>
                <a:gd name="connsiteY31" fmla="*/ 137376 h 3543630"/>
                <a:gd name="connsiteX32" fmla="*/ 984237 w 3543173"/>
                <a:gd name="connsiteY32" fmla="*/ 184086 h 3543630"/>
                <a:gd name="connsiteX33" fmla="*/ 885126 w 3543173"/>
                <a:gd name="connsiteY33" fmla="*/ 237185 h 3543630"/>
                <a:gd name="connsiteX34" fmla="*/ 789572 w 3543173"/>
                <a:gd name="connsiteY34" fmla="*/ 296469 h 3543630"/>
                <a:gd name="connsiteX35" fmla="*/ 697979 w 3543173"/>
                <a:gd name="connsiteY35" fmla="*/ 361696 h 3543630"/>
                <a:gd name="connsiteX36" fmla="*/ 610705 w 3543173"/>
                <a:gd name="connsiteY36" fmla="*/ 432600 h 3543630"/>
                <a:gd name="connsiteX37" fmla="*/ 528104 w 3543173"/>
                <a:gd name="connsiteY37" fmla="*/ 508902 h 3543630"/>
                <a:gd name="connsiteX38" fmla="*/ 450507 w 3543173"/>
                <a:gd name="connsiteY38" fmla="*/ 590271 h 3543630"/>
                <a:gd name="connsiteX39" fmla="*/ 378231 w 3543173"/>
                <a:gd name="connsiteY39" fmla="*/ 676415 h 3543630"/>
                <a:gd name="connsiteX40" fmla="*/ 311557 w 3543173"/>
                <a:gd name="connsiteY40" fmla="*/ 766966 h 3543630"/>
                <a:gd name="connsiteX41" fmla="*/ 250762 w 3543173"/>
                <a:gd name="connsiteY41" fmla="*/ 861555 h 3543630"/>
                <a:gd name="connsiteX42" fmla="*/ 196088 w 3543173"/>
                <a:gd name="connsiteY42" fmla="*/ 959815 h 3543630"/>
                <a:gd name="connsiteX43" fmla="*/ 147765 w 3543173"/>
                <a:gd name="connsiteY43" fmla="*/ 1061352 h 3543630"/>
                <a:gd name="connsiteX44" fmla="*/ 105969 w 3543173"/>
                <a:gd name="connsiteY44" fmla="*/ 1165746 h 3543630"/>
                <a:gd name="connsiteX45" fmla="*/ 70891 w 3543173"/>
                <a:gd name="connsiteY45" fmla="*/ 1272578 h 3543630"/>
                <a:gd name="connsiteX46" fmla="*/ 42647 w 3543173"/>
                <a:gd name="connsiteY46" fmla="*/ 1381417 h 3543630"/>
                <a:gd name="connsiteX47" fmla="*/ 21361 w 3543173"/>
                <a:gd name="connsiteY47" fmla="*/ 1491831 h 3543630"/>
                <a:gd name="connsiteX48" fmla="*/ 7125 w 3543173"/>
                <a:gd name="connsiteY48" fmla="*/ 1603375 h 3543630"/>
                <a:gd name="connsiteX49" fmla="*/ 0 w 3543173"/>
                <a:gd name="connsiteY49" fmla="*/ 1715592 h 3543630"/>
                <a:gd name="connsiteX50" fmla="*/ 0 w 3543173"/>
                <a:gd name="connsiteY50" fmla="*/ 1828038 h 3543630"/>
                <a:gd name="connsiteX51" fmla="*/ 7125 w 3543173"/>
                <a:gd name="connsiteY51" fmla="*/ 1940255 h 3543630"/>
                <a:gd name="connsiteX52" fmla="*/ 21361 w 3543173"/>
                <a:gd name="connsiteY52" fmla="*/ 2051799 h 3543630"/>
                <a:gd name="connsiteX53" fmla="*/ 42647 w 3543173"/>
                <a:gd name="connsiteY53" fmla="*/ 2162213 h 3543630"/>
                <a:gd name="connsiteX54" fmla="*/ 70891 w 3543173"/>
                <a:gd name="connsiteY54" fmla="*/ 2271052 h 3543630"/>
                <a:gd name="connsiteX55" fmla="*/ 105969 w 3543173"/>
                <a:gd name="connsiteY55" fmla="*/ 2377884 h 3543630"/>
                <a:gd name="connsiteX56" fmla="*/ 147765 w 3543173"/>
                <a:gd name="connsiteY56" fmla="*/ 2482278 h 3543630"/>
                <a:gd name="connsiteX57" fmla="*/ 196088 w 3543173"/>
                <a:gd name="connsiteY57" fmla="*/ 2583802 h 3543630"/>
                <a:gd name="connsiteX58" fmla="*/ 250762 w 3543173"/>
                <a:gd name="connsiteY58" fmla="*/ 2682075 h 3543630"/>
                <a:gd name="connsiteX59" fmla="*/ 311557 w 3543173"/>
                <a:gd name="connsiteY59" fmla="*/ 2776664 h 3543630"/>
                <a:gd name="connsiteX60" fmla="*/ 378231 w 3543173"/>
                <a:gd name="connsiteY60" fmla="*/ 2867215 h 3543630"/>
                <a:gd name="connsiteX61" fmla="*/ 450507 w 3543173"/>
                <a:gd name="connsiteY61" fmla="*/ 2953360 h 3543630"/>
                <a:gd name="connsiteX62" fmla="*/ 528104 w 3543173"/>
                <a:gd name="connsiteY62" fmla="*/ 3034728 h 3543630"/>
                <a:gd name="connsiteX63" fmla="*/ 610705 w 3543173"/>
                <a:gd name="connsiteY63" fmla="*/ 3111030 h 3543630"/>
                <a:gd name="connsiteX64" fmla="*/ 697979 w 3543173"/>
                <a:gd name="connsiteY64" fmla="*/ 3181934 h 3543630"/>
                <a:gd name="connsiteX65" fmla="*/ 789572 w 3543173"/>
                <a:gd name="connsiteY65" fmla="*/ 3247162 h 3543630"/>
                <a:gd name="connsiteX66" fmla="*/ 885126 w 3543173"/>
                <a:gd name="connsiteY66" fmla="*/ 3306445 h 3543630"/>
                <a:gd name="connsiteX67" fmla="*/ 984237 w 3543173"/>
                <a:gd name="connsiteY67" fmla="*/ 3359544 h 3543630"/>
                <a:gd name="connsiteX68" fmla="*/ 1086523 w 3543173"/>
                <a:gd name="connsiteY68" fmla="*/ 3406254 h 3543630"/>
                <a:gd name="connsiteX69" fmla="*/ 1191565 w 3543173"/>
                <a:gd name="connsiteY69" fmla="*/ 3446386 h 3543630"/>
                <a:gd name="connsiteX70" fmla="*/ 1298943 w 3543173"/>
                <a:gd name="connsiteY70" fmla="*/ 3479775 h 3543630"/>
                <a:gd name="connsiteX71" fmla="*/ 1408214 w 3543173"/>
                <a:gd name="connsiteY71" fmla="*/ 3506292 h 3543630"/>
                <a:gd name="connsiteX72" fmla="*/ 1518958 w 3543173"/>
                <a:gd name="connsiteY72" fmla="*/ 3525812 h 3543630"/>
                <a:gd name="connsiteX73" fmla="*/ 1630705 w 3543173"/>
                <a:gd name="connsiteY73" fmla="*/ 3538271 h 3543630"/>
                <a:gd name="connsiteX74" fmla="*/ 1743024 w 3543173"/>
                <a:gd name="connsiteY74" fmla="*/ 3543630 h 3543630"/>
                <a:gd name="connsiteX75" fmla="*/ 1855458 w 3543173"/>
                <a:gd name="connsiteY75" fmla="*/ 3541839 h 3543630"/>
                <a:gd name="connsiteX76" fmla="*/ 1967548 w 3543173"/>
                <a:gd name="connsiteY76" fmla="*/ 3532937 h 3543630"/>
                <a:gd name="connsiteX77" fmla="*/ 2078850 w 3543173"/>
                <a:gd name="connsiteY77" fmla="*/ 3516935 h 3543630"/>
                <a:gd name="connsiteX78" fmla="*/ 2188921 w 3543173"/>
                <a:gd name="connsiteY78" fmla="*/ 3493897 h 3543630"/>
                <a:gd name="connsiteX79" fmla="*/ 2297290 w 3543173"/>
                <a:gd name="connsiteY79" fmla="*/ 3463938 h 3543630"/>
                <a:gd name="connsiteX80" fmla="*/ 2403551 w 3543173"/>
                <a:gd name="connsiteY80" fmla="*/ 3427158 h 3543630"/>
                <a:gd name="connsiteX81" fmla="*/ 2507272 w 3543173"/>
                <a:gd name="connsiteY81" fmla="*/ 3383712 h 3543630"/>
                <a:gd name="connsiteX82" fmla="*/ 2608021 w 3543173"/>
                <a:gd name="connsiteY82" fmla="*/ 3333788 h 3543630"/>
                <a:gd name="connsiteX83" fmla="*/ 2705405 w 3543173"/>
                <a:gd name="connsiteY83" fmla="*/ 3277565 h 3543630"/>
                <a:gd name="connsiteX84" fmla="*/ 2799029 w 3543173"/>
                <a:gd name="connsiteY84" fmla="*/ 3215272 h 3543630"/>
                <a:gd name="connsiteX85" fmla="*/ 2888501 w 3543173"/>
                <a:gd name="connsiteY85" fmla="*/ 3147174 h 3543630"/>
                <a:gd name="connsiteX86" fmla="*/ 2973489 w 3543173"/>
                <a:gd name="connsiteY86" fmla="*/ 3073540 h 3543630"/>
                <a:gd name="connsiteX87" fmla="*/ 3053626 w 3543173"/>
                <a:gd name="connsiteY87" fmla="*/ 2994660 h 3543630"/>
                <a:gd name="connsiteX88" fmla="*/ 3128594 w 3543173"/>
                <a:gd name="connsiteY88" fmla="*/ 2910853 h 3543630"/>
                <a:gd name="connsiteX89" fmla="*/ 3198114 w 3543173"/>
                <a:gd name="connsiteY89" fmla="*/ 2822474 h 3543630"/>
                <a:gd name="connsiteX90" fmla="*/ 3261868 w 3543173"/>
                <a:gd name="connsiteY90" fmla="*/ 2729852 h 3543630"/>
                <a:gd name="connsiteX91" fmla="*/ 3319640 w 3543173"/>
                <a:gd name="connsiteY91" fmla="*/ 2633370 h 3543630"/>
                <a:gd name="connsiteX92" fmla="*/ 3371164 w 3543173"/>
                <a:gd name="connsiteY92" fmla="*/ 2533421 h 3543630"/>
                <a:gd name="connsiteX93" fmla="*/ 3416250 w 3543173"/>
                <a:gd name="connsiteY93" fmla="*/ 2430412 h 3543630"/>
                <a:gd name="connsiteX94" fmla="*/ 3454705 w 3543173"/>
                <a:gd name="connsiteY94" fmla="*/ 2324748 h 3543630"/>
                <a:gd name="connsiteX95" fmla="*/ 3486379 w 3543173"/>
                <a:gd name="connsiteY95" fmla="*/ 2216861 h 3543630"/>
                <a:gd name="connsiteX96" fmla="*/ 3511157 w 3543173"/>
                <a:gd name="connsiteY96" fmla="*/ 2107172 h 3543630"/>
                <a:gd name="connsiteX97" fmla="*/ 3528924 w 3543173"/>
                <a:gd name="connsiteY97" fmla="*/ 1996135 h 3543630"/>
                <a:gd name="connsiteX98" fmla="*/ 3539604 w 3543173"/>
                <a:gd name="connsiteY98" fmla="*/ 1884210 h 3543630"/>
                <a:gd name="connsiteX99" fmla="*/ 3543173 w 3543173"/>
                <a:gd name="connsiteY99" fmla="*/ 1771815 h 354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543173" h="3543630">
                  <a:moveTo>
                    <a:pt x="3543173" y="1771815"/>
                  </a:moveTo>
                  <a:lnTo>
                    <a:pt x="3539604" y="1659420"/>
                  </a:lnTo>
                  <a:lnTo>
                    <a:pt x="3528924" y="1547495"/>
                  </a:lnTo>
                  <a:lnTo>
                    <a:pt x="3511157" y="1436459"/>
                  </a:lnTo>
                  <a:lnTo>
                    <a:pt x="3486379" y="1326769"/>
                  </a:lnTo>
                  <a:lnTo>
                    <a:pt x="3454705" y="1218883"/>
                  </a:lnTo>
                  <a:lnTo>
                    <a:pt x="3416250" y="1113219"/>
                  </a:lnTo>
                  <a:lnTo>
                    <a:pt x="3371164" y="1010209"/>
                  </a:lnTo>
                  <a:lnTo>
                    <a:pt x="3319640" y="910260"/>
                  </a:lnTo>
                  <a:lnTo>
                    <a:pt x="3261868" y="813778"/>
                  </a:lnTo>
                  <a:lnTo>
                    <a:pt x="3198114" y="721157"/>
                  </a:lnTo>
                  <a:lnTo>
                    <a:pt x="3128594" y="632777"/>
                  </a:lnTo>
                  <a:lnTo>
                    <a:pt x="3053626" y="548970"/>
                  </a:lnTo>
                  <a:lnTo>
                    <a:pt x="2973489" y="470090"/>
                  </a:lnTo>
                  <a:lnTo>
                    <a:pt x="2888501" y="396456"/>
                  </a:lnTo>
                  <a:lnTo>
                    <a:pt x="2799029" y="328358"/>
                  </a:lnTo>
                  <a:lnTo>
                    <a:pt x="2705405" y="266078"/>
                  </a:lnTo>
                  <a:lnTo>
                    <a:pt x="2608021" y="209842"/>
                  </a:lnTo>
                  <a:lnTo>
                    <a:pt x="2507272" y="159918"/>
                  </a:lnTo>
                  <a:lnTo>
                    <a:pt x="2403551" y="116472"/>
                  </a:lnTo>
                  <a:lnTo>
                    <a:pt x="2297290" y="79692"/>
                  </a:lnTo>
                  <a:lnTo>
                    <a:pt x="2188921" y="49733"/>
                  </a:lnTo>
                  <a:lnTo>
                    <a:pt x="2078850" y="26695"/>
                  </a:lnTo>
                  <a:lnTo>
                    <a:pt x="1967548" y="10693"/>
                  </a:lnTo>
                  <a:lnTo>
                    <a:pt x="1855458" y="1791"/>
                  </a:lnTo>
                  <a:lnTo>
                    <a:pt x="1743024" y="0"/>
                  </a:lnTo>
                  <a:lnTo>
                    <a:pt x="1630705" y="5347"/>
                  </a:lnTo>
                  <a:lnTo>
                    <a:pt x="1518958" y="17818"/>
                  </a:lnTo>
                  <a:lnTo>
                    <a:pt x="1408214" y="37338"/>
                  </a:lnTo>
                  <a:lnTo>
                    <a:pt x="1298943" y="63856"/>
                  </a:lnTo>
                  <a:lnTo>
                    <a:pt x="1191565" y="97244"/>
                  </a:lnTo>
                  <a:lnTo>
                    <a:pt x="1086523" y="137376"/>
                  </a:lnTo>
                  <a:lnTo>
                    <a:pt x="984237" y="184086"/>
                  </a:lnTo>
                  <a:lnTo>
                    <a:pt x="885126" y="237185"/>
                  </a:lnTo>
                  <a:lnTo>
                    <a:pt x="789572" y="296469"/>
                  </a:lnTo>
                  <a:lnTo>
                    <a:pt x="697979" y="361696"/>
                  </a:lnTo>
                  <a:lnTo>
                    <a:pt x="610705" y="432600"/>
                  </a:lnTo>
                  <a:lnTo>
                    <a:pt x="528104" y="508902"/>
                  </a:lnTo>
                  <a:lnTo>
                    <a:pt x="450507" y="590271"/>
                  </a:lnTo>
                  <a:lnTo>
                    <a:pt x="378231" y="676415"/>
                  </a:lnTo>
                  <a:lnTo>
                    <a:pt x="311557" y="766966"/>
                  </a:lnTo>
                  <a:lnTo>
                    <a:pt x="250762" y="861555"/>
                  </a:lnTo>
                  <a:lnTo>
                    <a:pt x="196088" y="959815"/>
                  </a:lnTo>
                  <a:lnTo>
                    <a:pt x="147765" y="1061352"/>
                  </a:lnTo>
                  <a:lnTo>
                    <a:pt x="105969" y="1165746"/>
                  </a:lnTo>
                  <a:lnTo>
                    <a:pt x="70891" y="1272578"/>
                  </a:lnTo>
                  <a:lnTo>
                    <a:pt x="42647" y="1381417"/>
                  </a:lnTo>
                  <a:lnTo>
                    <a:pt x="21361" y="1491831"/>
                  </a:lnTo>
                  <a:lnTo>
                    <a:pt x="7125" y="1603375"/>
                  </a:lnTo>
                  <a:lnTo>
                    <a:pt x="0" y="1715592"/>
                  </a:lnTo>
                  <a:lnTo>
                    <a:pt x="0" y="1828038"/>
                  </a:lnTo>
                  <a:lnTo>
                    <a:pt x="7125" y="1940255"/>
                  </a:lnTo>
                  <a:lnTo>
                    <a:pt x="21361" y="2051799"/>
                  </a:lnTo>
                  <a:lnTo>
                    <a:pt x="42647" y="2162213"/>
                  </a:lnTo>
                  <a:lnTo>
                    <a:pt x="70891" y="2271052"/>
                  </a:lnTo>
                  <a:lnTo>
                    <a:pt x="105969" y="2377884"/>
                  </a:lnTo>
                  <a:lnTo>
                    <a:pt x="147765" y="2482278"/>
                  </a:lnTo>
                  <a:lnTo>
                    <a:pt x="196088" y="2583802"/>
                  </a:lnTo>
                  <a:lnTo>
                    <a:pt x="250762" y="2682075"/>
                  </a:lnTo>
                  <a:lnTo>
                    <a:pt x="311557" y="2776664"/>
                  </a:lnTo>
                  <a:lnTo>
                    <a:pt x="378231" y="2867215"/>
                  </a:lnTo>
                  <a:lnTo>
                    <a:pt x="450507" y="2953360"/>
                  </a:lnTo>
                  <a:lnTo>
                    <a:pt x="528104" y="3034728"/>
                  </a:lnTo>
                  <a:lnTo>
                    <a:pt x="610705" y="3111030"/>
                  </a:lnTo>
                  <a:lnTo>
                    <a:pt x="697979" y="3181934"/>
                  </a:lnTo>
                  <a:lnTo>
                    <a:pt x="789572" y="3247162"/>
                  </a:lnTo>
                  <a:lnTo>
                    <a:pt x="885126" y="3306445"/>
                  </a:lnTo>
                  <a:lnTo>
                    <a:pt x="984237" y="3359544"/>
                  </a:lnTo>
                  <a:lnTo>
                    <a:pt x="1086523" y="3406254"/>
                  </a:lnTo>
                  <a:lnTo>
                    <a:pt x="1191565" y="3446386"/>
                  </a:lnTo>
                  <a:lnTo>
                    <a:pt x="1298943" y="3479775"/>
                  </a:lnTo>
                  <a:lnTo>
                    <a:pt x="1408214" y="3506292"/>
                  </a:lnTo>
                  <a:lnTo>
                    <a:pt x="1518958" y="3525812"/>
                  </a:lnTo>
                  <a:lnTo>
                    <a:pt x="1630705" y="3538271"/>
                  </a:lnTo>
                  <a:lnTo>
                    <a:pt x="1743024" y="3543630"/>
                  </a:lnTo>
                  <a:lnTo>
                    <a:pt x="1855458" y="3541839"/>
                  </a:lnTo>
                  <a:lnTo>
                    <a:pt x="1967548" y="3532937"/>
                  </a:lnTo>
                  <a:lnTo>
                    <a:pt x="2078850" y="3516935"/>
                  </a:lnTo>
                  <a:lnTo>
                    <a:pt x="2188921" y="3493897"/>
                  </a:lnTo>
                  <a:lnTo>
                    <a:pt x="2297290" y="3463938"/>
                  </a:lnTo>
                  <a:lnTo>
                    <a:pt x="2403551" y="3427158"/>
                  </a:lnTo>
                  <a:lnTo>
                    <a:pt x="2507272" y="3383712"/>
                  </a:lnTo>
                  <a:lnTo>
                    <a:pt x="2608021" y="3333788"/>
                  </a:lnTo>
                  <a:lnTo>
                    <a:pt x="2705405" y="3277565"/>
                  </a:lnTo>
                  <a:lnTo>
                    <a:pt x="2799029" y="3215272"/>
                  </a:lnTo>
                  <a:lnTo>
                    <a:pt x="2888501" y="3147174"/>
                  </a:lnTo>
                  <a:lnTo>
                    <a:pt x="2973489" y="3073540"/>
                  </a:lnTo>
                  <a:lnTo>
                    <a:pt x="3053626" y="2994660"/>
                  </a:lnTo>
                  <a:lnTo>
                    <a:pt x="3128594" y="2910853"/>
                  </a:lnTo>
                  <a:lnTo>
                    <a:pt x="3198114" y="2822474"/>
                  </a:lnTo>
                  <a:lnTo>
                    <a:pt x="3261868" y="2729852"/>
                  </a:lnTo>
                  <a:lnTo>
                    <a:pt x="3319640" y="2633370"/>
                  </a:lnTo>
                  <a:lnTo>
                    <a:pt x="3371164" y="2533421"/>
                  </a:lnTo>
                  <a:lnTo>
                    <a:pt x="3416250" y="2430412"/>
                  </a:lnTo>
                  <a:lnTo>
                    <a:pt x="3454705" y="2324748"/>
                  </a:lnTo>
                  <a:lnTo>
                    <a:pt x="3486379" y="2216861"/>
                  </a:lnTo>
                  <a:lnTo>
                    <a:pt x="3511157" y="2107172"/>
                  </a:lnTo>
                  <a:lnTo>
                    <a:pt x="3528924" y="1996135"/>
                  </a:lnTo>
                  <a:lnTo>
                    <a:pt x="3539604" y="1884210"/>
                  </a:lnTo>
                  <a:lnTo>
                    <a:pt x="3543173" y="1771815"/>
                  </a:lnTo>
                </a:path>
              </a:pathLst>
            </a:custGeom>
            <a:noFill/>
            <a:ln w="50800" cap="sq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</p:grpSp>
      <p:grpSp>
        <p:nvGrpSpPr>
          <p:cNvPr id="21" name="order10">
            <a:extLst>
              <a:ext uri="{FF2B5EF4-FFF2-40B4-BE49-F238E27FC236}">
                <a16:creationId xmlns:a16="http://schemas.microsoft.com/office/drawing/2014/main" id="{E89F67AC-5683-8BF6-8124-13B1085A9622}"/>
              </a:ext>
            </a:extLst>
          </p:cNvPr>
          <p:cNvGrpSpPr/>
          <p:nvPr/>
        </p:nvGrpSpPr>
        <p:grpSpPr>
          <a:xfrm>
            <a:off x="14056008" y="3463205"/>
            <a:ext cx="8124280" cy="8071865"/>
            <a:chOff x="14056008" y="3463205"/>
            <a:chExt cx="8124280" cy="8071865"/>
          </a:xfrm>
          <a:noFill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315960-52C6-3821-7071-2BA21E716A03}"/>
                </a:ext>
              </a:extLst>
            </p:cNvPr>
            <p:cNvSpPr/>
            <p:nvPr/>
          </p:nvSpPr>
          <p:spPr>
            <a:xfrm>
              <a:off x="14056008" y="3463205"/>
              <a:ext cx="8124280" cy="8071865"/>
            </a:xfrm>
            <a:custGeom>
              <a:avLst/>
              <a:gdLst>
                <a:gd name="connsiteX0" fmla="*/ 0 w 8124280"/>
                <a:gd name="connsiteY0" fmla="*/ 8071866 h 8071865"/>
                <a:gd name="connsiteX1" fmla="*/ 8124281 w 8124280"/>
                <a:gd name="connsiteY1" fmla="*/ 8071866 h 8071865"/>
                <a:gd name="connsiteX2" fmla="*/ 8124281 w 8124280"/>
                <a:gd name="connsiteY2" fmla="*/ 0 h 8071865"/>
                <a:gd name="connsiteX3" fmla="*/ 0 w 8124280"/>
                <a:gd name="connsiteY3" fmla="*/ 0 h 8071865"/>
                <a:gd name="connsiteX4" fmla="*/ 0 w 8124280"/>
                <a:gd name="connsiteY4" fmla="*/ 8071866 h 807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4280" h="8071865">
                  <a:moveTo>
                    <a:pt x="0" y="8071866"/>
                  </a:moveTo>
                  <a:lnTo>
                    <a:pt x="8124281" y="8071866"/>
                  </a:lnTo>
                  <a:lnTo>
                    <a:pt x="8124281" y="0"/>
                  </a:lnTo>
                  <a:lnTo>
                    <a:pt x="0" y="0"/>
                  </a:lnTo>
                  <a:lnTo>
                    <a:pt x="0" y="8071866"/>
                  </a:lnTo>
                  <a:close/>
                </a:path>
              </a:pathLst>
            </a:custGeom>
            <a:noFill/>
            <a:ln w="29104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DC6E5F7-FB83-951F-1B9E-DF91A389EDC0}"/>
                </a:ext>
              </a:extLst>
            </p:cNvPr>
            <p:cNvSpPr/>
            <p:nvPr/>
          </p:nvSpPr>
          <p:spPr>
            <a:xfrm>
              <a:off x="14425293" y="4748041"/>
              <a:ext cx="7385704" cy="5501472"/>
            </a:xfrm>
            <a:custGeom>
              <a:avLst/>
              <a:gdLst>
                <a:gd name="connsiteX0" fmla="*/ 0 w 7385704"/>
                <a:gd name="connsiteY0" fmla="*/ 3105246 h 5501472"/>
                <a:gd name="connsiteX1" fmla="*/ 153293 w 7385704"/>
                <a:gd name="connsiteY1" fmla="*/ 1662036 h 5501472"/>
                <a:gd name="connsiteX2" fmla="*/ 205006 w 7385704"/>
                <a:gd name="connsiteY2" fmla="*/ 1247872 h 5501472"/>
                <a:gd name="connsiteX3" fmla="*/ 247485 w 7385704"/>
                <a:gd name="connsiteY3" fmla="*/ 956650 h 5501472"/>
                <a:gd name="connsiteX4" fmla="*/ 286269 w 7385704"/>
                <a:gd name="connsiteY4" fmla="*/ 734412 h 5501472"/>
                <a:gd name="connsiteX5" fmla="*/ 321360 w 7385704"/>
                <a:gd name="connsiteY5" fmla="*/ 570703 h 5501472"/>
                <a:gd name="connsiteX6" fmla="*/ 352757 w 7385704"/>
                <a:gd name="connsiteY6" fmla="*/ 454139 h 5501472"/>
                <a:gd name="connsiteX7" fmla="*/ 382307 w 7385704"/>
                <a:gd name="connsiteY7" fmla="*/ 369076 h 5501472"/>
                <a:gd name="connsiteX8" fmla="*/ 408162 w 7385704"/>
                <a:gd name="connsiteY8" fmla="*/ 312928 h 5501472"/>
                <a:gd name="connsiteX9" fmla="*/ 432174 w 7385704"/>
                <a:gd name="connsiteY9" fmla="*/ 274720 h 5501472"/>
                <a:gd name="connsiteX10" fmla="*/ 456183 w 7385704"/>
                <a:gd name="connsiteY10" fmla="*/ 248513 h 5501472"/>
                <a:gd name="connsiteX11" fmla="*/ 478345 w 7385704"/>
                <a:gd name="connsiteY11" fmla="*/ 233636 h 5501472"/>
                <a:gd name="connsiteX12" fmla="*/ 500508 w 7385704"/>
                <a:gd name="connsiteY12" fmla="*/ 226376 h 5501472"/>
                <a:gd name="connsiteX13" fmla="*/ 524517 w 7385704"/>
                <a:gd name="connsiteY13" fmla="*/ 225564 h 5501472"/>
                <a:gd name="connsiteX14" fmla="*/ 552221 w 7385704"/>
                <a:gd name="connsiteY14" fmla="*/ 231562 h 5501472"/>
                <a:gd name="connsiteX15" fmla="*/ 589159 w 7385704"/>
                <a:gd name="connsiteY15" fmla="*/ 246900 h 5501472"/>
                <a:gd name="connsiteX16" fmla="*/ 687043 w 7385704"/>
                <a:gd name="connsiteY16" fmla="*/ 290844 h 5501472"/>
                <a:gd name="connsiteX17" fmla="*/ 720286 w 7385704"/>
                <a:gd name="connsiteY17" fmla="*/ 297180 h 5501472"/>
                <a:gd name="connsiteX18" fmla="*/ 751685 w 7385704"/>
                <a:gd name="connsiteY18" fmla="*/ 296519 h 5501472"/>
                <a:gd name="connsiteX19" fmla="*/ 781235 w 7385704"/>
                <a:gd name="connsiteY19" fmla="*/ 289545 h 5501472"/>
                <a:gd name="connsiteX20" fmla="*/ 812632 w 7385704"/>
                <a:gd name="connsiteY20" fmla="*/ 275498 h 5501472"/>
                <a:gd name="connsiteX21" fmla="*/ 847724 w 7385704"/>
                <a:gd name="connsiteY21" fmla="*/ 252511 h 5501472"/>
                <a:gd name="connsiteX22" fmla="*/ 892049 w 7385704"/>
                <a:gd name="connsiteY22" fmla="*/ 214944 h 5501472"/>
                <a:gd name="connsiteX23" fmla="*/ 1058268 w 7385704"/>
                <a:gd name="connsiteY23" fmla="*/ 64462 h 5501472"/>
                <a:gd name="connsiteX24" fmla="*/ 1095206 w 7385704"/>
                <a:gd name="connsiteY24" fmla="*/ 44317 h 5501472"/>
                <a:gd name="connsiteX25" fmla="*/ 1128451 w 7385704"/>
                <a:gd name="connsiteY25" fmla="*/ 33237 h 5501472"/>
                <a:gd name="connsiteX26" fmla="*/ 1161694 w 7385704"/>
                <a:gd name="connsiteY26" fmla="*/ 29035 h 5501472"/>
                <a:gd name="connsiteX27" fmla="*/ 1194939 w 7385704"/>
                <a:gd name="connsiteY27" fmla="*/ 31382 h 5501472"/>
                <a:gd name="connsiteX28" fmla="*/ 1231877 w 7385704"/>
                <a:gd name="connsiteY28" fmla="*/ 40677 h 5501472"/>
                <a:gd name="connsiteX29" fmla="*/ 1276188 w 7385704"/>
                <a:gd name="connsiteY29" fmla="*/ 58798 h 5501472"/>
                <a:gd name="connsiteX30" fmla="*/ 1433199 w 7385704"/>
                <a:gd name="connsiteY30" fmla="*/ 129686 h 5501472"/>
                <a:gd name="connsiteX31" fmla="*/ 1471957 w 7385704"/>
                <a:gd name="connsiteY31" fmla="*/ 136721 h 5501472"/>
                <a:gd name="connsiteX32" fmla="*/ 1508909 w 7385704"/>
                <a:gd name="connsiteY32" fmla="*/ 136901 h 5501472"/>
                <a:gd name="connsiteX33" fmla="*/ 1545861 w 7385704"/>
                <a:gd name="connsiteY33" fmla="*/ 130609 h 5501472"/>
                <a:gd name="connsiteX34" fmla="*/ 1586483 w 7385704"/>
                <a:gd name="connsiteY34" fmla="*/ 116891 h 5501472"/>
                <a:gd name="connsiteX35" fmla="*/ 1636335 w 7385704"/>
                <a:gd name="connsiteY35" fmla="*/ 92643 h 5501472"/>
                <a:gd name="connsiteX36" fmla="*/ 1785950 w 7385704"/>
                <a:gd name="connsiteY36" fmla="*/ 14609 h 5501472"/>
                <a:gd name="connsiteX37" fmla="*/ 1826571 w 7385704"/>
                <a:gd name="connsiteY37" fmla="*/ 3521 h 5501472"/>
                <a:gd name="connsiteX38" fmla="*/ 1863524 w 7385704"/>
                <a:gd name="connsiteY38" fmla="*/ 0 h 5501472"/>
                <a:gd name="connsiteX39" fmla="*/ 1900447 w 7385704"/>
                <a:gd name="connsiteY39" fmla="*/ 3095 h 5501472"/>
                <a:gd name="connsiteX40" fmla="*/ 1939234 w 7385704"/>
                <a:gd name="connsiteY40" fmla="*/ 13127 h 5501472"/>
                <a:gd name="connsiteX41" fmla="*/ 1983553 w 7385704"/>
                <a:gd name="connsiteY41" fmla="*/ 31723 h 5501472"/>
                <a:gd name="connsiteX42" fmla="*/ 2046364 w 7385704"/>
                <a:gd name="connsiteY42" fmla="*/ 66060 h 5501472"/>
                <a:gd name="connsiteX43" fmla="*/ 2133168 w 7385704"/>
                <a:gd name="connsiteY43" fmla="*/ 112677 h 5501472"/>
                <a:gd name="connsiteX44" fmla="*/ 2177488 w 7385704"/>
                <a:gd name="connsiteY44" fmla="*/ 128978 h 5501472"/>
                <a:gd name="connsiteX45" fmla="*/ 2216275 w 7385704"/>
                <a:gd name="connsiteY45" fmla="*/ 136506 h 5501472"/>
                <a:gd name="connsiteX46" fmla="*/ 2253198 w 7385704"/>
                <a:gd name="connsiteY46" fmla="*/ 137073 h 5501472"/>
                <a:gd name="connsiteX47" fmla="*/ 2290150 w 7385704"/>
                <a:gd name="connsiteY47" fmla="*/ 131226 h 5501472"/>
                <a:gd name="connsiteX48" fmla="*/ 2330772 w 7385704"/>
                <a:gd name="connsiteY48" fmla="*/ 118236 h 5501472"/>
                <a:gd name="connsiteX49" fmla="*/ 2384322 w 7385704"/>
                <a:gd name="connsiteY49" fmla="*/ 93685 h 5501472"/>
                <a:gd name="connsiteX50" fmla="*/ 2491452 w 7385704"/>
                <a:gd name="connsiteY50" fmla="*/ 42782 h 5501472"/>
                <a:gd name="connsiteX51" fmla="*/ 2532073 w 7385704"/>
                <a:gd name="connsiteY51" fmla="*/ 31787 h 5501472"/>
                <a:gd name="connsiteX52" fmla="*/ 2567162 w 7385704"/>
                <a:gd name="connsiteY52" fmla="*/ 29023 h 5501472"/>
                <a:gd name="connsiteX53" fmla="*/ 2600416 w 7385704"/>
                <a:gd name="connsiteY53" fmla="*/ 33112 h 5501472"/>
                <a:gd name="connsiteX54" fmla="*/ 2633671 w 7385704"/>
                <a:gd name="connsiteY54" fmla="*/ 44081 h 5501472"/>
                <a:gd name="connsiteX55" fmla="*/ 2668759 w 7385704"/>
                <a:gd name="connsiteY55" fmla="*/ 62918 h 5501472"/>
                <a:gd name="connsiteX56" fmla="*/ 2707546 w 7385704"/>
                <a:gd name="connsiteY56" fmla="*/ 91403 h 5501472"/>
                <a:gd name="connsiteX57" fmla="*/ 2757398 w 7385704"/>
                <a:gd name="connsiteY57" fmla="*/ 136634 h 5501472"/>
                <a:gd name="connsiteX58" fmla="*/ 2879292 w 7385704"/>
                <a:gd name="connsiteY58" fmla="*/ 250697 h 5501472"/>
                <a:gd name="connsiteX59" fmla="*/ 2918079 w 7385704"/>
                <a:gd name="connsiteY59" fmla="*/ 276208 h 5501472"/>
                <a:gd name="connsiteX60" fmla="*/ 2951333 w 7385704"/>
                <a:gd name="connsiteY60" fmla="*/ 290581 h 5501472"/>
                <a:gd name="connsiteX61" fmla="*/ 2982724 w 7385704"/>
                <a:gd name="connsiteY61" fmla="*/ 297084 h 5501472"/>
                <a:gd name="connsiteX62" fmla="*/ 3014114 w 7385704"/>
                <a:gd name="connsiteY62" fmla="*/ 296667 h 5501472"/>
                <a:gd name="connsiteX63" fmla="*/ 3047368 w 7385704"/>
                <a:gd name="connsiteY63" fmla="*/ 289338 h 5501472"/>
                <a:gd name="connsiteX64" fmla="*/ 3087990 w 7385704"/>
                <a:gd name="connsiteY64" fmla="*/ 272982 h 5501472"/>
                <a:gd name="connsiteX65" fmla="*/ 3189587 w 7385704"/>
                <a:gd name="connsiteY65" fmla="*/ 228115 h 5501472"/>
                <a:gd name="connsiteX66" fmla="*/ 3217279 w 7385704"/>
                <a:gd name="connsiteY66" fmla="*/ 225168 h 5501472"/>
                <a:gd name="connsiteX67" fmla="*/ 3239439 w 7385704"/>
                <a:gd name="connsiteY67" fmla="*/ 228959 h 5501472"/>
                <a:gd name="connsiteX68" fmla="*/ 3261599 w 7385704"/>
                <a:gd name="connsiteY68" fmla="*/ 239675 h 5501472"/>
                <a:gd name="connsiteX69" fmla="*/ 3281924 w 7385704"/>
                <a:gd name="connsiteY69" fmla="*/ 256704 h 5501472"/>
                <a:gd name="connsiteX70" fmla="*/ 3304084 w 7385704"/>
                <a:gd name="connsiteY70" fmla="*/ 284318 h 5501472"/>
                <a:gd name="connsiteX71" fmla="*/ 3326244 w 7385704"/>
                <a:gd name="connsiteY71" fmla="*/ 322508 h 5501472"/>
                <a:gd name="connsiteX72" fmla="*/ 3350267 w 7385704"/>
                <a:gd name="connsiteY72" fmla="*/ 377031 h 5501472"/>
                <a:gd name="connsiteX73" fmla="*/ 3376125 w 7385704"/>
                <a:gd name="connsiteY73" fmla="*/ 452333 h 5501472"/>
                <a:gd name="connsiteX74" fmla="*/ 3403818 w 7385704"/>
                <a:gd name="connsiteY74" fmla="*/ 553319 h 5501472"/>
                <a:gd name="connsiteX75" fmla="*/ 3435208 w 7385704"/>
                <a:gd name="connsiteY75" fmla="*/ 694256 h 5501472"/>
                <a:gd name="connsiteX76" fmla="*/ 3468463 w 7385704"/>
                <a:gd name="connsiteY76" fmla="*/ 874563 h 5501472"/>
                <a:gd name="connsiteX77" fmla="*/ 3505385 w 7385704"/>
                <a:gd name="connsiteY77" fmla="*/ 1111565 h 5501472"/>
                <a:gd name="connsiteX78" fmla="*/ 3547871 w 7385704"/>
                <a:gd name="connsiteY78" fmla="*/ 1428354 h 5501472"/>
                <a:gd name="connsiteX79" fmla="*/ 3597752 w 7385704"/>
                <a:gd name="connsiteY79" fmla="*/ 1851253 h 5501472"/>
                <a:gd name="connsiteX80" fmla="*/ 3666066 w 7385704"/>
                <a:gd name="connsiteY80" fmla="*/ 2491208 h 5501472"/>
                <a:gd name="connsiteX81" fmla="*/ 3802752 w 7385704"/>
                <a:gd name="connsiteY81" fmla="*/ 3781192 h 5501472"/>
                <a:gd name="connsiteX82" fmla="*/ 3854468 w 7385704"/>
                <a:gd name="connsiteY82" fmla="*/ 4203072 h 5501472"/>
                <a:gd name="connsiteX83" fmla="*/ 3898787 w 7385704"/>
                <a:gd name="connsiteY83" fmla="*/ 4513834 h 5501472"/>
                <a:gd name="connsiteX84" fmla="*/ 3937574 w 7385704"/>
                <a:gd name="connsiteY84" fmla="*/ 4741604 h 5501472"/>
                <a:gd name="connsiteX85" fmla="*/ 3972663 w 7385704"/>
                <a:gd name="connsiteY85" fmla="*/ 4910380 h 5501472"/>
                <a:gd name="connsiteX86" fmla="*/ 4004053 w 7385704"/>
                <a:gd name="connsiteY86" fmla="*/ 5031370 h 5501472"/>
                <a:gd name="connsiteX87" fmla="*/ 4033609 w 7385704"/>
                <a:gd name="connsiteY87" fmla="*/ 5120359 h 5501472"/>
                <a:gd name="connsiteX88" fmla="*/ 4061302 w 7385704"/>
                <a:gd name="connsiteY88" fmla="*/ 5183286 h 5501472"/>
                <a:gd name="connsiteX89" fmla="*/ 4085325 w 7385704"/>
                <a:gd name="connsiteY89" fmla="*/ 5223179 h 5501472"/>
                <a:gd name="connsiteX90" fmla="*/ 4109320 w 7385704"/>
                <a:gd name="connsiteY90" fmla="*/ 5250871 h 5501472"/>
                <a:gd name="connsiteX91" fmla="*/ 4131479 w 7385704"/>
                <a:gd name="connsiteY91" fmla="*/ 5266945 h 5501472"/>
                <a:gd name="connsiteX92" fmla="*/ 4153668 w 7385704"/>
                <a:gd name="connsiteY92" fmla="*/ 5275215 h 5501472"/>
                <a:gd name="connsiteX93" fmla="*/ 4177663 w 7385704"/>
                <a:gd name="connsiteY93" fmla="*/ 5276875 h 5501472"/>
                <a:gd name="connsiteX94" fmla="*/ 4205355 w 7385704"/>
                <a:gd name="connsiteY94" fmla="*/ 5271605 h 5501472"/>
                <a:gd name="connsiteX95" fmla="*/ 4240444 w 7385704"/>
                <a:gd name="connsiteY95" fmla="*/ 5257686 h 5501472"/>
                <a:gd name="connsiteX96" fmla="*/ 4349437 w 7385704"/>
                <a:gd name="connsiteY96" fmla="*/ 5209697 h 5501472"/>
                <a:gd name="connsiteX97" fmla="*/ 4382662 w 7385704"/>
                <a:gd name="connsiteY97" fmla="*/ 5204601 h 5501472"/>
                <a:gd name="connsiteX98" fmla="*/ 4414053 w 7385704"/>
                <a:gd name="connsiteY98" fmla="*/ 5206610 h 5501472"/>
                <a:gd name="connsiteX99" fmla="*/ 4443609 w 7385704"/>
                <a:gd name="connsiteY99" fmla="*/ 5214851 h 5501472"/>
                <a:gd name="connsiteX100" fmla="*/ 4475000 w 7385704"/>
                <a:gd name="connsiteY100" fmla="*/ 5230168 h 5501472"/>
                <a:gd name="connsiteX101" fmla="*/ 4511952 w 7385704"/>
                <a:gd name="connsiteY101" fmla="*/ 5255793 h 5501472"/>
                <a:gd name="connsiteX102" fmla="*/ 4558135 w 7385704"/>
                <a:gd name="connsiteY102" fmla="*/ 5296443 h 5501472"/>
                <a:gd name="connsiteX103" fmla="*/ 4700325 w 7385704"/>
                <a:gd name="connsiteY103" fmla="*/ 5427975 h 5501472"/>
                <a:gd name="connsiteX104" fmla="*/ 4739111 w 7385704"/>
                <a:gd name="connsiteY104" fmla="*/ 5451999 h 5501472"/>
                <a:gd name="connsiteX105" fmla="*/ 4774200 w 7385704"/>
                <a:gd name="connsiteY105" fmla="*/ 5466180 h 5501472"/>
                <a:gd name="connsiteX106" fmla="*/ 4807454 w 7385704"/>
                <a:gd name="connsiteY106" fmla="*/ 5472557 h 5501472"/>
                <a:gd name="connsiteX107" fmla="*/ 4840709 w 7385704"/>
                <a:gd name="connsiteY107" fmla="*/ 5472236 h 5501472"/>
                <a:gd name="connsiteX108" fmla="*/ 4875797 w 7385704"/>
                <a:gd name="connsiteY108" fmla="*/ 5465335 h 5501472"/>
                <a:gd name="connsiteX109" fmla="*/ 4918253 w 7385704"/>
                <a:gd name="connsiteY109" fmla="*/ 5449844 h 5501472"/>
                <a:gd name="connsiteX110" fmla="*/ 4981064 w 7385704"/>
                <a:gd name="connsiteY110" fmla="*/ 5418948 h 5501472"/>
                <a:gd name="connsiteX111" fmla="*/ 5056774 w 7385704"/>
                <a:gd name="connsiteY111" fmla="*/ 5383247 h 5501472"/>
                <a:gd name="connsiteX112" fmla="*/ 5101123 w 7385704"/>
                <a:gd name="connsiteY112" fmla="*/ 5369707 h 5501472"/>
                <a:gd name="connsiteX113" fmla="*/ 5139880 w 7385704"/>
                <a:gd name="connsiteY113" fmla="*/ 5364699 h 5501472"/>
                <a:gd name="connsiteX114" fmla="*/ 5176833 w 7385704"/>
                <a:gd name="connsiteY114" fmla="*/ 5366591 h 5501472"/>
                <a:gd name="connsiteX115" fmla="*/ 5215620 w 7385704"/>
                <a:gd name="connsiteY115" fmla="*/ 5375415 h 5501472"/>
                <a:gd name="connsiteX116" fmla="*/ 5258105 w 7385704"/>
                <a:gd name="connsiteY116" fmla="*/ 5392042 h 5501472"/>
                <a:gd name="connsiteX117" fmla="*/ 5315353 w 7385704"/>
                <a:gd name="connsiteY117" fmla="*/ 5422268 h 5501472"/>
                <a:gd name="connsiteX118" fmla="*/ 5420619 w 7385704"/>
                <a:gd name="connsiteY118" fmla="*/ 5479021 h 5501472"/>
                <a:gd name="connsiteX119" fmla="*/ 5464939 w 7385704"/>
                <a:gd name="connsiteY119" fmla="*/ 5494658 h 5501472"/>
                <a:gd name="connsiteX120" fmla="*/ 5503726 w 7385704"/>
                <a:gd name="connsiteY120" fmla="*/ 5501473 h 5501472"/>
                <a:gd name="connsiteX121" fmla="*/ 5540678 w 7385704"/>
                <a:gd name="connsiteY121" fmla="*/ 5501268 h 5501472"/>
                <a:gd name="connsiteX122" fmla="*/ 5577602 w 7385704"/>
                <a:gd name="connsiteY122" fmla="*/ 5494513 h 5501472"/>
                <a:gd name="connsiteX123" fmla="*/ 5618252 w 7385704"/>
                <a:gd name="connsiteY123" fmla="*/ 5480361 h 5501472"/>
                <a:gd name="connsiteX124" fmla="*/ 5668104 w 7385704"/>
                <a:gd name="connsiteY124" fmla="*/ 5455755 h 5501472"/>
                <a:gd name="connsiteX125" fmla="*/ 5810323 w 7385704"/>
                <a:gd name="connsiteY125" fmla="*/ 5380918 h 5501472"/>
                <a:gd name="connsiteX126" fmla="*/ 5850944 w 7385704"/>
                <a:gd name="connsiteY126" fmla="*/ 5369038 h 5501472"/>
                <a:gd name="connsiteX127" fmla="*/ 5887897 w 7385704"/>
                <a:gd name="connsiteY127" fmla="*/ 5364669 h 5501472"/>
                <a:gd name="connsiteX128" fmla="*/ 5924819 w 7385704"/>
                <a:gd name="connsiteY128" fmla="*/ 5366796 h 5501472"/>
                <a:gd name="connsiteX129" fmla="*/ 5963606 w 7385704"/>
                <a:gd name="connsiteY129" fmla="*/ 5375706 h 5501472"/>
                <a:gd name="connsiteX130" fmla="*/ 6007926 w 7385704"/>
                <a:gd name="connsiteY130" fmla="*/ 5392770 h 5501472"/>
                <a:gd name="connsiteX131" fmla="*/ 6079967 w 7385704"/>
                <a:gd name="connsiteY131" fmla="*/ 5428791 h 5501472"/>
                <a:gd name="connsiteX132" fmla="*/ 6144612 w 7385704"/>
                <a:gd name="connsiteY132" fmla="*/ 5458259 h 5501472"/>
                <a:gd name="connsiteX133" fmla="*/ 6185234 w 7385704"/>
                <a:gd name="connsiteY133" fmla="*/ 5469820 h 5501472"/>
                <a:gd name="connsiteX134" fmla="*/ 6220322 w 7385704"/>
                <a:gd name="connsiteY134" fmla="*/ 5473197 h 5501472"/>
                <a:gd name="connsiteX135" fmla="*/ 6253576 w 7385704"/>
                <a:gd name="connsiteY135" fmla="*/ 5469761 h 5501472"/>
                <a:gd name="connsiteX136" fmla="*/ 6286801 w 7385704"/>
                <a:gd name="connsiteY136" fmla="*/ 5459453 h 5501472"/>
                <a:gd name="connsiteX137" fmla="*/ 6321891 w 7385704"/>
                <a:gd name="connsiteY137" fmla="*/ 5441253 h 5501472"/>
                <a:gd name="connsiteX138" fmla="*/ 6360677 w 7385704"/>
                <a:gd name="connsiteY138" fmla="*/ 5413358 h 5501472"/>
                <a:gd name="connsiteX139" fmla="*/ 6410558 w 7385704"/>
                <a:gd name="connsiteY139" fmla="*/ 5368601 h 5501472"/>
                <a:gd name="connsiteX140" fmla="*/ 6537984 w 7385704"/>
                <a:gd name="connsiteY140" fmla="*/ 5249678 h 5501472"/>
                <a:gd name="connsiteX141" fmla="*/ 6576771 w 7385704"/>
                <a:gd name="connsiteY141" fmla="*/ 5224694 h 5501472"/>
                <a:gd name="connsiteX142" fmla="*/ 6610026 w 7385704"/>
                <a:gd name="connsiteY142" fmla="*/ 5210862 h 5501472"/>
                <a:gd name="connsiteX143" fmla="*/ 6641416 w 7385704"/>
                <a:gd name="connsiteY143" fmla="*/ 5204892 h 5501472"/>
                <a:gd name="connsiteX144" fmla="*/ 6672807 w 7385704"/>
                <a:gd name="connsiteY144" fmla="*/ 5205824 h 5501472"/>
                <a:gd name="connsiteX145" fmla="*/ 6706061 w 7385704"/>
                <a:gd name="connsiteY145" fmla="*/ 5213628 h 5501472"/>
                <a:gd name="connsiteX146" fmla="*/ 6746682 w 7385704"/>
                <a:gd name="connsiteY146" fmla="*/ 5230343 h 5501472"/>
                <a:gd name="connsiteX147" fmla="*/ 6842718 w 7385704"/>
                <a:gd name="connsiteY147" fmla="*/ 5273322 h 5501472"/>
                <a:gd name="connsiteX148" fmla="*/ 6870439 w 7385704"/>
                <a:gd name="connsiteY148" fmla="*/ 5277079 h 5501472"/>
                <a:gd name="connsiteX149" fmla="*/ 6894434 w 7385704"/>
                <a:gd name="connsiteY149" fmla="*/ 5273643 h 5501472"/>
                <a:gd name="connsiteX150" fmla="*/ 6916594 w 7385704"/>
                <a:gd name="connsiteY150" fmla="*/ 5263364 h 5501472"/>
                <a:gd name="connsiteX151" fmla="*/ 6936919 w 7385704"/>
                <a:gd name="connsiteY151" fmla="*/ 5246795 h 5501472"/>
                <a:gd name="connsiteX152" fmla="*/ 6959078 w 7385704"/>
                <a:gd name="connsiteY152" fmla="*/ 5219772 h 5501472"/>
                <a:gd name="connsiteX153" fmla="*/ 6981239 w 7385704"/>
                <a:gd name="connsiteY153" fmla="*/ 5182237 h 5501472"/>
                <a:gd name="connsiteX154" fmla="*/ 7005262 w 7385704"/>
                <a:gd name="connsiteY154" fmla="*/ 5128483 h 5501472"/>
                <a:gd name="connsiteX155" fmla="*/ 7031119 w 7385704"/>
                <a:gd name="connsiteY155" fmla="*/ 5054054 h 5501472"/>
                <a:gd name="connsiteX156" fmla="*/ 7058813 w 7385704"/>
                <a:gd name="connsiteY156" fmla="*/ 4954088 h 5501472"/>
                <a:gd name="connsiteX157" fmla="*/ 7090203 w 7385704"/>
                <a:gd name="connsiteY157" fmla="*/ 4814315 h 5501472"/>
                <a:gd name="connsiteX158" fmla="*/ 7123457 w 7385704"/>
                <a:gd name="connsiteY158" fmla="*/ 4635261 h 5501472"/>
                <a:gd name="connsiteX159" fmla="*/ 7160380 w 7385704"/>
                <a:gd name="connsiteY159" fmla="*/ 4399569 h 5501472"/>
                <a:gd name="connsiteX160" fmla="*/ 7202865 w 7385704"/>
                <a:gd name="connsiteY160" fmla="*/ 4084149 h 5501472"/>
                <a:gd name="connsiteX161" fmla="*/ 7252747 w 7385704"/>
                <a:gd name="connsiteY161" fmla="*/ 3662531 h 5501472"/>
                <a:gd name="connsiteX162" fmla="*/ 7321060 w 7385704"/>
                <a:gd name="connsiteY162" fmla="*/ 3023537 h 5501472"/>
                <a:gd name="connsiteX163" fmla="*/ 7385705 w 7385704"/>
                <a:gd name="connsiteY163" fmla="*/ 2396948 h 5501472"/>
                <a:gd name="connsiteX164" fmla="*/ 7385705 w 7385704"/>
                <a:gd name="connsiteY164" fmla="*/ 2396948 h 550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7385704" h="5501472">
                  <a:moveTo>
                    <a:pt x="0" y="3105246"/>
                  </a:moveTo>
                  <a:lnTo>
                    <a:pt x="153293" y="1662036"/>
                  </a:lnTo>
                  <a:lnTo>
                    <a:pt x="205006" y="1247872"/>
                  </a:lnTo>
                  <a:lnTo>
                    <a:pt x="247485" y="956650"/>
                  </a:lnTo>
                  <a:lnTo>
                    <a:pt x="286269" y="734412"/>
                  </a:lnTo>
                  <a:lnTo>
                    <a:pt x="321360" y="570703"/>
                  </a:lnTo>
                  <a:lnTo>
                    <a:pt x="352757" y="454139"/>
                  </a:lnTo>
                  <a:lnTo>
                    <a:pt x="382307" y="369076"/>
                  </a:lnTo>
                  <a:lnTo>
                    <a:pt x="408162" y="312928"/>
                  </a:lnTo>
                  <a:lnTo>
                    <a:pt x="432174" y="274720"/>
                  </a:lnTo>
                  <a:lnTo>
                    <a:pt x="456183" y="248513"/>
                  </a:lnTo>
                  <a:lnTo>
                    <a:pt x="478345" y="233636"/>
                  </a:lnTo>
                  <a:lnTo>
                    <a:pt x="500508" y="226376"/>
                  </a:lnTo>
                  <a:lnTo>
                    <a:pt x="524517" y="225564"/>
                  </a:lnTo>
                  <a:lnTo>
                    <a:pt x="552221" y="231562"/>
                  </a:lnTo>
                  <a:lnTo>
                    <a:pt x="589159" y="246900"/>
                  </a:lnTo>
                  <a:lnTo>
                    <a:pt x="687043" y="290844"/>
                  </a:lnTo>
                  <a:lnTo>
                    <a:pt x="720286" y="297180"/>
                  </a:lnTo>
                  <a:lnTo>
                    <a:pt x="751685" y="296519"/>
                  </a:lnTo>
                  <a:lnTo>
                    <a:pt x="781235" y="289545"/>
                  </a:lnTo>
                  <a:lnTo>
                    <a:pt x="812632" y="275498"/>
                  </a:lnTo>
                  <a:lnTo>
                    <a:pt x="847724" y="252511"/>
                  </a:lnTo>
                  <a:lnTo>
                    <a:pt x="892049" y="214944"/>
                  </a:lnTo>
                  <a:lnTo>
                    <a:pt x="1058268" y="64462"/>
                  </a:lnTo>
                  <a:lnTo>
                    <a:pt x="1095206" y="44317"/>
                  </a:lnTo>
                  <a:lnTo>
                    <a:pt x="1128451" y="33237"/>
                  </a:lnTo>
                  <a:lnTo>
                    <a:pt x="1161694" y="29035"/>
                  </a:lnTo>
                  <a:lnTo>
                    <a:pt x="1194939" y="31382"/>
                  </a:lnTo>
                  <a:lnTo>
                    <a:pt x="1231877" y="40677"/>
                  </a:lnTo>
                  <a:lnTo>
                    <a:pt x="1276188" y="58798"/>
                  </a:lnTo>
                  <a:lnTo>
                    <a:pt x="1433199" y="129686"/>
                  </a:lnTo>
                  <a:lnTo>
                    <a:pt x="1471957" y="136721"/>
                  </a:lnTo>
                  <a:lnTo>
                    <a:pt x="1508909" y="136901"/>
                  </a:lnTo>
                  <a:lnTo>
                    <a:pt x="1545861" y="130609"/>
                  </a:lnTo>
                  <a:lnTo>
                    <a:pt x="1586483" y="116891"/>
                  </a:lnTo>
                  <a:lnTo>
                    <a:pt x="1636335" y="92643"/>
                  </a:lnTo>
                  <a:lnTo>
                    <a:pt x="1785950" y="14609"/>
                  </a:lnTo>
                  <a:lnTo>
                    <a:pt x="1826571" y="3521"/>
                  </a:lnTo>
                  <a:lnTo>
                    <a:pt x="1863524" y="0"/>
                  </a:lnTo>
                  <a:lnTo>
                    <a:pt x="1900447" y="3095"/>
                  </a:lnTo>
                  <a:lnTo>
                    <a:pt x="1939234" y="13127"/>
                  </a:lnTo>
                  <a:lnTo>
                    <a:pt x="1983553" y="31723"/>
                  </a:lnTo>
                  <a:lnTo>
                    <a:pt x="2046364" y="66060"/>
                  </a:lnTo>
                  <a:lnTo>
                    <a:pt x="2133168" y="112677"/>
                  </a:lnTo>
                  <a:lnTo>
                    <a:pt x="2177488" y="128978"/>
                  </a:lnTo>
                  <a:lnTo>
                    <a:pt x="2216275" y="136506"/>
                  </a:lnTo>
                  <a:lnTo>
                    <a:pt x="2253198" y="137073"/>
                  </a:lnTo>
                  <a:lnTo>
                    <a:pt x="2290150" y="131226"/>
                  </a:lnTo>
                  <a:lnTo>
                    <a:pt x="2330772" y="118236"/>
                  </a:lnTo>
                  <a:lnTo>
                    <a:pt x="2384322" y="93685"/>
                  </a:lnTo>
                  <a:lnTo>
                    <a:pt x="2491452" y="42782"/>
                  </a:lnTo>
                  <a:lnTo>
                    <a:pt x="2532073" y="31787"/>
                  </a:lnTo>
                  <a:lnTo>
                    <a:pt x="2567162" y="29023"/>
                  </a:lnTo>
                  <a:lnTo>
                    <a:pt x="2600416" y="33112"/>
                  </a:lnTo>
                  <a:lnTo>
                    <a:pt x="2633671" y="44081"/>
                  </a:lnTo>
                  <a:lnTo>
                    <a:pt x="2668759" y="62918"/>
                  </a:lnTo>
                  <a:lnTo>
                    <a:pt x="2707546" y="91403"/>
                  </a:lnTo>
                  <a:lnTo>
                    <a:pt x="2757398" y="136634"/>
                  </a:lnTo>
                  <a:lnTo>
                    <a:pt x="2879292" y="250697"/>
                  </a:lnTo>
                  <a:lnTo>
                    <a:pt x="2918079" y="276208"/>
                  </a:lnTo>
                  <a:lnTo>
                    <a:pt x="2951333" y="290581"/>
                  </a:lnTo>
                  <a:lnTo>
                    <a:pt x="2982724" y="297084"/>
                  </a:lnTo>
                  <a:lnTo>
                    <a:pt x="3014114" y="296667"/>
                  </a:lnTo>
                  <a:lnTo>
                    <a:pt x="3047368" y="289338"/>
                  </a:lnTo>
                  <a:lnTo>
                    <a:pt x="3087990" y="272982"/>
                  </a:lnTo>
                  <a:lnTo>
                    <a:pt x="3189587" y="228115"/>
                  </a:lnTo>
                  <a:lnTo>
                    <a:pt x="3217279" y="225168"/>
                  </a:lnTo>
                  <a:lnTo>
                    <a:pt x="3239439" y="228959"/>
                  </a:lnTo>
                  <a:lnTo>
                    <a:pt x="3261599" y="239675"/>
                  </a:lnTo>
                  <a:lnTo>
                    <a:pt x="3281924" y="256704"/>
                  </a:lnTo>
                  <a:lnTo>
                    <a:pt x="3304084" y="284318"/>
                  </a:lnTo>
                  <a:lnTo>
                    <a:pt x="3326244" y="322508"/>
                  </a:lnTo>
                  <a:lnTo>
                    <a:pt x="3350267" y="377031"/>
                  </a:lnTo>
                  <a:lnTo>
                    <a:pt x="3376125" y="452333"/>
                  </a:lnTo>
                  <a:lnTo>
                    <a:pt x="3403818" y="553319"/>
                  </a:lnTo>
                  <a:lnTo>
                    <a:pt x="3435208" y="694256"/>
                  </a:lnTo>
                  <a:lnTo>
                    <a:pt x="3468463" y="874563"/>
                  </a:lnTo>
                  <a:lnTo>
                    <a:pt x="3505385" y="1111565"/>
                  </a:lnTo>
                  <a:lnTo>
                    <a:pt x="3547871" y="1428354"/>
                  </a:lnTo>
                  <a:lnTo>
                    <a:pt x="3597752" y="1851253"/>
                  </a:lnTo>
                  <a:lnTo>
                    <a:pt x="3666066" y="2491208"/>
                  </a:lnTo>
                  <a:lnTo>
                    <a:pt x="3802752" y="3781192"/>
                  </a:lnTo>
                  <a:lnTo>
                    <a:pt x="3854468" y="4203072"/>
                  </a:lnTo>
                  <a:lnTo>
                    <a:pt x="3898787" y="4513834"/>
                  </a:lnTo>
                  <a:lnTo>
                    <a:pt x="3937574" y="4741604"/>
                  </a:lnTo>
                  <a:lnTo>
                    <a:pt x="3972663" y="4910380"/>
                  </a:lnTo>
                  <a:lnTo>
                    <a:pt x="4004053" y="5031370"/>
                  </a:lnTo>
                  <a:lnTo>
                    <a:pt x="4033609" y="5120359"/>
                  </a:lnTo>
                  <a:lnTo>
                    <a:pt x="4061302" y="5183286"/>
                  </a:lnTo>
                  <a:lnTo>
                    <a:pt x="4085325" y="5223179"/>
                  </a:lnTo>
                  <a:lnTo>
                    <a:pt x="4109320" y="5250871"/>
                  </a:lnTo>
                  <a:lnTo>
                    <a:pt x="4131479" y="5266945"/>
                  </a:lnTo>
                  <a:lnTo>
                    <a:pt x="4153668" y="5275215"/>
                  </a:lnTo>
                  <a:lnTo>
                    <a:pt x="4177663" y="5276875"/>
                  </a:lnTo>
                  <a:lnTo>
                    <a:pt x="4205355" y="5271605"/>
                  </a:lnTo>
                  <a:lnTo>
                    <a:pt x="4240444" y="5257686"/>
                  </a:lnTo>
                  <a:lnTo>
                    <a:pt x="4349437" y="5209697"/>
                  </a:lnTo>
                  <a:lnTo>
                    <a:pt x="4382662" y="5204601"/>
                  </a:lnTo>
                  <a:lnTo>
                    <a:pt x="4414053" y="5206610"/>
                  </a:lnTo>
                  <a:lnTo>
                    <a:pt x="4443609" y="5214851"/>
                  </a:lnTo>
                  <a:lnTo>
                    <a:pt x="4475000" y="5230168"/>
                  </a:lnTo>
                  <a:lnTo>
                    <a:pt x="4511952" y="5255793"/>
                  </a:lnTo>
                  <a:lnTo>
                    <a:pt x="4558135" y="5296443"/>
                  </a:lnTo>
                  <a:lnTo>
                    <a:pt x="4700325" y="5427975"/>
                  </a:lnTo>
                  <a:lnTo>
                    <a:pt x="4739111" y="5451999"/>
                  </a:lnTo>
                  <a:lnTo>
                    <a:pt x="4774200" y="5466180"/>
                  </a:lnTo>
                  <a:lnTo>
                    <a:pt x="4807454" y="5472557"/>
                  </a:lnTo>
                  <a:lnTo>
                    <a:pt x="4840709" y="5472236"/>
                  </a:lnTo>
                  <a:lnTo>
                    <a:pt x="4875797" y="5465335"/>
                  </a:lnTo>
                  <a:lnTo>
                    <a:pt x="4918253" y="5449844"/>
                  </a:lnTo>
                  <a:lnTo>
                    <a:pt x="4981064" y="5418948"/>
                  </a:lnTo>
                  <a:lnTo>
                    <a:pt x="5056774" y="5383247"/>
                  </a:lnTo>
                  <a:lnTo>
                    <a:pt x="5101123" y="5369707"/>
                  </a:lnTo>
                  <a:lnTo>
                    <a:pt x="5139880" y="5364699"/>
                  </a:lnTo>
                  <a:lnTo>
                    <a:pt x="5176833" y="5366591"/>
                  </a:lnTo>
                  <a:lnTo>
                    <a:pt x="5215620" y="5375415"/>
                  </a:lnTo>
                  <a:lnTo>
                    <a:pt x="5258105" y="5392042"/>
                  </a:lnTo>
                  <a:lnTo>
                    <a:pt x="5315353" y="5422268"/>
                  </a:lnTo>
                  <a:lnTo>
                    <a:pt x="5420619" y="5479021"/>
                  </a:lnTo>
                  <a:lnTo>
                    <a:pt x="5464939" y="5494658"/>
                  </a:lnTo>
                  <a:lnTo>
                    <a:pt x="5503726" y="5501473"/>
                  </a:lnTo>
                  <a:lnTo>
                    <a:pt x="5540678" y="5501268"/>
                  </a:lnTo>
                  <a:lnTo>
                    <a:pt x="5577602" y="5494513"/>
                  </a:lnTo>
                  <a:lnTo>
                    <a:pt x="5618252" y="5480361"/>
                  </a:lnTo>
                  <a:lnTo>
                    <a:pt x="5668104" y="5455755"/>
                  </a:lnTo>
                  <a:lnTo>
                    <a:pt x="5810323" y="5380918"/>
                  </a:lnTo>
                  <a:lnTo>
                    <a:pt x="5850944" y="5369038"/>
                  </a:lnTo>
                  <a:lnTo>
                    <a:pt x="5887897" y="5364669"/>
                  </a:lnTo>
                  <a:lnTo>
                    <a:pt x="5924819" y="5366796"/>
                  </a:lnTo>
                  <a:lnTo>
                    <a:pt x="5963606" y="5375706"/>
                  </a:lnTo>
                  <a:lnTo>
                    <a:pt x="6007926" y="5392770"/>
                  </a:lnTo>
                  <a:lnTo>
                    <a:pt x="6079967" y="5428791"/>
                  </a:lnTo>
                  <a:lnTo>
                    <a:pt x="6144612" y="5458259"/>
                  </a:lnTo>
                  <a:lnTo>
                    <a:pt x="6185234" y="5469820"/>
                  </a:lnTo>
                  <a:lnTo>
                    <a:pt x="6220322" y="5473197"/>
                  </a:lnTo>
                  <a:lnTo>
                    <a:pt x="6253576" y="5469761"/>
                  </a:lnTo>
                  <a:lnTo>
                    <a:pt x="6286801" y="5459453"/>
                  </a:lnTo>
                  <a:lnTo>
                    <a:pt x="6321891" y="5441253"/>
                  </a:lnTo>
                  <a:lnTo>
                    <a:pt x="6360677" y="5413358"/>
                  </a:lnTo>
                  <a:lnTo>
                    <a:pt x="6410558" y="5368601"/>
                  </a:lnTo>
                  <a:lnTo>
                    <a:pt x="6537984" y="5249678"/>
                  </a:lnTo>
                  <a:lnTo>
                    <a:pt x="6576771" y="5224694"/>
                  </a:lnTo>
                  <a:lnTo>
                    <a:pt x="6610026" y="5210862"/>
                  </a:lnTo>
                  <a:lnTo>
                    <a:pt x="6641416" y="5204892"/>
                  </a:lnTo>
                  <a:lnTo>
                    <a:pt x="6672807" y="5205824"/>
                  </a:lnTo>
                  <a:lnTo>
                    <a:pt x="6706061" y="5213628"/>
                  </a:lnTo>
                  <a:lnTo>
                    <a:pt x="6746682" y="5230343"/>
                  </a:lnTo>
                  <a:lnTo>
                    <a:pt x="6842718" y="5273322"/>
                  </a:lnTo>
                  <a:lnTo>
                    <a:pt x="6870439" y="5277079"/>
                  </a:lnTo>
                  <a:lnTo>
                    <a:pt x="6894434" y="5273643"/>
                  </a:lnTo>
                  <a:lnTo>
                    <a:pt x="6916594" y="5263364"/>
                  </a:lnTo>
                  <a:lnTo>
                    <a:pt x="6936919" y="5246795"/>
                  </a:lnTo>
                  <a:lnTo>
                    <a:pt x="6959078" y="5219772"/>
                  </a:lnTo>
                  <a:lnTo>
                    <a:pt x="6981239" y="5182237"/>
                  </a:lnTo>
                  <a:lnTo>
                    <a:pt x="7005262" y="5128483"/>
                  </a:lnTo>
                  <a:lnTo>
                    <a:pt x="7031119" y="5054054"/>
                  </a:lnTo>
                  <a:lnTo>
                    <a:pt x="7058813" y="4954088"/>
                  </a:lnTo>
                  <a:lnTo>
                    <a:pt x="7090203" y="4814315"/>
                  </a:lnTo>
                  <a:lnTo>
                    <a:pt x="7123457" y="4635261"/>
                  </a:lnTo>
                  <a:lnTo>
                    <a:pt x="7160380" y="4399569"/>
                  </a:lnTo>
                  <a:lnTo>
                    <a:pt x="7202865" y="4084149"/>
                  </a:lnTo>
                  <a:lnTo>
                    <a:pt x="7252747" y="3662531"/>
                  </a:lnTo>
                  <a:lnTo>
                    <a:pt x="7321060" y="3023537"/>
                  </a:lnTo>
                  <a:lnTo>
                    <a:pt x="7385705" y="2396948"/>
                  </a:lnTo>
                  <a:lnTo>
                    <a:pt x="7385705" y="2396948"/>
                  </a:lnTo>
                </a:path>
              </a:pathLst>
            </a:custGeom>
            <a:noFill/>
            <a:ln w="43656" cap="sq">
              <a:solidFill>
                <a:srgbClr val="FF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8" name="label on left">
            <a:extLst>
              <a:ext uri="{FF2B5EF4-FFF2-40B4-BE49-F238E27FC236}">
                <a16:creationId xmlns:a16="http://schemas.microsoft.com/office/drawing/2014/main" id="{9D650187-C4EC-9EEA-DDC4-7755B0336AF9}"/>
              </a:ext>
            </a:extLst>
          </p:cNvPr>
          <p:cNvGrpSpPr/>
          <p:nvPr/>
        </p:nvGrpSpPr>
        <p:grpSpPr>
          <a:xfrm>
            <a:off x="7237272" y="5952993"/>
            <a:ext cx="3110713" cy="1680378"/>
            <a:chOff x="6769740" y="5868486"/>
            <a:chExt cx="3110713" cy="1680378"/>
          </a:xfrm>
        </p:grpSpPr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D8E97765-DC33-3CBA-E925-C791CD88C4A0}"/>
                </a:ext>
              </a:extLst>
            </p:cNvPr>
            <p:cNvGrpSpPr/>
            <p:nvPr/>
          </p:nvGrpSpPr>
          <p:grpSpPr>
            <a:xfrm>
              <a:off x="6769740" y="7399134"/>
              <a:ext cx="3110713" cy="149730"/>
              <a:chOff x="7693900" y="7689906"/>
              <a:chExt cx="3110713" cy="149730"/>
            </a:xfrm>
          </p:grpSpPr>
          <p:sp>
            <p:nvSpPr>
              <p:cNvPr id="205" name="EvalPt1 3">
                <a:extLst>
                  <a:ext uri="{FF2B5EF4-FFF2-40B4-BE49-F238E27FC236}">
                    <a16:creationId xmlns:a16="http://schemas.microsoft.com/office/drawing/2014/main" id="{E701DB3D-AA60-9DAB-38E1-AB307A6741C4}"/>
                  </a:ext>
                </a:extLst>
              </p:cNvPr>
              <p:cNvSpPr/>
              <p:nvPr/>
            </p:nvSpPr>
            <p:spPr>
              <a:xfrm>
                <a:off x="7693900" y="7689906"/>
                <a:ext cx="149729" cy="149729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FF1FCED-B95A-2061-474A-447EABA70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68765" y="7764771"/>
                <a:ext cx="2912128" cy="15019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207" name="EvalPt1 2 1 1">
                <a:extLst>
                  <a:ext uri="{FF2B5EF4-FFF2-40B4-BE49-F238E27FC236}">
                    <a16:creationId xmlns:a16="http://schemas.microsoft.com/office/drawing/2014/main" id="{223EF28F-88D2-235F-EEA5-53EF7A1C653E}"/>
                  </a:ext>
                </a:extLst>
              </p:cNvPr>
              <p:cNvSpPr/>
              <p:nvPr/>
            </p:nvSpPr>
            <p:spPr>
              <a:xfrm>
                <a:off x="10654884" y="7689907"/>
                <a:ext cx="149729" cy="14972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pic>
          <p:nvPicPr>
            <p:cNvPr id="214" name="Picture 213">
              <a:extLst>
                <a:ext uri="{FF2B5EF4-FFF2-40B4-BE49-F238E27FC236}">
                  <a16:creationId xmlns:a16="http://schemas.microsoft.com/office/drawing/2014/main" id="{EFD9E3C5-F170-328D-0371-F00DF6624C48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0348" y="6621665"/>
              <a:ext cx="702790" cy="685219"/>
            </a:xfrm>
            <a:prstGeom prst="rect">
              <a:avLst/>
            </a:prstGeom>
          </p:spPr>
        </p:pic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61CC2525-928E-A9AA-7679-A136A5E10717}"/>
                </a:ext>
              </a:extLst>
            </p:cNvPr>
            <p:cNvGrpSpPr/>
            <p:nvPr/>
          </p:nvGrpSpPr>
          <p:grpSpPr>
            <a:xfrm rot="19695383">
              <a:off x="6819699" y="5868486"/>
              <a:ext cx="1383397" cy="1503079"/>
              <a:chOff x="8091661" y="6629113"/>
              <a:chExt cx="1383397" cy="1503079"/>
            </a:xfrm>
          </p:grpSpPr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F0B975B4-7C53-9D06-8927-34182A1BC87E}"/>
                  </a:ext>
                </a:extLst>
              </p:cNvPr>
              <p:cNvCxnSpPr>
                <a:cxnSpLocks/>
              </p:cNvCxnSpPr>
              <p:nvPr/>
            </p:nvCxnSpPr>
            <p:spPr>
              <a:xfrm rot="1904617" flipV="1">
                <a:off x="8091661" y="6629113"/>
                <a:ext cx="969360" cy="1503079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ysDash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218" name="EvalPt1 2 1 2">
                <a:extLst>
                  <a:ext uri="{FF2B5EF4-FFF2-40B4-BE49-F238E27FC236}">
                    <a16:creationId xmlns:a16="http://schemas.microsoft.com/office/drawing/2014/main" id="{C24A44B5-DF16-12E1-A440-ED1FF0EDF925}"/>
                  </a:ext>
                </a:extLst>
              </p:cNvPr>
              <p:cNvSpPr/>
              <p:nvPr/>
            </p:nvSpPr>
            <p:spPr>
              <a:xfrm>
                <a:off x="9325329" y="6921703"/>
                <a:ext cx="149729" cy="149729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7D62509D-1B4B-504B-B6C8-4C379F86BA78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698" y="6305410"/>
              <a:ext cx="404104" cy="439243"/>
            </a:xfrm>
            <a:prstGeom prst="rect">
              <a:avLst/>
            </a:prstGeom>
          </p:spPr>
        </p:pic>
      </p:grpSp>
      <p:grpSp>
        <p:nvGrpSpPr>
          <p:cNvPr id="32" name="0.9GT">
            <a:extLst>
              <a:ext uri="{FF2B5EF4-FFF2-40B4-BE49-F238E27FC236}">
                <a16:creationId xmlns:a16="http://schemas.microsoft.com/office/drawing/2014/main" id="{CF2299E5-79C6-44DF-F69A-0B147DC724D6}"/>
              </a:ext>
            </a:extLst>
          </p:cNvPr>
          <p:cNvGrpSpPr/>
          <p:nvPr/>
        </p:nvGrpSpPr>
        <p:grpSpPr>
          <a:xfrm>
            <a:off x="14056010" y="3463206"/>
            <a:ext cx="8124280" cy="8071865"/>
            <a:chOff x="14056010" y="3463206"/>
            <a:chExt cx="8124280" cy="8071865"/>
          </a:xfrm>
          <a:noFill/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BD6D9CF-CC6B-0E95-BBE4-E5C73AEE59DD}"/>
                </a:ext>
              </a:extLst>
            </p:cNvPr>
            <p:cNvSpPr/>
            <p:nvPr/>
          </p:nvSpPr>
          <p:spPr>
            <a:xfrm>
              <a:off x="14056010" y="3463206"/>
              <a:ext cx="8124280" cy="8071865"/>
            </a:xfrm>
            <a:custGeom>
              <a:avLst/>
              <a:gdLst>
                <a:gd name="connsiteX0" fmla="*/ 0 w 8124280"/>
                <a:gd name="connsiteY0" fmla="*/ 8071866 h 8071865"/>
                <a:gd name="connsiteX1" fmla="*/ 8124281 w 8124280"/>
                <a:gd name="connsiteY1" fmla="*/ 8071866 h 8071865"/>
                <a:gd name="connsiteX2" fmla="*/ 8124281 w 8124280"/>
                <a:gd name="connsiteY2" fmla="*/ 0 h 8071865"/>
                <a:gd name="connsiteX3" fmla="*/ 0 w 8124280"/>
                <a:gd name="connsiteY3" fmla="*/ 0 h 8071865"/>
                <a:gd name="connsiteX4" fmla="*/ 0 w 8124280"/>
                <a:gd name="connsiteY4" fmla="*/ 8071866 h 807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4280" h="8071865">
                  <a:moveTo>
                    <a:pt x="0" y="8071866"/>
                  </a:moveTo>
                  <a:lnTo>
                    <a:pt x="8124281" y="8071866"/>
                  </a:lnTo>
                  <a:lnTo>
                    <a:pt x="8124281" y="0"/>
                  </a:lnTo>
                  <a:lnTo>
                    <a:pt x="0" y="0"/>
                  </a:lnTo>
                  <a:lnTo>
                    <a:pt x="0" y="8071866"/>
                  </a:lnTo>
                  <a:close/>
                </a:path>
              </a:pathLst>
            </a:custGeom>
            <a:noFill/>
            <a:ln w="29104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9A7F91-691C-D132-6FD4-A3471522C033}"/>
                </a:ext>
              </a:extLst>
            </p:cNvPr>
            <p:cNvSpPr/>
            <p:nvPr/>
          </p:nvSpPr>
          <p:spPr>
            <a:xfrm>
              <a:off x="14425295" y="4810491"/>
              <a:ext cx="7385704" cy="5377289"/>
            </a:xfrm>
            <a:custGeom>
              <a:avLst/>
              <a:gdLst>
                <a:gd name="connsiteX0" fmla="*/ 0 w 7385704"/>
                <a:gd name="connsiteY0" fmla="*/ 3219260 h 5377289"/>
                <a:gd name="connsiteX1" fmla="*/ 51713 w 7385704"/>
                <a:gd name="connsiteY1" fmla="*/ 2463556 h 5377289"/>
                <a:gd name="connsiteX2" fmla="*/ 94192 w 7385704"/>
                <a:gd name="connsiteY2" fmla="*/ 1884286 h 5377289"/>
                <a:gd name="connsiteX3" fmla="*/ 125589 w 7385704"/>
                <a:gd name="connsiteY3" fmla="*/ 1539077 h 5377289"/>
                <a:gd name="connsiteX4" fmla="*/ 155139 w 7385704"/>
                <a:gd name="connsiteY4" fmla="*/ 1281866 h 5377289"/>
                <a:gd name="connsiteX5" fmla="*/ 184689 w 7385704"/>
                <a:gd name="connsiteY5" fmla="*/ 1079633 h 5377289"/>
                <a:gd name="connsiteX6" fmla="*/ 214239 w 7385704"/>
                <a:gd name="connsiteY6" fmla="*/ 920117 h 5377289"/>
                <a:gd name="connsiteX7" fmla="*/ 245636 w 7385704"/>
                <a:gd name="connsiteY7" fmla="*/ 785906 h 5377289"/>
                <a:gd name="connsiteX8" fmla="*/ 277035 w 7385704"/>
                <a:gd name="connsiteY8" fmla="*/ 678747 h 5377289"/>
                <a:gd name="connsiteX9" fmla="*/ 310278 w 7385704"/>
                <a:gd name="connsiteY9" fmla="*/ 587284 h 5377289"/>
                <a:gd name="connsiteX10" fmla="*/ 345369 w 7385704"/>
                <a:gd name="connsiteY10" fmla="*/ 509040 h 5377289"/>
                <a:gd name="connsiteX11" fmla="*/ 382307 w 7385704"/>
                <a:gd name="connsiteY11" fmla="*/ 441891 h 5377289"/>
                <a:gd name="connsiteX12" fmla="*/ 422937 w 7385704"/>
                <a:gd name="connsiteY12" fmla="*/ 381585 h 5377289"/>
                <a:gd name="connsiteX13" fmla="*/ 465417 w 7385704"/>
                <a:gd name="connsiteY13" fmla="*/ 329957 h 5377289"/>
                <a:gd name="connsiteX14" fmla="*/ 511588 w 7385704"/>
                <a:gd name="connsiteY14" fmla="*/ 283829 h 5377289"/>
                <a:gd name="connsiteX15" fmla="*/ 563301 w 7385704"/>
                <a:gd name="connsiteY15" fmla="*/ 241507 h 5377289"/>
                <a:gd name="connsiteX16" fmla="*/ 620555 w 7385704"/>
                <a:gd name="connsiteY16" fmla="*/ 203308 h 5377289"/>
                <a:gd name="connsiteX17" fmla="*/ 683348 w 7385704"/>
                <a:gd name="connsiteY17" fmla="*/ 169262 h 5377289"/>
                <a:gd name="connsiteX18" fmla="*/ 755377 w 7385704"/>
                <a:gd name="connsiteY18" fmla="*/ 137752 h 5377289"/>
                <a:gd name="connsiteX19" fmla="*/ 836641 w 7385704"/>
                <a:gd name="connsiteY19" fmla="*/ 109387 h 5377289"/>
                <a:gd name="connsiteX20" fmla="*/ 930833 w 7385704"/>
                <a:gd name="connsiteY20" fmla="*/ 83520 h 5377289"/>
                <a:gd name="connsiteX21" fmla="*/ 1039800 w 7385704"/>
                <a:gd name="connsiteY21" fmla="*/ 60452 h 5377289"/>
                <a:gd name="connsiteX22" fmla="*/ 1167235 w 7385704"/>
                <a:gd name="connsiteY22" fmla="*/ 40243 h 5377289"/>
                <a:gd name="connsiteX23" fmla="*/ 1316838 w 7385704"/>
                <a:gd name="connsiteY23" fmla="*/ 23266 h 5377289"/>
                <a:gd name="connsiteX24" fmla="*/ 1490447 w 7385704"/>
                <a:gd name="connsiteY24" fmla="*/ 10267 h 5377289"/>
                <a:gd name="connsiteX25" fmla="*/ 1686216 w 7385704"/>
                <a:gd name="connsiteY25" fmla="*/ 2202 h 5377289"/>
                <a:gd name="connsiteX26" fmla="*/ 1896749 w 7385704"/>
                <a:gd name="connsiteY26" fmla="*/ 0 h 5377289"/>
                <a:gd name="connsiteX27" fmla="*/ 2107311 w 7385704"/>
                <a:gd name="connsiteY27" fmla="*/ 4164 h 5377289"/>
                <a:gd name="connsiteX28" fmla="*/ 2303079 w 7385704"/>
                <a:gd name="connsiteY28" fmla="*/ 14350 h 5377289"/>
                <a:gd name="connsiteX29" fmla="*/ 2474825 w 7385704"/>
                <a:gd name="connsiteY29" fmla="*/ 29582 h 5377289"/>
                <a:gd name="connsiteX30" fmla="*/ 2622576 w 7385704"/>
                <a:gd name="connsiteY30" fmla="*/ 49049 h 5377289"/>
                <a:gd name="connsiteX31" fmla="*/ 2746333 w 7385704"/>
                <a:gd name="connsiteY31" fmla="*/ 71671 h 5377289"/>
                <a:gd name="connsiteX32" fmla="*/ 2851599 w 7385704"/>
                <a:gd name="connsiteY32" fmla="*/ 97279 h 5377289"/>
                <a:gd name="connsiteX33" fmla="*/ 2942102 w 7385704"/>
                <a:gd name="connsiteY33" fmla="*/ 125813 h 5377289"/>
                <a:gd name="connsiteX34" fmla="*/ 3019676 w 7385704"/>
                <a:gd name="connsiteY34" fmla="*/ 156892 h 5377289"/>
                <a:gd name="connsiteX35" fmla="*/ 3087990 w 7385704"/>
                <a:gd name="connsiteY35" fmla="*/ 191197 h 5377289"/>
                <a:gd name="connsiteX36" fmla="*/ 3147102 w 7385704"/>
                <a:gd name="connsiteY36" fmla="*/ 227931 h 5377289"/>
                <a:gd name="connsiteX37" fmla="*/ 3200652 w 7385704"/>
                <a:gd name="connsiteY37" fmla="*/ 268812 h 5377289"/>
                <a:gd name="connsiteX38" fmla="*/ 3248670 w 7385704"/>
                <a:gd name="connsiteY38" fmla="*/ 313621 h 5377289"/>
                <a:gd name="connsiteX39" fmla="*/ 3292990 w 7385704"/>
                <a:gd name="connsiteY39" fmla="*/ 364084 h 5377289"/>
                <a:gd name="connsiteX40" fmla="*/ 3333640 w 7385704"/>
                <a:gd name="connsiteY40" fmla="*/ 420517 h 5377289"/>
                <a:gd name="connsiteX41" fmla="*/ 3370563 w 7385704"/>
                <a:gd name="connsiteY41" fmla="*/ 482949 h 5377289"/>
                <a:gd name="connsiteX42" fmla="*/ 3405652 w 7385704"/>
                <a:gd name="connsiteY42" fmla="*/ 555282 h 5377289"/>
                <a:gd name="connsiteX43" fmla="*/ 3438906 w 7385704"/>
                <a:gd name="connsiteY43" fmla="*/ 639320 h 5377289"/>
                <a:gd name="connsiteX44" fmla="*/ 3470297 w 7385704"/>
                <a:gd name="connsiteY44" fmla="*/ 737044 h 5377289"/>
                <a:gd name="connsiteX45" fmla="*/ 3499853 w 7385704"/>
                <a:gd name="connsiteY45" fmla="*/ 850697 h 5377289"/>
                <a:gd name="connsiteX46" fmla="*/ 3527545 w 7385704"/>
                <a:gd name="connsiteY46" fmla="*/ 982462 h 5377289"/>
                <a:gd name="connsiteX47" fmla="*/ 3555267 w 7385704"/>
                <a:gd name="connsiteY47" fmla="*/ 1146199 h 5377289"/>
                <a:gd name="connsiteX48" fmla="*/ 3582959 w 7385704"/>
                <a:gd name="connsiteY48" fmla="*/ 1351228 h 5377289"/>
                <a:gd name="connsiteX49" fmla="*/ 3610681 w 7385704"/>
                <a:gd name="connsiteY49" fmla="*/ 1607682 h 5377289"/>
                <a:gd name="connsiteX50" fmla="*/ 3640208 w 7385704"/>
                <a:gd name="connsiteY50" fmla="*/ 1946252 h 5377289"/>
                <a:gd name="connsiteX51" fmla="*/ 3677160 w 7385704"/>
                <a:gd name="connsiteY51" fmla="*/ 2455490 h 5377289"/>
                <a:gd name="connsiteX52" fmla="*/ 3751036 w 7385704"/>
                <a:gd name="connsiteY52" fmla="*/ 3499707 h 5377289"/>
                <a:gd name="connsiteX53" fmla="*/ 3782427 w 7385704"/>
                <a:gd name="connsiteY53" fmla="*/ 3843548 h 5377289"/>
                <a:gd name="connsiteX54" fmla="*/ 3811983 w 7385704"/>
                <a:gd name="connsiteY54" fmla="*/ 4099623 h 5377289"/>
                <a:gd name="connsiteX55" fmla="*/ 3841539 w 7385704"/>
                <a:gd name="connsiteY55" fmla="*/ 4300983 h 5377289"/>
                <a:gd name="connsiteX56" fmla="*/ 3871095 w 7385704"/>
                <a:gd name="connsiteY56" fmla="*/ 4459799 h 5377289"/>
                <a:gd name="connsiteX57" fmla="*/ 3902485 w 7385704"/>
                <a:gd name="connsiteY57" fmla="*/ 4593486 h 5377289"/>
                <a:gd name="connsiteX58" fmla="*/ 3933876 w 7385704"/>
                <a:gd name="connsiteY58" fmla="*/ 4700209 h 5377289"/>
                <a:gd name="connsiteX59" fmla="*/ 3967130 w 7385704"/>
                <a:gd name="connsiteY59" fmla="*/ 4791381 h 5377289"/>
                <a:gd name="connsiteX60" fmla="*/ 4002219 w 7385704"/>
                <a:gd name="connsiteY60" fmla="*/ 4869362 h 5377289"/>
                <a:gd name="connsiteX61" fmla="*/ 4039142 w 7385704"/>
                <a:gd name="connsiteY61" fmla="*/ 4936308 h 5377289"/>
                <a:gd name="connsiteX62" fmla="*/ 4079792 w 7385704"/>
                <a:gd name="connsiteY62" fmla="*/ 4996439 h 5377289"/>
                <a:gd name="connsiteX63" fmla="*/ 4122249 w 7385704"/>
                <a:gd name="connsiteY63" fmla="*/ 5047951 h 5377289"/>
                <a:gd name="connsiteX64" fmla="*/ 4168432 w 7385704"/>
                <a:gd name="connsiteY64" fmla="*/ 5093960 h 5377289"/>
                <a:gd name="connsiteX65" fmla="*/ 4220148 w 7385704"/>
                <a:gd name="connsiteY65" fmla="*/ 5136182 h 5377289"/>
                <a:gd name="connsiteX66" fmla="*/ 4277396 w 7385704"/>
                <a:gd name="connsiteY66" fmla="*/ 5174328 h 5377289"/>
                <a:gd name="connsiteX67" fmla="*/ 4340177 w 7385704"/>
                <a:gd name="connsiteY67" fmla="*/ 5208311 h 5377289"/>
                <a:gd name="connsiteX68" fmla="*/ 4412218 w 7385704"/>
                <a:gd name="connsiteY68" fmla="*/ 5239760 h 5377289"/>
                <a:gd name="connsiteX69" fmla="*/ 4493490 w 7385704"/>
                <a:gd name="connsiteY69" fmla="*/ 5268092 h 5377289"/>
                <a:gd name="connsiteX70" fmla="*/ 4587662 w 7385704"/>
                <a:gd name="connsiteY70" fmla="*/ 5293922 h 5377289"/>
                <a:gd name="connsiteX71" fmla="*/ 4696626 w 7385704"/>
                <a:gd name="connsiteY71" fmla="*/ 5316955 h 5377289"/>
                <a:gd name="connsiteX72" fmla="*/ 4824082 w 7385704"/>
                <a:gd name="connsiteY72" fmla="*/ 5337134 h 5377289"/>
                <a:gd name="connsiteX73" fmla="*/ 4973667 w 7385704"/>
                <a:gd name="connsiteY73" fmla="*/ 5354082 h 5377289"/>
                <a:gd name="connsiteX74" fmla="*/ 5147277 w 7385704"/>
                <a:gd name="connsiteY74" fmla="*/ 5367069 h 5377289"/>
                <a:gd name="connsiteX75" fmla="*/ 5343046 w 7385704"/>
                <a:gd name="connsiteY75" fmla="*/ 5375106 h 5377289"/>
                <a:gd name="connsiteX76" fmla="*/ 5553607 w 7385704"/>
                <a:gd name="connsiteY76" fmla="*/ 5377290 h 5377289"/>
                <a:gd name="connsiteX77" fmla="*/ 5764140 w 7385704"/>
                <a:gd name="connsiteY77" fmla="*/ 5373126 h 5377289"/>
                <a:gd name="connsiteX78" fmla="*/ 5959909 w 7385704"/>
                <a:gd name="connsiteY78" fmla="*/ 5362905 h 5377289"/>
                <a:gd name="connsiteX79" fmla="*/ 6131683 w 7385704"/>
                <a:gd name="connsiteY79" fmla="*/ 5347647 h 5377289"/>
                <a:gd name="connsiteX80" fmla="*/ 6277571 w 7385704"/>
                <a:gd name="connsiteY80" fmla="*/ 5328457 h 5377289"/>
                <a:gd name="connsiteX81" fmla="*/ 6401328 w 7385704"/>
                <a:gd name="connsiteY81" fmla="*/ 5305889 h 5377289"/>
                <a:gd name="connsiteX82" fmla="*/ 6506594 w 7385704"/>
                <a:gd name="connsiteY82" fmla="*/ 5280381 h 5377289"/>
                <a:gd name="connsiteX83" fmla="*/ 6597097 w 7385704"/>
                <a:gd name="connsiteY83" fmla="*/ 5251931 h 5377289"/>
                <a:gd name="connsiteX84" fmla="*/ 6674670 w 7385704"/>
                <a:gd name="connsiteY84" fmla="*/ 5220978 h 5377289"/>
                <a:gd name="connsiteX85" fmla="*/ 6742984 w 7385704"/>
                <a:gd name="connsiteY85" fmla="*/ 5186821 h 5377289"/>
                <a:gd name="connsiteX86" fmla="*/ 6802097 w 7385704"/>
                <a:gd name="connsiteY86" fmla="*/ 5150247 h 5377289"/>
                <a:gd name="connsiteX87" fmla="*/ 6855647 w 7385704"/>
                <a:gd name="connsiteY87" fmla="*/ 5109567 h 5377289"/>
                <a:gd name="connsiteX88" fmla="*/ 6903665 w 7385704"/>
                <a:gd name="connsiteY88" fmla="*/ 5065015 h 5377289"/>
                <a:gd name="connsiteX89" fmla="*/ 6947985 w 7385704"/>
                <a:gd name="connsiteY89" fmla="*/ 5014842 h 5377289"/>
                <a:gd name="connsiteX90" fmla="*/ 6988635 w 7385704"/>
                <a:gd name="connsiteY90" fmla="*/ 4958759 h 5377289"/>
                <a:gd name="connsiteX91" fmla="*/ 7025558 w 7385704"/>
                <a:gd name="connsiteY91" fmla="*/ 4896764 h 5377289"/>
                <a:gd name="connsiteX92" fmla="*/ 7060647 w 7385704"/>
                <a:gd name="connsiteY92" fmla="*/ 4824955 h 5377289"/>
                <a:gd name="connsiteX93" fmla="*/ 7093901 w 7385704"/>
                <a:gd name="connsiteY93" fmla="*/ 4741616 h 5377289"/>
                <a:gd name="connsiteX94" fmla="*/ 7125292 w 7385704"/>
                <a:gd name="connsiteY94" fmla="*/ 4644736 h 5377289"/>
                <a:gd name="connsiteX95" fmla="*/ 7154848 w 7385704"/>
                <a:gd name="connsiteY95" fmla="*/ 4532132 h 5377289"/>
                <a:gd name="connsiteX96" fmla="*/ 7182540 w 7385704"/>
                <a:gd name="connsiteY96" fmla="*/ 4401648 h 5377289"/>
                <a:gd name="connsiteX97" fmla="*/ 7210262 w 7385704"/>
                <a:gd name="connsiteY97" fmla="*/ 4239599 h 5377289"/>
                <a:gd name="connsiteX98" fmla="*/ 7237954 w 7385704"/>
                <a:gd name="connsiteY98" fmla="*/ 4036754 h 5377289"/>
                <a:gd name="connsiteX99" fmla="*/ 7265676 w 7385704"/>
                <a:gd name="connsiteY99" fmla="*/ 3782922 h 5377289"/>
                <a:gd name="connsiteX100" fmla="*/ 7295202 w 7385704"/>
                <a:gd name="connsiteY100" fmla="*/ 3447351 h 5377289"/>
                <a:gd name="connsiteX101" fmla="*/ 7330292 w 7385704"/>
                <a:gd name="connsiteY101" fmla="*/ 2967844 h 5377289"/>
                <a:gd name="connsiteX102" fmla="*/ 7385705 w 7385704"/>
                <a:gd name="connsiteY102" fmla="*/ 2158036 h 5377289"/>
                <a:gd name="connsiteX103" fmla="*/ 7385705 w 7385704"/>
                <a:gd name="connsiteY103" fmla="*/ 2158036 h 5377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7385704" h="5377289">
                  <a:moveTo>
                    <a:pt x="0" y="3219260"/>
                  </a:moveTo>
                  <a:lnTo>
                    <a:pt x="51713" y="2463556"/>
                  </a:lnTo>
                  <a:lnTo>
                    <a:pt x="94192" y="1884286"/>
                  </a:lnTo>
                  <a:lnTo>
                    <a:pt x="125589" y="1539077"/>
                  </a:lnTo>
                  <a:lnTo>
                    <a:pt x="155139" y="1281866"/>
                  </a:lnTo>
                  <a:lnTo>
                    <a:pt x="184689" y="1079633"/>
                  </a:lnTo>
                  <a:lnTo>
                    <a:pt x="214239" y="920117"/>
                  </a:lnTo>
                  <a:lnTo>
                    <a:pt x="245636" y="785906"/>
                  </a:lnTo>
                  <a:lnTo>
                    <a:pt x="277035" y="678747"/>
                  </a:lnTo>
                  <a:lnTo>
                    <a:pt x="310278" y="587284"/>
                  </a:lnTo>
                  <a:lnTo>
                    <a:pt x="345369" y="509040"/>
                  </a:lnTo>
                  <a:lnTo>
                    <a:pt x="382307" y="441891"/>
                  </a:lnTo>
                  <a:lnTo>
                    <a:pt x="422937" y="381585"/>
                  </a:lnTo>
                  <a:lnTo>
                    <a:pt x="465417" y="329957"/>
                  </a:lnTo>
                  <a:lnTo>
                    <a:pt x="511588" y="283829"/>
                  </a:lnTo>
                  <a:lnTo>
                    <a:pt x="563301" y="241507"/>
                  </a:lnTo>
                  <a:lnTo>
                    <a:pt x="620555" y="203308"/>
                  </a:lnTo>
                  <a:lnTo>
                    <a:pt x="683348" y="169262"/>
                  </a:lnTo>
                  <a:lnTo>
                    <a:pt x="755377" y="137752"/>
                  </a:lnTo>
                  <a:lnTo>
                    <a:pt x="836641" y="109387"/>
                  </a:lnTo>
                  <a:lnTo>
                    <a:pt x="930833" y="83520"/>
                  </a:lnTo>
                  <a:lnTo>
                    <a:pt x="1039800" y="60452"/>
                  </a:lnTo>
                  <a:lnTo>
                    <a:pt x="1167235" y="40243"/>
                  </a:lnTo>
                  <a:lnTo>
                    <a:pt x="1316838" y="23266"/>
                  </a:lnTo>
                  <a:lnTo>
                    <a:pt x="1490447" y="10267"/>
                  </a:lnTo>
                  <a:lnTo>
                    <a:pt x="1686216" y="2202"/>
                  </a:lnTo>
                  <a:lnTo>
                    <a:pt x="1896749" y="0"/>
                  </a:lnTo>
                  <a:lnTo>
                    <a:pt x="2107311" y="4164"/>
                  </a:lnTo>
                  <a:lnTo>
                    <a:pt x="2303079" y="14350"/>
                  </a:lnTo>
                  <a:lnTo>
                    <a:pt x="2474825" y="29582"/>
                  </a:lnTo>
                  <a:lnTo>
                    <a:pt x="2622576" y="49049"/>
                  </a:lnTo>
                  <a:lnTo>
                    <a:pt x="2746333" y="71671"/>
                  </a:lnTo>
                  <a:lnTo>
                    <a:pt x="2851599" y="97279"/>
                  </a:lnTo>
                  <a:lnTo>
                    <a:pt x="2942102" y="125813"/>
                  </a:lnTo>
                  <a:lnTo>
                    <a:pt x="3019676" y="156892"/>
                  </a:lnTo>
                  <a:lnTo>
                    <a:pt x="3087990" y="191197"/>
                  </a:lnTo>
                  <a:lnTo>
                    <a:pt x="3147102" y="227931"/>
                  </a:lnTo>
                  <a:lnTo>
                    <a:pt x="3200652" y="268812"/>
                  </a:lnTo>
                  <a:lnTo>
                    <a:pt x="3248670" y="313621"/>
                  </a:lnTo>
                  <a:lnTo>
                    <a:pt x="3292990" y="364084"/>
                  </a:lnTo>
                  <a:lnTo>
                    <a:pt x="3333640" y="420517"/>
                  </a:lnTo>
                  <a:lnTo>
                    <a:pt x="3370563" y="482949"/>
                  </a:lnTo>
                  <a:lnTo>
                    <a:pt x="3405652" y="555282"/>
                  </a:lnTo>
                  <a:lnTo>
                    <a:pt x="3438906" y="639320"/>
                  </a:lnTo>
                  <a:lnTo>
                    <a:pt x="3470297" y="737044"/>
                  </a:lnTo>
                  <a:lnTo>
                    <a:pt x="3499853" y="850697"/>
                  </a:lnTo>
                  <a:lnTo>
                    <a:pt x="3527545" y="982462"/>
                  </a:lnTo>
                  <a:lnTo>
                    <a:pt x="3555267" y="1146199"/>
                  </a:lnTo>
                  <a:lnTo>
                    <a:pt x="3582959" y="1351228"/>
                  </a:lnTo>
                  <a:lnTo>
                    <a:pt x="3610681" y="1607682"/>
                  </a:lnTo>
                  <a:lnTo>
                    <a:pt x="3640208" y="1946252"/>
                  </a:lnTo>
                  <a:lnTo>
                    <a:pt x="3677160" y="2455490"/>
                  </a:lnTo>
                  <a:lnTo>
                    <a:pt x="3751036" y="3499707"/>
                  </a:lnTo>
                  <a:lnTo>
                    <a:pt x="3782427" y="3843548"/>
                  </a:lnTo>
                  <a:lnTo>
                    <a:pt x="3811983" y="4099623"/>
                  </a:lnTo>
                  <a:lnTo>
                    <a:pt x="3841539" y="4300983"/>
                  </a:lnTo>
                  <a:lnTo>
                    <a:pt x="3871095" y="4459799"/>
                  </a:lnTo>
                  <a:lnTo>
                    <a:pt x="3902485" y="4593486"/>
                  </a:lnTo>
                  <a:lnTo>
                    <a:pt x="3933876" y="4700209"/>
                  </a:lnTo>
                  <a:lnTo>
                    <a:pt x="3967130" y="4791381"/>
                  </a:lnTo>
                  <a:lnTo>
                    <a:pt x="4002219" y="4869362"/>
                  </a:lnTo>
                  <a:lnTo>
                    <a:pt x="4039142" y="4936308"/>
                  </a:lnTo>
                  <a:lnTo>
                    <a:pt x="4079792" y="4996439"/>
                  </a:lnTo>
                  <a:lnTo>
                    <a:pt x="4122249" y="5047951"/>
                  </a:lnTo>
                  <a:lnTo>
                    <a:pt x="4168432" y="5093960"/>
                  </a:lnTo>
                  <a:lnTo>
                    <a:pt x="4220148" y="5136182"/>
                  </a:lnTo>
                  <a:lnTo>
                    <a:pt x="4277396" y="5174328"/>
                  </a:lnTo>
                  <a:lnTo>
                    <a:pt x="4340177" y="5208311"/>
                  </a:lnTo>
                  <a:lnTo>
                    <a:pt x="4412218" y="5239760"/>
                  </a:lnTo>
                  <a:lnTo>
                    <a:pt x="4493490" y="5268092"/>
                  </a:lnTo>
                  <a:lnTo>
                    <a:pt x="4587662" y="5293922"/>
                  </a:lnTo>
                  <a:lnTo>
                    <a:pt x="4696626" y="5316955"/>
                  </a:lnTo>
                  <a:lnTo>
                    <a:pt x="4824082" y="5337134"/>
                  </a:lnTo>
                  <a:lnTo>
                    <a:pt x="4973667" y="5354082"/>
                  </a:lnTo>
                  <a:lnTo>
                    <a:pt x="5147277" y="5367069"/>
                  </a:lnTo>
                  <a:lnTo>
                    <a:pt x="5343046" y="5375106"/>
                  </a:lnTo>
                  <a:lnTo>
                    <a:pt x="5553607" y="5377290"/>
                  </a:lnTo>
                  <a:lnTo>
                    <a:pt x="5764140" y="5373126"/>
                  </a:lnTo>
                  <a:lnTo>
                    <a:pt x="5959909" y="5362905"/>
                  </a:lnTo>
                  <a:lnTo>
                    <a:pt x="6131683" y="5347647"/>
                  </a:lnTo>
                  <a:lnTo>
                    <a:pt x="6277571" y="5328457"/>
                  </a:lnTo>
                  <a:lnTo>
                    <a:pt x="6401328" y="5305889"/>
                  </a:lnTo>
                  <a:lnTo>
                    <a:pt x="6506594" y="5280381"/>
                  </a:lnTo>
                  <a:lnTo>
                    <a:pt x="6597097" y="5251931"/>
                  </a:lnTo>
                  <a:lnTo>
                    <a:pt x="6674670" y="5220978"/>
                  </a:lnTo>
                  <a:lnTo>
                    <a:pt x="6742984" y="5186821"/>
                  </a:lnTo>
                  <a:lnTo>
                    <a:pt x="6802097" y="5150247"/>
                  </a:lnTo>
                  <a:lnTo>
                    <a:pt x="6855647" y="5109567"/>
                  </a:lnTo>
                  <a:lnTo>
                    <a:pt x="6903665" y="5065015"/>
                  </a:lnTo>
                  <a:lnTo>
                    <a:pt x="6947985" y="5014842"/>
                  </a:lnTo>
                  <a:lnTo>
                    <a:pt x="6988635" y="4958759"/>
                  </a:lnTo>
                  <a:lnTo>
                    <a:pt x="7025558" y="4896764"/>
                  </a:lnTo>
                  <a:lnTo>
                    <a:pt x="7060647" y="4824955"/>
                  </a:lnTo>
                  <a:lnTo>
                    <a:pt x="7093901" y="4741616"/>
                  </a:lnTo>
                  <a:lnTo>
                    <a:pt x="7125292" y="4644736"/>
                  </a:lnTo>
                  <a:lnTo>
                    <a:pt x="7154848" y="4532132"/>
                  </a:lnTo>
                  <a:lnTo>
                    <a:pt x="7182540" y="4401648"/>
                  </a:lnTo>
                  <a:lnTo>
                    <a:pt x="7210262" y="4239599"/>
                  </a:lnTo>
                  <a:lnTo>
                    <a:pt x="7237954" y="4036754"/>
                  </a:lnTo>
                  <a:lnTo>
                    <a:pt x="7265676" y="3782922"/>
                  </a:lnTo>
                  <a:lnTo>
                    <a:pt x="7295202" y="3447351"/>
                  </a:lnTo>
                  <a:lnTo>
                    <a:pt x="7330292" y="2967844"/>
                  </a:lnTo>
                  <a:lnTo>
                    <a:pt x="7385705" y="2158036"/>
                  </a:lnTo>
                  <a:lnTo>
                    <a:pt x="7385705" y="2158036"/>
                  </a:lnTo>
                </a:path>
              </a:pathLst>
            </a:custGeom>
            <a:noFill/>
            <a:ln w="43656" cap="sq">
              <a:solidFill>
                <a:srgbClr val="4B008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TCurve">
            <a:extLst>
              <a:ext uri="{FF2B5EF4-FFF2-40B4-BE49-F238E27FC236}">
                <a16:creationId xmlns:a16="http://schemas.microsoft.com/office/drawing/2014/main" id="{0CA1D450-B650-624F-D89E-46CC7C955BEF}"/>
              </a:ext>
            </a:extLst>
          </p:cNvPr>
          <p:cNvGrpSpPr/>
          <p:nvPr/>
        </p:nvGrpSpPr>
        <p:grpSpPr>
          <a:xfrm>
            <a:off x="14074823" y="4453201"/>
            <a:ext cx="8120756" cy="6053466"/>
            <a:chOff x="14074823" y="4453201"/>
            <a:chExt cx="8120756" cy="6053466"/>
          </a:xfrm>
          <a:noFill/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CCEEF0E-6417-F82E-45D8-FC8769CE1E2D}"/>
                </a:ext>
              </a:extLst>
            </p:cNvPr>
            <p:cNvSpPr/>
            <p:nvPr/>
          </p:nvSpPr>
          <p:spPr>
            <a:xfrm>
              <a:off x="14074823" y="4453201"/>
              <a:ext cx="8120756" cy="6053466"/>
            </a:xfrm>
            <a:custGeom>
              <a:avLst/>
              <a:gdLst>
                <a:gd name="connsiteX0" fmla="*/ 0 w 8120756"/>
                <a:gd name="connsiteY0" fmla="*/ 6053466 h 6053466"/>
                <a:gd name="connsiteX1" fmla="*/ 8120757 w 8120756"/>
                <a:gd name="connsiteY1" fmla="*/ 6053466 h 6053466"/>
                <a:gd name="connsiteX2" fmla="*/ 8120757 w 8120756"/>
                <a:gd name="connsiteY2" fmla="*/ 0 h 6053466"/>
                <a:gd name="connsiteX3" fmla="*/ 0 w 8120756"/>
                <a:gd name="connsiteY3" fmla="*/ 0 h 6053466"/>
                <a:gd name="connsiteX4" fmla="*/ 0 w 8120756"/>
                <a:gd name="connsiteY4" fmla="*/ 6053466 h 605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0756" h="6053466">
                  <a:moveTo>
                    <a:pt x="0" y="6053466"/>
                  </a:moveTo>
                  <a:lnTo>
                    <a:pt x="8120757" y="6053466"/>
                  </a:lnTo>
                  <a:lnTo>
                    <a:pt x="8120757" y="0"/>
                  </a:lnTo>
                  <a:lnTo>
                    <a:pt x="0" y="0"/>
                  </a:lnTo>
                  <a:lnTo>
                    <a:pt x="0" y="6053466"/>
                  </a:lnTo>
                  <a:close/>
                </a:path>
              </a:pathLst>
            </a:custGeom>
            <a:noFill/>
            <a:ln w="22728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F037C08-EDBF-38AB-72B0-FDC158054E8F}"/>
                </a:ext>
              </a:extLst>
            </p:cNvPr>
            <p:cNvSpPr/>
            <p:nvPr/>
          </p:nvSpPr>
          <p:spPr>
            <a:xfrm>
              <a:off x="14443948" y="5318851"/>
              <a:ext cx="7382499" cy="4322170"/>
            </a:xfrm>
            <a:custGeom>
              <a:avLst/>
              <a:gdLst>
                <a:gd name="connsiteX0" fmla="*/ 0 w 7382499"/>
                <a:gd name="connsiteY0" fmla="*/ 4322171 h 4322170"/>
                <a:gd name="connsiteX1" fmla="*/ 35076 w 7382499"/>
                <a:gd name="connsiteY1" fmla="*/ 4322171 h 4322170"/>
                <a:gd name="connsiteX2" fmla="*/ 38769 w 7382499"/>
                <a:gd name="connsiteY2" fmla="*/ 0 h 4322170"/>
                <a:gd name="connsiteX3" fmla="*/ 3690321 w 7382499"/>
                <a:gd name="connsiteY3" fmla="*/ 0 h 4322170"/>
                <a:gd name="connsiteX4" fmla="*/ 3694028 w 7382499"/>
                <a:gd name="connsiteY4" fmla="*/ 4322171 h 4322170"/>
                <a:gd name="connsiteX5" fmla="*/ 7345594 w 7382499"/>
                <a:gd name="connsiteY5" fmla="*/ 4322171 h 4322170"/>
                <a:gd name="connsiteX6" fmla="*/ 7349278 w 7382499"/>
                <a:gd name="connsiteY6" fmla="*/ 0 h 4322170"/>
                <a:gd name="connsiteX7" fmla="*/ 7382500 w 7382499"/>
                <a:gd name="connsiteY7" fmla="*/ 0 h 4322170"/>
                <a:gd name="connsiteX8" fmla="*/ 7382500 w 7382499"/>
                <a:gd name="connsiteY8" fmla="*/ 0 h 432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82499" h="4322170">
                  <a:moveTo>
                    <a:pt x="0" y="4322171"/>
                  </a:moveTo>
                  <a:lnTo>
                    <a:pt x="35076" y="4322171"/>
                  </a:lnTo>
                  <a:lnTo>
                    <a:pt x="38769" y="0"/>
                  </a:lnTo>
                  <a:lnTo>
                    <a:pt x="3690321" y="0"/>
                  </a:lnTo>
                  <a:lnTo>
                    <a:pt x="3694028" y="4322171"/>
                  </a:lnTo>
                  <a:lnTo>
                    <a:pt x="7345594" y="4322171"/>
                  </a:lnTo>
                  <a:lnTo>
                    <a:pt x="7349278" y="0"/>
                  </a:lnTo>
                  <a:lnTo>
                    <a:pt x="7382500" y="0"/>
                  </a:lnTo>
                  <a:lnTo>
                    <a:pt x="7382500" y="0"/>
                  </a:lnTo>
                </a:path>
              </a:pathLst>
            </a:custGeom>
            <a:noFill/>
            <a:ln w="34092" cap="sq">
              <a:solidFill>
                <a:srgbClr val="4B008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85C64D3F-BC16-2063-A575-CFC07F611F5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9521" y="2444247"/>
            <a:ext cx="4444848" cy="94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9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53E5C-46AE-462D-D985-FFB68FC90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ood in an oven&#10;&#10;AI-generated content may be incorrect.">
            <a:extLst>
              <a:ext uri="{FF2B5EF4-FFF2-40B4-BE49-F238E27FC236}">
                <a16:creationId xmlns:a16="http://schemas.microsoft.com/office/drawing/2014/main" id="{E04915FD-E5E2-3E44-34C5-085C897A0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82909" y="0"/>
            <a:ext cx="53735590" cy="30226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0A951C-811F-13F4-3D91-3275C6754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6C5CBF42-8DF4-B490-7CC7-93B2C76C4CD7}"/>
              </a:ext>
            </a:extLst>
          </p:cNvPr>
          <p:cNvSpPr txBox="1">
            <a:spLocks/>
          </p:cNvSpPr>
          <p:nvPr/>
        </p:nvSpPr>
        <p:spPr>
          <a:xfrm>
            <a:off x="337309" y="11085887"/>
            <a:ext cx="11664206" cy="234444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13200" b="1" kern="0" dirty="0">
                <a:solidFill>
                  <a:schemeClr val="bg1">
                    <a:lumMod val="95000"/>
                  </a:schemeClr>
                </a:solidFill>
                <a:latin typeface="Viner Hand ITC" panose="03070502030502020203" pitchFamily="66" charset="0"/>
              </a:rPr>
              <a:t>Rendering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8721D5-F94B-262C-F59F-DF0F0FC5152B}"/>
              </a:ext>
            </a:extLst>
          </p:cNvPr>
          <p:cNvSpPr/>
          <p:nvPr/>
        </p:nvSpPr>
        <p:spPr>
          <a:xfrm>
            <a:off x="10940144" y="1665514"/>
            <a:ext cx="5535386" cy="3559629"/>
          </a:xfrm>
          <a:prstGeom prst="rect">
            <a:avLst/>
          </a:prstGeom>
          <a:noFill/>
          <a:ln w="82550">
            <a:solidFill>
              <a:srgbClr val="00C86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8400985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836CD-3A9C-F9DC-D17A-6EB8E3CC1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icture 248">
            <a:extLst>
              <a:ext uri="{FF2B5EF4-FFF2-40B4-BE49-F238E27FC236}">
                <a16:creationId xmlns:a16="http://schemas.microsoft.com/office/drawing/2014/main" id="{D5DECF77-88AB-588A-1AB1-F6E82B2D047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29" t="69009" r="93434" b="3056"/>
          <a:stretch>
            <a:fillRect/>
          </a:stretch>
        </p:blipFill>
        <p:spPr>
          <a:xfrm>
            <a:off x="3161719" y="3830011"/>
            <a:ext cx="1811003" cy="6965098"/>
          </a:xfrm>
          <a:prstGeom prst="rect">
            <a:avLst/>
          </a:prstGeom>
        </p:spPr>
      </p:pic>
      <p:sp>
        <p:nvSpPr>
          <p:cNvPr id="5" name="Text Placeholder 4 1">
            <a:extLst>
              <a:ext uri="{FF2B5EF4-FFF2-40B4-BE49-F238E27FC236}">
                <a16:creationId xmlns:a16="http://schemas.microsoft.com/office/drawing/2014/main" id="{579FF14B-F0B8-945D-ABE3-43749CE9A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1584" y="10933456"/>
            <a:ext cx="8969947" cy="1517852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dirty="0">
                <a:latin typeface="Avenir Next Demi Bold" panose="020B0703020202020204" pitchFamily="34" charset="0"/>
              </a:rPr>
              <a:t>Reconstruction in the Disk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B71FF4-CA89-8322-989C-9865387651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BA83C9F-5449-569A-B4BB-000F35024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4199458" cy="1892301"/>
          </a:xfrm>
        </p:spPr>
        <p:txBody>
          <a:bodyPr>
            <a:noAutofit/>
          </a:bodyPr>
          <a:lstStyle/>
          <a:p>
            <a:r>
              <a:rPr lang="en-US" sz="8000" dirty="0"/>
              <a:t>Let’s choose               even in the worst scenario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7F9D72-637F-5B5A-3FF6-CB44FF8D77C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07" y="1092857"/>
            <a:ext cx="3238086" cy="776342"/>
          </a:xfrm>
          <a:prstGeom prst="rect">
            <a:avLst/>
          </a:prstGeom>
        </p:spPr>
      </p:pic>
      <p:pic>
        <p:nvPicPr>
          <p:cNvPr id="116" name="Picture 115" hidden="1">
            <a:extLst>
              <a:ext uri="{FF2B5EF4-FFF2-40B4-BE49-F238E27FC236}">
                <a16:creationId xmlns:a16="http://schemas.microsoft.com/office/drawing/2014/main" id="{11336AB5-C34A-9F51-53E8-78B1CEEAA07B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V="1">
            <a:off x="4453734" y="4665462"/>
            <a:ext cx="5716806" cy="5731540"/>
          </a:xfrm>
          <a:custGeom>
            <a:avLst/>
            <a:gdLst>
              <a:gd name="connsiteX0" fmla="*/ 80 w 5716806"/>
              <a:gd name="connsiteY0" fmla="*/ 87 h 5731540"/>
              <a:gd name="connsiteX1" fmla="*/ 5716886 w 5716806"/>
              <a:gd name="connsiteY1" fmla="*/ 87 h 5731540"/>
              <a:gd name="connsiteX2" fmla="*/ 5716886 w 5716806"/>
              <a:gd name="connsiteY2" fmla="*/ 5731628 h 5731540"/>
              <a:gd name="connsiteX3" fmla="*/ 80 w 5716806"/>
              <a:gd name="connsiteY3" fmla="*/ 5731628 h 573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16806" h="5731540">
                <a:moveTo>
                  <a:pt x="80" y="87"/>
                </a:moveTo>
                <a:lnTo>
                  <a:pt x="5716886" y="87"/>
                </a:lnTo>
                <a:lnTo>
                  <a:pt x="5716886" y="5731628"/>
                </a:lnTo>
                <a:lnTo>
                  <a:pt x="80" y="5731628"/>
                </a:lnTo>
                <a:close/>
              </a:path>
            </a:pathLst>
          </a:custGeom>
        </p:spPr>
      </p:pic>
      <p:grpSp>
        <p:nvGrpSpPr>
          <p:cNvPr id="24" name="Graphic 16">
            <a:extLst>
              <a:ext uri="{FF2B5EF4-FFF2-40B4-BE49-F238E27FC236}">
                <a16:creationId xmlns:a16="http://schemas.microsoft.com/office/drawing/2014/main" id="{20A41AC3-6F22-5FF3-131D-15AD2EC1F1E5}"/>
              </a:ext>
            </a:extLst>
          </p:cNvPr>
          <p:cNvGrpSpPr/>
          <p:nvPr/>
        </p:nvGrpSpPr>
        <p:grpSpPr>
          <a:xfrm>
            <a:off x="4350199" y="4564616"/>
            <a:ext cx="5944717" cy="5957052"/>
            <a:chOff x="4350199" y="4564616"/>
            <a:chExt cx="5944717" cy="595705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722E9C7-2101-61DD-A90E-00E208E8E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V="1">
              <a:off x="4353176" y="4564616"/>
              <a:ext cx="5941740" cy="5957052"/>
            </a:xfrm>
            <a:custGeom>
              <a:avLst/>
              <a:gdLst>
                <a:gd name="csX0" fmla="*/ 84 w 5941740"/>
                <a:gd name="csY0" fmla="*/ 83 h 5957052"/>
                <a:gd name="csX1" fmla="*/ 5941824 w 5941740"/>
                <a:gd name="csY1" fmla="*/ 83 h 5957052"/>
                <a:gd name="csX2" fmla="*/ 5941824 w 5941740"/>
                <a:gd name="csY2" fmla="*/ 5957136 h 5957052"/>
                <a:gd name="csX3" fmla="*/ 84 w 5941740"/>
                <a:gd name="csY3" fmla="*/ 5957136 h 59570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941740" h="5957052">
                  <a:moveTo>
                    <a:pt x="84" y="83"/>
                  </a:moveTo>
                  <a:lnTo>
                    <a:pt x="5941824" y="83"/>
                  </a:lnTo>
                  <a:lnTo>
                    <a:pt x="5941824" y="5957136"/>
                  </a:lnTo>
                  <a:lnTo>
                    <a:pt x="84" y="5957136"/>
                  </a:lnTo>
                  <a:close/>
                </a:path>
              </a:pathLst>
            </a:custGeom>
          </p:spPr>
        </p:pic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F1AB010-E0D5-8869-BE19-3B46E7372594}"/>
                </a:ext>
              </a:extLst>
            </p:cNvPr>
            <p:cNvSpPr/>
            <p:nvPr/>
          </p:nvSpPr>
          <p:spPr>
            <a:xfrm>
              <a:off x="4350199" y="4568168"/>
              <a:ext cx="5933870" cy="5934635"/>
            </a:xfrm>
            <a:custGeom>
              <a:avLst/>
              <a:gdLst>
                <a:gd name="csX0" fmla="*/ 5933871 w 5933870"/>
                <a:gd name="csY0" fmla="*/ 2967318 h 5934635"/>
                <a:gd name="csX1" fmla="*/ 5927894 w 5933870"/>
                <a:gd name="csY1" fmla="*/ 2779086 h 5934635"/>
                <a:gd name="csX2" fmla="*/ 5910007 w 5933870"/>
                <a:gd name="csY2" fmla="*/ 2591620 h 5934635"/>
                <a:gd name="csX3" fmla="*/ 5880252 w 5933870"/>
                <a:gd name="csY3" fmla="*/ 2405686 h 5934635"/>
                <a:gd name="csX4" fmla="*/ 5838755 w 5933870"/>
                <a:gd name="csY4" fmla="*/ 2221984 h 5934635"/>
                <a:gd name="csX5" fmla="*/ 5785710 w 5933870"/>
                <a:gd name="csY5" fmla="*/ 2041303 h 5934635"/>
                <a:gd name="csX6" fmla="*/ 5721307 w 5933870"/>
                <a:gd name="csY6" fmla="*/ 1864344 h 5934635"/>
                <a:gd name="csX7" fmla="*/ 5645802 w 5933870"/>
                <a:gd name="csY7" fmla="*/ 1691830 h 5934635"/>
                <a:gd name="csX8" fmla="*/ 5559513 w 5933870"/>
                <a:gd name="csY8" fmla="*/ 1524442 h 5934635"/>
                <a:gd name="csX9" fmla="*/ 5462759 w 5933870"/>
                <a:gd name="csY9" fmla="*/ 1362861 h 5934635"/>
                <a:gd name="csX10" fmla="*/ 5355989 w 5933870"/>
                <a:gd name="csY10" fmla="*/ 1207745 h 5934635"/>
                <a:gd name="csX11" fmla="*/ 5239562 w 5933870"/>
                <a:gd name="csY11" fmla="*/ 1059733 h 5934635"/>
                <a:gd name="csX12" fmla="*/ 5114010 w 5933870"/>
                <a:gd name="csY12" fmla="*/ 919379 h 5934635"/>
                <a:gd name="csX13" fmla="*/ 4979802 w 5933870"/>
                <a:gd name="csY13" fmla="*/ 787276 h 5934635"/>
                <a:gd name="csX14" fmla="*/ 4837469 w 5933870"/>
                <a:gd name="csY14" fmla="*/ 663958 h 5934635"/>
                <a:gd name="csX15" fmla="*/ 4687628 w 5933870"/>
                <a:gd name="csY15" fmla="*/ 549913 h 5934635"/>
                <a:gd name="csX16" fmla="*/ 4530832 w 5933870"/>
                <a:gd name="csY16" fmla="*/ 445588 h 5934635"/>
                <a:gd name="csX17" fmla="*/ 4367741 w 5933870"/>
                <a:gd name="csY17" fmla="*/ 351430 h 5934635"/>
                <a:gd name="csX18" fmla="*/ 4199013 w 5933870"/>
                <a:gd name="csY18" fmla="*/ 267821 h 5934635"/>
                <a:gd name="csX19" fmla="*/ 4025308 w 5933870"/>
                <a:gd name="csY19" fmla="*/ 195059 h 5934635"/>
                <a:gd name="csX20" fmla="*/ 3847349 w 5933870"/>
                <a:gd name="csY20" fmla="*/ 133464 h 5934635"/>
                <a:gd name="csX21" fmla="*/ 3665860 w 5933870"/>
                <a:gd name="csY21" fmla="*/ 83290 h 5934635"/>
                <a:gd name="csX22" fmla="*/ 3481520 w 5933870"/>
                <a:gd name="csY22" fmla="*/ 44708 h 5934635"/>
                <a:gd name="csX23" fmla="*/ 3295118 w 5933870"/>
                <a:gd name="csY23" fmla="*/ 17909 h 5934635"/>
                <a:gd name="csX24" fmla="*/ 3107396 w 5933870"/>
                <a:gd name="csY24" fmla="*/ 2999 h 5934635"/>
                <a:gd name="csX25" fmla="*/ 2919101 w 5933870"/>
                <a:gd name="csY25" fmla="*/ 0 h 5934635"/>
                <a:gd name="csX26" fmla="*/ 2730997 w 5933870"/>
                <a:gd name="csY26" fmla="*/ 8954 h 5934635"/>
                <a:gd name="csX27" fmla="*/ 2543850 w 5933870"/>
                <a:gd name="csY27" fmla="*/ 29841 h 5934635"/>
                <a:gd name="csX28" fmla="*/ 2358383 w 5933870"/>
                <a:gd name="csY28" fmla="*/ 62531 h 5934635"/>
                <a:gd name="csX29" fmla="*/ 2175384 w 5933870"/>
                <a:gd name="csY29" fmla="*/ 106941 h 5934635"/>
                <a:gd name="csX30" fmla="*/ 1995553 w 5933870"/>
                <a:gd name="csY30" fmla="*/ 162858 h 5934635"/>
                <a:gd name="csX31" fmla="*/ 1819637 w 5933870"/>
                <a:gd name="csY31" fmla="*/ 230068 h 5934635"/>
                <a:gd name="csX32" fmla="*/ 1648335 w 5933870"/>
                <a:gd name="csY32" fmla="*/ 308296 h 5934635"/>
                <a:gd name="csX33" fmla="*/ 1482351 w 5933870"/>
                <a:gd name="csY33" fmla="*/ 397222 h 5934635"/>
                <a:gd name="csX34" fmla="*/ 1322322 w 5933870"/>
                <a:gd name="csY34" fmla="*/ 496506 h 5934635"/>
                <a:gd name="csX35" fmla="*/ 1168929 w 5933870"/>
                <a:gd name="csY35" fmla="*/ 605745 h 5934635"/>
                <a:gd name="csX36" fmla="*/ 1022768 w 5933870"/>
                <a:gd name="csY36" fmla="*/ 724490 h 5934635"/>
                <a:gd name="csX37" fmla="*/ 884434 w 5933870"/>
                <a:gd name="csY37" fmla="*/ 852254 h 5934635"/>
                <a:gd name="csX38" fmla="*/ 754479 w 5933870"/>
                <a:gd name="csY38" fmla="*/ 988546 h 5934635"/>
                <a:gd name="csX39" fmla="*/ 633437 w 5933870"/>
                <a:gd name="csY39" fmla="*/ 1132814 h 5934635"/>
                <a:gd name="csX40" fmla="*/ 521774 w 5933870"/>
                <a:gd name="csY40" fmla="*/ 1284463 h 5934635"/>
                <a:gd name="csX41" fmla="*/ 419959 w 5933870"/>
                <a:gd name="csY41" fmla="*/ 1442875 h 5934635"/>
                <a:gd name="csX42" fmla="*/ 328395 w 5933870"/>
                <a:gd name="csY42" fmla="*/ 1607435 h 5934635"/>
                <a:gd name="csX43" fmla="*/ 247466 w 5933870"/>
                <a:gd name="csY43" fmla="*/ 1777481 h 5934635"/>
                <a:gd name="csX44" fmla="*/ 177469 w 5933870"/>
                <a:gd name="csY44" fmla="*/ 1952313 h 5934635"/>
                <a:gd name="csX45" fmla="*/ 118724 w 5933870"/>
                <a:gd name="csY45" fmla="*/ 2131229 h 5934635"/>
                <a:gd name="csX46" fmla="*/ 71422 w 5933870"/>
                <a:gd name="csY46" fmla="*/ 2313505 h 5934635"/>
                <a:gd name="csX47" fmla="*/ 35774 w 5933870"/>
                <a:gd name="csY47" fmla="*/ 2498419 h 5934635"/>
                <a:gd name="csX48" fmla="*/ 11932 w 5933870"/>
                <a:gd name="csY48" fmla="*/ 2685226 h 5934635"/>
                <a:gd name="csX49" fmla="*/ 0 w 5933870"/>
                <a:gd name="csY49" fmla="*/ 2873160 h 5934635"/>
                <a:gd name="csX50" fmla="*/ 0 w 5933870"/>
                <a:gd name="csY50" fmla="*/ 3061476 h 5934635"/>
                <a:gd name="csX51" fmla="*/ 11932 w 5933870"/>
                <a:gd name="csY51" fmla="*/ 3249410 h 5934635"/>
                <a:gd name="csX52" fmla="*/ 35774 w 5933870"/>
                <a:gd name="csY52" fmla="*/ 3436217 h 5934635"/>
                <a:gd name="csX53" fmla="*/ 71422 w 5933870"/>
                <a:gd name="csY53" fmla="*/ 3621130 h 5934635"/>
                <a:gd name="csX54" fmla="*/ 118724 w 5933870"/>
                <a:gd name="csY54" fmla="*/ 3803407 h 5934635"/>
                <a:gd name="csX55" fmla="*/ 177469 w 5933870"/>
                <a:gd name="csY55" fmla="*/ 3982322 h 5934635"/>
                <a:gd name="csX56" fmla="*/ 247466 w 5933870"/>
                <a:gd name="csY56" fmla="*/ 4157154 h 5934635"/>
                <a:gd name="csX57" fmla="*/ 328395 w 5933870"/>
                <a:gd name="csY57" fmla="*/ 4327180 h 5934635"/>
                <a:gd name="csX58" fmla="*/ 419959 w 5933870"/>
                <a:gd name="csY58" fmla="*/ 4491760 h 5934635"/>
                <a:gd name="csX59" fmla="*/ 521774 w 5933870"/>
                <a:gd name="csY59" fmla="*/ 4650172 h 5934635"/>
                <a:gd name="csX60" fmla="*/ 633437 w 5933870"/>
                <a:gd name="csY60" fmla="*/ 4801821 h 5934635"/>
                <a:gd name="csX61" fmla="*/ 754479 w 5933870"/>
                <a:gd name="csY61" fmla="*/ 4946069 h 5934635"/>
                <a:gd name="csX62" fmla="*/ 884434 w 5933870"/>
                <a:gd name="csY62" fmla="*/ 5082361 h 5934635"/>
                <a:gd name="csX63" fmla="*/ 1022768 w 5933870"/>
                <a:gd name="csY63" fmla="*/ 5210146 h 5934635"/>
                <a:gd name="csX64" fmla="*/ 1168929 w 5933870"/>
                <a:gd name="csY64" fmla="*/ 5328891 h 5934635"/>
                <a:gd name="csX65" fmla="*/ 1322322 w 5933870"/>
                <a:gd name="csY65" fmla="*/ 5438129 h 5934635"/>
                <a:gd name="csX66" fmla="*/ 1482351 w 5933870"/>
                <a:gd name="csY66" fmla="*/ 5537413 h 5934635"/>
                <a:gd name="csX67" fmla="*/ 1648335 w 5933870"/>
                <a:gd name="csY67" fmla="*/ 5626339 h 5934635"/>
                <a:gd name="csX68" fmla="*/ 1819637 w 5933870"/>
                <a:gd name="csY68" fmla="*/ 5704567 h 5934635"/>
                <a:gd name="csX69" fmla="*/ 1995553 w 5933870"/>
                <a:gd name="csY69" fmla="*/ 5771778 h 5934635"/>
                <a:gd name="csX70" fmla="*/ 2175384 w 5933870"/>
                <a:gd name="csY70" fmla="*/ 5827694 h 5934635"/>
                <a:gd name="csX71" fmla="*/ 2358383 w 5933870"/>
                <a:gd name="csY71" fmla="*/ 5872105 h 5934635"/>
                <a:gd name="csX72" fmla="*/ 2543850 w 5933870"/>
                <a:gd name="csY72" fmla="*/ 5904795 h 5934635"/>
                <a:gd name="csX73" fmla="*/ 2730997 w 5933870"/>
                <a:gd name="csY73" fmla="*/ 5925660 h 5934635"/>
                <a:gd name="csX74" fmla="*/ 2919101 w 5933870"/>
                <a:gd name="csY74" fmla="*/ 5934636 h 5934635"/>
                <a:gd name="csX75" fmla="*/ 3107396 w 5933870"/>
                <a:gd name="csY75" fmla="*/ 5931636 h 5934635"/>
                <a:gd name="csX76" fmla="*/ 3295118 w 5933870"/>
                <a:gd name="csY76" fmla="*/ 5916727 h 5934635"/>
                <a:gd name="csX77" fmla="*/ 3481520 w 5933870"/>
                <a:gd name="csY77" fmla="*/ 5889928 h 5934635"/>
                <a:gd name="csX78" fmla="*/ 3665860 w 5933870"/>
                <a:gd name="csY78" fmla="*/ 5851346 h 5934635"/>
                <a:gd name="csX79" fmla="*/ 3847349 w 5933870"/>
                <a:gd name="csY79" fmla="*/ 5801172 h 5934635"/>
                <a:gd name="csX80" fmla="*/ 4025308 w 5933870"/>
                <a:gd name="csY80" fmla="*/ 5739576 h 5934635"/>
                <a:gd name="csX81" fmla="*/ 4199013 w 5933870"/>
                <a:gd name="csY81" fmla="*/ 5666815 h 5934635"/>
                <a:gd name="csX82" fmla="*/ 4367741 w 5933870"/>
                <a:gd name="csY82" fmla="*/ 5583185 h 5934635"/>
                <a:gd name="csX83" fmla="*/ 4530832 w 5933870"/>
                <a:gd name="csY83" fmla="*/ 5489026 h 5934635"/>
                <a:gd name="csX84" fmla="*/ 4687628 w 5933870"/>
                <a:gd name="csY84" fmla="*/ 5384723 h 5934635"/>
                <a:gd name="csX85" fmla="*/ 4837469 w 5933870"/>
                <a:gd name="csY85" fmla="*/ 5270678 h 5934635"/>
                <a:gd name="csX86" fmla="*/ 4979802 w 5933870"/>
                <a:gd name="csY86" fmla="*/ 5147359 h 5934635"/>
                <a:gd name="csX87" fmla="*/ 5114010 w 5933870"/>
                <a:gd name="csY87" fmla="*/ 5015257 h 5934635"/>
                <a:gd name="csX88" fmla="*/ 5239562 w 5933870"/>
                <a:gd name="csY88" fmla="*/ 4874902 h 5934635"/>
                <a:gd name="csX89" fmla="*/ 5355989 w 5933870"/>
                <a:gd name="csY89" fmla="*/ 4726890 h 5934635"/>
                <a:gd name="csX90" fmla="*/ 5462759 w 5933870"/>
                <a:gd name="csY90" fmla="*/ 4571774 h 5934635"/>
                <a:gd name="csX91" fmla="*/ 5559513 w 5933870"/>
                <a:gd name="csY91" fmla="*/ 4410193 h 5934635"/>
                <a:gd name="csX92" fmla="*/ 5645802 w 5933870"/>
                <a:gd name="csY92" fmla="*/ 4242805 h 5934635"/>
                <a:gd name="csX93" fmla="*/ 5721307 w 5933870"/>
                <a:gd name="csY93" fmla="*/ 4070292 h 5934635"/>
                <a:gd name="csX94" fmla="*/ 5785710 w 5933870"/>
                <a:gd name="csY94" fmla="*/ 3893333 h 5934635"/>
                <a:gd name="csX95" fmla="*/ 5838755 w 5933870"/>
                <a:gd name="csY95" fmla="*/ 3712652 h 5934635"/>
                <a:gd name="csX96" fmla="*/ 5880252 w 5933870"/>
                <a:gd name="csY96" fmla="*/ 3528950 h 5934635"/>
                <a:gd name="csX97" fmla="*/ 5910007 w 5933870"/>
                <a:gd name="csY97" fmla="*/ 3342994 h 5934635"/>
                <a:gd name="csX98" fmla="*/ 5927894 w 5933870"/>
                <a:gd name="csY98" fmla="*/ 3155549 h 5934635"/>
                <a:gd name="csX99" fmla="*/ 5933871 w 5933870"/>
                <a:gd name="csY99" fmla="*/ 2967318 h 5934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</a:cxnLst>
              <a:rect l="l" t="t" r="r" b="b"/>
              <a:pathLst>
                <a:path w="5933870" h="5934635">
                  <a:moveTo>
                    <a:pt x="5933871" y="2967318"/>
                  </a:moveTo>
                  <a:lnTo>
                    <a:pt x="5927894" y="2779086"/>
                  </a:lnTo>
                  <a:lnTo>
                    <a:pt x="5910007" y="2591620"/>
                  </a:lnTo>
                  <a:lnTo>
                    <a:pt x="5880252" y="2405686"/>
                  </a:lnTo>
                  <a:lnTo>
                    <a:pt x="5838755" y="2221984"/>
                  </a:lnTo>
                  <a:lnTo>
                    <a:pt x="5785710" y="2041303"/>
                  </a:lnTo>
                  <a:lnTo>
                    <a:pt x="5721307" y="1864344"/>
                  </a:lnTo>
                  <a:lnTo>
                    <a:pt x="5645802" y="1691830"/>
                  </a:lnTo>
                  <a:lnTo>
                    <a:pt x="5559513" y="1524442"/>
                  </a:lnTo>
                  <a:lnTo>
                    <a:pt x="5462759" y="1362861"/>
                  </a:lnTo>
                  <a:lnTo>
                    <a:pt x="5355989" y="1207745"/>
                  </a:lnTo>
                  <a:lnTo>
                    <a:pt x="5239562" y="1059733"/>
                  </a:lnTo>
                  <a:lnTo>
                    <a:pt x="5114010" y="919379"/>
                  </a:lnTo>
                  <a:lnTo>
                    <a:pt x="4979802" y="787276"/>
                  </a:lnTo>
                  <a:lnTo>
                    <a:pt x="4837469" y="663958"/>
                  </a:lnTo>
                  <a:lnTo>
                    <a:pt x="4687628" y="549913"/>
                  </a:lnTo>
                  <a:lnTo>
                    <a:pt x="4530832" y="445588"/>
                  </a:lnTo>
                  <a:lnTo>
                    <a:pt x="4367741" y="351430"/>
                  </a:lnTo>
                  <a:lnTo>
                    <a:pt x="4199013" y="267821"/>
                  </a:lnTo>
                  <a:lnTo>
                    <a:pt x="4025308" y="195059"/>
                  </a:lnTo>
                  <a:lnTo>
                    <a:pt x="3847349" y="133464"/>
                  </a:lnTo>
                  <a:lnTo>
                    <a:pt x="3665860" y="83290"/>
                  </a:lnTo>
                  <a:lnTo>
                    <a:pt x="3481520" y="44708"/>
                  </a:lnTo>
                  <a:lnTo>
                    <a:pt x="3295118" y="17909"/>
                  </a:lnTo>
                  <a:lnTo>
                    <a:pt x="3107396" y="2999"/>
                  </a:lnTo>
                  <a:lnTo>
                    <a:pt x="2919101" y="0"/>
                  </a:lnTo>
                  <a:lnTo>
                    <a:pt x="2730997" y="8954"/>
                  </a:lnTo>
                  <a:lnTo>
                    <a:pt x="2543850" y="29841"/>
                  </a:lnTo>
                  <a:lnTo>
                    <a:pt x="2358383" y="62531"/>
                  </a:lnTo>
                  <a:lnTo>
                    <a:pt x="2175384" y="106941"/>
                  </a:lnTo>
                  <a:lnTo>
                    <a:pt x="1995553" y="162858"/>
                  </a:lnTo>
                  <a:lnTo>
                    <a:pt x="1819637" y="230068"/>
                  </a:lnTo>
                  <a:lnTo>
                    <a:pt x="1648335" y="308296"/>
                  </a:lnTo>
                  <a:lnTo>
                    <a:pt x="1482351" y="397222"/>
                  </a:lnTo>
                  <a:lnTo>
                    <a:pt x="1322322" y="496506"/>
                  </a:lnTo>
                  <a:lnTo>
                    <a:pt x="1168929" y="605745"/>
                  </a:lnTo>
                  <a:lnTo>
                    <a:pt x="1022768" y="724490"/>
                  </a:lnTo>
                  <a:lnTo>
                    <a:pt x="884434" y="852254"/>
                  </a:lnTo>
                  <a:lnTo>
                    <a:pt x="754479" y="988546"/>
                  </a:lnTo>
                  <a:lnTo>
                    <a:pt x="633437" y="1132814"/>
                  </a:lnTo>
                  <a:lnTo>
                    <a:pt x="521774" y="1284463"/>
                  </a:lnTo>
                  <a:lnTo>
                    <a:pt x="419959" y="1442875"/>
                  </a:lnTo>
                  <a:lnTo>
                    <a:pt x="328395" y="1607435"/>
                  </a:lnTo>
                  <a:lnTo>
                    <a:pt x="247466" y="1777481"/>
                  </a:lnTo>
                  <a:lnTo>
                    <a:pt x="177469" y="1952313"/>
                  </a:lnTo>
                  <a:lnTo>
                    <a:pt x="118724" y="2131229"/>
                  </a:lnTo>
                  <a:lnTo>
                    <a:pt x="71422" y="2313505"/>
                  </a:lnTo>
                  <a:lnTo>
                    <a:pt x="35774" y="2498419"/>
                  </a:lnTo>
                  <a:lnTo>
                    <a:pt x="11932" y="2685226"/>
                  </a:lnTo>
                  <a:lnTo>
                    <a:pt x="0" y="2873160"/>
                  </a:lnTo>
                  <a:lnTo>
                    <a:pt x="0" y="3061476"/>
                  </a:lnTo>
                  <a:lnTo>
                    <a:pt x="11932" y="3249410"/>
                  </a:lnTo>
                  <a:lnTo>
                    <a:pt x="35774" y="3436217"/>
                  </a:lnTo>
                  <a:lnTo>
                    <a:pt x="71422" y="3621130"/>
                  </a:lnTo>
                  <a:lnTo>
                    <a:pt x="118724" y="3803407"/>
                  </a:lnTo>
                  <a:lnTo>
                    <a:pt x="177469" y="3982322"/>
                  </a:lnTo>
                  <a:lnTo>
                    <a:pt x="247466" y="4157154"/>
                  </a:lnTo>
                  <a:lnTo>
                    <a:pt x="328395" y="4327180"/>
                  </a:lnTo>
                  <a:lnTo>
                    <a:pt x="419959" y="4491760"/>
                  </a:lnTo>
                  <a:lnTo>
                    <a:pt x="521774" y="4650172"/>
                  </a:lnTo>
                  <a:lnTo>
                    <a:pt x="633437" y="4801821"/>
                  </a:lnTo>
                  <a:lnTo>
                    <a:pt x="754479" y="4946069"/>
                  </a:lnTo>
                  <a:lnTo>
                    <a:pt x="884434" y="5082361"/>
                  </a:lnTo>
                  <a:lnTo>
                    <a:pt x="1022768" y="5210146"/>
                  </a:lnTo>
                  <a:lnTo>
                    <a:pt x="1168929" y="5328891"/>
                  </a:lnTo>
                  <a:lnTo>
                    <a:pt x="1322322" y="5438129"/>
                  </a:lnTo>
                  <a:lnTo>
                    <a:pt x="1482351" y="5537413"/>
                  </a:lnTo>
                  <a:lnTo>
                    <a:pt x="1648335" y="5626339"/>
                  </a:lnTo>
                  <a:lnTo>
                    <a:pt x="1819637" y="5704567"/>
                  </a:lnTo>
                  <a:lnTo>
                    <a:pt x="1995553" y="5771778"/>
                  </a:lnTo>
                  <a:lnTo>
                    <a:pt x="2175384" y="5827694"/>
                  </a:lnTo>
                  <a:lnTo>
                    <a:pt x="2358383" y="5872105"/>
                  </a:lnTo>
                  <a:lnTo>
                    <a:pt x="2543850" y="5904795"/>
                  </a:lnTo>
                  <a:lnTo>
                    <a:pt x="2730997" y="5925660"/>
                  </a:lnTo>
                  <a:lnTo>
                    <a:pt x="2919101" y="5934636"/>
                  </a:lnTo>
                  <a:lnTo>
                    <a:pt x="3107396" y="5931636"/>
                  </a:lnTo>
                  <a:lnTo>
                    <a:pt x="3295118" y="5916727"/>
                  </a:lnTo>
                  <a:lnTo>
                    <a:pt x="3481520" y="5889928"/>
                  </a:lnTo>
                  <a:lnTo>
                    <a:pt x="3665860" y="5851346"/>
                  </a:lnTo>
                  <a:lnTo>
                    <a:pt x="3847349" y="5801172"/>
                  </a:lnTo>
                  <a:lnTo>
                    <a:pt x="4025308" y="5739576"/>
                  </a:lnTo>
                  <a:lnTo>
                    <a:pt x="4199013" y="5666815"/>
                  </a:lnTo>
                  <a:lnTo>
                    <a:pt x="4367741" y="5583185"/>
                  </a:lnTo>
                  <a:lnTo>
                    <a:pt x="4530832" y="5489026"/>
                  </a:lnTo>
                  <a:lnTo>
                    <a:pt x="4687628" y="5384723"/>
                  </a:lnTo>
                  <a:lnTo>
                    <a:pt x="4837469" y="5270678"/>
                  </a:lnTo>
                  <a:lnTo>
                    <a:pt x="4979802" y="5147359"/>
                  </a:lnTo>
                  <a:lnTo>
                    <a:pt x="5114010" y="5015257"/>
                  </a:lnTo>
                  <a:lnTo>
                    <a:pt x="5239562" y="4874902"/>
                  </a:lnTo>
                  <a:lnTo>
                    <a:pt x="5355989" y="4726890"/>
                  </a:lnTo>
                  <a:lnTo>
                    <a:pt x="5462759" y="4571774"/>
                  </a:lnTo>
                  <a:lnTo>
                    <a:pt x="5559513" y="4410193"/>
                  </a:lnTo>
                  <a:lnTo>
                    <a:pt x="5645802" y="4242805"/>
                  </a:lnTo>
                  <a:lnTo>
                    <a:pt x="5721307" y="4070292"/>
                  </a:lnTo>
                  <a:lnTo>
                    <a:pt x="5785710" y="3893333"/>
                  </a:lnTo>
                  <a:lnTo>
                    <a:pt x="5838755" y="3712652"/>
                  </a:lnTo>
                  <a:lnTo>
                    <a:pt x="5880252" y="3528950"/>
                  </a:lnTo>
                  <a:lnTo>
                    <a:pt x="5910007" y="3342994"/>
                  </a:lnTo>
                  <a:lnTo>
                    <a:pt x="5927894" y="3155549"/>
                  </a:lnTo>
                  <a:lnTo>
                    <a:pt x="5933871" y="2967318"/>
                  </a:lnTo>
                </a:path>
              </a:pathLst>
            </a:custGeom>
            <a:noFill/>
            <a:ln w="85072" cap="sq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A907F6CC-9E0D-8EAB-06A9-49C2F5FA918A}"/>
              </a:ext>
            </a:extLst>
          </p:cNvPr>
          <p:cNvSpPr/>
          <p:nvPr/>
        </p:nvSpPr>
        <p:spPr>
          <a:xfrm>
            <a:off x="4373282" y="4596119"/>
            <a:ext cx="5877711" cy="5870227"/>
          </a:xfrm>
          <a:custGeom>
            <a:avLst/>
            <a:gdLst>
              <a:gd name="connsiteX0" fmla="*/ 5877712 w 5877711"/>
              <a:gd name="connsiteY0" fmla="*/ 2937219 h 5870227"/>
              <a:gd name="connsiteX1" fmla="*/ 5877712 w 5877711"/>
              <a:gd name="connsiteY1" fmla="*/ 2819347 h 5870227"/>
              <a:gd name="connsiteX2" fmla="*/ 5867188 w 5877711"/>
              <a:gd name="connsiteY2" fmla="*/ 2701474 h 5870227"/>
              <a:gd name="connsiteX3" fmla="*/ 5854558 w 5877711"/>
              <a:gd name="connsiteY3" fmla="*/ 2583602 h 5870227"/>
              <a:gd name="connsiteX4" fmla="*/ 5837719 w 5877711"/>
              <a:gd name="connsiteY4" fmla="*/ 2465730 h 5870227"/>
              <a:gd name="connsiteX5" fmla="*/ 5816671 w 5877711"/>
              <a:gd name="connsiteY5" fmla="*/ 2349962 h 5870227"/>
              <a:gd name="connsiteX6" fmla="*/ 5791413 w 5877711"/>
              <a:gd name="connsiteY6" fmla="*/ 2234195 h 5870227"/>
              <a:gd name="connsiteX7" fmla="*/ 5759840 w 5877711"/>
              <a:gd name="connsiteY7" fmla="*/ 2120532 h 5870227"/>
              <a:gd name="connsiteX8" fmla="*/ 5724057 w 5877711"/>
              <a:gd name="connsiteY8" fmla="*/ 2006869 h 5870227"/>
              <a:gd name="connsiteX9" fmla="*/ 5684064 w 5877711"/>
              <a:gd name="connsiteY9" fmla="*/ 1895312 h 5870227"/>
              <a:gd name="connsiteX10" fmla="*/ 5639862 w 5877711"/>
              <a:gd name="connsiteY10" fmla="*/ 1785859 h 5870227"/>
              <a:gd name="connsiteX11" fmla="*/ 5591451 w 5877711"/>
              <a:gd name="connsiteY11" fmla="*/ 1678511 h 5870227"/>
              <a:gd name="connsiteX12" fmla="*/ 5538829 w 5877711"/>
              <a:gd name="connsiteY12" fmla="*/ 1573268 h 5870227"/>
              <a:gd name="connsiteX13" fmla="*/ 5481998 w 5877711"/>
              <a:gd name="connsiteY13" fmla="*/ 1470130 h 5870227"/>
              <a:gd name="connsiteX14" fmla="*/ 5420957 w 5877711"/>
              <a:gd name="connsiteY14" fmla="*/ 1369096 h 5870227"/>
              <a:gd name="connsiteX15" fmla="*/ 5355706 w 5877711"/>
              <a:gd name="connsiteY15" fmla="*/ 1270168 h 5870227"/>
              <a:gd name="connsiteX16" fmla="*/ 5286246 w 5877711"/>
              <a:gd name="connsiteY16" fmla="*/ 1173344 h 5870227"/>
              <a:gd name="connsiteX17" fmla="*/ 5212575 w 5877711"/>
              <a:gd name="connsiteY17" fmla="*/ 1080730 h 5870227"/>
              <a:gd name="connsiteX18" fmla="*/ 5136800 w 5877711"/>
              <a:gd name="connsiteY18" fmla="*/ 990221 h 5870227"/>
              <a:gd name="connsiteX19" fmla="*/ 5056816 w 5877711"/>
              <a:gd name="connsiteY19" fmla="*/ 903922 h 5870227"/>
              <a:gd name="connsiteX20" fmla="*/ 4972621 w 5877711"/>
              <a:gd name="connsiteY20" fmla="*/ 819727 h 5870227"/>
              <a:gd name="connsiteX21" fmla="*/ 4886322 w 5877711"/>
              <a:gd name="connsiteY21" fmla="*/ 739742 h 5870227"/>
              <a:gd name="connsiteX22" fmla="*/ 4795812 w 5877711"/>
              <a:gd name="connsiteY22" fmla="*/ 663967 h 5870227"/>
              <a:gd name="connsiteX23" fmla="*/ 4703198 w 5877711"/>
              <a:gd name="connsiteY23" fmla="*/ 590297 h 5870227"/>
              <a:gd name="connsiteX24" fmla="*/ 4608480 w 5877711"/>
              <a:gd name="connsiteY24" fmla="*/ 520836 h 5870227"/>
              <a:gd name="connsiteX25" fmla="*/ 4509551 w 5877711"/>
              <a:gd name="connsiteY25" fmla="*/ 455586 h 5870227"/>
              <a:gd name="connsiteX26" fmla="*/ 4408518 w 5877711"/>
              <a:gd name="connsiteY26" fmla="*/ 394545 h 5870227"/>
              <a:gd name="connsiteX27" fmla="*/ 4305380 w 5877711"/>
              <a:gd name="connsiteY27" fmla="*/ 337713 h 5870227"/>
              <a:gd name="connsiteX28" fmla="*/ 4200136 w 5877711"/>
              <a:gd name="connsiteY28" fmla="*/ 285092 h 5870227"/>
              <a:gd name="connsiteX29" fmla="*/ 4092788 w 5877711"/>
              <a:gd name="connsiteY29" fmla="*/ 236680 h 5870227"/>
              <a:gd name="connsiteX30" fmla="*/ 3983336 w 5877711"/>
              <a:gd name="connsiteY30" fmla="*/ 192478 h 5870227"/>
              <a:gd name="connsiteX31" fmla="*/ 3871778 w 5877711"/>
              <a:gd name="connsiteY31" fmla="*/ 152485 h 5870227"/>
              <a:gd name="connsiteX32" fmla="*/ 3758115 w 5877711"/>
              <a:gd name="connsiteY32" fmla="*/ 116703 h 5870227"/>
              <a:gd name="connsiteX33" fmla="*/ 3644453 w 5877711"/>
              <a:gd name="connsiteY33" fmla="*/ 85130 h 5870227"/>
              <a:gd name="connsiteX34" fmla="*/ 3528685 w 5877711"/>
              <a:gd name="connsiteY34" fmla="*/ 59872 h 5870227"/>
              <a:gd name="connsiteX35" fmla="*/ 3412918 w 5877711"/>
              <a:gd name="connsiteY35" fmla="*/ 38823 h 5870227"/>
              <a:gd name="connsiteX36" fmla="*/ 3295045 w 5877711"/>
              <a:gd name="connsiteY36" fmla="*/ 21984 h 5870227"/>
              <a:gd name="connsiteX37" fmla="*/ 3177173 w 5877711"/>
              <a:gd name="connsiteY37" fmla="*/ 9355 h 5870227"/>
              <a:gd name="connsiteX38" fmla="*/ 3059301 w 5877711"/>
              <a:gd name="connsiteY38" fmla="*/ 935 h 5870227"/>
              <a:gd name="connsiteX39" fmla="*/ 2941429 w 5877711"/>
              <a:gd name="connsiteY39" fmla="*/ 935 h 5870227"/>
              <a:gd name="connsiteX40" fmla="*/ 2823556 w 5877711"/>
              <a:gd name="connsiteY40" fmla="*/ 935 h 5870227"/>
              <a:gd name="connsiteX41" fmla="*/ 2705684 w 5877711"/>
              <a:gd name="connsiteY41" fmla="*/ 7250 h 5870227"/>
              <a:gd name="connsiteX42" fmla="*/ 2587812 w 5877711"/>
              <a:gd name="connsiteY42" fmla="*/ 19879 h 5870227"/>
              <a:gd name="connsiteX43" fmla="*/ 2469939 w 5877711"/>
              <a:gd name="connsiteY43" fmla="*/ 36718 h 5870227"/>
              <a:gd name="connsiteX44" fmla="*/ 2354172 w 5877711"/>
              <a:gd name="connsiteY44" fmla="*/ 57767 h 5870227"/>
              <a:gd name="connsiteX45" fmla="*/ 2238405 w 5877711"/>
              <a:gd name="connsiteY45" fmla="*/ 83025 h 5870227"/>
              <a:gd name="connsiteX46" fmla="*/ 2124742 w 5877711"/>
              <a:gd name="connsiteY46" fmla="*/ 112493 h 5870227"/>
              <a:gd name="connsiteX47" fmla="*/ 2011079 w 5877711"/>
              <a:gd name="connsiteY47" fmla="*/ 148276 h 5870227"/>
              <a:gd name="connsiteX48" fmla="*/ 1899521 w 5877711"/>
              <a:gd name="connsiteY48" fmla="*/ 188268 h 5870227"/>
              <a:gd name="connsiteX49" fmla="*/ 1790069 w 5877711"/>
              <a:gd name="connsiteY49" fmla="*/ 232470 h 5870227"/>
              <a:gd name="connsiteX50" fmla="*/ 1682721 w 5877711"/>
              <a:gd name="connsiteY50" fmla="*/ 280882 h 5870227"/>
              <a:gd name="connsiteX51" fmla="*/ 1577477 w 5877711"/>
              <a:gd name="connsiteY51" fmla="*/ 333504 h 5870227"/>
              <a:gd name="connsiteX52" fmla="*/ 1474339 w 5877711"/>
              <a:gd name="connsiteY52" fmla="*/ 390335 h 5870227"/>
              <a:gd name="connsiteX53" fmla="*/ 1373306 w 5877711"/>
              <a:gd name="connsiteY53" fmla="*/ 451376 h 5870227"/>
              <a:gd name="connsiteX54" fmla="*/ 1274377 w 5877711"/>
              <a:gd name="connsiteY54" fmla="*/ 516627 h 5870227"/>
              <a:gd name="connsiteX55" fmla="*/ 1177554 w 5877711"/>
              <a:gd name="connsiteY55" fmla="*/ 586087 h 5870227"/>
              <a:gd name="connsiteX56" fmla="*/ 1084940 w 5877711"/>
              <a:gd name="connsiteY56" fmla="*/ 657652 h 5870227"/>
              <a:gd name="connsiteX57" fmla="*/ 994431 w 5877711"/>
              <a:gd name="connsiteY57" fmla="*/ 733428 h 5870227"/>
              <a:gd name="connsiteX58" fmla="*/ 908131 w 5877711"/>
              <a:gd name="connsiteY58" fmla="*/ 813412 h 5870227"/>
              <a:gd name="connsiteX59" fmla="*/ 823937 w 5877711"/>
              <a:gd name="connsiteY59" fmla="*/ 897607 h 5870227"/>
              <a:gd name="connsiteX60" fmla="*/ 743952 w 5877711"/>
              <a:gd name="connsiteY60" fmla="*/ 983906 h 5870227"/>
              <a:gd name="connsiteX61" fmla="*/ 666072 w 5877711"/>
              <a:gd name="connsiteY61" fmla="*/ 1074415 h 5870227"/>
              <a:gd name="connsiteX62" fmla="*/ 592402 w 5877711"/>
              <a:gd name="connsiteY62" fmla="*/ 1167029 h 5870227"/>
              <a:gd name="connsiteX63" fmla="*/ 522942 w 5877711"/>
              <a:gd name="connsiteY63" fmla="*/ 1261748 h 5870227"/>
              <a:gd name="connsiteX64" fmla="*/ 457691 w 5877711"/>
              <a:gd name="connsiteY64" fmla="*/ 1360677 h 5870227"/>
              <a:gd name="connsiteX65" fmla="*/ 396650 w 5877711"/>
              <a:gd name="connsiteY65" fmla="*/ 1461710 h 5870227"/>
              <a:gd name="connsiteX66" fmla="*/ 339819 w 5877711"/>
              <a:gd name="connsiteY66" fmla="*/ 1564848 h 5870227"/>
              <a:gd name="connsiteX67" fmla="*/ 287197 w 5877711"/>
              <a:gd name="connsiteY67" fmla="*/ 1670091 h 5870227"/>
              <a:gd name="connsiteX68" fmla="*/ 238785 w 5877711"/>
              <a:gd name="connsiteY68" fmla="*/ 1777440 h 5870227"/>
              <a:gd name="connsiteX69" fmla="*/ 194583 w 5877711"/>
              <a:gd name="connsiteY69" fmla="*/ 1886892 h 5870227"/>
              <a:gd name="connsiteX70" fmla="*/ 154591 w 5877711"/>
              <a:gd name="connsiteY70" fmla="*/ 1998450 h 5870227"/>
              <a:gd name="connsiteX71" fmla="*/ 118808 w 5877711"/>
              <a:gd name="connsiteY71" fmla="*/ 2112113 h 5870227"/>
              <a:gd name="connsiteX72" fmla="*/ 87235 w 5877711"/>
              <a:gd name="connsiteY72" fmla="*/ 2225775 h 5870227"/>
              <a:gd name="connsiteX73" fmla="*/ 59872 w 5877711"/>
              <a:gd name="connsiteY73" fmla="*/ 2341543 h 5870227"/>
              <a:gd name="connsiteX74" fmla="*/ 38823 w 5877711"/>
              <a:gd name="connsiteY74" fmla="*/ 2457310 h 5870227"/>
              <a:gd name="connsiteX75" fmla="*/ 21984 w 5877711"/>
              <a:gd name="connsiteY75" fmla="*/ 2575182 h 5870227"/>
              <a:gd name="connsiteX76" fmla="*/ 9355 w 5877711"/>
              <a:gd name="connsiteY76" fmla="*/ 2693055 h 5870227"/>
              <a:gd name="connsiteX77" fmla="*/ 936 w 5877711"/>
              <a:gd name="connsiteY77" fmla="*/ 2810927 h 5870227"/>
              <a:gd name="connsiteX78" fmla="*/ 936 w 5877711"/>
              <a:gd name="connsiteY78" fmla="*/ 2928799 h 5870227"/>
              <a:gd name="connsiteX79" fmla="*/ 936 w 5877711"/>
              <a:gd name="connsiteY79" fmla="*/ 3046671 h 5870227"/>
              <a:gd name="connsiteX80" fmla="*/ 7250 w 5877711"/>
              <a:gd name="connsiteY80" fmla="*/ 3164544 h 5870227"/>
              <a:gd name="connsiteX81" fmla="*/ 17775 w 5877711"/>
              <a:gd name="connsiteY81" fmla="*/ 3282416 h 5870227"/>
              <a:gd name="connsiteX82" fmla="*/ 34613 w 5877711"/>
              <a:gd name="connsiteY82" fmla="*/ 3400289 h 5870227"/>
              <a:gd name="connsiteX83" fmla="*/ 55662 w 5877711"/>
              <a:gd name="connsiteY83" fmla="*/ 3516056 h 5870227"/>
              <a:gd name="connsiteX84" fmla="*/ 80920 w 5877711"/>
              <a:gd name="connsiteY84" fmla="*/ 3631824 h 5870227"/>
              <a:gd name="connsiteX85" fmla="*/ 110388 w 5877711"/>
              <a:gd name="connsiteY85" fmla="*/ 3745486 h 5870227"/>
              <a:gd name="connsiteX86" fmla="*/ 144066 w 5877711"/>
              <a:gd name="connsiteY86" fmla="*/ 3859148 h 5870227"/>
              <a:gd name="connsiteX87" fmla="*/ 184059 w 5877711"/>
              <a:gd name="connsiteY87" fmla="*/ 3970706 h 5870227"/>
              <a:gd name="connsiteX88" fmla="*/ 228261 w 5877711"/>
              <a:gd name="connsiteY88" fmla="*/ 4080159 h 5870227"/>
              <a:gd name="connsiteX89" fmla="*/ 276673 w 5877711"/>
              <a:gd name="connsiteY89" fmla="*/ 4187507 h 5870227"/>
              <a:gd name="connsiteX90" fmla="*/ 329294 w 5877711"/>
              <a:gd name="connsiteY90" fmla="*/ 4292750 h 5870227"/>
              <a:gd name="connsiteX91" fmla="*/ 386125 w 5877711"/>
              <a:gd name="connsiteY91" fmla="*/ 4395889 h 5870227"/>
              <a:gd name="connsiteX92" fmla="*/ 447166 w 5877711"/>
              <a:gd name="connsiteY92" fmla="*/ 4496922 h 5870227"/>
              <a:gd name="connsiteX93" fmla="*/ 512417 w 5877711"/>
              <a:gd name="connsiteY93" fmla="*/ 4595850 h 5870227"/>
              <a:gd name="connsiteX94" fmla="*/ 581878 w 5877711"/>
              <a:gd name="connsiteY94" fmla="*/ 4692674 h 5870227"/>
              <a:gd name="connsiteX95" fmla="*/ 653443 w 5877711"/>
              <a:gd name="connsiteY95" fmla="*/ 4785288 h 5870227"/>
              <a:gd name="connsiteX96" fmla="*/ 729218 w 5877711"/>
              <a:gd name="connsiteY96" fmla="*/ 4875797 h 5870227"/>
              <a:gd name="connsiteX97" fmla="*/ 809203 w 5877711"/>
              <a:gd name="connsiteY97" fmla="*/ 4962096 h 5870227"/>
              <a:gd name="connsiteX98" fmla="*/ 891292 w 5877711"/>
              <a:gd name="connsiteY98" fmla="*/ 5046291 h 5870227"/>
              <a:gd name="connsiteX99" fmla="*/ 977592 w 5877711"/>
              <a:gd name="connsiteY99" fmla="*/ 5126276 h 5870227"/>
              <a:gd name="connsiteX100" fmla="*/ 1068101 w 5877711"/>
              <a:gd name="connsiteY100" fmla="*/ 5204156 h 5870227"/>
              <a:gd name="connsiteX101" fmla="*/ 1160715 w 5877711"/>
              <a:gd name="connsiteY101" fmla="*/ 5277826 h 5870227"/>
              <a:gd name="connsiteX102" fmla="*/ 1255434 w 5877711"/>
              <a:gd name="connsiteY102" fmla="*/ 5347287 h 5870227"/>
              <a:gd name="connsiteX103" fmla="*/ 1354362 w 5877711"/>
              <a:gd name="connsiteY103" fmla="*/ 5412537 h 5870227"/>
              <a:gd name="connsiteX104" fmla="*/ 1455396 w 5877711"/>
              <a:gd name="connsiteY104" fmla="*/ 5473578 h 5870227"/>
              <a:gd name="connsiteX105" fmla="*/ 1558534 w 5877711"/>
              <a:gd name="connsiteY105" fmla="*/ 5530409 h 5870227"/>
              <a:gd name="connsiteX106" fmla="*/ 1663777 w 5877711"/>
              <a:gd name="connsiteY106" fmla="*/ 5583031 h 5870227"/>
              <a:gd name="connsiteX107" fmla="*/ 1771125 w 5877711"/>
              <a:gd name="connsiteY107" fmla="*/ 5631443 h 5870227"/>
              <a:gd name="connsiteX108" fmla="*/ 1880578 w 5877711"/>
              <a:gd name="connsiteY108" fmla="*/ 5675645 h 5870227"/>
              <a:gd name="connsiteX109" fmla="*/ 1992136 w 5877711"/>
              <a:gd name="connsiteY109" fmla="*/ 5715638 h 5870227"/>
              <a:gd name="connsiteX110" fmla="*/ 2103693 w 5877711"/>
              <a:gd name="connsiteY110" fmla="*/ 5751420 h 5870227"/>
              <a:gd name="connsiteX111" fmla="*/ 2217356 w 5877711"/>
              <a:gd name="connsiteY111" fmla="*/ 5782993 h 5870227"/>
              <a:gd name="connsiteX112" fmla="*/ 2333123 w 5877711"/>
              <a:gd name="connsiteY112" fmla="*/ 5810356 h 5870227"/>
              <a:gd name="connsiteX113" fmla="*/ 2448891 w 5877711"/>
              <a:gd name="connsiteY113" fmla="*/ 5831405 h 5870227"/>
              <a:gd name="connsiteX114" fmla="*/ 2566763 w 5877711"/>
              <a:gd name="connsiteY114" fmla="*/ 5848244 h 5870227"/>
              <a:gd name="connsiteX115" fmla="*/ 2684635 w 5877711"/>
              <a:gd name="connsiteY115" fmla="*/ 5860873 h 5870227"/>
              <a:gd name="connsiteX116" fmla="*/ 2802508 w 5877711"/>
              <a:gd name="connsiteY116" fmla="*/ 5869292 h 5870227"/>
              <a:gd name="connsiteX117" fmla="*/ 2920380 w 5877711"/>
              <a:gd name="connsiteY117" fmla="*/ 5869292 h 5870227"/>
              <a:gd name="connsiteX118" fmla="*/ 3038252 w 5877711"/>
              <a:gd name="connsiteY118" fmla="*/ 5869292 h 5870227"/>
              <a:gd name="connsiteX119" fmla="*/ 3156124 w 5877711"/>
              <a:gd name="connsiteY119" fmla="*/ 5862978 h 5870227"/>
              <a:gd name="connsiteX120" fmla="*/ 3273997 w 5877711"/>
              <a:gd name="connsiteY120" fmla="*/ 5852454 h 5870227"/>
              <a:gd name="connsiteX121" fmla="*/ 3391869 w 5877711"/>
              <a:gd name="connsiteY121" fmla="*/ 5835614 h 5870227"/>
              <a:gd name="connsiteX122" fmla="*/ 3507637 w 5877711"/>
              <a:gd name="connsiteY122" fmla="*/ 5814566 h 5870227"/>
              <a:gd name="connsiteX123" fmla="*/ 3623404 w 5877711"/>
              <a:gd name="connsiteY123" fmla="*/ 5789308 h 5870227"/>
              <a:gd name="connsiteX124" fmla="*/ 3737067 w 5877711"/>
              <a:gd name="connsiteY124" fmla="*/ 5759839 h 5870227"/>
              <a:gd name="connsiteX125" fmla="*/ 3850729 w 5877711"/>
              <a:gd name="connsiteY125" fmla="*/ 5726162 h 5870227"/>
              <a:gd name="connsiteX126" fmla="*/ 3962287 w 5877711"/>
              <a:gd name="connsiteY126" fmla="*/ 5688274 h 5870227"/>
              <a:gd name="connsiteX127" fmla="*/ 4071740 w 5877711"/>
              <a:gd name="connsiteY127" fmla="*/ 5644072 h 5870227"/>
              <a:gd name="connsiteX128" fmla="*/ 4179088 w 5877711"/>
              <a:gd name="connsiteY128" fmla="*/ 5595660 h 5870227"/>
              <a:gd name="connsiteX129" fmla="*/ 4284331 w 5877711"/>
              <a:gd name="connsiteY129" fmla="*/ 5543039 h 5870227"/>
              <a:gd name="connsiteX130" fmla="*/ 4387469 w 5877711"/>
              <a:gd name="connsiteY130" fmla="*/ 5486207 h 5870227"/>
              <a:gd name="connsiteX131" fmla="*/ 4488503 w 5877711"/>
              <a:gd name="connsiteY131" fmla="*/ 5425166 h 5870227"/>
              <a:gd name="connsiteX132" fmla="*/ 4587431 w 5877711"/>
              <a:gd name="connsiteY132" fmla="*/ 5359915 h 5870227"/>
              <a:gd name="connsiteX133" fmla="*/ 4684255 w 5877711"/>
              <a:gd name="connsiteY133" fmla="*/ 5292560 h 5870227"/>
              <a:gd name="connsiteX134" fmla="*/ 4776869 w 5877711"/>
              <a:gd name="connsiteY134" fmla="*/ 5220995 h 5870227"/>
              <a:gd name="connsiteX135" fmla="*/ 4867378 w 5877711"/>
              <a:gd name="connsiteY135" fmla="*/ 5145220 h 5870227"/>
              <a:gd name="connsiteX136" fmla="*/ 4955782 w 5877711"/>
              <a:gd name="connsiteY136" fmla="*/ 5065235 h 5870227"/>
              <a:gd name="connsiteX137" fmla="*/ 5039976 w 5877711"/>
              <a:gd name="connsiteY137" fmla="*/ 4983145 h 5870227"/>
              <a:gd name="connsiteX138" fmla="*/ 5119962 w 5877711"/>
              <a:gd name="connsiteY138" fmla="*/ 4896846 h 5870227"/>
              <a:gd name="connsiteX139" fmla="*/ 5197841 w 5877711"/>
              <a:gd name="connsiteY139" fmla="*/ 4808442 h 5870227"/>
              <a:gd name="connsiteX140" fmla="*/ 5271511 w 5877711"/>
              <a:gd name="connsiteY140" fmla="*/ 4715828 h 5870227"/>
              <a:gd name="connsiteX141" fmla="*/ 5340972 w 5877711"/>
              <a:gd name="connsiteY141" fmla="*/ 4621109 h 5870227"/>
              <a:gd name="connsiteX142" fmla="*/ 5406222 w 5877711"/>
              <a:gd name="connsiteY142" fmla="*/ 4522180 h 5870227"/>
              <a:gd name="connsiteX143" fmla="*/ 5467264 w 5877711"/>
              <a:gd name="connsiteY143" fmla="*/ 4421147 h 5870227"/>
              <a:gd name="connsiteX144" fmla="*/ 5524095 w 5877711"/>
              <a:gd name="connsiteY144" fmla="*/ 4318008 h 5870227"/>
              <a:gd name="connsiteX145" fmla="*/ 5576716 w 5877711"/>
              <a:gd name="connsiteY145" fmla="*/ 4212765 h 5870227"/>
              <a:gd name="connsiteX146" fmla="*/ 5625129 w 5877711"/>
              <a:gd name="connsiteY146" fmla="*/ 4105418 h 5870227"/>
              <a:gd name="connsiteX147" fmla="*/ 5669330 w 5877711"/>
              <a:gd name="connsiteY147" fmla="*/ 3995965 h 5870227"/>
              <a:gd name="connsiteX148" fmla="*/ 5709323 w 5877711"/>
              <a:gd name="connsiteY148" fmla="*/ 3884407 h 5870227"/>
              <a:gd name="connsiteX149" fmla="*/ 5745105 w 5877711"/>
              <a:gd name="connsiteY149" fmla="*/ 3772849 h 5870227"/>
              <a:gd name="connsiteX150" fmla="*/ 5776678 w 5877711"/>
              <a:gd name="connsiteY150" fmla="*/ 3659187 h 5870227"/>
              <a:gd name="connsiteX151" fmla="*/ 5804042 w 5877711"/>
              <a:gd name="connsiteY151" fmla="*/ 3543419 h 5870227"/>
              <a:gd name="connsiteX152" fmla="*/ 5827195 w 5877711"/>
              <a:gd name="connsiteY152" fmla="*/ 3427652 h 5870227"/>
              <a:gd name="connsiteX153" fmla="*/ 5844034 w 5877711"/>
              <a:gd name="connsiteY153" fmla="*/ 3311884 h 5870227"/>
              <a:gd name="connsiteX154" fmla="*/ 5856663 w 5877711"/>
              <a:gd name="connsiteY154" fmla="*/ 3194012 h 5870227"/>
              <a:gd name="connsiteX155" fmla="*/ 5865083 w 5877711"/>
              <a:gd name="connsiteY155" fmla="*/ 3076139 h 5870227"/>
              <a:gd name="connsiteX156" fmla="*/ 5869292 w 5877711"/>
              <a:gd name="connsiteY156" fmla="*/ 2958268 h 5870227"/>
              <a:gd name="connsiteX157" fmla="*/ 5869292 w 5877711"/>
              <a:gd name="connsiteY157" fmla="*/ 2933009 h 5870227"/>
              <a:gd name="connsiteX158" fmla="*/ 5869292 w 5877711"/>
              <a:gd name="connsiteY158" fmla="*/ 2933009 h 587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5877711" h="5870227">
                <a:moveTo>
                  <a:pt x="5877712" y="2937219"/>
                </a:moveTo>
                <a:lnTo>
                  <a:pt x="5877712" y="2819347"/>
                </a:lnTo>
                <a:cubicBezTo>
                  <a:pt x="5875607" y="2819347"/>
                  <a:pt x="5867188" y="2701474"/>
                  <a:pt x="5867188" y="2701474"/>
                </a:cubicBezTo>
                <a:lnTo>
                  <a:pt x="5854558" y="2583602"/>
                </a:lnTo>
                <a:lnTo>
                  <a:pt x="5837719" y="2465730"/>
                </a:lnTo>
                <a:lnTo>
                  <a:pt x="5816671" y="2349962"/>
                </a:lnTo>
                <a:lnTo>
                  <a:pt x="5791413" y="2234195"/>
                </a:lnTo>
                <a:lnTo>
                  <a:pt x="5759840" y="2120532"/>
                </a:lnTo>
                <a:lnTo>
                  <a:pt x="5724057" y="2006869"/>
                </a:lnTo>
                <a:lnTo>
                  <a:pt x="5684064" y="1895312"/>
                </a:lnTo>
                <a:lnTo>
                  <a:pt x="5639862" y="1785859"/>
                </a:lnTo>
                <a:lnTo>
                  <a:pt x="5591451" y="1678511"/>
                </a:lnTo>
                <a:lnTo>
                  <a:pt x="5538829" y="1573268"/>
                </a:lnTo>
                <a:lnTo>
                  <a:pt x="5481998" y="1470130"/>
                </a:lnTo>
                <a:lnTo>
                  <a:pt x="5420957" y="1369096"/>
                </a:lnTo>
                <a:lnTo>
                  <a:pt x="5355706" y="1270168"/>
                </a:lnTo>
                <a:lnTo>
                  <a:pt x="5286246" y="1173344"/>
                </a:lnTo>
                <a:lnTo>
                  <a:pt x="5212575" y="1080730"/>
                </a:lnTo>
                <a:lnTo>
                  <a:pt x="5136800" y="990221"/>
                </a:lnTo>
                <a:lnTo>
                  <a:pt x="5056816" y="903922"/>
                </a:lnTo>
                <a:lnTo>
                  <a:pt x="4972621" y="819727"/>
                </a:lnTo>
                <a:lnTo>
                  <a:pt x="4886322" y="739742"/>
                </a:lnTo>
                <a:lnTo>
                  <a:pt x="4795812" y="663967"/>
                </a:lnTo>
                <a:lnTo>
                  <a:pt x="4703198" y="590297"/>
                </a:lnTo>
                <a:lnTo>
                  <a:pt x="4608480" y="520836"/>
                </a:lnTo>
                <a:lnTo>
                  <a:pt x="4509551" y="455586"/>
                </a:lnTo>
                <a:lnTo>
                  <a:pt x="4408518" y="394545"/>
                </a:lnTo>
                <a:lnTo>
                  <a:pt x="4305380" y="337713"/>
                </a:lnTo>
                <a:lnTo>
                  <a:pt x="4200136" y="285092"/>
                </a:lnTo>
                <a:lnTo>
                  <a:pt x="4092788" y="236680"/>
                </a:lnTo>
                <a:lnTo>
                  <a:pt x="3983336" y="192478"/>
                </a:lnTo>
                <a:lnTo>
                  <a:pt x="3871778" y="152485"/>
                </a:lnTo>
                <a:lnTo>
                  <a:pt x="3758115" y="116703"/>
                </a:lnTo>
                <a:lnTo>
                  <a:pt x="3644453" y="85130"/>
                </a:lnTo>
                <a:lnTo>
                  <a:pt x="3528685" y="59872"/>
                </a:lnTo>
                <a:lnTo>
                  <a:pt x="3412918" y="38823"/>
                </a:lnTo>
                <a:lnTo>
                  <a:pt x="3295045" y="21984"/>
                </a:lnTo>
                <a:lnTo>
                  <a:pt x="3177173" y="9355"/>
                </a:lnTo>
                <a:lnTo>
                  <a:pt x="3059301" y="935"/>
                </a:lnTo>
                <a:lnTo>
                  <a:pt x="2941429" y="935"/>
                </a:lnTo>
                <a:cubicBezTo>
                  <a:pt x="2941429" y="-1169"/>
                  <a:pt x="2823556" y="935"/>
                  <a:pt x="2823556" y="935"/>
                </a:cubicBezTo>
                <a:lnTo>
                  <a:pt x="2705684" y="7250"/>
                </a:lnTo>
                <a:lnTo>
                  <a:pt x="2587812" y="19879"/>
                </a:lnTo>
                <a:lnTo>
                  <a:pt x="2469939" y="36718"/>
                </a:lnTo>
                <a:lnTo>
                  <a:pt x="2354172" y="57767"/>
                </a:lnTo>
                <a:lnTo>
                  <a:pt x="2238405" y="83025"/>
                </a:lnTo>
                <a:lnTo>
                  <a:pt x="2124742" y="112493"/>
                </a:lnTo>
                <a:lnTo>
                  <a:pt x="2011079" y="148276"/>
                </a:lnTo>
                <a:lnTo>
                  <a:pt x="1899521" y="188268"/>
                </a:lnTo>
                <a:lnTo>
                  <a:pt x="1790069" y="232470"/>
                </a:lnTo>
                <a:lnTo>
                  <a:pt x="1682721" y="280882"/>
                </a:lnTo>
                <a:lnTo>
                  <a:pt x="1577477" y="333504"/>
                </a:lnTo>
                <a:lnTo>
                  <a:pt x="1474339" y="390335"/>
                </a:lnTo>
                <a:lnTo>
                  <a:pt x="1373306" y="451376"/>
                </a:lnTo>
                <a:lnTo>
                  <a:pt x="1274377" y="516627"/>
                </a:lnTo>
                <a:lnTo>
                  <a:pt x="1177554" y="586087"/>
                </a:lnTo>
                <a:lnTo>
                  <a:pt x="1084940" y="657652"/>
                </a:lnTo>
                <a:lnTo>
                  <a:pt x="994431" y="733428"/>
                </a:lnTo>
                <a:lnTo>
                  <a:pt x="908131" y="813412"/>
                </a:lnTo>
                <a:lnTo>
                  <a:pt x="823937" y="897607"/>
                </a:lnTo>
                <a:lnTo>
                  <a:pt x="743952" y="983906"/>
                </a:lnTo>
                <a:lnTo>
                  <a:pt x="666072" y="1074415"/>
                </a:lnTo>
                <a:lnTo>
                  <a:pt x="592402" y="1167029"/>
                </a:lnTo>
                <a:lnTo>
                  <a:pt x="522942" y="1261748"/>
                </a:lnTo>
                <a:lnTo>
                  <a:pt x="457691" y="1360677"/>
                </a:lnTo>
                <a:lnTo>
                  <a:pt x="396650" y="1461710"/>
                </a:lnTo>
                <a:lnTo>
                  <a:pt x="339819" y="1564848"/>
                </a:lnTo>
                <a:lnTo>
                  <a:pt x="287197" y="1670091"/>
                </a:lnTo>
                <a:lnTo>
                  <a:pt x="238785" y="1777440"/>
                </a:lnTo>
                <a:lnTo>
                  <a:pt x="194583" y="1886892"/>
                </a:lnTo>
                <a:lnTo>
                  <a:pt x="154591" y="1998450"/>
                </a:lnTo>
                <a:lnTo>
                  <a:pt x="118808" y="2112113"/>
                </a:lnTo>
                <a:lnTo>
                  <a:pt x="87235" y="2225775"/>
                </a:lnTo>
                <a:lnTo>
                  <a:pt x="59872" y="2341543"/>
                </a:lnTo>
                <a:lnTo>
                  <a:pt x="38823" y="2457310"/>
                </a:lnTo>
                <a:lnTo>
                  <a:pt x="21984" y="2575182"/>
                </a:lnTo>
                <a:lnTo>
                  <a:pt x="9355" y="2693055"/>
                </a:lnTo>
                <a:lnTo>
                  <a:pt x="936" y="2810927"/>
                </a:lnTo>
                <a:lnTo>
                  <a:pt x="936" y="2928799"/>
                </a:lnTo>
                <a:cubicBezTo>
                  <a:pt x="-1169" y="2928799"/>
                  <a:pt x="936" y="3046671"/>
                  <a:pt x="936" y="3046671"/>
                </a:cubicBezTo>
                <a:lnTo>
                  <a:pt x="7250" y="3164544"/>
                </a:lnTo>
                <a:lnTo>
                  <a:pt x="17775" y="3282416"/>
                </a:lnTo>
                <a:lnTo>
                  <a:pt x="34613" y="3400289"/>
                </a:lnTo>
                <a:lnTo>
                  <a:pt x="55662" y="3516056"/>
                </a:lnTo>
                <a:lnTo>
                  <a:pt x="80920" y="3631824"/>
                </a:lnTo>
                <a:lnTo>
                  <a:pt x="110388" y="3745486"/>
                </a:lnTo>
                <a:lnTo>
                  <a:pt x="144066" y="3859148"/>
                </a:lnTo>
                <a:lnTo>
                  <a:pt x="184059" y="3970706"/>
                </a:lnTo>
                <a:lnTo>
                  <a:pt x="228261" y="4080159"/>
                </a:lnTo>
                <a:lnTo>
                  <a:pt x="276673" y="4187507"/>
                </a:lnTo>
                <a:lnTo>
                  <a:pt x="329294" y="4292750"/>
                </a:lnTo>
                <a:lnTo>
                  <a:pt x="386125" y="4395889"/>
                </a:lnTo>
                <a:lnTo>
                  <a:pt x="447166" y="4496922"/>
                </a:lnTo>
                <a:lnTo>
                  <a:pt x="512417" y="4595850"/>
                </a:lnTo>
                <a:lnTo>
                  <a:pt x="581878" y="4692674"/>
                </a:lnTo>
                <a:lnTo>
                  <a:pt x="653443" y="4785288"/>
                </a:lnTo>
                <a:lnTo>
                  <a:pt x="729218" y="4875797"/>
                </a:lnTo>
                <a:lnTo>
                  <a:pt x="809203" y="4962096"/>
                </a:lnTo>
                <a:lnTo>
                  <a:pt x="891292" y="5046291"/>
                </a:lnTo>
                <a:lnTo>
                  <a:pt x="977592" y="5126276"/>
                </a:lnTo>
                <a:lnTo>
                  <a:pt x="1068101" y="5204156"/>
                </a:lnTo>
                <a:lnTo>
                  <a:pt x="1160715" y="5277826"/>
                </a:lnTo>
                <a:lnTo>
                  <a:pt x="1255434" y="5347287"/>
                </a:lnTo>
                <a:lnTo>
                  <a:pt x="1354362" y="5412537"/>
                </a:lnTo>
                <a:lnTo>
                  <a:pt x="1455396" y="5473578"/>
                </a:lnTo>
                <a:lnTo>
                  <a:pt x="1558534" y="5530409"/>
                </a:lnTo>
                <a:lnTo>
                  <a:pt x="1663777" y="5583031"/>
                </a:lnTo>
                <a:lnTo>
                  <a:pt x="1771125" y="5631443"/>
                </a:lnTo>
                <a:lnTo>
                  <a:pt x="1880578" y="5675645"/>
                </a:lnTo>
                <a:lnTo>
                  <a:pt x="1992136" y="5715638"/>
                </a:lnTo>
                <a:lnTo>
                  <a:pt x="2103693" y="5751420"/>
                </a:lnTo>
                <a:lnTo>
                  <a:pt x="2217356" y="5782993"/>
                </a:lnTo>
                <a:lnTo>
                  <a:pt x="2333123" y="5810356"/>
                </a:lnTo>
                <a:lnTo>
                  <a:pt x="2448891" y="5831405"/>
                </a:lnTo>
                <a:lnTo>
                  <a:pt x="2566763" y="5848244"/>
                </a:lnTo>
                <a:lnTo>
                  <a:pt x="2684635" y="5860873"/>
                </a:lnTo>
                <a:lnTo>
                  <a:pt x="2802508" y="5869292"/>
                </a:lnTo>
                <a:lnTo>
                  <a:pt x="2920380" y="5869292"/>
                </a:lnTo>
                <a:cubicBezTo>
                  <a:pt x="2920380" y="5871397"/>
                  <a:pt x="3038252" y="5869292"/>
                  <a:pt x="3038252" y="5869292"/>
                </a:cubicBezTo>
                <a:lnTo>
                  <a:pt x="3156124" y="5862978"/>
                </a:lnTo>
                <a:lnTo>
                  <a:pt x="3273997" y="5852454"/>
                </a:lnTo>
                <a:lnTo>
                  <a:pt x="3391869" y="5835614"/>
                </a:lnTo>
                <a:lnTo>
                  <a:pt x="3507637" y="5814566"/>
                </a:lnTo>
                <a:lnTo>
                  <a:pt x="3623404" y="5789308"/>
                </a:lnTo>
                <a:lnTo>
                  <a:pt x="3737067" y="5759839"/>
                </a:lnTo>
                <a:lnTo>
                  <a:pt x="3850729" y="5726162"/>
                </a:lnTo>
                <a:lnTo>
                  <a:pt x="3962287" y="5688274"/>
                </a:lnTo>
                <a:lnTo>
                  <a:pt x="4071740" y="5644072"/>
                </a:lnTo>
                <a:lnTo>
                  <a:pt x="4179088" y="5595660"/>
                </a:lnTo>
                <a:lnTo>
                  <a:pt x="4284331" y="5543039"/>
                </a:lnTo>
                <a:lnTo>
                  <a:pt x="4387469" y="5486207"/>
                </a:lnTo>
                <a:lnTo>
                  <a:pt x="4488503" y="5425166"/>
                </a:lnTo>
                <a:lnTo>
                  <a:pt x="4587431" y="5359915"/>
                </a:lnTo>
                <a:lnTo>
                  <a:pt x="4684255" y="5292560"/>
                </a:lnTo>
                <a:lnTo>
                  <a:pt x="4776869" y="5220995"/>
                </a:lnTo>
                <a:lnTo>
                  <a:pt x="4867378" y="5145220"/>
                </a:lnTo>
                <a:lnTo>
                  <a:pt x="4955782" y="5065235"/>
                </a:lnTo>
                <a:lnTo>
                  <a:pt x="5039976" y="4983145"/>
                </a:lnTo>
                <a:lnTo>
                  <a:pt x="5119962" y="4896846"/>
                </a:lnTo>
                <a:lnTo>
                  <a:pt x="5197841" y="4808442"/>
                </a:lnTo>
                <a:lnTo>
                  <a:pt x="5271511" y="4715828"/>
                </a:lnTo>
                <a:lnTo>
                  <a:pt x="5340972" y="4621109"/>
                </a:lnTo>
                <a:lnTo>
                  <a:pt x="5406222" y="4522180"/>
                </a:lnTo>
                <a:lnTo>
                  <a:pt x="5467264" y="4421147"/>
                </a:lnTo>
                <a:lnTo>
                  <a:pt x="5524095" y="4318008"/>
                </a:lnTo>
                <a:lnTo>
                  <a:pt x="5576716" y="4212765"/>
                </a:lnTo>
                <a:lnTo>
                  <a:pt x="5625129" y="4105418"/>
                </a:lnTo>
                <a:lnTo>
                  <a:pt x="5669330" y="3995965"/>
                </a:lnTo>
                <a:lnTo>
                  <a:pt x="5709323" y="3884407"/>
                </a:lnTo>
                <a:lnTo>
                  <a:pt x="5745105" y="3772849"/>
                </a:lnTo>
                <a:lnTo>
                  <a:pt x="5776678" y="3659187"/>
                </a:lnTo>
                <a:lnTo>
                  <a:pt x="5804042" y="3543419"/>
                </a:lnTo>
                <a:lnTo>
                  <a:pt x="5827195" y="3427652"/>
                </a:lnTo>
                <a:lnTo>
                  <a:pt x="5844034" y="3311884"/>
                </a:lnTo>
                <a:lnTo>
                  <a:pt x="5856663" y="3194012"/>
                </a:lnTo>
                <a:lnTo>
                  <a:pt x="5865083" y="3076139"/>
                </a:lnTo>
                <a:lnTo>
                  <a:pt x="5869292" y="2958268"/>
                </a:lnTo>
                <a:lnTo>
                  <a:pt x="5869292" y="2933009"/>
                </a:lnTo>
                <a:lnTo>
                  <a:pt x="5869292" y="2933009"/>
                </a:lnTo>
              </a:path>
            </a:pathLst>
          </a:custGeom>
          <a:noFill/>
          <a:ln w="165100" cap="sq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aphic 3">
            <a:extLst>
              <a:ext uri="{FF2B5EF4-FFF2-40B4-BE49-F238E27FC236}">
                <a16:creationId xmlns:a16="http://schemas.microsoft.com/office/drawing/2014/main" id="{F4DEC7B6-17AA-4833-5D06-CD6062BB18B8}"/>
              </a:ext>
            </a:extLst>
          </p:cNvPr>
          <p:cNvGrpSpPr/>
          <p:nvPr/>
        </p:nvGrpSpPr>
        <p:grpSpPr>
          <a:xfrm>
            <a:off x="4685010" y="4861531"/>
            <a:ext cx="5266543" cy="5274561"/>
            <a:chOff x="1577629" y="5596482"/>
            <a:chExt cx="3204664" cy="320954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36FF583-775A-FB79-C3C3-7286F28B2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flipV="1">
              <a:off x="1577629" y="5596482"/>
              <a:ext cx="3200400" cy="3209544"/>
            </a:xfrm>
            <a:custGeom>
              <a:avLst/>
              <a:gdLst>
                <a:gd name="connsiteX0" fmla="*/ 0 w 3200400"/>
                <a:gd name="connsiteY0" fmla="*/ 475 h 3209544"/>
                <a:gd name="connsiteX1" fmla="*/ 3200400 w 3200400"/>
                <a:gd name="connsiteY1" fmla="*/ 475 h 3209544"/>
                <a:gd name="connsiteX2" fmla="*/ 3200400 w 3200400"/>
                <a:gd name="connsiteY2" fmla="*/ 3210019 h 3209544"/>
                <a:gd name="connsiteX3" fmla="*/ 0 w 3200400"/>
                <a:gd name="connsiteY3" fmla="*/ 3210019 h 320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0400" h="3209544">
                  <a:moveTo>
                    <a:pt x="0" y="475"/>
                  </a:moveTo>
                  <a:lnTo>
                    <a:pt x="3200400" y="475"/>
                  </a:lnTo>
                  <a:lnTo>
                    <a:pt x="3200400" y="3210019"/>
                  </a:lnTo>
                  <a:lnTo>
                    <a:pt x="0" y="3210019"/>
                  </a:lnTo>
                  <a:close/>
                </a:path>
              </a:pathLst>
            </a:custGeom>
            <a:ln w="66675">
              <a:noFill/>
            </a:ln>
          </p:spPr>
        </p:pic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33058B6-6C1D-314B-CEFC-F91816113643}"/>
                </a:ext>
              </a:extLst>
            </p:cNvPr>
            <p:cNvSpPr/>
            <p:nvPr/>
          </p:nvSpPr>
          <p:spPr>
            <a:xfrm>
              <a:off x="1595822" y="5608615"/>
              <a:ext cx="3186471" cy="3186882"/>
            </a:xfrm>
            <a:custGeom>
              <a:avLst/>
              <a:gdLst>
                <a:gd name="connsiteX0" fmla="*/ 3543173 w 3543173"/>
                <a:gd name="connsiteY0" fmla="*/ 1771815 h 3543630"/>
                <a:gd name="connsiteX1" fmla="*/ 3539604 w 3543173"/>
                <a:gd name="connsiteY1" fmla="*/ 1659420 h 3543630"/>
                <a:gd name="connsiteX2" fmla="*/ 3528924 w 3543173"/>
                <a:gd name="connsiteY2" fmla="*/ 1547495 h 3543630"/>
                <a:gd name="connsiteX3" fmla="*/ 3511157 w 3543173"/>
                <a:gd name="connsiteY3" fmla="*/ 1436459 h 3543630"/>
                <a:gd name="connsiteX4" fmla="*/ 3486379 w 3543173"/>
                <a:gd name="connsiteY4" fmla="*/ 1326769 h 3543630"/>
                <a:gd name="connsiteX5" fmla="*/ 3454705 w 3543173"/>
                <a:gd name="connsiteY5" fmla="*/ 1218883 h 3543630"/>
                <a:gd name="connsiteX6" fmla="*/ 3416250 w 3543173"/>
                <a:gd name="connsiteY6" fmla="*/ 1113219 h 3543630"/>
                <a:gd name="connsiteX7" fmla="*/ 3371164 w 3543173"/>
                <a:gd name="connsiteY7" fmla="*/ 1010209 h 3543630"/>
                <a:gd name="connsiteX8" fmla="*/ 3319640 w 3543173"/>
                <a:gd name="connsiteY8" fmla="*/ 910260 h 3543630"/>
                <a:gd name="connsiteX9" fmla="*/ 3261868 w 3543173"/>
                <a:gd name="connsiteY9" fmla="*/ 813778 h 3543630"/>
                <a:gd name="connsiteX10" fmla="*/ 3198114 w 3543173"/>
                <a:gd name="connsiteY10" fmla="*/ 721157 h 3543630"/>
                <a:gd name="connsiteX11" fmla="*/ 3128594 w 3543173"/>
                <a:gd name="connsiteY11" fmla="*/ 632777 h 3543630"/>
                <a:gd name="connsiteX12" fmla="*/ 3053626 w 3543173"/>
                <a:gd name="connsiteY12" fmla="*/ 548970 h 3543630"/>
                <a:gd name="connsiteX13" fmla="*/ 2973489 w 3543173"/>
                <a:gd name="connsiteY13" fmla="*/ 470090 h 3543630"/>
                <a:gd name="connsiteX14" fmla="*/ 2888501 w 3543173"/>
                <a:gd name="connsiteY14" fmla="*/ 396456 h 3543630"/>
                <a:gd name="connsiteX15" fmla="*/ 2799029 w 3543173"/>
                <a:gd name="connsiteY15" fmla="*/ 328358 h 3543630"/>
                <a:gd name="connsiteX16" fmla="*/ 2705405 w 3543173"/>
                <a:gd name="connsiteY16" fmla="*/ 266078 h 3543630"/>
                <a:gd name="connsiteX17" fmla="*/ 2608021 w 3543173"/>
                <a:gd name="connsiteY17" fmla="*/ 209842 h 3543630"/>
                <a:gd name="connsiteX18" fmla="*/ 2507272 w 3543173"/>
                <a:gd name="connsiteY18" fmla="*/ 159918 h 3543630"/>
                <a:gd name="connsiteX19" fmla="*/ 2403551 w 3543173"/>
                <a:gd name="connsiteY19" fmla="*/ 116472 h 3543630"/>
                <a:gd name="connsiteX20" fmla="*/ 2297290 w 3543173"/>
                <a:gd name="connsiteY20" fmla="*/ 79692 h 3543630"/>
                <a:gd name="connsiteX21" fmla="*/ 2188921 w 3543173"/>
                <a:gd name="connsiteY21" fmla="*/ 49733 h 3543630"/>
                <a:gd name="connsiteX22" fmla="*/ 2078850 w 3543173"/>
                <a:gd name="connsiteY22" fmla="*/ 26695 h 3543630"/>
                <a:gd name="connsiteX23" fmla="*/ 1967548 w 3543173"/>
                <a:gd name="connsiteY23" fmla="*/ 10693 h 3543630"/>
                <a:gd name="connsiteX24" fmla="*/ 1855458 w 3543173"/>
                <a:gd name="connsiteY24" fmla="*/ 1791 h 3543630"/>
                <a:gd name="connsiteX25" fmla="*/ 1743024 w 3543173"/>
                <a:gd name="connsiteY25" fmla="*/ 0 h 3543630"/>
                <a:gd name="connsiteX26" fmla="*/ 1630705 w 3543173"/>
                <a:gd name="connsiteY26" fmla="*/ 5347 h 3543630"/>
                <a:gd name="connsiteX27" fmla="*/ 1518958 w 3543173"/>
                <a:gd name="connsiteY27" fmla="*/ 17818 h 3543630"/>
                <a:gd name="connsiteX28" fmla="*/ 1408214 w 3543173"/>
                <a:gd name="connsiteY28" fmla="*/ 37338 h 3543630"/>
                <a:gd name="connsiteX29" fmla="*/ 1298943 w 3543173"/>
                <a:gd name="connsiteY29" fmla="*/ 63856 h 3543630"/>
                <a:gd name="connsiteX30" fmla="*/ 1191565 w 3543173"/>
                <a:gd name="connsiteY30" fmla="*/ 97244 h 3543630"/>
                <a:gd name="connsiteX31" fmla="*/ 1086523 w 3543173"/>
                <a:gd name="connsiteY31" fmla="*/ 137376 h 3543630"/>
                <a:gd name="connsiteX32" fmla="*/ 984237 w 3543173"/>
                <a:gd name="connsiteY32" fmla="*/ 184086 h 3543630"/>
                <a:gd name="connsiteX33" fmla="*/ 885126 w 3543173"/>
                <a:gd name="connsiteY33" fmla="*/ 237185 h 3543630"/>
                <a:gd name="connsiteX34" fmla="*/ 789572 w 3543173"/>
                <a:gd name="connsiteY34" fmla="*/ 296469 h 3543630"/>
                <a:gd name="connsiteX35" fmla="*/ 697979 w 3543173"/>
                <a:gd name="connsiteY35" fmla="*/ 361696 h 3543630"/>
                <a:gd name="connsiteX36" fmla="*/ 610705 w 3543173"/>
                <a:gd name="connsiteY36" fmla="*/ 432600 h 3543630"/>
                <a:gd name="connsiteX37" fmla="*/ 528104 w 3543173"/>
                <a:gd name="connsiteY37" fmla="*/ 508902 h 3543630"/>
                <a:gd name="connsiteX38" fmla="*/ 450507 w 3543173"/>
                <a:gd name="connsiteY38" fmla="*/ 590271 h 3543630"/>
                <a:gd name="connsiteX39" fmla="*/ 378231 w 3543173"/>
                <a:gd name="connsiteY39" fmla="*/ 676415 h 3543630"/>
                <a:gd name="connsiteX40" fmla="*/ 311557 w 3543173"/>
                <a:gd name="connsiteY40" fmla="*/ 766966 h 3543630"/>
                <a:gd name="connsiteX41" fmla="*/ 250762 w 3543173"/>
                <a:gd name="connsiteY41" fmla="*/ 861555 h 3543630"/>
                <a:gd name="connsiteX42" fmla="*/ 196088 w 3543173"/>
                <a:gd name="connsiteY42" fmla="*/ 959815 h 3543630"/>
                <a:gd name="connsiteX43" fmla="*/ 147765 w 3543173"/>
                <a:gd name="connsiteY43" fmla="*/ 1061352 h 3543630"/>
                <a:gd name="connsiteX44" fmla="*/ 105969 w 3543173"/>
                <a:gd name="connsiteY44" fmla="*/ 1165746 h 3543630"/>
                <a:gd name="connsiteX45" fmla="*/ 70891 w 3543173"/>
                <a:gd name="connsiteY45" fmla="*/ 1272578 h 3543630"/>
                <a:gd name="connsiteX46" fmla="*/ 42647 w 3543173"/>
                <a:gd name="connsiteY46" fmla="*/ 1381417 h 3543630"/>
                <a:gd name="connsiteX47" fmla="*/ 21361 w 3543173"/>
                <a:gd name="connsiteY47" fmla="*/ 1491831 h 3543630"/>
                <a:gd name="connsiteX48" fmla="*/ 7125 w 3543173"/>
                <a:gd name="connsiteY48" fmla="*/ 1603375 h 3543630"/>
                <a:gd name="connsiteX49" fmla="*/ 0 w 3543173"/>
                <a:gd name="connsiteY49" fmla="*/ 1715592 h 3543630"/>
                <a:gd name="connsiteX50" fmla="*/ 0 w 3543173"/>
                <a:gd name="connsiteY50" fmla="*/ 1828038 h 3543630"/>
                <a:gd name="connsiteX51" fmla="*/ 7125 w 3543173"/>
                <a:gd name="connsiteY51" fmla="*/ 1940255 h 3543630"/>
                <a:gd name="connsiteX52" fmla="*/ 21361 w 3543173"/>
                <a:gd name="connsiteY52" fmla="*/ 2051799 h 3543630"/>
                <a:gd name="connsiteX53" fmla="*/ 42647 w 3543173"/>
                <a:gd name="connsiteY53" fmla="*/ 2162213 h 3543630"/>
                <a:gd name="connsiteX54" fmla="*/ 70891 w 3543173"/>
                <a:gd name="connsiteY54" fmla="*/ 2271052 h 3543630"/>
                <a:gd name="connsiteX55" fmla="*/ 105969 w 3543173"/>
                <a:gd name="connsiteY55" fmla="*/ 2377884 h 3543630"/>
                <a:gd name="connsiteX56" fmla="*/ 147765 w 3543173"/>
                <a:gd name="connsiteY56" fmla="*/ 2482278 h 3543630"/>
                <a:gd name="connsiteX57" fmla="*/ 196088 w 3543173"/>
                <a:gd name="connsiteY57" fmla="*/ 2583802 h 3543630"/>
                <a:gd name="connsiteX58" fmla="*/ 250762 w 3543173"/>
                <a:gd name="connsiteY58" fmla="*/ 2682075 h 3543630"/>
                <a:gd name="connsiteX59" fmla="*/ 311557 w 3543173"/>
                <a:gd name="connsiteY59" fmla="*/ 2776664 h 3543630"/>
                <a:gd name="connsiteX60" fmla="*/ 378231 w 3543173"/>
                <a:gd name="connsiteY60" fmla="*/ 2867215 h 3543630"/>
                <a:gd name="connsiteX61" fmla="*/ 450507 w 3543173"/>
                <a:gd name="connsiteY61" fmla="*/ 2953360 h 3543630"/>
                <a:gd name="connsiteX62" fmla="*/ 528104 w 3543173"/>
                <a:gd name="connsiteY62" fmla="*/ 3034728 h 3543630"/>
                <a:gd name="connsiteX63" fmla="*/ 610705 w 3543173"/>
                <a:gd name="connsiteY63" fmla="*/ 3111030 h 3543630"/>
                <a:gd name="connsiteX64" fmla="*/ 697979 w 3543173"/>
                <a:gd name="connsiteY64" fmla="*/ 3181934 h 3543630"/>
                <a:gd name="connsiteX65" fmla="*/ 789572 w 3543173"/>
                <a:gd name="connsiteY65" fmla="*/ 3247162 h 3543630"/>
                <a:gd name="connsiteX66" fmla="*/ 885126 w 3543173"/>
                <a:gd name="connsiteY66" fmla="*/ 3306445 h 3543630"/>
                <a:gd name="connsiteX67" fmla="*/ 984237 w 3543173"/>
                <a:gd name="connsiteY67" fmla="*/ 3359544 h 3543630"/>
                <a:gd name="connsiteX68" fmla="*/ 1086523 w 3543173"/>
                <a:gd name="connsiteY68" fmla="*/ 3406254 h 3543630"/>
                <a:gd name="connsiteX69" fmla="*/ 1191565 w 3543173"/>
                <a:gd name="connsiteY69" fmla="*/ 3446386 h 3543630"/>
                <a:gd name="connsiteX70" fmla="*/ 1298943 w 3543173"/>
                <a:gd name="connsiteY70" fmla="*/ 3479775 h 3543630"/>
                <a:gd name="connsiteX71" fmla="*/ 1408214 w 3543173"/>
                <a:gd name="connsiteY71" fmla="*/ 3506292 h 3543630"/>
                <a:gd name="connsiteX72" fmla="*/ 1518958 w 3543173"/>
                <a:gd name="connsiteY72" fmla="*/ 3525812 h 3543630"/>
                <a:gd name="connsiteX73" fmla="*/ 1630705 w 3543173"/>
                <a:gd name="connsiteY73" fmla="*/ 3538271 h 3543630"/>
                <a:gd name="connsiteX74" fmla="*/ 1743024 w 3543173"/>
                <a:gd name="connsiteY74" fmla="*/ 3543630 h 3543630"/>
                <a:gd name="connsiteX75" fmla="*/ 1855458 w 3543173"/>
                <a:gd name="connsiteY75" fmla="*/ 3541839 h 3543630"/>
                <a:gd name="connsiteX76" fmla="*/ 1967548 w 3543173"/>
                <a:gd name="connsiteY76" fmla="*/ 3532937 h 3543630"/>
                <a:gd name="connsiteX77" fmla="*/ 2078850 w 3543173"/>
                <a:gd name="connsiteY77" fmla="*/ 3516935 h 3543630"/>
                <a:gd name="connsiteX78" fmla="*/ 2188921 w 3543173"/>
                <a:gd name="connsiteY78" fmla="*/ 3493897 h 3543630"/>
                <a:gd name="connsiteX79" fmla="*/ 2297290 w 3543173"/>
                <a:gd name="connsiteY79" fmla="*/ 3463938 h 3543630"/>
                <a:gd name="connsiteX80" fmla="*/ 2403551 w 3543173"/>
                <a:gd name="connsiteY80" fmla="*/ 3427158 h 3543630"/>
                <a:gd name="connsiteX81" fmla="*/ 2507272 w 3543173"/>
                <a:gd name="connsiteY81" fmla="*/ 3383712 h 3543630"/>
                <a:gd name="connsiteX82" fmla="*/ 2608021 w 3543173"/>
                <a:gd name="connsiteY82" fmla="*/ 3333788 h 3543630"/>
                <a:gd name="connsiteX83" fmla="*/ 2705405 w 3543173"/>
                <a:gd name="connsiteY83" fmla="*/ 3277565 h 3543630"/>
                <a:gd name="connsiteX84" fmla="*/ 2799029 w 3543173"/>
                <a:gd name="connsiteY84" fmla="*/ 3215272 h 3543630"/>
                <a:gd name="connsiteX85" fmla="*/ 2888501 w 3543173"/>
                <a:gd name="connsiteY85" fmla="*/ 3147174 h 3543630"/>
                <a:gd name="connsiteX86" fmla="*/ 2973489 w 3543173"/>
                <a:gd name="connsiteY86" fmla="*/ 3073540 h 3543630"/>
                <a:gd name="connsiteX87" fmla="*/ 3053626 w 3543173"/>
                <a:gd name="connsiteY87" fmla="*/ 2994660 h 3543630"/>
                <a:gd name="connsiteX88" fmla="*/ 3128594 w 3543173"/>
                <a:gd name="connsiteY88" fmla="*/ 2910853 h 3543630"/>
                <a:gd name="connsiteX89" fmla="*/ 3198114 w 3543173"/>
                <a:gd name="connsiteY89" fmla="*/ 2822474 h 3543630"/>
                <a:gd name="connsiteX90" fmla="*/ 3261868 w 3543173"/>
                <a:gd name="connsiteY90" fmla="*/ 2729852 h 3543630"/>
                <a:gd name="connsiteX91" fmla="*/ 3319640 w 3543173"/>
                <a:gd name="connsiteY91" fmla="*/ 2633370 h 3543630"/>
                <a:gd name="connsiteX92" fmla="*/ 3371164 w 3543173"/>
                <a:gd name="connsiteY92" fmla="*/ 2533421 h 3543630"/>
                <a:gd name="connsiteX93" fmla="*/ 3416250 w 3543173"/>
                <a:gd name="connsiteY93" fmla="*/ 2430412 h 3543630"/>
                <a:gd name="connsiteX94" fmla="*/ 3454705 w 3543173"/>
                <a:gd name="connsiteY94" fmla="*/ 2324748 h 3543630"/>
                <a:gd name="connsiteX95" fmla="*/ 3486379 w 3543173"/>
                <a:gd name="connsiteY95" fmla="*/ 2216861 h 3543630"/>
                <a:gd name="connsiteX96" fmla="*/ 3511157 w 3543173"/>
                <a:gd name="connsiteY96" fmla="*/ 2107172 h 3543630"/>
                <a:gd name="connsiteX97" fmla="*/ 3528924 w 3543173"/>
                <a:gd name="connsiteY97" fmla="*/ 1996135 h 3543630"/>
                <a:gd name="connsiteX98" fmla="*/ 3539604 w 3543173"/>
                <a:gd name="connsiteY98" fmla="*/ 1884210 h 3543630"/>
                <a:gd name="connsiteX99" fmla="*/ 3543173 w 3543173"/>
                <a:gd name="connsiteY99" fmla="*/ 1771815 h 354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543173" h="3543630">
                  <a:moveTo>
                    <a:pt x="3543173" y="1771815"/>
                  </a:moveTo>
                  <a:lnTo>
                    <a:pt x="3539604" y="1659420"/>
                  </a:lnTo>
                  <a:lnTo>
                    <a:pt x="3528924" y="1547495"/>
                  </a:lnTo>
                  <a:lnTo>
                    <a:pt x="3511157" y="1436459"/>
                  </a:lnTo>
                  <a:lnTo>
                    <a:pt x="3486379" y="1326769"/>
                  </a:lnTo>
                  <a:lnTo>
                    <a:pt x="3454705" y="1218883"/>
                  </a:lnTo>
                  <a:lnTo>
                    <a:pt x="3416250" y="1113219"/>
                  </a:lnTo>
                  <a:lnTo>
                    <a:pt x="3371164" y="1010209"/>
                  </a:lnTo>
                  <a:lnTo>
                    <a:pt x="3319640" y="910260"/>
                  </a:lnTo>
                  <a:lnTo>
                    <a:pt x="3261868" y="813778"/>
                  </a:lnTo>
                  <a:lnTo>
                    <a:pt x="3198114" y="721157"/>
                  </a:lnTo>
                  <a:lnTo>
                    <a:pt x="3128594" y="632777"/>
                  </a:lnTo>
                  <a:lnTo>
                    <a:pt x="3053626" y="548970"/>
                  </a:lnTo>
                  <a:lnTo>
                    <a:pt x="2973489" y="470090"/>
                  </a:lnTo>
                  <a:lnTo>
                    <a:pt x="2888501" y="396456"/>
                  </a:lnTo>
                  <a:lnTo>
                    <a:pt x="2799029" y="328358"/>
                  </a:lnTo>
                  <a:lnTo>
                    <a:pt x="2705405" y="266078"/>
                  </a:lnTo>
                  <a:lnTo>
                    <a:pt x="2608021" y="209842"/>
                  </a:lnTo>
                  <a:lnTo>
                    <a:pt x="2507272" y="159918"/>
                  </a:lnTo>
                  <a:lnTo>
                    <a:pt x="2403551" y="116472"/>
                  </a:lnTo>
                  <a:lnTo>
                    <a:pt x="2297290" y="79692"/>
                  </a:lnTo>
                  <a:lnTo>
                    <a:pt x="2188921" y="49733"/>
                  </a:lnTo>
                  <a:lnTo>
                    <a:pt x="2078850" y="26695"/>
                  </a:lnTo>
                  <a:lnTo>
                    <a:pt x="1967548" y="10693"/>
                  </a:lnTo>
                  <a:lnTo>
                    <a:pt x="1855458" y="1791"/>
                  </a:lnTo>
                  <a:lnTo>
                    <a:pt x="1743024" y="0"/>
                  </a:lnTo>
                  <a:lnTo>
                    <a:pt x="1630705" y="5347"/>
                  </a:lnTo>
                  <a:lnTo>
                    <a:pt x="1518958" y="17818"/>
                  </a:lnTo>
                  <a:lnTo>
                    <a:pt x="1408214" y="37338"/>
                  </a:lnTo>
                  <a:lnTo>
                    <a:pt x="1298943" y="63856"/>
                  </a:lnTo>
                  <a:lnTo>
                    <a:pt x="1191565" y="97244"/>
                  </a:lnTo>
                  <a:lnTo>
                    <a:pt x="1086523" y="137376"/>
                  </a:lnTo>
                  <a:lnTo>
                    <a:pt x="984237" y="184086"/>
                  </a:lnTo>
                  <a:lnTo>
                    <a:pt x="885126" y="237185"/>
                  </a:lnTo>
                  <a:lnTo>
                    <a:pt x="789572" y="296469"/>
                  </a:lnTo>
                  <a:lnTo>
                    <a:pt x="697979" y="361696"/>
                  </a:lnTo>
                  <a:lnTo>
                    <a:pt x="610705" y="432600"/>
                  </a:lnTo>
                  <a:lnTo>
                    <a:pt x="528104" y="508902"/>
                  </a:lnTo>
                  <a:lnTo>
                    <a:pt x="450507" y="590271"/>
                  </a:lnTo>
                  <a:lnTo>
                    <a:pt x="378231" y="676415"/>
                  </a:lnTo>
                  <a:lnTo>
                    <a:pt x="311557" y="766966"/>
                  </a:lnTo>
                  <a:lnTo>
                    <a:pt x="250762" y="861555"/>
                  </a:lnTo>
                  <a:lnTo>
                    <a:pt x="196088" y="959815"/>
                  </a:lnTo>
                  <a:lnTo>
                    <a:pt x="147765" y="1061352"/>
                  </a:lnTo>
                  <a:lnTo>
                    <a:pt x="105969" y="1165746"/>
                  </a:lnTo>
                  <a:lnTo>
                    <a:pt x="70891" y="1272578"/>
                  </a:lnTo>
                  <a:lnTo>
                    <a:pt x="42647" y="1381417"/>
                  </a:lnTo>
                  <a:lnTo>
                    <a:pt x="21361" y="1491831"/>
                  </a:lnTo>
                  <a:lnTo>
                    <a:pt x="7125" y="1603375"/>
                  </a:lnTo>
                  <a:lnTo>
                    <a:pt x="0" y="1715592"/>
                  </a:lnTo>
                  <a:lnTo>
                    <a:pt x="0" y="1828038"/>
                  </a:lnTo>
                  <a:lnTo>
                    <a:pt x="7125" y="1940255"/>
                  </a:lnTo>
                  <a:lnTo>
                    <a:pt x="21361" y="2051799"/>
                  </a:lnTo>
                  <a:lnTo>
                    <a:pt x="42647" y="2162213"/>
                  </a:lnTo>
                  <a:lnTo>
                    <a:pt x="70891" y="2271052"/>
                  </a:lnTo>
                  <a:lnTo>
                    <a:pt x="105969" y="2377884"/>
                  </a:lnTo>
                  <a:lnTo>
                    <a:pt x="147765" y="2482278"/>
                  </a:lnTo>
                  <a:lnTo>
                    <a:pt x="196088" y="2583802"/>
                  </a:lnTo>
                  <a:lnTo>
                    <a:pt x="250762" y="2682075"/>
                  </a:lnTo>
                  <a:lnTo>
                    <a:pt x="311557" y="2776664"/>
                  </a:lnTo>
                  <a:lnTo>
                    <a:pt x="378231" y="2867215"/>
                  </a:lnTo>
                  <a:lnTo>
                    <a:pt x="450507" y="2953360"/>
                  </a:lnTo>
                  <a:lnTo>
                    <a:pt x="528104" y="3034728"/>
                  </a:lnTo>
                  <a:lnTo>
                    <a:pt x="610705" y="3111030"/>
                  </a:lnTo>
                  <a:lnTo>
                    <a:pt x="697979" y="3181934"/>
                  </a:lnTo>
                  <a:lnTo>
                    <a:pt x="789572" y="3247162"/>
                  </a:lnTo>
                  <a:lnTo>
                    <a:pt x="885126" y="3306445"/>
                  </a:lnTo>
                  <a:lnTo>
                    <a:pt x="984237" y="3359544"/>
                  </a:lnTo>
                  <a:lnTo>
                    <a:pt x="1086523" y="3406254"/>
                  </a:lnTo>
                  <a:lnTo>
                    <a:pt x="1191565" y="3446386"/>
                  </a:lnTo>
                  <a:lnTo>
                    <a:pt x="1298943" y="3479775"/>
                  </a:lnTo>
                  <a:lnTo>
                    <a:pt x="1408214" y="3506292"/>
                  </a:lnTo>
                  <a:lnTo>
                    <a:pt x="1518958" y="3525812"/>
                  </a:lnTo>
                  <a:lnTo>
                    <a:pt x="1630705" y="3538271"/>
                  </a:lnTo>
                  <a:lnTo>
                    <a:pt x="1743024" y="3543630"/>
                  </a:lnTo>
                  <a:lnTo>
                    <a:pt x="1855458" y="3541839"/>
                  </a:lnTo>
                  <a:lnTo>
                    <a:pt x="1967548" y="3532937"/>
                  </a:lnTo>
                  <a:lnTo>
                    <a:pt x="2078850" y="3516935"/>
                  </a:lnTo>
                  <a:lnTo>
                    <a:pt x="2188921" y="3493897"/>
                  </a:lnTo>
                  <a:lnTo>
                    <a:pt x="2297290" y="3463938"/>
                  </a:lnTo>
                  <a:lnTo>
                    <a:pt x="2403551" y="3427158"/>
                  </a:lnTo>
                  <a:lnTo>
                    <a:pt x="2507272" y="3383712"/>
                  </a:lnTo>
                  <a:lnTo>
                    <a:pt x="2608021" y="3333788"/>
                  </a:lnTo>
                  <a:lnTo>
                    <a:pt x="2705405" y="3277565"/>
                  </a:lnTo>
                  <a:lnTo>
                    <a:pt x="2799029" y="3215272"/>
                  </a:lnTo>
                  <a:lnTo>
                    <a:pt x="2888501" y="3147174"/>
                  </a:lnTo>
                  <a:lnTo>
                    <a:pt x="2973489" y="3073540"/>
                  </a:lnTo>
                  <a:lnTo>
                    <a:pt x="3053626" y="2994660"/>
                  </a:lnTo>
                  <a:lnTo>
                    <a:pt x="3128594" y="2910853"/>
                  </a:lnTo>
                  <a:lnTo>
                    <a:pt x="3198114" y="2822474"/>
                  </a:lnTo>
                  <a:lnTo>
                    <a:pt x="3261868" y="2729852"/>
                  </a:lnTo>
                  <a:lnTo>
                    <a:pt x="3319640" y="2633370"/>
                  </a:lnTo>
                  <a:lnTo>
                    <a:pt x="3371164" y="2533421"/>
                  </a:lnTo>
                  <a:lnTo>
                    <a:pt x="3416250" y="2430412"/>
                  </a:lnTo>
                  <a:lnTo>
                    <a:pt x="3454705" y="2324748"/>
                  </a:lnTo>
                  <a:lnTo>
                    <a:pt x="3486379" y="2216861"/>
                  </a:lnTo>
                  <a:lnTo>
                    <a:pt x="3511157" y="2107172"/>
                  </a:lnTo>
                  <a:lnTo>
                    <a:pt x="3528924" y="1996135"/>
                  </a:lnTo>
                  <a:lnTo>
                    <a:pt x="3539604" y="1884210"/>
                  </a:lnTo>
                  <a:lnTo>
                    <a:pt x="3543173" y="1771815"/>
                  </a:lnTo>
                </a:path>
              </a:pathLst>
            </a:custGeom>
            <a:noFill/>
            <a:ln w="50800" cap="sq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7AB03CA7-BBBF-7552-42FC-1699268C2A51}"/>
              </a:ext>
            </a:extLst>
          </p:cNvPr>
          <p:cNvGrpSpPr/>
          <p:nvPr/>
        </p:nvGrpSpPr>
        <p:grpSpPr>
          <a:xfrm>
            <a:off x="7237272" y="7483641"/>
            <a:ext cx="3110713" cy="149730"/>
            <a:chOff x="7693900" y="7689906"/>
            <a:chExt cx="3110713" cy="149730"/>
          </a:xfrm>
        </p:grpSpPr>
        <p:sp>
          <p:nvSpPr>
            <p:cNvPr id="205" name="EvalPt1 3">
              <a:extLst>
                <a:ext uri="{FF2B5EF4-FFF2-40B4-BE49-F238E27FC236}">
                  <a16:creationId xmlns:a16="http://schemas.microsoft.com/office/drawing/2014/main" id="{B63EED43-ADD8-3738-BE58-D73A283DDDC8}"/>
                </a:ext>
              </a:extLst>
            </p:cNvPr>
            <p:cNvSpPr/>
            <p:nvPr/>
          </p:nvSpPr>
          <p:spPr>
            <a:xfrm>
              <a:off x="7693900" y="7689906"/>
              <a:ext cx="149729" cy="1497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2A30722D-CC51-7E12-6090-E2BE377A5BFB}"/>
                </a:ext>
              </a:extLst>
            </p:cNvPr>
            <p:cNvCxnSpPr>
              <a:cxnSpLocks/>
            </p:cNvCxnSpPr>
            <p:nvPr/>
          </p:nvCxnSpPr>
          <p:spPr>
            <a:xfrm>
              <a:off x="7768765" y="7764771"/>
              <a:ext cx="2912128" cy="15019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07" name="EvalPt1 2 1 1">
              <a:extLst>
                <a:ext uri="{FF2B5EF4-FFF2-40B4-BE49-F238E27FC236}">
                  <a16:creationId xmlns:a16="http://schemas.microsoft.com/office/drawing/2014/main" id="{DF70BC38-D26D-E5B4-DEFD-62CB367402C4}"/>
                </a:ext>
              </a:extLst>
            </p:cNvPr>
            <p:cNvSpPr/>
            <p:nvPr/>
          </p:nvSpPr>
          <p:spPr>
            <a:xfrm>
              <a:off x="10654884" y="7689907"/>
              <a:ext cx="149729" cy="14972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pic>
        <p:nvPicPr>
          <p:cNvPr id="214" name="Picture 213">
            <a:extLst>
              <a:ext uri="{FF2B5EF4-FFF2-40B4-BE49-F238E27FC236}">
                <a16:creationId xmlns:a16="http://schemas.microsoft.com/office/drawing/2014/main" id="{0BF7A738-04E1-2151-28C5-0460A0FBA82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357" y="7711872"/>
            <a:ext cx="702790" cy="685219"/>
          </a:xfrm>
          <a:prstGeom prst="rect">
            <a:avLst/>
          </a:prstGeom>
        </p:spPr>
      </p:pic>
      <p:pic>
        <p:nvPicPr>
          <p:cNvPr id="222" name="Picture 221">
            <a:extLst>
              <a:ext uri="{FF2B5EF4-FFF2-40B4-BE49-F238E27FC236}">
                <a16:creationId xmlns:a16="http://schemas.microsoft.com/office/drawing/2014/main" id="{8A191553-E88B-E37A-AE19-A6DF8B45588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135" y="6986557"/>
            <a:ext cx="404104" cy="43924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5EB5A71-184A-1AFB-799F-D452455C0C0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269420" y="2778493"/>
            <a:ext cx="10071593" cy="96152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C1B3C8D-D9A2-43E8-8F7B-9EF5FECF14ED}"/>
              </a:ext>
            </a:extLst>
          </p:cNvPr>
          <p:cNvGrpSpPr/>
          <p:nvPr/>
        </p:nvGrpSpPr>
        <p:grpSpPr>
          <a:xfrm>
            <a:off x="14333940" y="2427314"/>
            <a:ext cx="9676998" cy="9452985"/>
            <a:chOff x="14333940" y="2427314"/>
            <a:chExt cx="9676998" cy="9452985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774D75D-663E-2355-9E65-016D85B88CB7}"/>
                </a:ext>
              </a:extLst>
            </p:cNvPr>
            <p:cNvCxnSpPr>
              <a:cxnSpLocks/>
            </p:cNvCxnSpPr>
            <p:nvPr/>
          </p:nvCxnSpPr>
          <p:spPr>
            <a:xfrm>
              <a:off x="14333940" y="11833128"/>
              <a:ext cx="9007073" cy="0"/>
            </a:xfrm>
            <a:prstGeom prst="straightConnector1">
              <a:avLst/>
            </a:prstGeom>
            <a:noFill/>
            <a:ln w="98425" cap="flat">
              <a:solidFill>
                <a:srgbClr val="00000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211DB25-38E6-8778-B8FE-40A3625936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333940" y="2683660"/>
              <a:ext cx="0" cy="9196639"/>
            </a:xfrm>
            <a:prstGeom prst="straightConnector1">
              <a:avLst/>
            </a:prstGeom>
            <a:noFill/>
            <a:ln w="98425" cap="flat">
              <a:solidFill>
                <a:srgbClr val="00000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0987DF2-C9B6-FA04-C773-6323F829C506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8001" y="10795109"/>
              <a:ext cx="1472937" cy="86308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E015974-5264-B632-3219-C88180831281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80350" y="2427314"/>
              <a:ext cx="7168293" cy="625351"/>
            </a:xfrm>
            <a:prstGeom prst="rect">
              <a:avLst/>
            </a:prstGeom>
          </p:spPr>
        </p:pic>
      </p:grpSp>
      <p:sp>
        <p:nvSpPr>
          <p:cNvPr id="19" name="Graphic 8">
            <a:extLst>
              <a:ext uri="{FF2B5EF4-FFF2-40B4-BE49-F238E27FC236}">
                <a16:creationId xmlns:a16="http://schemas.microsoft.com/office/drawing/2014/main" id="{9ECF0534-93E3-B666-3831-D1BF076BE450}"/>
              </a:ext>
            </a:extLst>
          </p:cNvPr>
          <p:cNvSpPr/>
          <p:nvPr/>
        </p:nvSpPr>
        <p:spPr>
          <a:xfrm>
            <a:off x="14661189" y="3199178"/>
            <a:ext cx="8265877" cy="8223504"/>
          </a:xfrm>
          <a:custGeom>
            <a:avLst/>
            <a:gdLst>
              <a:gd name="connsiteX0" fmla="*/ 0 w 8265877"/>
              <a:gd name="connsiteY0" fmla="*/ 8223505 h 8223504"/>
              <a:gd name="connsiteX1" fmla="*/ 5117282 w 8265877"/>
              <a:gd name="connsiteY1" fmla="*/ 8223505 h 8223504"/>
              <a:gd name="connsiteX2" fmla="*/ 5573601 w 8265877"/>
              <a:gd name="connsiteY2" fmla="*/ 8210467 h 8223504"/>
              <a:gd name="connsiteX3" fmla="*/ 5863689 w 8265877"/>
              <a:gd name="connsiteY3" fmla="*/ 8197429 h 8223504"/>
              <a:gd name="connsiteX4" fmla="*/ 6072291 w 8265877"/>
              <a:gd name="connsiteY4" fmla="*/ 8181132 h 8223504"/>
              <a:gd name="connsiteX5" fmla="*/ 6238522 w 8265877"/>
              <a:gd name="connsiteY5" fmla="*/ 8161576 h 8223504"/>
              <a:gd name="connsiteX6" fmla="*/ 6381936 w 8265877"/>
              <a:gd name="connsiteY6" fmla="*/ 8138760 h 8223504"/>
              <a:gd name="connsiteX7" fmla="*/ 6505794 w 8265877"/>
              <a:gd name="connsiteY7" fmla="*/ 8112685 h 8223504"/>
              <a:gd name="connsiteX8" fmla="*/ 6610095 w 8265877"/>
              <a:gd name="connsiteY8" fmla="*/ 8083349 h 8223504"/>
              <a:gd name="connsiteX9" fmla="*/ 6714396 w 8265877"/>
              <a:gd name="connsiteY9" fmla="*/ 8047497 h 8223504"/>
              <a:gd name="connsiteX10" fmla="*/ 6795881 w 8265877"/>
              <a:gd name="connsiteY10" fmla="*/ 8011643 h 8223504"/>
              <a:gd name="connsiteX11" fmla="*/ 6877367 w 8265877"/>
              <a:gd name="connsiteY11" fmla="*/ 7969270 h 8223504"/>
              <a:gd name="connsiteX12" fmla="*/ 6958852 w 8265877"/>
              <a:gd name="connsiteY12" fmla="*/ 7920379 h 8223504"/>
              <a:gd name="connsiteX13" fmla="*/ 7040337 w 8265877"/>
              <a:gd name="connsiteY13" fmla="*/ 7858450 h 8223504"/>
              <a:gd name="connsiteX14" fmla="*/ 7102267 w 8265877"/>
              <a:gd name="connsiteY14" fmla="*/ 7806300 h 8223504"/>
              <a:gd name="connsiteX15" fmla="*/ 7164195 w 8265877"/>
              <a:gd name="connsiteY15" fmla="*/ 7744370 h 8223504"/>
              <a:gd name="connsiteX16" fmla="*/ 7226124 w 8265877"/>
              <a:gd name="connsiteY16" fmla="*/ 7672663 h 8223504"/>
              <a:gd name="connsiteX17" fmla="*/ 7288053 w 8265877"/>
              <a:gd name="connsiteY17" fmla="*/ 7591178 h 8223504"/>
              <a:gd name="connsiteX18" fmla="*/ 7349982 w 8265877"/>
              <a:gd name="connsiteY18" fmla="*/ 7496655 h 8223504"/>
              <a:gd name="connsiteX19" fmla="*/ 7411911 w 8265877"/>
              <a:gd name="connsiteY19" fmla="*/ 7389094 h 8223504"/>
              <a:gd name="connsiteX20" fmla="*/ 7473840 w 8265877"/>
              <a:gd name="connsiteY20" fmla="*/ 7265237 h 8223504"/>
              <a:gd name="connsiteX21" fmla="*/ 7535768 w 8265877"/>
              <a:gd name="connsiteY21" fmla="*/ 7121822 h 8223504"/>
              <a:gd name="connsiteX22" fmla="*/ 7597698 w 8265877"/>
              <a:gd name="connsiteY22" fmla="*/ 6952333 h 8223504"/>
              <a:gd name="connsiteX23" fmla="*/ 7659626 w 8265877"/>
              <a:gd name="connsiteY23" fmla="*/ 6756768 h 8223504"/>
              <a:gd name="connsiteX24" fmla="*/ 7721556 w 8265877"/>
              <a:gd name="connsiteY24" fmla="*/ 6525349 h 8223504"/>
              <a:gd name="connsiteX25" fmla="*/ 7783484 w 8265877"/>
              <a:gd name="connsiteY25" fmla="*/ 6254818 h 8223504"/>
              <a:gd name="connsiteX26" fmla="*/ 7825857 w 8265877"/>
              <a:gd name="connsiteY26" fmla="*/ 6046215 h 8223504"/>
              <a:gd name="connsiteX27" fmla="*/ 7868229 w 8265877"/>
              <a:gd name="connsiteY27" fmla="*/ 5811538 h 8223504"/>
              <a:gd name="connsiteX28" fmla="*/ 7910601 w 8265877"/>
              <a:gd name="connsiteY28" fmla="*/ 5547525 h 8223504"/>
              <a:gd name="connsiteX29" fmla="*/ 7952974 w 8265877"/>
              <a:gd name="connsiteY29" fmla="*/ 5247659 h 8223504"/>
              <a:gd name="connsiteX30" fmla="*/ 7995346 w 8265877"/>
              <a:gd name="connsiteY30" fmla="*/ 4905420 h 8223504"/>
              <a:gd name="connsiteX31" fmla="*/ 8037718 w 8265877"/>
              <a:gd name="connsiteY31" fmla="*/ 4514290 h 8223504"/>
              <a:gd name="connsiteX32" fmla="*/ 8080091 w 8265877"/>
              <a:gd name="connsiteY32" fmla="*/ 4057972 h 8223504"/>
              <a:gd name="connsiteX33" fmla="*/ 8122463 w 8265877"/>
              <a:gd name="connsiteY33" fmla="*/ 3516909 h 8223504"/>
              <a:gd name="connsiteX34" fmla="*/ 8164836 w 8265877"/>
              <a:gd name="connsiteY34" fmla="*/ 2865026 h 8223504"/>
              <a:gd name="connsiteX35" fmla="*/ 8207208 w 8265877"/>
              <a:gd name="connsiteY35" fmla="*/ 2046913 h 8223504"/>
              <a:gd name="connsiteX36" fmla="*/ 8226765 w 8265877"/>
              <a:gd name="connsiteY36" fmla="*/ 1538444 h 8223504"/>
              <a:gd name="connsiteX37" fmla="*/ 8246322 w 8265877"/>
              <a:gd name="connsiteY37" fmla="*/ 915896 h 8223504"/>
              <a:gd name="connsiteX38" fmla="*/ 8265877 w 8265877"/>
              <a:gd name="connsiteY38" fmla="*/ 0 h 8223504"/>
              <a:gd name="connsiteX39" fmla="*/ 8265877 w 8265877"/>
              <a:gd name="connsiteY39" fmla="*/ 0 h 82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265877" h="8223504">
                <a:moveTo>
                  <a:pt x="0" y="8223505"/>
                </a:moveTo>
                <a:lnTo>
                  <a:pt x="5117282" y="8223505"/>
                </a:lnTo>
                <a:cubicBezTo>
                  <a:pt x="5117282" y="8220245"/>
                  <a:pt x="5573601" y="8210467"/>
                  <a:pt x="5573601" y="8210467"/>
                </a:cubicBezTo>
                <a:lnTo>
                  <a:pt x="5863689" y="8197429"/>
                </a:lnTo>
                <a:lnTo>
                  <a:pt x="6072291" y="8181132"/>
                </a:lnTo>
                <a:lnTo>
                  <a:pt x="6238522" y="8161576"/>
                </a:lnTo>
                <a:lnTo>
                  <a:pt x="6381936" y="8138760"/>
                </a:lnTo>
                <a:lnTo>
                  <a:pt x="6505794" y="8112685"/>
                </a:lnTo>
                <a:lnTo>
                  <a:pt x="6610095" y="8083349"/>
                </a:lnTo>
                <a:lnTo>
                  <a:pt x="6714396" y="8047497"/>
                </a:lnTo>
                <a:lnTo>
                  <a:pt x="6795881" y="8011643"/>
                </a:lnTo>
                <a:lnTo>
                  <a:pt x="6877367" y="7969270"/>
                </a:lnTo>
                <a:lnTo>
                  <a:pt x="6958852" y="7920379"/>
                </a:lnTo>
                <a:lnTo>
                  <a:pt x="7040337" y="7858450"/>
                </a:lnTo>
                <a:lnTo>
                  <a:pt x="7102267" y="7806300"/>
                </a:lnTo>
                <a:lnTo>
                  <a:pt x="7164195" y="7744370"/>
                </a:lnTo>
                <a:lnTo>
                  <a:pt x="7226124" y="7672663"/>
                </a:lnTo>
                <a:lnTo>
                  <a:pt x="7288053" y="7591178"/>
                </a:lnTo>
                <a:lnTo>
                  <a:pt x="7349982" y="7496655"/>
                </a:lnTo>
                <a:lnTo>
                  <a:pt x="7411911" y="7389094"/>
                </a:lnTo>
                <a:lnTo>
                  <a:pt x="7473840" y="7265237"/>
                </a:lnTo>
                <a:lnTo>
                  <a:pt x="7535768" y="7121822"/>
                </a:lnTo>
                <a:lnTo>
                  <a:pt x="7597698" y="6952333"/>
                </a:lnTo>
                <a:lnTo>
                  <a:pt x="7659626" y="6756768"/>
                </a:lnTo>
                <a:lnTo>
                  <a:pt x="7721556" y="6525349"/>
                </a:lnTo>
                <a:lnTo>
                  <a:pt x="7783484" y="6254818"/>
                </a:lnTo>
                <a:lnTo>
                  <a:pt x="7825857" y="6046215"/>
                </a:lnTo>
                <a:lnTo>
                  <a:pt x="7868229" y="5811538"/>
                </a:lnTo>
                <a:lnTo>
                  <a:pt x="7910601" y="5547525"/>
                </a:lnTo>
                <a:lnTo>
                  <a:pt x="7952974" y="5247659"/>
                </a:lnTo>
                <a:lnTo>
                  <a:pt x="7995346" y="4905420"/>
                </a:lnTo>
                <a:lnTo>
                  <a:pt x="8037718" y="4514290"/>
                </a:lnTo>
                <a:lnTo>
                  <a:pt x="8080091" y="4057972"/>
                </a:lnTo>
                <a:lnTo>
                  <a:pt x="8122463" y="3516909"/>
                </a:lnTo>
                <a:lnTo>
                  <a:pt x="8164836" y="2865026"/>
                </a:lnTo>
                <a:lnTo>
                  <a:pt x="8207208" y="2046913"/>
                </a:lnTo>
                <a:lnTo>
                  <a:pt x="8226765" y="1538444"/>
                </a:lnTo>
                <a:lnTo>
                  <a:pt x="8246322" y="915896"/>
                </a:lnTo>
                <a:lnTo>
                  <a:pt x="8265877" y="0"/>
                </a:lnTo>
                <a:lnTo>
                  <a:pt x="8265877" y="0"/>
                </a:lnTo>
              </a:path>
            </a:pathLst>
          </a:custGeom>
          <a:noFill/>
          <a:ln w="48854" cap="sq">
            <a:solidFill>
              <a:srgbClr val="FF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Step0 2">
            <a:extLst>
              <a:ext uri="{FF2B5EF4-FFF2-40B4-BE49-F238E27FC236}">
                <a16:creationId xmlns:a16="http://schemas.microsoft.com/office/drawing/2014/main" id="{A6B3FF3F-186D-4F1E-FD7B-2CC4B9A117FA}"/>
              </a:ext>
            </a:extLst>
          </p:cNvPr>
          <p:cNvSpPr/>
          <p:nvPr/>
        </p:nvSpPr>
        <p:spPr>
          <a:xfrm flipV="1">
            <a:off x="21942242" y="11707247"/>
            <a:ext cx="268511" cy="27224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41" name="EvalPt1 2 1 2">
            <a:extLst>
              <a:ext uri="{FF2B5EF4-FFF2-40B4-BE49-F238E27FC236}">
                <a16:creationId xmlns:a16="http://schemas.microsoft.com/office/drawing/2014/main" id="{49AB53DF-BAD0-9020-8D93-3576AE4D696B}"/>
              </a:ext>
            </a:extLst>
          </p:cNvPr>
          <p:cNvSpPr/>
          <p:nvPr/>
        </p:nvSpPr>
        <p:spPr>
          <a:xfrm rot="19695383">
            <a:off x="7237271" y="7483640"/>
            <a:ext cx="149729" cy="14972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</p:spTree>
    <p:extLst>
      <p:ext uri="{BB962C8B-B14F-4D97-AF65-F5344CB8AC3E}">
        <p14:creationId xmlns:p14="http://schemas.microsoft.com/office/powerpoint/2010/main" val="303667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46 L 0.12135 0.00046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4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5 0.00023 L 0.09479 0.00173 " pathEditMode="relative" ptsTypes="AA">
                                      <p:cBhvr>
                                        <p:cTn id="21" dur="1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-0.00046 -0.087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4375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77 0.00081 L 0.12077 0.00081 L 0.11406 -0.00035 C 0.11367 -0.00046 0.11322 -0.00081 0.11283 -0.00069 C 0.1125 -0.00069 0.1123 -0.00011 0.11198 -1.66667E-6 C 0.11133 0.00035 0.11061 0.00046 0.1099 0.00081 C 0.10911 0.00058 0.10833 0.0007 0.10762 0.00035 C 0.10742 0.00023 0.10827 -1.66667E-6 0.10827 -1.66667E-6 L 0.10827 -1.66667E-6 " pathEditMode="relative" ptsTypes="AAAAAAAAA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79 0.00127 L 0.08372 0.00173 " pathEditMode="relative" ptsTypes="AA">
                                      <p:cBhvr>
                                        <p:cTn id="4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3" grpId="1" animBg="1"/>
      <p:bldP spid="41" grpId="0" animBg="1"/>
      <p:bldP spid="41" grpId="1" animBg="1"/>
      <p:bldP spid="41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8511B-50A8-FCF7-AF8A-431A03522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A80DDD-B307-E34F-2E88-D2D5908A4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Noise free reconstruction after </a:t>
            </a:r>
            <a:r>
              <a:rPr lang="en-US" dirty="0" err="1"/>
              <a:t>WoS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E85CD1-0972-BDE7-9735-2281EA78A9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341013" y="12998450"/>
            <a:ext cx="669925" cy="735013"/>
          </a:xfrm>
        </p:spPr>
        <p:txBody>
          <a:bodyPr/>
          <a:lstStyle/>
          <a:p>
            <a:fld id="{46B10F33-8105-4CAB-B46E-CA6079C7BD99}" type="slidenum">
              <a:rPr lang="en-US" smtClean="0"/>
              <a:pPr/>
              <a:t>31</a:t>
            </a:fld>
            <a:endParaRPr lang="en-US" dirty="0"/>
          </a:p>
        </p:txBody>
      </p:sp>
      <p:grpSp>
        <p:nvGrpSpPr>
          <p:cNvPr id="72" name="WoS">
            <a:extLst>
              <a:ext uri="{FF2B5EF4-FFF2-40B4-BE49-F238E27FC236}">
                <a16:creationId xmlns:a16="http://schemas.microsoft.com/office/drawing/2014/main" id="{7FA73E5E-2249-4D7A-EE22-327F6E063B5D}"/>
              </a:ext>
            </a:extLst>
          </p:cNvPr>
          <p:cNvGrpSpPr/>
          <p:nvPr/>
        </p:nvGrpSpPr>
        <p:grpSpPr>
          <a:xfrm>
            <a:off x="12984480" y="1594120"/>
            <a:ext cx="11404330" cy="11404330"/>
            <a:chOff x="631571" y="1012506"/>
            <a:chExt cx="4831080" cy="4831080"/>
          </a:xfrm>
        </p:grpSpPr>
        <p:sp>
          <p:nvSpPr>
            <p:cNvPr id="80" name="Alignment 1" hidden="1">
              <a:extLst>
                <a:ext uri="{FF2B5EF4-FFF2-40B4-BE49-F238E27FC236}">
                  <a16:creationId xmlns:a16="http://schemas.microsoft.com/office/drawing/2014/main" id="{94914F5B-E71D-F920-D8BA-64780D405E07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81" name="Graphic 13">
              <a:extLst>
                <a:ext uri="{FF2B5EF4-FFF2-40B4-BE49-F238E27FC236}">
                  <a16:creationId xmlns:a16="http://schemas.microsoft.com/office/drawing/2014/main" id="{1072CD78-D697-7F14-2510-D80638DA0B1C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2" name="Domain 1">
                <a:extLst>
                  <a:ext uri="{FF2B5EF4-FFF2-40B4-BE49-F238E27FC236}">
                    <a16:creationId xmlns:a16="http://schemas.microsoft.com/office/drawing/2014/main" id="{6D1E2744-2BF7-71B9-2CC5-60069B5B8E98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83" name="Boundary 1">
                <a:extLst>
                  <a:ext uri="{FF2B5EF4-FFF2-40B4-BE49-F238E27FC236}">
                    <a16:creationId xmlns:a16="http://schemas.microsoft.com/office/drawing/2014/main" id="{F607490C-FD0A-A713-5F79-A34343EF544F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74" name="EvalPt1 1" hidden="1">
            <a:extLst>
              <a:ext uri="{FF2B5EF4-FFF2-40B4-BE49-F238E27FC236}">
                <a16:creationId xmlns:a16="http://schemas.microsoft.com/office/drawing/2014/main" id="{4E5C9A82-E8F8-7A00-A033-B7AC4875A4E4}"/>
              </a:ext>
            </a:extLst>
          </p:cNvPr>
          <p:cNvSpPr/>
          <p:nvPr/>
        </p:nvSpPr>
        <p:spPr>
          <a:xfrm>
            <a:off x="20663082" y="8441088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006A759-CD96-6179-ABD7-F2DCBE47C3EB}"/>
              </a:ext>
            </a:extLst>
          </p:cNvPr>
          <p:cNvSpPr/>
          <p:nvPr/>
        </p:nvSpPr>
        <p:spPr>
          <a:xfrm>
            <a:off x="20594266" y="8330664"/>
            <a:ext cx="287357" cy="287357"/>
          </a:xfrm>
          <a:prstGeom prst="rect">
            <a:avLst/>
          </a:prstGeom>
          <a:solidFill>
            <a:schemeClr val="accent6">
              <a:lumMod val="60000"/>
              <a:lumOff val="4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6358C4E-5932-1F83-04AF-D6A80B8C2B76}"/>
              </a:ext>
            </a:extLst>
          </p:cNvPr>
          <p:cNvSpPr/>
          <p:nvPr/>
        </p:nvSpPr>
        <p:spPr>
          <a:xfrm>
            <a:off x="20600284" y="8330663"/>
            <a:ext cx="287357" cy="28735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E6FA749-320A-857F-30F3-BA36F0AFBFCB}"/>
              </a:ext>
            </a:extLst>
          </p:cNvPr>
          <p:cNvSpPr/>
          <p:nvPr/>
        </p:nvSpPr>
        <p:spPr>
          <a:xfrm>
            <a:off x="20599697" y="8325941"/>
            <a:ext cx="287357" cy="287357"/>
          </a:xfrm>
          <a:prstGeom prst="rect">
            <a:avLst/>
          </a:prstGeom>
          <a:solidFill>
            <a:schemeClr val="accent6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41ABC16-0394-E1E9-01CC-BC48AD54D7CC}"/>
              </a:ext>
            </a:extLst>
          </p:cNvPr>
          <p:cNvSpPr/>
          <p:nvPr/>
        </p:nvSpPr>
        <p:spPr>
          <a:xfrm>
            <a:off x="20594266" y="8321218"/>
            <a:ext cx="287357" cy="287357"/>
          </a:xfrm>
          <a:prstGeom prst="rect">
            <a:avLst/>
          </a:prstGeom>
          <a:solidFill>
            <a:schemeClr val="accent2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68E020-940E-DDC8-AE06-E2470205D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3"/>
            <a:ext cx="12174839" cy="10236405"/>
          </a:xfr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/>
              <a:t>Reconstruct solutions within </a:t>
            </a:r>
          </a:p>
          <a:p>
            <a:r>
              <a:rPr lang="en-US" dirty="0"/>
              <a:t>the </a:t>
            </a:r>
            <a:r>
              <a:rPr lang="en-US" b="1" dirty="0"/>
              <a:t>90%</a:t>
            </a:r>
            <a:r>
              <a:rPr lang="en-US" dirty="0"/>
              <a:t> of the maximum disk: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dirty="0"/>
              <a:t>How about non-spherical regions of interest?</a:t>
            </a:r>
          </a:p>
          <a:p>
            <a:pPr marL="857250" indent="-8572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8829"/>
                </a:solidFill>
              </a:rPr>
              <a:t>Cover by more disks!</a:t>
            </a:r>
          </a:p>
          <a:p>
            <a:endParaRPr lang="en-US" dirty="0"/>
          </a:p>
        </p:txBody>
      </p:sp>
      <p:pic>
        <p:nvPicPr>
          <p:cNvPr id="5" name="HC Solution">
            <a:extLst>
              <a:ext uri="{FF2B5EF4-FFF2-40B4-BE49-F238E27FC236}">
                <a16:creationId xmlns:a16="http://schemas.microsoft.com/office/drawing/2014/main" id="{C6B2E9DE-325B-AF5C-A311-149B699D37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5" t="31477" r="2876" b="10204"/>
          <a:stretch>
            <a:fillRect/>
          </a:stretch>
        </p:blipFill>
        <p:spPr>
          <a:xfrm>
            <a:off x="17348237" y="5126247"/>
            <a:ext cx="6779414" cy="6779410"/>
          </a:xfrm>
          <a:prstGeom prst="ellipse">
            <a:avLst/>
          </a:prstGeom>
          <a:blipFill dpi="0" rotWithShape="1">
            <a:blip r:embed="rId8">
              <a:alphaModFix/>
            </a:blip>
            <a:srcRect/>
            <a:stretch>
              <a:fillRect l="-56152" t="-123259" r="-165964" b="-98857"/>
            </a:stretch>
          </a:blipFill>
          <a:ln w="19050">
            <a:noFill/>
          </a:ln>
        </p:spPr>
      </p:pic>
      <p:pic>
        <p:nvPicPr>
          <p:cNvPr id="15" name="0.9HC Solution">
            <a:extLst>
              <a:ext uri="{FF2B5EF4-FFF2-40B4-BE49-F238E27FC236}">
                <a16:creationId xmlns:a16="http://schemas.microsoft.com/office/drawing/2014/main" id="{4ED2C40B-C9AF-BCFE-046B-09046AC2C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5" t="36316" r="7715" b="15044"/>
          <a:stretch>
            <a:fillRect/>
          </a:stretch>
        </p:blipFill>
        <p:spPr>
          <a:xfrm>
            <a:off x="17920002" y="5705262"/>
            <a:ext cx="5654284" cy="5654280"/>
          </a:xfrm>
          <a:prstGeom prst="ellipse">
            <a:avLst/>
          </a:prstGeom>
          <a:blipFill dpi="0" rotWithShape="1">
            <a:blip r:embed="rId8">
              <a:alphaModFix/>
            </a:blip>
            <a:srcRect/>
            <a:stretch>
              <a:fillRect l="-56152" t="-123259" r="-165964" b="-98857"/>
            </a:stretch>
          </a:blipFill>
          <a:ln w="19050">
            <a:noFill/>
          </a:ln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8CC538A9-B138-7FAB-671B-FD145FA82C6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70" y="4963461"/>
            <a:ext cx="11578872" cy="2172965"/>
          </a:xfrm>
          <a:prstGeom prst="rect">
            <a:avLst/>
          </a:prstGeom>
        </p:spPr>
      </p:pic>
      <p:sp>
        <p:nvSpPr>
          <p:cNvPr id="18" name="EvalPt1 3">
            <a:extLst>
              <a:ext uri="{FF2B5EF4-FFF2-40B4-BE49-F238E27FC236}">
                <a16:creationId xmlns:a16="http://schemas.microsoft.com/office/drawing/2014/main" id="{0E89C11B-B533-D792-CDE7-49D0C930706A}"/>
              </a:ext>
            </a:extLst>
          </p:cNvPr>
          <p:cNvSpPr/>
          <p:nvPr/>
        </p:nvSpPr>
        <p:spPr>
          <a:xfrm>
            <a:off x="20672977" y="8427297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grpSp>
        <p:nvGrpSpPr>
          <p:cNvPr id="102" name="0.9R">
            <a:extLst>
              <a:ext uri="{FF2B5EF4-FFF2-40B4-BE49-F238E27FC236}">
                <a16:creationId xmlns:a16="http://schemas.microsoft.com/office/drawing/2014/main" id="{6BE08FEF-72C4-F674-454D-F5F41BEE1BA1}"/>
              </a:ext>
            </a:extLst>
          </p:cNvPr>
          <p:cNvGrpSpPr/>
          <p:nvPr/>
        </p:nvGrpSpPr>
        <p:grpSpPr>
          <a:xfrm>
            <a:off x="20699454" y="8402584"/>
            <a:ext cx="2964723" cy="149729"/>
            <a:chOff x="20699454" y="8402584"/>
            <a:chExt cx="2964723" cy="14972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70AFBF2-F693-35B6-CBBB-70A1B7CDA708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20699454" y="8477449"/>
              <a:ext cx="2814994" cy="18239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0" name="EvalPt1 2 1 1">
              <a:extLst>
                <a:ext uri="{FF2B5EF4-FFF2-40B4-BE49-F238E27FC236}">
                  <a16:creationId xmlns:a16="http://schemas.microsoft.com/office/drawing/2014/main" id="{FDEF3538-80E7-E0E4-64F8-28F044A216E2}"/>
                </a:ext>
              </a:extLst>
            </p:cNvPr>
            <p:cNvSpPr/>
            <p:nvPr/>
          </p:nvSpPr>
          <p:spPr>
            <a:xfrm>
              <a:off x="23514448" y="8402584"/>
              <a:ext cx="149729" cy="14972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pic>
        <p:nvPicPr>
          <p:cNvPr id="92" name="Picture 91">
            <a:extLst>
              <a:ext uri="{FF2B5EF4-FFF2-40B4-BE49-F238E27FC236}">
                <a16:creationId xmlns:a16="http://schemas.microsoft.com/office/drawing/2014/main" id="{5EEC9041-2517-9F43-4969-F746F623ED3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7806" y="7816312"/>
            <a:ext cx="2834381" cy="52224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91C45C-F99A-F20F-8482-2E6D536129BB}"/>
              </a:ext>
            </a:extLst>
          </p:cNvPr>
          <p:cNvGrpSpPr/>
          <p:nvPr/>
        </p:nvGrpSpPr>
        <p:grpSpPr>
          <a:xfrm>
            <a:off x="12988999" y="1633879"/>
            <a:ext cx="11395001" cy="11395001"/>
            <a:chOff x="4963398" y="473784"/>
            <a:chExt cx="12768548" cy="12768548"/>
          </a:xfrm>
        </p:grpSpPr>
        <p:pic>
          <p:nvPicPr>
            <p:cNvPr id="6" name="Graphic 14">
              <a:extLst>
                <a:ext uri="{FF2B5EF4-FFF2-40B4-BE49-F238E27FC236}">
                  <a16:creationId xmlns:a16="http://schemas.microsoft.com/office/drawing/2014/main" id="{AF5DB6C1-FFBA-3D5C-0752-1DEB9F837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63398" y="473784"/>
              <a:ext cx="12768548" cy="12768548"/>
            </a:xfrm>
            <a:custGeom>
              <a:avLst/>
              <a:gdLst>
                <a:gd name="connsiteX0" fmla="*/ -256 w 6082774"/>
                <a:gd name="connsiteY0" fmla="*/ -256 h 6082774"/>
                <a:gd name="connsiteX1" fmla="*/ 6082518 w 6082774"/>
                <a:gd name="connsiteY1" fmla="*/ -256 h 6082774"/>
                <a:gd name="connsiteX2" fmla="*/ 6082518 w 6082774"/>
                <a:gd name="connsiteY2" fmla="*/ 6082518 h 6082774"/>
                <a:gd name="connsiteX3" fmla="*/ -256 w 6082774"/>
                <a:gd name="connsiteY3" fmla="*/ 6082518 h 608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82774" h="6082774">
                  <a:moveTo>
                    <a:pt x="-256" y="-256"/>
                  </a:moveTo>
                  <a:lnTo>
                    <a:pt x="6082518" y="-256"/>
                  </a:lnTo>
                  <a:lnTo>
                    <a:pt x="6082518" y="6082518"/>
                  </a:lnTo>
                  <a:lnTo>
                    <a:pt x="-256" y="6082518"/>
                  </a:lnTo>
                  <a:close/>
                </a:path>
              </a:pathLst>
            </a:custGeom>
          </p:spPr>
        </p:pic>
        <p:sp>
          <p:nvSpPr>
            <p:cNvPr id="8" name="Domain">
              <a:extLst>
                <a:ext uri="{FF2B5EF4-FFF2-40B4-BE49-F238E27FC236}">
                  <a16:creationId xmlns:a16="http://schemas.microsoft.com/office/drawing/2014/main" id="{F6D81771-F518-4BFD-CF0B-4947379CE805}"/>
                </a:ext>
              </a:extLst>
            </p:cNvPr>
            <p:cNvSpPr>
              <a:spLocks/>
            </p:cNvSpPr>
            <p:nvPr/>
          </p:nvSpPr>
          <p:spPr>
            <a:xfrm>
              <a:off x="5132597" y="1445459"/>
              <a:ext cx="12326202" cy="11056674"/>
            </a:xfrm>
            <a:custGeom>
              <a:avLst/>
              <a:gdLst>
                <a:gd name="connsiteX0" fmla="*/ 1147226 w 4663714"/>
                <a:gd name="connsiteY0" fmla="*/ 4183380 h 4183379"/>
                <a:gd name="connsiteX1" fmla="*/ 1127223 w 4663714"/>
                <a:gd name="connsiteY1" fmla="*/ 4183380 h 4183379"/>
                <a:gd name="connsiteX2" fmla="*/ 971966 w 4663714"/>
                <a:gd name="connsiteY2" fmla="*/ 4151948 h 4183379"/>
                <a:gd name="connsiteX3" fmla="*/ 999588 w 4663714"/>
                <a:gd name="connsiteY3" fmla="*/ 3947160 h 4183379"/>
                <a:gd name="connsiteX4" fmla="*/ 1013876 w 4663714"/>
                <a:gd name="connsiteY4" fmla="*/ 3915728 h 4183379"/>
                <a:gd name="connsiteX5" fmla="*/ 1013876 w 4663714"/>
                <a:gd name="connsiteY5" fmla="*/ 3913823 h 4183379"/>
                <a:gd name="connsiteX6" fmla="*/ 1349156 w 4663714"/>
                <a:gd name="connsiteY6" fmla="*/ 3699510 h 4183379"/>
                <a:gd name="connsiteX7" fmla="*/ 1621571 w 4663714"/>
                <a:gd name="connsiteY7" fmla="*/ 3444240 h 4183379"/>
                <a:gd name="connsiteX8" fmla="*/ 1620618 w 4663714"/>
                <a:gd name="connsiteY8" fmla="*/ 3314700 h 4183379"/>
                <a:gd name="connsiteX9" fmla="*/ 1620618 w 4663714"/>
                <a:gd name="connsiteY9" fmla="*/ 3294698 h 4183379"/>
                <a:gd name="connsiteX10" fmla="*/ 1480601 w 4663714"/>
                <a:gd name="connsiteY10" fmla="*/ 3036570 h 4183379"/>
                <a:gd name="connsiteX11" fmla="*/ 1478696 w 4663714"/>
                <a:gd name="connsiteY11" fmla="*/ 3036570 h 4183379"/>
                <a:gd name="connsiteX12" fmla="*/ 1071978 w 4663714"/>
                <a:gd name="connsiteY12" fmla="*/ 2925128 h 4183379"/>
                <a:gd name="connsiteX13" fmla="*/ 1061501 w 4663714"/>
                <a:gd name="connsiteY13" fmla="*/ 2920365 h 4183379"/>
                <a:gd name="connsiteX14" fmla="*/ 704313 w 4663714"/>
                <a:gd name="connsiteY14" fmla="*/ 2666048 h 4183379"/>
                <a:gd name="connsiteX15" fmla="*/ 630971 w 4663714"/>
                <a:gd name="connsiteY15" fmla="*/ 2559368 h 4183379"/>
                <a:gd name="connsiteX16" fmla="*/ 529053 w 4663714"/>
                <a:gd name="connsiteY16" fmla="*/ 2392680 h 4183379"/>
                <a:gd name="connsiteX17" fmla="*/ 526196 w 4663714"/>
                <a:gd name="connsiteY17" fmla="*/ 2136458 h 4183379"/>
                <a:gd name="connsiteX18" fmla="*/ 544293 w 4663714"/>
                <a:gd name="connsiteY18" fmla="*/ 2033588 h 4183379"/>
                <a:gd name="connsiteX19" fmla="*/ 569058 w 4663714"/>
                <a:gd name="connsiteY19" fmla="*/ 1903095 h 4183379"/>
                <a:gd name="connsiteX20" fmla="*/ 597633 w 4663714"/>
                <a:gd name="connsiteY20" fmla="*/ 1827848 h 4183379"/>
                <a:gd name="connsiteX21" fmla="*/ 619541 w 4663714"/>
                <a:gd name="connsiteY21" fmla="*/ 1587818 h 4183379"/>
                <a:gd name="connsiteX22" fmla="*/ 619541 w 4663714"/>
                <a:gd name="connsiteY22" fmla="*/ 1587818 h 4183379"/>
                <a:gd name="connsiteX23" fmla="*/ 507146 w 4663714"/>
                <a:gd name="connsiteY23" fmla="*/ 1520190 h 4183379"/>
                <a:gd name="connsiteX24" fmla="*/ 452853 w 4663714"/>
                <a:gd name="connsiteY24" fmla="*/ 1500188 h 4183379"/>
                <a:gd name="connsiteX25" fmla="*/ 324266 w 4663714"/>
                <a:gd name="connsiteY25" fmla="*/ 1457325 h 4183379"/>
                <a:gd name="connsiteX26" fmla="*/ 165198 w 4663714"/>
                <a:gd name="connsiteY26" fmla="*/ 1396365 h 4183379"/>
                <a:gd name="connsiteX27" fmla="*/ 81378 w 4663714"/>
                <a:gd name="connsiteY27" fmla="*/ 755333 h 4183379"/>
                <a:gd name="connsiteX28" fmla="*/ 112811 w 4663714"/>
                <a:gd name="connsiteY28" fmla="*/ 600075 h 4183379"/>
                <a:gd name="connsiteX29" fmla="*/ 118526 w 4663714"/>
                <a:gd name="connsiteY29" fmla="*/ 553403 h 4183379"/>
                <a:gd name="connsiteX30" fmla="*/ 179486 w 4663714"/>
                <a:gd name="connsiteY30" fmla="*/ 319088 h 4183379"/>
                <a:gd name="connsiteX31" fmla="*/ 489048 w 4663714"/>
                <a:gd name="connsiteY31" fmla="*/ 57150 h 4183379"/>
                <a:gd name="connsiteX32" fmla="*/ 772893 w 4663714"/>
                <a:gd name="connsiteY32" fmla="*/ 3810 h 4183379"/>
                <a:gd name="connsiteX33" fmla="*/ 783371 w 4663714"/>
                <a:gd name="connsiteY33" fmla="*/ 3810 h 4183379"/>
                <a:gd name="connsiteX34" fmla="*/ 860523 w 4663714"/>
                <a:gd name="connsiteY34" fmla="*/ 0 h 4183379"/>
                <a:gd name="connsiteX35" fmla="*/ 1133891 w 4663714"/>
                <a:gd name="connsiteY35" fmla="*/ 87630 h 4183379"/>
                <a:gd name="connsiteX36" fmla="*/ 1137701 w 4663714"/>
                <a:gd name="connsiteY36" fmla="*/ 301943 h 4183379"/>
                <a:gd name="connsiteX37" fmla="*/ 1110078 w 4663714"/>
                <a:gd name="connsiteY37" fmla="*/ 357188 h 4183379"/>
                <a:gd name="connsiteX38" fmla="*/ 1076741 w 4663714"/>
                <a:gd name="connsiteY38" fmla="*/ 516255 h 4183379"/>
                <a:gd name="connsiteX39" fmla="*/ 1164371 w 4663714"/>
                <a:gd name="connsiteY39" fmla="*/ 599123 h 4183379"/>
                <a:gd name="connsiteX40" fmla="*/ 1175801 w 4663714"/>
                <a:gd name="connsiteY40" fmla="*/ 605790 h 4183379"/>
                <a:gd name="connsiteX41" fmla="*/ 1350108 w 4663714"/>
                <a:gd name="connsiteY41" fmla="*/ 816293 h 4183379"/>
                <a:gd name="connsiteX42" fmla="*/ 1366301 w 4663714"/>
                <a:gd name="connsiteY42" fmla="*/ 856298 h 4183379"/>
                <a:gd name="connsiteX43" fmla="*/ 1408211 w 4663714"/>
                <a:gd name="connsiteY43" fmla="*/ 1049655 h 4183379"/>
                <a:gd name="connsiteX44" fmla="*/ 1214853 w 4663714"/>
                <a:gd name="connsiteY44" fmla="*/ 1323023 h 4183379"/>
                <a:gd name="connsiteX45" fmla="*/ 1151036 w 4663714"/>
                <a:gd name="connsiteY45" fmla="*/ 1381125 h 4183379"/>
                <a:gd name="connsiteX46" fmla="*/ 1170086 w 4663714"/>
                <a:gd name="connsiteY46" fmla="*/ 1415415 h 4183379"/>
                <a:gd name="connsiteX47" fmla="*/ 1173896 w 4663714"/>
                <a:gd name="connsiteY47" fmla="*/ 1417320 h 4183379"/>
                <a:gd name="connsiteX48" fmla="*/ 1370111 w 4663714"/>
                <a:gd name="connsiteY48" fmla="*/ 1436370 h 4183379"/>
                <a:gd name="connsiteX49" fmla="*/ 1495841 w 4663714"/>
                <a:gd name="connsiteY49" fmla="*/ 1432560 h 4183379"/>
                <a:gd name="connsiteX50" fmla="*/ 1619666 w 4663714"/>
                <a:gd name="connsiteY50" fmla="*/ 1428750 h 4183379"/>
                <a:gd name="connsiteX51" fmla="*/ 1692056 w 4663714"/>
                <a:gd name="connsiteY51" fmla="*/ 1430655 h 4183379"/>
                <a:gd name="connsiteX52" fmla="*/ 1692056 w 4663714"/>
                <a:gd name="connsiteY52" fmla="*/ 1430655 h 4183379"/>
                <a:gd name="connsiteX53" fmla="*/ 1693008 w 4663714"/>
                <a:gd name="connsiteY53" fmla="*/ 1430655 h 4183379"/>
                <a:gd name="connsiteX54" fmla="*/ 1720631 w 4663714"/>
                <a:gd name="connsiteY54" fmla="*/ 1429703 h 4183379"/>
                <a:gd name="connsiteX55" fmla="*/ 1866363 w 4663714"/>
                <a:gd name="connsiteY55" fmla="*/ 1451610 h 4183379"/>
                <a:gd name="connsiteX56" fmla="*/ 2017811 w 4663714"/>
                <a:gd name="connsiteY56" fmla="*/ 1474470 h 4183379"/>
                <a:gd name="connsiteX57" fmla="*/ 2058768 w 4663714"/>
                <a:gd name="connsiteY57" fmla="*/ 1471613 h 4183379"/>
                <a:gd name="connsiteX58" fmla="*/ 2060673 w 4663714"/>
                <a:gd name="connsiteY58" fmla="*/ 1471613 h 4183379"/>
                <a:gd name="connsiteX59" fmla="*/ 2184498 w 4663714"/>
                <a:gd name="connsiteY59" fmla="*/ 1449705 h 4183379"/>
                <a:gd name="connsiteX60" fmla="*/ 2409288 w 4663714"/>
                <a:gd name="connsiteY60" fmla="*/ 1393508 h 4183379"/>
                <a:gd name="connsiteX61" fmla="*/ 2410241 w 4663714"/>
                <a:gd name="connsiteY61" fmla="*/ 1393508 h 4183379"/>
                <a:gd name="connsiteX62" fmla="*/ 2495013 w 4663714"/>
                <a:gd name="connsiteY62" fmla="*/ 1335405 h 4183379"/>
                <a:gd name="connsiteX63" fmla="*/ 2616934 w 4663714"/>
                <a:gd name="connsiteY63" fmla="*/ 1258253 h 4183379"/>
                <a:gd name="connsiteX64" fmla="*/ 2668368 w 4663714"/>
                <a:gd name="connsiteY64" fmla="*/ 1239203 h 4183379"/>
                <a:gd name="connsiteX65" fmla="*/ 2741711 w 4663714"/>
                <a:gd name="connsiteY65" fmla="*/ 1207770 h 4183379"/>
                <a:gd name="connsiteX66" fmla="*/ 2907446 w 4663714"/>
                <a:gd name="connsiteY66" fmla="*/ 1128713 h 4183379"/>
                <a:gd name="connsiteX67" fmla="*/ 3032223 w 4663714"/>
                <a:gd name="connsiteY67" fmla="*/ 1104900 h 4183379"/>
                <a:gd name="connsiteX68" fmla="*/ 3155096 w 4663714"/>
                <a:gd name="connsiteY68" fmla="*/ 1082040 h 4183379"/>
                <a:gd name="connsiteX69" fmla="*/ 3211293 w 4663714"/>
                <a:gd name="connsiteY69" fmla="*/ 1074420 h 4183379"/>
                <a:gd name="connsiteX70" fmla="*/ 3232248 w 4663714"/>
                <a:gd name="connsiteY70" fmla="*/ 1074420 h 4183379"/>
                <a:gd name="connsiteX71" fmla="*/ 3431321 w 4663714"/>
                <a:gd name="connsiteY71" fmla="*/ 1110615 h 4183379"/>
                <a:gd name="connsiteX72" fmla="*/ 3487518 w 4663714"/>
                <a:gd name="connsiteY72" fmla="*/ 1125855 h 4183379"/>
                <a:gd name="connsiteX73" fmla="*/ 3488471 w 4663714"/>
                <a:gd name="connsiteY73" fmla="*/ 1125855 h 4183379"/>
                <a:gd name="connsiteX74" fmla="*/ 3521809 w 4663714"/>
                <a:gd name="connsiteY74" fmla="*/ 1128713 h 4183379"/>
                <a:gd name="connsiteX75" fmla="*/ 3558956 w 4663714"/>
                <a:gd name="connsiteY75" fmla="*/ 1126808 h 4183379"/>
                <a:gd name="connsiteX76" fmla="*/ 3594198 w 4663714"/>
                <a:gd name="connsiteY76" fmla="*/ 1124903 h 4183379"/>
                <a:gd name="connsiteX77" fmla="*/ 3660873 w 4663714"/>
                <a:gd name="connsiteY77" fmla="*/ 1141095 h 4183379"/>
                <a:gd name="connsiteX78" fmla="*/ 3660873 w 4663714"/>
                <a:gd name="connsiteY78" fmla="*/ 1141095 h 4183379"/>
                <a:gd name="connsiteX79" fmla="*/ 3708498 w 4663714"/>
                <a:gd name="connsiteY79" fmla="*/ 1171575 h 4183379"/>
                <a:gd name="connsiteX80" fmla="*/ 3791366 w 4663714"/>
                <a:gd name="connsiteY80" fmla="*/ 1217295 h 4183379"/>
                <a:gd name="connsiteX81" fmla="*/ 3980913 w 4663714"/>
                <a:gd name="connsiteY81" fmla="*/ 1286828 h 4183379"/>
                <a:gd name="connsiteX82" fmla="*/ 4052351 w 4663714"/>
                <a:gd name="connsiteY82" fmla="*/ 1343025 h 4183379"/>
                <a:gd name="connsiteX83" fmla="*/ 4090451 w 4663714"/>
                <a:gd name="connsiteY83" fmla="*/ 1376363 h 4183379"/>
                <a:gd name="connsiteX84" fmla="*/ 4197131 w 4663714"/>
                <a:gd name="connsiteY84" fmla="*/ 1439228 h 4183379"/>
                <a:gd name="connsiteX85" fmla="*/ 4311431 w 4663714"/>
                <a:gd name="connsiteY85" fmla="*/ 1510665 h 4183379"/>
                <a:gd name="connsiteX86" fmla="*/ 4380963 w 4663714"/>
                <a:gd name="connsiteY86" fmla="*/ 1625918 h 4183379"/>
                <a:gd name="connsiteX87" fmla="*/ 4412396 w 4663714"/>
                <a:gd name="connsiteY87" fmla="*/ 1692593 h 4183379"/>
                <a:gd name="connsiteX88" fmla="*/ 4412396 w 4663714"/>
                <a:gd name="connsiteY88" fmla="*/ 1693545 h 4183379"/>
                <a:gd name="connsiteX89" fmla="*/ 4440019 w 4663714"/>
                <a:gd name="connsiteY89" fmla="*/ 1733550 h 4183379"/>
                <a:gd name="connsiteX90" fmla="*/ 4654331 w 4663714"/>
                <a:gd name="connsiteY90" fmla="*/ 2206943 h 4183379"/>
                <a:gd name="connsiteX91" fmla="*/ 4654331 w 4663714"/>
                <a:gd name="connsiteY91" fmla="*/ 2296478 h 4183379"/>
                <a:gd name="connsiteX92" fmla="*/ 4654331 w 4663714"/>
                <a:gd name="connsiteY92" fmla="*/ 2395538 h 4183379"/>
                <a:gd name="connsiteX93" fmla="*/ 4658141 w 4663714"/>
                <a:gd name="connsiteY93" fmla="*/ 2463165 h 4183379"/>
                <a:gd name="connsiteX94" fmla="*/ 4643854 w 4663714"/>
                <a:gd name="connsiteY94" fmla="*/ 2809875 h 4183379"/>
                <a:gd name="connsiteX95" fmla="*/ 4643854 w 4663714"/>
                <a:gd name="connsiteY95" fmla="*/ 2957513 h 4183379"/>
                <a:gd name="connsiteX96" fmla="*/ 4647663 w 4663714"/>
                <a:gd name="connsiteY96" fmla="*/ 3022283 h 4183379"/>
                <a:gd name="connsiteX97" fmla="*/ 4623851 w 4663714"/>
                <a:gd name="connsiteY97" fmla="*/ 3195638 h 4183379"/>
                <a:gd name="connsiteX98" fmla="*/ 4459069 w 4663714"/>
                <a:gd name="connsiteY98" fmla="*/ 3526155 h 4183379"/>
                <a:gd name="connsiteX99" fmla="*/ 4355246 w 4663714"/>
                <a:gd name="connsiteY99" fmla="*/ 3694748 h 4183379"/>
                <a:gd name="connsiteX100" fmla="*/ 4327623 w 4663714"/>
                <a:gd name="connsiteY100" fmla="*/ 3746183 h 4183379"/>
                <a:gd name="connsiteX101" fmla="*/ 3855184 w 4663714"/>
                <a:gd name="connsiteY101" fmla="*/ 4172903 h 4183379"/>
                <a:gd name="connsiteX102" fmla="*/ 3828513 w 4663714"/>
                <a:gd name="connsiteY102" fmla="*/ 4172903 h 4183379"/>
                <a:gd name="connsiteX103" fmla="*/ 3827561 w 4663714"/>
                <a:gd name="connsiteY103" fmla="*/ 4172903 h 4183379"/>
                <a:gd name="connsiteX104" fmla="*/ 3764696 w 4663714"/>
                <a:gd name="connsiteY104" fmla="*/ 4173855 h 4183379"/>
                <a:gd name="connsiteX105" fmla="*/ 3484661 w 4663714"/>
                <a:gd name="connsiteY105" fmla="*/ 4134803 h 4183379"/>
                <a:gd name="connsiteX106" fmla="*/ 3395126 w 4663714"/>
                <a:gd name="connsiteY106" fmla="*/ 4099560 h 4183379"/>
                <a:gd name="connsiteX107" fmla="*/ 3348453 w 4663714"/>
                <a:gd name="connsiteY107" fmla="*/ 4083368 h 4183379"/>
                <a:gd name="connsiteX108" fmla="*/ 3230343 w 4663714"/>
                <a:gd name="connsiteY108" fmla="*/ 4036695 h 4183379"/>
                <a:gd name="connsiteX109" fmla="*/ 3197959 w 4663714"/>
                <a:gd name="connsiteY109" fmla="*/ 4028123 h 4183379"/>
                <a:gd name="connsiteX110" fmla="*/ 3007459 w 4663714"/>
                <a:gd name="connsiteY110" fmla="*/ 4010025 h 4183379"/>
                <a:gd name="connsiteX111" fmla="*/ 2921734 w 4663714"/>
                <a:gd name="connsiteY111" fmla="*/ 4010978 h 4183379"/>
                <a:gd name="connsiteX112" fmla="*/ 2862678 w 4663714"/>
                <a:gd name="connsiteY112" fmla="*/ 4011930 h 4183379"/>
                <a:gd name="connsiteX113" fmla="*/ 2746473 w 4663714"/>
                <a:gd name="connsiteY113" fmla="*/ 4013835 h 4183379"/>
                <a:gd name="connsiteX114" fmla="*/ 2462628 w 4663714"/>
                <a:gd name="connsiteY114" fmla="*/ 4017645 h 4183379"/>
                <a:gd name="connsiteX115" fmla="*/ 2420718 w 4663714"/>
                <a:gd name="connsiteY115" fmla="*/ 4017645 h 4183379"/>
                <a:gd name="connsiteX116" fmla="*/ 2416909 w 4663714"/>
                <a:gd name="connsiteY116" fmla="*/ 4017645 h 4183379"/>
                <a:gd name="connsiteX117" fmla="*/ 2215931 w 4663714"/>
                <a:gd name="connsiteY117" fmla="*/ 4103370 h 4183379"/>
                <a:gd name="connsiteX118" fmla="*/ 2036861 w 4663714"/>
                <a:gd name="connsiteY118" fmla="*/ 4181475 h 4183379"/>
                <a:gd name="connsiteX119" fmla="*/ 2032098 w 4663714"/>
                <a:gd name="connsiteY119" fmla="*/ 4181475 h 4183379"/>
                <a:gd name="connsiteX120" fmla="*/ 1622523 w 4663714"/>
                <a:gd name="connsiteY120" fmla="*/ 4176713 h 4183379"/>
                <a:gd name="connsiteX121" fmla="*/ 1372968 w 4663714"/>
                <a:gd name="connsiteY121" fmla="*/ 4179570 h 4183379"/>
                <a:gd name="connsiteX122" fmla="*/ 1266288 w 4663714"/>
                <a:gd name="connsiteY122" fmla="*/ 4181475 h 4183379"/>
                <a:gd name="connsiteX123" fmla="*/ 1146273 w 4663714"/>
                <a:gd name="connsiteY123" fmla="*/ 4183380 h 4183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663714" h="4183379">
                  <a:moveTo>
                    <a:pt x="1147226" y="4183380"/>
                  </a:moveTo>
                  <a:cubicBezTo>
                    <a:pt x="1140558" y="4183380"/>
                    <a:pt x="1133891" y="4183380"/>
                    <a:pt x="1127223" y="4183380"/>
                  </a:cubicBezTo>
                  <a:cubicBezTo>
                    <a:pt x="1073883" y="4183380"/>
                    <a:pt x="1013876" y="4182428"/>
                    <a:pt x="971966" y="4151948"/>
                  </a:cubicBezTo>
                  <a:cubicBezTo>
                    <a:pt x="926246" y="4110038"/>
                    <a:pt x="971013" y="4011930"/>
                    <a:pt x="999588" y="3947160"/>
                  </a:cubicBezTo>
                  <a:cubicBezTo>
                    <a:pt x="1004351" y="3935730"/>
                    <a:pt x="1010066" y="3925253"/>
                    <a:pt x="1013876" y="3915728"/>
                  </a:cubicBezTo>
                  <a:lnTo>
                    <a:pt x="1013876" y="3913823"/>
                  </a:lnTo>
                  <a:cubicBezTo>
                    <a:pt x="1093886" y="3761423"/>
                    <a:pt x="1223426" y="3729990"/>
                    <a:pt x="1349156" y="3699510"/>
                  </a:cubicBezTo>
                  <a:cubicBezTo>
                    <a:pt x="1484411" y="3667125"/>
                    <a:pt x="1612046" y="3636645"/>
                    <a:pt x="1621571" y="3444240"/>
                  </a:cubicBezTo>
                  <a:cubicBezTo>
                    <a:pt x="1624428" y="3399473"/>
                    <a:pt x="1621571" y="3358515"/>
                    <a:pt x="1620618" y="3314700"/>
                  </a:cubicBezTo>
                  <a:lnTo>
                    <a:pt x="1620618" y="3294698"/>
                  </a:lnTo>
                  <a:cubicBezTo>
                    <a:pt x="1621571" y="3187065"/>
                    <a:pt x="1586328" y="3061335"/>
                    <a:pt x="1480601" y="3036570"/>
                  </a:cubicBezTo>
                  <a:cubicBezTo>
                    <a:pt x="1480601" y="3036570"/>
                    <a:pt x="1478696" y="3036570"/>
                    <a:pt x="1478696" y="3036570"/>
                  </a:cubicBezTo>
                  <a:cubicBezTo>
                    <a:pt x="1358681" y="3028950"/>
                    <a:pt x="1229141" y="2993708"/>
                    <a:pt x="1071978" y="2925128"/>
                  </a:cubicBezTo>
                  <a:lnTo>
                    <a:pt x="1061501" y="2920365"/>
                  </a:lnTo>
                  <a:cubicBezTo>
                    <a:pt x="925293" y="2859405"/>
                    <a:pt x="785276" y="2795588"/>
                    <a:pt x="704313" y="2666048"/>
                  </a:cubicBezTo>
                  <a:cubicBezTo>
                    <a:pt x="682406" y="2628900"/>
                    <a:pt x="656688" y="2593658"/>
                    <a:pt x="630971" y="2559368"/>
                  </a:cubicBezTo>
                  <a:cubicBezTo>
                    <a:pt x="591918" y="2506980"/>
                    <a:pt x="551913" y="2453640"/>
                    <a:pt x="529053" y="2392680"/>
                  </a:cubicBezTo>
                  <a:cubicBezTo>
                    <a:pt x="501431" y="2312670"/>
                    <a:pt x="511908" y="2222183"/>
                    <a:pt x="526196" y="2136458"/>
                  </a:cubicBezTo>
                  <a:cubicBezTo>
                    <a:pt x="533816" y="2102168"/>
                    <a:pt x="538578" y="2067878"/>
                    <a:pt x="544293" y="2033588"/>
                  </a:cubicBezTo>
                  <a:cubicBezTo>
                    <a:pt x="550961" y="1990725"/>
                    <a:pt x="557628" y="1945958"/>
                    <a:pt x="569058" y="1903095"/>
                  </a:cubicBezTo>
                  <a:cubicBezTo>
                    <a:pt x="576678" y="1878330"/>
                    <a:pt x="587156" y="1853565"/>
                    <a:pt x="597633" y="1827848"/>
                  </a:cubicBezTo>
                  <a:cubicBezTo>
                    <a:pt x="630018" y="1750695"/>
                    <a:pt x="663356" y="1670685"/>
                    <a:pt x="619541" y="1587818"/>
                  </a:cubicBezTo>
                  <a:cubicBezTo>
                    <a:pt x="619541" y="1587818"/>
                    <a:pt x="619541" y="1587818"/>
                    <a:pt x="619541" y="1587818"/>
                  </a:cubicBezTo>
                  <a:cubicBezTo>
                    <a:pt x="594776" y="1547813"/>
                    <a:pt x="550008" y="1533525"/>
                    <a:pt x="507146" y="1520190"/>
                  </a:cubicBezTo>
                  <a:cubicBezTo>
                    <a:pt x="489048" y="1514475"/>
                    <a:pt x="469998" y="1508760"/>
                    <a:pt x="452853" y="1500188"/>
                  </a:cubicBezTo>
                  <a:cubicBezTo>
                    <a:pt x="410943" y="1480185"/>
                    <a:pt x="367128" y="1468755"/>
                    <a:pt x="324266" y="1457325"/>
                  </a:cubicBezTo>
                  <a:cubicBezTo>
                    <a:pt x="267116" y="1442085"/>
                    <a:pt x="212823" y="1427798"/>
                    <a:pt x="165198" y="1396365"/>
                  </a:cubicBezTo>
                  <a:cubicBezTo>
                    <a:pt x="-75784" y="1247775"/>
                    <a:pt x="-6252" y="975360"/>
                    <a:pt x="81378" y="755333"/>
                  </a:cubicBezTo>
                  <a:cubicBezTo>
                    <a:pt x="101381" y="705803"/>
                    <a:pt x="107096" y="651510"/>
                    <a:pt x="112811" y="600075"/>
                  </a:cubicBezTo>
                  <a:cubicBezTo>
                    <a:pt x="114716" y="583883"/>
                    <a:pt x="116621" y="568643"/>
                    <a:pt x="118526" y="553403"/>
                  </a:cubicBezTo>
                  <a:cubicBezTo>
                    <a:pt x="128051" y="475298"/>
                    <a:pt x="141386" y="393383"/>
                    <a:pt x="179486" y="319088"/>
                  </a:cubicBezTo>
                  <a:cubicBezTo>
                    <a:pt x="240446" y="206693"/>
                    <a:pt x="349983" y="114300"/>
                    <a:pt x="489048" y="57150"/>
                  </a:cubicBezTo>
                  <a:cubicBezTo>
                    <a:pt x="577631" y="20955"/>
                    <a:pt x="676691" y="11430"/>
                    <a:pt x="772893" y="3810"/>
                  </a:cubicBezTo>
                  <a:lnTo>
                    <a:pt x="783371" y="3810"/>
                  </a:lnTo>
                  <a:cubicBezTo>
                    <a:pt x="810993" y="953"/>
                    <a:pt x="836711" y="0"/>
                    <a:pt x="860523" y="0"/>
                  </a:cubicBezTo>
                  <a:cubicBezTo>
                    <a:pt x="985301" y="0"/>
                    <a:pt x="1074836" y="28575"/>
                    <a:pt x="1133891" y="87630"/>
                  </a:cubicBezTo>
                  <a:cubicBezTo>
                    <a:pt x="1182468" y="152400"/>
                    <a:pt x="1159608" y="240983"/>
                    <a:pt x="1137701" y="301943"/>
                  </a:cubicBezTo>
                  <a:cubicBezTo>
                    <a:pt x="1131033" y="320040"/>
                    <a:pt x="1120556" y="338138"/>
                    <a:pt x="1110078" y="357188"/>
                  </a:cubicBezTo>
                  <a:cubicBezTo>
                    <a:pt x="1083408" y="403860"/>
                    <a:pt x="1053881" y="457200"/>
                    <a:pt x="1076741" y="516255"/>
                  </a:cubicBezTo>
                  <a:cubicBezTo>
                    <a:pt x="1091981" y="556260"/>
                    <a:pt x="1131033" y="579120"/>
                    <a:pt x="1164371" y="599123"/>
                  </a:cubicBezTo>
                  <a:cubicBezTo>
                    <a:pt x="1168181" y="601028"/>
                    <a:pt x="1171991" y="603885"/>
                    <a:pt x="1175801" y="605790"/>
                  </a:cubicBezTo>
                  <a:cubicBezTo>
                    <a:pt x="1249143" y="649605"/>
                    <a:pt x="1312961" y="725805"/>
                    <a:pt x="1350108" y="816293"/>
                  </a:cubicBezTo>
                  <a:cubicBezTo>
                    <a:pt x="1354871" y="829628"/>
                    <a:pt x="1360586" y="842963"/>
                    <a:pt x="1366301" y="856298"/>
                  </a:cubicBezTo>
                  <a:cubicBezTo>
                    <a:pt x="1392971" y="919163"/>
                    <a:pt x="1420593" y="983932"/>
                    <a:pt x="1408211" y="1049655"/>
                  </a:cubicBezTo>
                  <a:cubicBezTo>
                    <a:pt x="1365348" y="1201103"/>
                    <a:pt x="1302483" y="1290638"/>
                    <a:pt x="1214853" y="1323023"/>
                  </a:cubicBezTo>
                  <a:cubicBezTo>
                    <a:pt x="1193898" y="1328738"/>
                    <a:pt x="1154846" y="1353503"/>
                    <a:pt x="1151036" y="1381125"/>
                  </a:cubicBezTo>
                  <a:cubicBezTo>
                    <a:pt x="1150083" y="1388745"/>
                    <a:pt x="1151036" y="1403985"/>
                    <a:pt x="1170086" y="1415415"/>
                  </a:cubicBezTo>
                  <a:cubicBezTo>
                    <a:pt x="1171038" y="1415415"/>
                    <a:pt x="1172943" y="1416368"/>
                    <a:pt x="1173896" y="1417320"/>
                  </a:cubicBezTo>
                  <a:cubicBezTo>
                    <a:pt x="1230093" y="1430655"/>
                    <a:pt x="1292006" y="1436370"/>
                    <a:pt x="1370111" y="1436370"/>
                  </a:cubicBezTo>
                  <a:cubicBezTo>
                    <a:pt x="1448216" y="1436370"/>
                    <a:pt x="1454883" y="1434465"/>
                    <a:pt x="1495841" y="1432560"/>
                  </a:cubicBezTo>
                  <a:cubicBezTo>
                    <a:pt x="1536798" y="1430655"/>
                    <a:pt x="1578708" y="1428750"/>
                    <a:pt x="1619666" y="1428750"/>
                  </a:cubicBezTo>
                  <a:cubicBezTo>
                    <a:pt x="1660623" y="1428750"/>
                    <a:pt x="1670148" y="1428750"/>
                    <a:pt x="1692056" y="1430655"/>
                  </a:cubicBezTo>
                  <a:cubicBezTo>
                    <a:pt x="1692056" y="1430655"/>
                    <a:pt x="1692056" y="1430655"/>
                    <a:pt x="1692056" y="1430655"/>
                  </a:cubicBezTo>
                  <a:cubicBezTo>
                    <a:pt x="1692056" y="1430655"/>
                    <a:pt x="1692056" y="1430655"/>
                    <a:pt x="1693008" y="1430655"/>
                  </a:cubicBezTo>
                  <a:cubicBezTo>
                    <a:pt x="1701581" y="1430655"/>
                    <a:pt x="1711106" y="1429703"/>
                    <a:pt x="1720631" y="1429703"/>
                  </a:cubicBezTo>
                  <a:cubicBezTo>
                    <a:pt x="1769208" y="1429703"/>
                    <a:pt x="1818738" y="1441133"/>
                    <a:pt x="1866363" y="1451610"/>
                  </a:cubicBezTo>
                  <a:cubicBezTo>
                    <a:pt x="1914941" y="1463040"/>
                    <a:pt x="1966376" y="1474470"/>
                    <a:pt x="2017811" y="1474470"/>
                  </a:cubicBezTo>
                  <a:cubicBezTo>
                    <a:pt x="2032098" y="1474470"/>
                    <a:pt x="2045433" y="1474470"/>
                    <a:pt x="2058768" y="1471613"/>
                  </a:cubicBezTo>
                  <a:cubicBezTo>
                    <a:pt x="2058768" y="1471613"/>
                    <a:pt x="2059721" y="1471613"/>
                    <a:pt x="2060673" y="1471613"/>
                  </a:cubicBezTo>
                  <a:cubicBezTo>
                    <a:pt x="2100678" y="1462088"/>
                    <a:pt x="2143541" y="1455420"/>
                    <a:pt x="2184498" y="1449705"/>
                  </a:cubicBezTo>
                  <a:cubicBezTo>
                    <a:pt x="2259746" y="1439228"/>
                    <a:pt x="2338803" y="1427798"/>
                    <a:pt x="2409288" y="1393508"/>
                  </a:cubicBezTo>
                  <a:cubicBezTo>
                    <a:pt x="2409288" y="1393508"/>
                    <a:pt x="2409288" y="1393508"/>
                    <a:pt x="2410241" y="1393508"/>
                  </a:cubicBezTo>
                  <a:cubicBezTo>
                    <a:pt x="2440721" y="1375410"/>
                    <a:pt x="2468343" y="1355408"/>
                    <a:pt x="2495013" y="1335405"/>
                  </a:cubicBezTo>
                  <a:cubicBezTo>
                    <a:pt x="2534066" y="1306830"/>
                    <a:pt x="2571213" y="1279208"/>
                    <a:pt x="2616934" y="1258253"/>
                  </a:cubicBezTo>
                  <a:cubicBezTo>
                    <a:pt x="2633126" y="1250633"/>
                    <a:pt x="2650271" y="1244918"/>
                    <a:pt x="2668368" y="1239203"/>
                  </a:cubicBezTo>
                  <a:cubicBezTo>
                    <a:pt x="2693134" y="1231583"/>
                    <a:pt x="2718851" y="1223010"/>
                    <a:pt x="2741711" y="1207770"/>
                  </a:cubicBezTo>
                  <a:cubicBezTo>
                    <a:pt x="2800766" y="1165860"/>
                    <a:pt x="2855059" y="1140143"/>
                    <a:pt x="2907446" y="1128713"/>
                  </a:cubicBezTo>
                  <a:cubicBezTo>
                    <a:pt x="2948403" y="1118235"/>
                    <a:pt x="2990313" y="1111568"/>
                    <a:pt x="3032223" y="1104900"/>
                  </a:cubicBezTo>
                  <a:cubicBezTo>
                    <a:pt x="3072228" y="1099185"/>
                    <a:pt x="3114138" y="1092518"/>
                    <a:pt x="3155096" y="1082040"/>
                  </a:cubicBezTo>
                  <a:cubicBezTo>
                    <a:pt x="3173193" y="1078230"/>
                    <a:pt x="3191291" y="1075373"/>
                    <a:pt x="3211293" y="1074420"/>
                  </a:cubicBezTo>
                  <a:cubicBezTo>
                    <a:pt x="3217961" y="1074420"/>
                    <a:pt x="3225581" y="1074420"/>
                    <a:pt x="3232248" y="1074420"/>
                  </a:cubicBezTo>
                  <a:cubicBezTo>
                    <a:pt x="3297971" y="1074420"/>
                    <a:pt x="3365598" y="1092518"/>
                    <a:pt x="3431321" y="1110615"/>
                  </a:cubicBezTo>
                  <a:cubicBezTo>
                    <a:pt x="3450371" y="1115378"/>
                    <a:pt x="3469421" y="1121093"/>
                    <a:pt x="3487518" y="1125855"/>
                  </a:cubicBezTo>
                  <a:cubicBezTo>
                    <a:pt x="3487518" y="1125855"/>
                    <a:pt x="3487518" y="1125855"/>
                    <a:pt x="3488471" y="1125855"/>
                  </a:cubicBezTo>
                  <a:cubicBezTo>
                    <a:pt x="3498948" y="1127760"/>
                    <a:pt x="3509426" y="1128713"/>
                    <a:pt x="3521809" y="1128713"/>
                  </a:cubicBezTo>
                  <a:cubicBezTo>
                    <a:pt x="3534191" y="1128713"/>
                    <a:pt x="3546573" y="1128713"/>
                    <a:pt x="3558956" y="1126808"/>
                  </a:cubicBezTo>
                  <a:cubicBezTo>
                    <a:pt x="3571338" y="1126808"/>
                    <a:pt x="3582768" y="1124903"/>
                    <a:pt x="3594198" y="1124903"/>
                  </a:cubicBezTo>
                  <a:cubicBezTo>
                    <a:pt x="3622773" y="1124903"/>
                    <a:pt x="3642776" y="1129665"/>
                    <a:pt x="3660873" y="1141095"/>
                  </a:cubicBezTo>
                  <a:cubicBezTo>
                    <a:pt x="3660873" y="1141095"/>
                    <a:pt x="3660873" y="1141095"/>
                    <a:pt x="3660873" y="1141095"/>
                  </a:cubicBezTo>
                  <a:cubicBezTo>
                    <a:pt x="3677066" y="1149668"/>
                    <a:pt x="3692306" y="1160145"/>
                    <a:pt x="3708498" y="1171575"/>
                  </a:cubicBezTo>
                  <a:cubicBezTo>
                    <a:pt x="3734216" y="1189673"/>
                    <a:pt x="3759934" y="1207770"/>
                    <a:pt x="3791366" y="1217295"/>
                  </a:cubicBezTo>
                  <a:cubicBezTo>
                    <a:pt x="3859946" y="1240155"/>
                    <a:pt x="3921859" y="1261110"/>
                    <a:pt x="3980913" y="1286828"/>
                  </a:cubicBezTo>
                  <a:cubicBezTo>
                    <a:pt x="4006631" y="1301115"/>
                    <a:pt x="4028538" y="1322070"/>
                    <a:pt x="4052351" y="1343025"/>
                  </a:cubicBezTo>
                  <a:cubicBezTo>
                    <a:pt x="4064734" y="1354455"/>
                    <a:pt x="4077116" y="1365885"/>
                    <a:pt x="4090451" y="1376363"/>
                  </a:cubicBezTo>
                  <a:cubicBezTo>
                    <a:pt x="4122836" y="1403033"/>
                    <a:pt x="4160936" y="1421130"/>
                    <a:pt x="4197131" y="1439228"/>
                  </a:cubicBezTo>
                  <a:cubicBezTo>
                    <a:pt x="4239041" y="1460183"/>
                    <a:pt x="4279046" y="1479233"/>
                    <a:pt x="4311431" y="1510665"/>
                  </a:cubicBezTo>
                  <a:cubicBezTo>
                    <a:pt x="4344769" y="1541145"/>
                    <a:pt x="4362866" y="1583055"/>
                    <a:pt x="4380963" y="1625918"/>
                  </a:cubicBezTo>
                  <a:cubicBezTo>
                    <a:pt x="4390488" y="1647825"/>
                    <a:pt x="4400013" y="1670685"/>
                    <a:pt x="4412396" y="1692593"/>
                  </a:cubicBezTo>
                  <a:cubicBezTo>
                    <a:pt x="4412396" y="1692593"/>
                    <a:pt x="4412396" y="1692593"/>
                    <a:pt x="4412396" y="1693545"/>
                  </a:cubicBezTo>
                  <a:cubicBezTo>
                    <a:pt x="4421921" y="1706880"/>
                    <a:pt x="4430494" y="1720215"/>
                    <a:pt x="4440019" y="1733550"/>
                  </a:cubicBezTo>
                  <a:cubicBezTo>
                    <a:pt x="4541936" y="1879283"/>
                    <a:pt x="4646711" y="2028825"/>
                    <a:pt x="4654331" y="2206943"/>
                  </a:cubicBezTo>
                  <a:cubicBezTo>
                    <a:pt x="4655284" y="2236470"/>
                    <a:pt x="4654331" y="2266950"/>
                    <a:pt x="4654331" y="2296478"/>
                  </a:cubicBezTo>
                  <a:cubicBezTo>
                    <a:pt x="4654331" y="2328863"/>
                    <a:pt x="4654331" y="2362200"/>
                    <a:pt x="4654331" y="2395538"/>
                  </a:cubicBezTo>
                  <a:cubicBezTo>
                    <a:pt x="4655284" y="2417445"/>
                    <a:pt x="4656236" y="2440305"/>
                    <a:pt x="4658141" y="2463165"/>
                  </a:cubicBezTo>
                  <a:cubicBezTo>
                    <a:pt x="4664809" y="2578418"/>
                    <a:pt x="4670523" y="2698433"/>
                    <a:pt x="4643854" y="2809875"/>
                  </a:cubicBezTo>
                  <a:cubicBezTo>
                    <a:pt x="4635281" y="2856548"/>
                    <a:pt x="4640044" y="2907983"/>
                    <a:pt x="4643854" y="2957513"/>
                  </a:cubicBezTo>
                  <a:cubicBezTo>
                    <a:pt x="4645759" y="2980373"/>
                    <a:pt x="4647663" y="3001328"/>
                    <a:pt x="4647663" y="3022283"/>
                  </a:cubicBezTo>
                  <a:cubicBezTo>
                    <a:pt x="4650521" y="3073718"/>
                    <a:pt x="4642901" y="3128010"/>
                    <a:pt x="4623851" y="3195638"/>
                  </a:cubicBezTo>
                  <a:cubicBezTo>
                    <a:pt x="4597181" y="3318510"/>
                    <a:pt x="4527648" y="3424238"/>
                    <a:pt x="4459069" y="3526155"/>
                  </a:cubicBezTo>
                  <a:cubicBezTo>
                    <a:pt x="4422873" y="3580448"/>
                    <a:pt x="4385726" y="3636645"/>
                    <a:pt x="4355246" y="3694748"/>
                  </a:cubicBezTo>
                  <a:cubicBezTo>
                    <a:pt x="4345721" y="3711893"/>
                    <a:pt x="4337148" y="3729038"/>
                    <a:pt x="4327623" y="3746183"/>
                  </a:cubicBezTo>
                  <a:cubicBezTo>
                    <a:pt x="4220944" y="3946208"/>
                    <a:pt x="4099976" y="4172903"/>
                    <a:pt x="3855184" y="4172903"/>
                  </a:cubicBezTo>
                  <a:cubicBezTo>
                    <a:pt x="3610391" y="4172903"/>
                    <a:pt x="3838038" y="4172903"/>
                    <a:pt x="3828513" y="4172903"/>
                  </a:cubicBezTo>
                  <a:cubicBezTo>
                    <a:pt x="3828513" y="4172903"/>
                    <a:pt x="3827561" y="4172903"/>
                    <a:pt x="3827561" y="4172903"/>
                  </a:cubicBezTo>
                  <a:cubicBezTo>
                    <a:pt x="3804701" y="4172903"/>
                    <a:pt x="3783746" y="4173855"/>
                    <a:pt x="3764696" y="4173855"/>
                  </a:cubicBezTo>
                  <a:cubicBezTo>
                    <a:pt x="3652301" y="4173855"/>
                    <a:pt x="3562766" y="4161473"/>
                    <a:pt x="3484661" y="4134803"/>
                  </a:cubicBezTo>
                  <a:cubicBezTo>
                    <a:pt x="3454181" y="4119563"/>
                    <a:pt x="3423701" y="4109085"/>
                    <a:pt x="3395126" y="4099560"/>
                  </a:cubicBezTo>
                  <a:cubicBezTo>
                    <a:pt x="3379886" y="4094798"/>
                    <a:pt x="3363693" y="4089083"/>
                    <a:pt x="3348453" y="4083368"/>
                  </a:cubicBezTo>
                  <a:cubicBezTo>
                    <a:pt x="3312259" y="4058603"/>
                    <a:pt x="3270348" y="4047173"/>
                    <a:pt x="3230343" y="4036695"/>
                  </a:cubicBezTo>
                  <a:cubicBezTo>
                    <a:pt x="3219866" y="4033838"/>
                    <a:pt x="3208436" y="4030980"/>
                    <a:pt x="3197959" y="4028123"/>
                  </a:cubicBezTo>
                  <a:cubicBezTo>
                    <a:pt x="3129378" y="4011930"/>
                    <a:pt x="3059846" y="4010025"/>
                    <a:pt x="3007459" y="4010025"/>
                  </a:cubicBezTo>
                  <a:cubicBezTo>
                    <a:pt x="2955071" y="4010025"/>
                    <a:pt x="2950309" y="4010025"/>
                    <a:pt x="2921734" y="4010978"/>
                  </a:cubicBezTo>
                  <a:cubicBezTo>
                    <a:pt x="2901731" y="4010978"/>
                    <a:pt x="2882681" y="4010978"/>
                    <a:pt x="2862678" y="4011930"/>
                  </a:cubicBezTo>
                  <a:cubicBezTo>
                    <a:pt x="2823626" y="4011930"/>
                    <a:pt x="2784573" y="4013835"/>
                    <a:pt x="2746473" y="4013835"/>
                  </a:cubicBezTo>
                  <a:cubicBezTo>
                    <a:pt x="2653128" y="4015740"/>
                    <a:pt x="2557878" y="4017645"/>
                    <a:pt x="2462628" y="4017645"/>
                  </a:cubicBezTo>
                  <a:cubicBezTo>
                    <a:pt x="2367378" y="4017645"/>
                    <a:pt x="2435006" y="4017645"/>
                    <a:pt x="2420718" y="4017645"/>
                  </a:cubicBezTo>
                  <a:lnTo>
                    <a:pt x="2416909" y="4017645"/>
                  </a:lnTo>
                  <a:cubicBezTo>
                    <a:pt x="2323563" y="4017645"/>
                    <a:pt x="2269271" y="4061460"/>
                    <a:pt x="2215931" y="4103370"/>
                  </a:cubicBezTo>
                  <a:cubicBezTo>
                    <a:pt x="2165448" y="4143375"/>
                    <a:pt x="2117823" y="4181475"/>
                    <a:pt x="2036861" y="4181475"/>
                  </a:cubicBezTo>
                  <a:cubicBezTo>
                    <a:pt x="1955898" y="4181475"/>
                    <a:pt x="2033051" y="4181475"/>
                    <a:pt x="2032098" y="4181475"/>
                  </a:cubicBezTo>
                  <a:cubicBezTo>
                    <a:pt x="1901606" y="4179570"/>
                    <a:pt x="1762541" y="4176713"/>
                    <a:pt x="1622523" y="4176713"/>
                  </a:cubicBezTo>
                  <a:cubicBezTo>
                    <a:pt x="1482506" y="4176713"/>
                    <a:pt x="1452026" y="4176713"/>
                    <a:pt x="1372968" y="4179570"/>
                  </a:cubicBezTo>
                  <a:cubicBezTo>
                    <a:pt x="1336773" y="4180523"/>
                    <a:pt x="1301531" y="4181475"/>
                    <a:pt x="1266288" y="4181475"/>
                  </a:cubicBezTo>
                  <a:cubicBezTo>
                    <a:pt x="1227236" y="4181475"/>
                    <a:pt x="1187231" y="4182428"/>
                    <a:pt x="1146273" y="4183380"/>
                  </a:cubicBezTo>
                  <a:close/>
                </a:path>
              </a:pathLst>
            </a:custGeom>
            <a:solidFill>
              <a:srgbClr val="DC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 dirty="0"/>
            </a:p>
          </p:txBody>
        </p:sp>
        <p:sp>
          <p:nvSpPr>
            <p:cNvPr id="10" name="Boundary">
              <a:extLst>
                <a:ext uri="{FF2B5EF4-FFF2-40B4-BE49-F238E27FC236}">
                  <a16:creationId xmlns:a16="http://schemas.microsoft.com/office/drawing/2014/main" id="{28F0A377-B37A-85D2-3F4E-36AA14E80B80}"/>
                </a:ext>
              </a:extLst>
            </p:cNvPr>
            <p:cNvSpPr>
              <a:spLocks/>
            </p:cNvSpPr>
            <p:nvPr/>
          </p:nvSpPr>
          <p:spPr>
            <a:xfrm>
              <a:off x="5090229" y="1390077"/>
              <a:ext cx="12404278" cy="11152338"/>
            </a:xfrm>
            <a:custGeom>
              <a:avLst/>
              <a:gdLst>
                <a:gd name="connsiteX0" fmla="*/ 872743 w 4693255"/>
                <a:gd name="connsiteY0" fmla="*/ 32385 h 4219574"/>
                <a:gd name="connsiteX1" fmla="*/ 1134681 w 4693255"/>
                <a:gd name="connsiteY1" fmla="*/ 115252 h 4219574"/>
                <a:gd name="connsiteX2" fmla="*/ 1135633 w 4693255"/>
                <a:gd name="connsiteY2" fmla="*/ 315278 h 4219574"/>
                <a:gd name="connsiteX3" fmla="*/ 1108963 w 4693255"/>
                <a:gd name="connsiteY3" fmla="*/ 369570 h 4219574"/>
                <a:gd name="connsiteX4" fmla="*/ 1074673 w 4693255"/>
                <a:gd name="connsiteY4" fmla="*/ 540068 h 4219574"/>
                <a:gd name="connsiteX5" fmla="*/ 1168971 w 4693255"/>
                <a:gd name="connsiteY5" fmla="*/ 630555 h 4219574"/>
                <a:gd name="connsiteX6" fmla="*/ 1180401 w 4693255"/>
                <a:gd name="connsiteY6" fmla="*/ 637223 h 4219574"/>
                <a:gd name="connsiteX7" fmla="*/ 1348041 w 4693255"/>
                <a:gd name="connsiteY7" fmla="*/ 841057 h 4219574"/>
                <a:gd name="connsiteX8" fmla="*/ 1365186 w 4693255"/>
                <a:gd name="connsiteY8" fmla="*/ 882015 h 4219574"/>
                <a:gd name="connsiteX9" fmla="*/ 1406143 w 4693255"/>
                <a:gd name="connsiteY9" fmla="*/ 1065848 h 4219574"/>
                <a:gd name="connsiteX10" fmla="*/ 1221358 w 4693255"/>
                <a:gd name="connsiteY10" fmla="*/ 1328737 h 4219574"/>
                <a:gd name="connsiteX11" fmla="*/ 1148016 w 4693255"/>
                <a:gd name="connsiteY11" fmla="*/ 1398270 h 4219574"/>
                <a:gd name="connsiteX12" fmla="*/ 1173733 w 4693255"/>
                <a:gd name="connsiteY12" fmla="*/ 1446848 h 4219574"/>
                <a:gd name="connsiteX13" fmla="*/ 1182306 w 4693255"/>
                <a:gd name="connsiteY13" fmla="*/ 1450658 h 4219574"/>
                <a:gd name="connsiteX14" fmla="*/ 1381378 w 4693255"/>
                <a:gd name="connsiteY14" fmla="*/ 1470660 h 4219574"/>
                <a:gd name="connsiteX15" fmla="*/ 1508061 w 4693255"/>
                <a:gd name="connsiteY15" fmla="*/ 1466850 h 4219574"/>
                <a:gd name="connsiteX16" fmla="*/ 1631886 w 4693255"/>
                <a:gd name="connsiteY16" fmla="*/ 1463040 h 4219574"/>
                <a:gd name="connsiteX17" fmla="*/ 1703324 w 4693255"/>
                <a:gd name="connsiteY17" fmla="*/ 1464945 h 4219574"/>
                <a:gd name="connsiteX18" fmla="*/ 1705228 w 4693255"/>
                <a:gd name="connsiteY18" fmla="*/ 1464945 h 4219574"/>
                <a:gd name="connsiteX19" fmla="*/ 1708086 w 4693255"/>
                <a:gd name="connsiteY19" fmla="*/ 1464945 h 4219574"/>
                <a:gd name="connsiteX20" fmla="*/ 1734756 w 4693255"/>
                <a:gd name="connsiteY20" fmla="*/ 1463993 h 4219574"/>
                <a:gd name="connsiteX21" fmla="*/ 1877631 w 4693255"/>
                <a:gd name="connsiteY21" fmla="*/ 1485900 h 4219574"/>
                <a:gd name="connsiteX22" fmla="*/ 2031936 w 4693255"/>
                <a:gd name="connsiteY22" fmla="*/ 1508760 h 4219574"/>
                <a:gd name="connsiteX23" fmla="*/ 2074799 w 4693255"/>
                <a:gd name="connsiteY23" fmla="*/ 1505903 h 4219574"/>
                <a:gd name="connsiteX24" fmla="*/ 2077656 w 4693255"/>
                <a:gd name="connsiteY24" fmla="*/ 1505903 h 4219574"/>
                <a:gd name="connsiteX25" fmla="*/ 2200529 w 4693255"/>
                <a:gd name="connsiteY25" fmla="*/ 1483995 h 4219574"/>
                <a:gd name="connsiteX26" fmla="*/ 2430081 w 4693255"/>
                <a:gd name="connsiteY26" fmla="*/ 1426845 h 4219574"/>
                <a:gd name="connsiteX27" fmla="*/ 2431986 w 4693255"/>
                <a:gd name="connsiteY27" fmla="*/ 1425893 h 4219574"/>
                <a:gd name="connsiteX28" fmla="*/ 2517711 w 4693255"/>
                <a:gd name="connsiteY28" fmla="*/ 1366837 h 4219574"/>
                <a:gd name="connsiteX29" fmla="*/ 2637726 w 4693255"/>
                <a:gd name="connsiteY29" fmla="*/ 1291590 h 4219574"/>
                <a:gd name="connsiteX30" fmla="*/ 2637726 w 4693255"/>
                <a:gd name="connsiteY30" fmla="*/ 1291590 h 4219574"/>
                <a:gd name="connsiteX31" fmla="*/ 2687256 w 4693255"/>
                <a:gd name="connsiteY31" fmla="*/ 1273493 h 4219574"/>
                <a:gd name="connsiteX32" fmla="*/ 2764409 w 4693255"/>
                <a:gd name="connsiteY32" fmla="*/ 1241108 h 4219574"/>
                <a:gd name="connsiteX33" fmla="*/ 2765361 w 4693255"/>
                <a:gd name="connsiteY33" fmla="*/ 1241108 h 4219574"/>
                <a:gd name="connsiteX34" fmla="*/ 2925381 w 4693255"/>
                <a:gd name="connsiteY34" fmla="*/ 1163955 h 4219574"/>
                <a:gd name="connsiteX35" fmla="*/ 2926334 w 4693255"/>
                <a:gd name="connsiteY35" fmla="*/ 1163955 h 4219574"/>
                <a:gd name="connsiteX36" fmla="*/ 3048253 w 4693255"/>
                <a:gd name="connsiteY36" fmla="*/ 1141095 h 4219574"/>
                <a:gd name="connsiteX37" fmla="*/ 3172078 w 4693255"/>
                <a:gd name="connsiteY37" fmla="*/ 1118235 h 4219574"/>
                <a:gd name="connsiteX38" fmla="*/ 3226371 w 4693255"/>
                <a:gd name="connsiteY38" fmla="*/ 1110615 h 4219574"/>
                <a:gd name="connsiteX39" fmla="*/ 3246374 w 4693255"/>
                <a:gd name="connsiteY39" fmla="*/ 1110615 h 4219574"/>
                <a:gd name="connsiteX40" fmla="*/ 3441636 w 4693255"/>
                <a:gd name="connsiteY40" fmla="*/ 1145858 h 4219574"/>
                <a:gd name="connsiteX41" fmla="*/ 3498786 w 4693255"/>
                <a:gd name="connsiteY41" fmla="*/ 1161098 h 4219574"/>
                <a:gd name="connsiteX42" fmla="*/ 3500691 w 4693255"/>
                <a:gd name="connsiteY42" fmla="*/ 1161098 h 4219574"/>
                <a:gd name="connsiteX43" fmla="*/ 3536886 w 4693255"/>
                <a:gd name="connsiteY43" fmla="*/ 1163955 h 4219574"/>
                <a:gd name="connsiteX44" fmla="*/ 3574986 w 4693255"/>
                <a:gd name="connsiteY44" fmla="*/ 1162050 h 4219574"/>
                <a:gd name="connsiteX45" fmla="*/ 3609276 w 4693255"/>
                <a:gd name="connsiteY45" fmla="*/ 1160145 h 4219574"/>
                <a:gd name="connsiteX46" fmla="*/ 3668331 w 4693255"/>
                <a:gd name="connsiteY46" fmla="*/ 1174433 h 4219574"/>
                <a:gd name="connsiteX47" fmla="*/ 3670236 w 4693255"/>
                <a:gd name="connsiteY47" fmla="*/ 1175385 h 4219574"/>
                <a:gd name="connsiteX48" fmla="*/ 3716909 w 4693255"/>
                <a:gd name="connsiteY48" fmla="*/ 1204912 h 4219574"/>
                <a:gd name="connsiteX49" fmla="*/ 3803586 w 4693255"/>
                <a:gd name="connsiteY49" fmla="*/ 1252537 h 4219574"/>
                <a:gd name="connsiteX50" fmla="*/ 3991228 w 4693255"/>
                <a:gd name="connsiteY50" fmla="*/ 1322070 h 4219574"/>
                <a:gd name="connsiteX51" fmla="*/ 4058856 w 4693255"/>
                <a:gd name="connsiteY51" fmla="*/ 1376362 h 4219574"/>
                <a:gd name="connsiteX52" fmla="*/ 4096956 w 4693255"/>
                <a:gd name="connsiteY52" fmla="*/ 1410653 h 4219574"/>
                <a:gd name="connsiteX53" fmla="*/ 4206494 w 4693255"/>
                <a:gd name="connsiteY53" fmla="*/ 1475423 h 4219574"/>
                <a:gd name="connsiteX54" fmla="*/ 4316984 w 4693255"/>
                <a:gd name="connsiteY54" fmla="*/ 1544003 h 4219574"/>
                <a:gd name="connsiteX55" fmla="*/ 4316984 w 4693255"/>
                <a:gd name="connsiteY55" fmla="*/ 1544003 h 4219574"/>
                <a:gd name="connsiteX56" fmla="*/ 4382706 w 4693255"/>
                <a:gd name="connsiteY56" fmla="*/ 1654493 h 4219574"/>
                <a:gd name="connsiteX57" fmla="*/ 4415091 w 4693255"/>
                <a:gd name="connsiteY57" fmla="*/ 1722120 h 4219574"/>
                <a:gd name="connsiteX58" fmla="*/ 4416044 w 4693255"/>
                <a:gd name="connsiteY58" fmla="*/ 1724025 h 4219574"/>
                <a:gd name="connsiteX59" fmla="*/ 4443666 w 4693255"/>
                <a:gd name="connsiteY59" fmla="*/ 1764030 h 4219574"/>
                <a:gd name="connsiteX60" fmla="*/ 4656074 w 4693255"/>
                <a:gd name="connsiteY60" fmla="*/ 2229803 h 4219574"/>
                <a:gd name="connsiteX61" fmla="*/ 4656074 w 4693255"/>
                <a:gd name="connsiteY61" fmla="*/ 2318385 h 4219574"/>
                <a:gd name="connsiteX62" fmla="*/ 4656074 w 4693255"/>
                <a:gd name="connsiteY62" fmla="*/ 2418397 h 4219574"/>
                <a:gd name="connsiteX63" fmla="*/ 4659884 w 4693255"/>
                <a:gd name="connsiteY63" fmla="*/ 2486025 h 4219574"/>
                <a:gd name="connsiteX64" fmla="*/ 4646549 w 4693255"/>
                <a:gd name="connsiteY64" fmla="*/ 2827972 h 4219574"/>
                <a:gd name="connsiteX65" fmla="*/ 4646549 w 4693255"/>
                <a:gd name="connsiteY65" fmla="*/ 2829878 h 4219574"/>
                <a:gd name="connsiteX66" fmla="*/ 4646549 w 4693255"/>
                <a:gd name="connsiteY66" fmla="*/ 2980372 h 4219574"/>
                <a:gd name="connsiteX67" fmla="*/ 4650359 w 4693255"/>
                <a:gd name="connsiteY67" fmla="*/ 3044190 h 4219574"/>
                <a:gd name="connsiteX68" fmla="*/ 4650359 w 4693255"/>
                <a:gd name="connsiteY68" fmla="*/ 3044190 h 4219574"/>
                <a:gd name="connsiteX69" fmla="*/ 4627499 w 4693255"/>
                <a:gd name="connsiteY69" fmla="*/ 3211830 h 4219574"/>
                <a:gd name="connsiteX70" fmla="*/ 4627499 w 4693255"/>
                <a:gd name="connsiteY70" fmla="*/ 3213735 h 4219574"/>
                <a:gd name="connsiteX71" fmla="*/ 4465574 w 4693255"/>
                <a:gd name="connsiteY71" fmla="*/ 3538538 h 4219574"/>
                <a:gd name="connsiteX72" fmla="*/ 4360799 w 4693255"/>
                <a:gd name="connsiteY72" fmla="*/ 3708083 h 4219574"/>
                <a:gd name="connsiteX73" fmla="*/ 4333176 w 4693255"/>
                <a:gd name="connsiteY73" fmla="*/ 3760470 h 4219574"/>
                <a:gd name="connsiteX74" fmla="*/ 4149343 w 4693255"/>
                <a:gd name="connsiteY74" fmla="*/ 4048125 h 4219574"/>
                <a:gd name="connsiteX75" fmla="*/ 3873118 w 4693255"/>
                <a:gd name="connsiteY75" fmla="*/ 4179570 h 4219574"/>
                <a:gd name="connsiteX76" fmla="*/ 3847401 w 4693255"/>
                <a:gd name="connsiteY76" fmla="*/ 4179570 h 4219574"/>
                <a:gd name="connsiteX77" fmla="*/ 3845496 w 4693255"/>
                <a:gd name="connsiteY77" fmla="*/ 4179570 h 4219574"/>
                <a:gd name="connsiteX78" fmla="*/ 3845496 w 4693255"/>
                <a:gd name="connsiteY78" fmla="*/ 4179570 h 4219574"/>
                <a:gd name="connsiteX79" fmla="*/ 3782631 w 4693255"/>
                <a:gd name="connsiteY79" fmla="*/ 4180522 h 4219574"/>
                <a:gd name="connsiteX80" fmla="*/ 3508311 w 4693255"/>
                <a:gd name="connsiteY80" fmla="*/ 4142422 h 4219574"/>
                <a:gd name="connsiteX81" fmla="*/ 3417824 w 4693255"/>
                <a:gd name="connsiteY81" fmla="*/ 4107180 h 4219574"/>
                <a:gd name="connsiteX82" fmla="*/ 3373056 w 4693255"/>
                <a:gd name="connsiteY82" fmla="*/ 4091940 h 4219574"/>
                <a:gd name="connsiteX83" fmla="*/ 3252089 w 4693255"/>
                <a:gd name="connsiteY83" fmla="*/ 4043363 h 4219574"/>
                <a:gd name="connsiteX84" fmla="*/ 3220656 w 4693255"/>
                <a:gd name="connsiteY84" fmla="*/ 4034790 h 4219574"/>
                <a:gd name="connsiteX85" fmla="*/ 3218751 w 4693255"/>
                <a:gd name="connsiteY85" fmla="*/ 4034790 h 4219574"/>
                <a:gd name="connsiteX86" fmla="*/ 3025393 w 4693255"/>
                <a:gd name="connsiteY86" fmla="*/ 4016693 h 4219574"/>
                <a:gd name="connsiteX87" fmla="*/ 2939668 w 4693255"/>
                <a:gd name="connsiteY87" fmla="*/ 4017645 h 4219574"/>
                <a:gd name="connsiteX88" fmla="*/ 2880614 w 4693255"/>
                <a:gd name="connsiteY88" fmla="*/ 4018597 h 4219574"/>
                <a:gd name="connsiteX89" fmla="*/ 2764409 w 4693255"/>
                <a:gd name="connsiteY89" fmla="*/ 4020503 h 4219574"/>
                <a:gd name="connsiteX90" fmla="*/ 2480564 w 4693255"/>
                <a:gd name="connsiteY90" fmla="*/ 4024313 h 4219574"/>
                <a:gd name="connsiteX91" fmla="*/ 2438653 w 4693255"/>
                <a:gd name="connsiteY91" fmla="*/ 4024313 h 4219574"/>
                <a:gd name="connsiteX92" fmla="*/ 2433891 w 4693255"/>
                <a:gd name="connsiteY92" fmla="*/ 4024313 h 4219574"/>
                <a:gd name="connsiteX93" fmla="*/ 2224341 w 4693255"/>
                <a:gd name="connsiteY93" fmla="*/ 4112895 h 4219574"/>
                <a:gd name="connsiteX94" fmla="*/ 2053843 w 4693255"/>
                <a:gd name="connsiteY94" fmla="*/ 4188143 h 4219574"/>
                <a:gd name="connsiteX95" fmla="*/ 2049081 w 4693255"/>
                <a:gd name="connsiteY95" fmla="*/ 4188143 h 4219574"/>
                <a:gd name="connsiteX96" fmla="*/ 1639506 w 4693255"/>
                <a:gd name="connsiteY96" fmla="*/ 4183380 h 4219574"/>
                <a:gd name="connsiteX97" fmla="*/ 1389951 w 4693255"/>
                <a:gd name="connsiteY97" fmla="*/ 4186238 h 4219574"/>
                <a:gd name="connsiteX98" fmla="*/ 1284224 w 4693255"/>
                <a:gd name="connsiteY98" fmla="*/ 4188143 h 4219574"/>
                <a:gd name="connsiteX99" fmla="*/ 1164208 w 4693255"/>
                <a:gd name="connsiteY99" fmla="*/ 4190047 h 4219574"/>
                <a:gd name="connsiteX100" fmla="*/ 1145158 w 4693255"/>
                <a:gd name="connsiteY100" fmla="*/ 4190047 h 4219574"/>
                <a:gd name="connsiteX101" fmla="*/ 999426 w 4693255"/>
                <a:gd name="connsiteY101" fmla="*/ 4161472 h 4219574"/>
                <a:gd name="connsiteX102" fmla="*/ 1030858 w 4693255"/>
                <a:gd name="connsiteY102" fmla="*/ 3973830 h 4219574"/>
                <a:gd name="connsiteX103" fmla="*/ 1045146 w 4693255"/>
                <a:gd name="connsiteY103" fmla="*/ 3942397 h 4219574"/>
                <a:gd name="connsiteX104" fmla="*/ 1045146 w 4693255"/>
                <a:gd name="connsiteY104" fmla="*/ 3940493 h 4219574"/>
                <a:gd name="connsiteX105" fmla="*/ 1370901 w 4693255"/>
                <a:gd name="connsiteY105" fmla="*/ 3733800 h 4219574"/>
                <a:gd name="connsiteX106" fmla="*/ 1654746 w 4693255"/>
                <a:gd name="connsiteY106" fmla="*/ 3465195 h 4219574"/>
                <a:gd name="connsiteX107" fmla="*/ 1653793 w 4693255"/>
                <a:gd name="connsiteY107" fmla="*/ 3333750 h 4219574"/>
                <a:gd name="connsiteX108" fmla="*/ 1652841 w 4693255"/>
                <a:gd name="connsiteY108" fmla="*/ 3314700 h 4219574"/>
                <a:gd name="connsiteX109" fmla="*/ 1502346 w 4693255"/>
                <a:gd name="connsiteY109" fmla="*/ 3043238 h 4219574"/>
                <a:gd name="connsiteX110" fmla="*/ 1497583 w 4693255"/>
                <a:gd name="connsiteY110" fmla="*/ 3043238 h 4219574"/>
                <a:gd name="connsiteX111" fmla="*/ 1095628 w 4693255"/>
                <a:gd name="connsiteY111" fmla="*/ 2932747 h 4219574"/>
                <a:gd name="connsiteX112" fmla="*/ 1085151 w 4693255"/>
                <a:gd name="connsiteY112" fmla="*/ 2927985 h 4219574"/>
                <a:gd name="connsiteX113" fmla="*/ 734631 w 4693255"/>
                <a:gd name="connsiteY113" fmla="*/ 2679383 h 4219574"/>
                <a:gd name="connsiteX114" fmla="*/ 660336 w 4693255"/>
                <a:gd name="connsiteY114" fmla="*/ 2571750 h 4219574"/>
                <a:gd name="connsiteX115" fmla="*/ 560323 w 4693255"/>
                <a:gd name="connsiteY115" fmla="*/ 2408872 h 4219574"/>
                <a:gd name="connsiteX116" fmla="*/ 558418 w 4693255"/>
                <a:gd name="connsiteY116" fmla="*/ 2160270 h 4219574"/>
                <a:gd name="connsiteX117" fmla="*/ 576516 w 4693255"/>
                <a:gd name="connsiteY117" fmla="*/ 2056448 h 4219574"/>
                <a:gd name="connsiteX118" fmla="*/ 600328 w 4693255"/>
                <a:gd name="connsiteY118" fmla="*/ 1927860 h 4219574"/>
                <a:gd name="connsiteX119" fmla="*/ 628903 w 4693255"/>
                <a:gd name="connsiteY119" fmla="*/ 1853565 h 4219574"/>
                <a:gd name="connsiteX120" fmla="*/ 650811 w 4693255"/>
                <a:gd name="connsiteY120" fmla="*/ 1602105 h 4219574"/>
                <a:gd name="connsiteX121" fmla="*/ 649858 w 4693255"/>
                <a:gd name="connsiteY121" fmla="*/ 1600200 h 4219574"/>
                <a:gd name="connsiteX122" fmla="*/ 529843 w 4693255"/>
                <a:gd name="connsiteY122" fmla="*/ 1526858 h 4219574"/>
                <a:gd name="connsiteX123" fmla="*/ 477456 w 4693255"/>
                <a:gd name="connsiteY123" fmla="*/ 1507808 h 4219574"/>
                <a:gd name="connsiteX124" fmla="*/ 346011 w 4693255"/>
                <a:gd name="connsiteY124" fmla="*/ 1463993 h 4219574"/>
                <a:gd name="connsiteX125" fmla="*/ 190753 w 4693255"/>
                <a:gd name="connsiteY125" fmla="*/ 1404937 h 4219574"/>
                <a:gd name="connsiteX126" fmla="*/ 190753 w 4693255"/>
                <a:gd name="connsiteY126" fmla="*/ 1404937 h 4219574"/>
                <a:gd name="connsiteX127" fmla="*/ 108838 w 4693255"/>
                <a:gd name="connsiteY127" fmla="*/ 779145 h 4219574"/>
                <a:gd name="connsiteX128" fmla="*/ 141223 w 4693255"/>
                <a:gd name="connsiteY128" fmla="*/ 619125 h 4219574"/>
                <a:gd name="connsiteX129" fmla="*/ 146938 w 4693255"/>
                <a:gd name="connsiteY129" fmla="*/ 572453 h 4219574"/>
                <a:gd name="connsiteX130" fmla="*/ 205993 w 4693255"/>
                <a:gd name="connsiteY130" fmla="*/ 343853 h 4219574"/>
                <a:gd name="connsiteX131" fmla="*/ 507936 w 4693255"/>
                <a:gd name="connsiteY131" fmla="*/ 88582 h 4219574"/>
                <a:gd name="connsiteX132" fmla="*/ 787018 w 4693255"/>
                <a:gd name="connsiteY132" fmla="*/ 36195 h 4219574"/>
                <a:gd name="connsiteX133" fmla="*/ 796543 w 4693255"/>
                <a:gd name="connsiteY133" fmla="*/ 36195 h 4219574"/>
                <a:gd name="connsiteX134" fmla="*/ 872743 w 4693255"/>
                <a:gd name="connsiteY134" fmla="*/ 32385 h 4219574"/>
                <a:gd name="connsiteX135" fmla="*/ 872743 w 4693255"/>
                <a:gd name="connsiteY135" fmla="*/ 3810 h 4219574"/>
                <a:gd name="connsiteX136" fmla="*/ 794638 w 4693255"/>
                <a:gd name="connsiteY136" fmla="*/ 6667 h 4219574"/>
                <a:gd name="connsiteX137" fmla="*/ 496506 w 4693255"/>
                <a:gd name="connsiteY137" fmla="*/ 61913 h 4219574"/>
                <a:gd name="connsiteX138" fmla="*/ 180276 w 4693255"/>
                <a:gd name="connsiteY138" fmla="*/ 330517 h 4219574"/>
                <a:gd name="connsiteX139" fmla="*/ 118363 w 4693255"/>
                <a:gd name="connsiteY139" fmla="*/ 569595 h 4219574"/>
                <a:gd name="connsiteX140" fmla="*/ 82168 w 4693255"/>
                <a:gd name="connsiteY140" fmla="*/ 768668 h 4219574"/>
                <a:gd name="connsiteX141" fmla="*/ 171703 w 4693255"/>
                <a:gd name="connsiteY141" fmla="*/ 1426845 h 4219574"/>
                <a:gd name="connsiteX142" fmla="*/ 461263 w 4693255"/>
                <a:gd name="connsiteY142" fmla="*/ 1531620 h 4219574"/>
                <a:gd name="connsiteX143" fmla="*/ 622236 w 4693255"/>
                <a:gd name="connsiteY143" fmla="*/ 1613535 h 4219574"/>
                <a:gd name="connsiteX144" fmla="*/ 569848 w 4693255"/>
                <a:gd name="connsiteY144" fmla="*/ 1918335 h 4219574"/>
                <a:gd name="connsiteX145" fmla="*/ 526986 w 4693255"/>
                <a:gd name="connsiteY145" fmla="*/ 2152650 h 4219574"/>
                <a:gd name="connsiteX146" fmla="*/ 529843 w 4693255"/>
                <a:gd name="connsiteY146" fmla="*/ 2416493 h 4219574"/>
                <a:gd name="connsiteX147" fmla="*/ 707008 w 4693255"/>
                <a:gd name="connsiteY147" fmla="*/ 2692718 h 4219574"/>
                <a:gd name="connsiteX148" fmla="*/ 1081341 w 4693255"/>
                <a:gd name="connsiteY148" fmla="*/ 2957513 h 4219574"/>
                <a:gd name="connsiteX149" fmla="*/ 1492821 w 4693255"/>
                <a:gd name="connsiteY149" fmla="*/ 3070860 h 4219574"/>
                <a:gd name="connsiteX150" fmla="*/ 1620456 w 4693255"/>
                <a:gd name="connsiteY150" fmla="*/ 3315653 h 4219574"/>
                <a:gd name="connsiteX151" fmla="*/ 1623313 w 4693255"/>
                <a:gd name="connsiteY151" fmla="*/ 3464243 h 4219574"/>
                <a:gd name="connsiteX152" fmla="*/ 1018476 w 4693255"/>
                <a:gd name="connsiteY152" fmla="*/ 3928110 h 4219574"/>
                <a:gd name="connsiteX153" fmla="*/ 1016571 w 4693255"/>
                <a:gd name="connsiteY153" fmla="*/ 3930968 h 4219574"/>
                <a:gd name="connsiteX154" fmla="*/ 978471 w 4693255"/>
                <a:gd name="connsiteY154" fmla="*/ 4184333 h 4219574"/>
                <a:gd name="connsiteX155" fmla="*/ 1162303 w 4693255"/>
                <a:gd name="connsiteY155" fmla="*/ 4219575 h 4219574"/>
                <a:gd name="connsiteX156" fmla="*/ 1388999 w 4693255"/>
                <a:gd name="connsiteY156" fmla="*/ 4214813 h 4219574"/>
                <a:gd name="connsiteX157" fmla="*/ 1637601 w 4693255"/>
                <a:gd name="connsiteY157" fmla="*/ 4211955 h 4219574"/>
                <a:gd name="connsiteX158" fmla="*/ 2047176 w 4693255"/>
                <a:gd name="connsiteY158" fmla="*/ 4216718 h 4219574"/>
                <a:gd name="connsiteX159" fmla="*/ 2052891 w 4693255"/>
                <a:gd name="connsiteY159" fmla="*/ 4216718 h 4219574"/>
                <a:gd name="connsiteX160" fmla="*/ 2431986 w 4693255"/>
                <a:gd name="connsiteY160" fmla="*/ 4052888 h 4219574"/>
                <a:gd name="connsiteX161" fmla="*/ 2435796 w 4693255"/>
                <a:gd name="connsiteY161" fmla="*/ 4052888 h 4219574"/>
                <a:gd name="connsiteX162" fmla="*/ 2477706 w 4693255"/>
                <a:gd name="connsiteY162" fmla="*/ 4052888 h 4219574"/>
                <a:gd name="connsiteX163" fmla="*/ 2878709 w 4693255"/>
                <a:gd name="connsiteY163" fmla="*/ 4046220 h 4219574"/>
                <a:gd name="connsiteX164" fmla="*/ 3022536 w 4693255"/>
                <a:gd name="connsiteY164" fmla="*/ 4043363 h 4219574"/>
                <a:gd name="connsiteX165" fmla="*/ 3209226 w 4693255"/>
                <a:gd name="connsiteY165" fmla="*/ 4060508 h 4219574"/>
                <a:gd name="connsiteX166" fmla="*/ 3356864 w 4693255"/>
                <a:gd name="connsiteY166" fmla="*/ 4115753 h 4219574"/>
                <a:gd name="connsiteX167" fmla="*/ 3494024 w 4693255"/>
                <a:gd name="connsiteY167" fmla="*/ 4168140 h 4219574"/>
                <a:gd name="connsiteX168" fmla="*/ 3779774 w 4693255"/>
                <a:gd name="connsiteY168" fmla="*/ 4208145 h 4219574"/>
                <a:gd name="connsiteX169" fmla="*/ 3843591 w 4693255"/>
                <a:gd name="connsiteY169" fmla="*/ 4207193 h 4219574"/>
                <a:gd name="connsiteX170" fmla="*/ 3871214 w 4693255"/>
                <a:gd name="connsiteY170" fmla="*/ 4207193 h 4219574"/>
                <a:gd name="connsiteX171" fmla="*/ 4384611 w 4693255"/>
                <a:gd name="connsiteY171" fmla="*/ 3721418 h 4219574"/>
                <a:gd name="connsiteX172" fmla="*/ 4654169 w 4693255"/>
                <a:gd name="connsiteY172" fmla="*/ 3219450 h 4219574"/>
                <a:gd name="connsiteX173" fmla="*/ 4677981 w 4693255"/>
                <a:gd name="connsiteY173" fmla="*/ 3042285 h 4219574"/>
                <a:gd name="connsiteX174" fmla="*/ 4673219 w 4693255"/>
                <a:gd name="connsiteY174" fmla="*/ 2832735 h 4219574"/>
                <a:gd name="connsiteX175" fmla="*/ 4684649 w 4693255"/>
                <a:gd name="connsiteY175" fmla="*/ 2414588 h 4219574"/>
                <a:gd name="connsiteX176" fmla="*/ 4683696 w 4693255"/>
                <a:gd name="connsiteY176" fmla="*/ 2225993 h 4219574"/>
                <a:gd name="connsiteX177" fmla="*/ 4438904 w 4693255"/>
                <a:gd name="connsiteY177" fmla="*/ 1705928 h 4219574"/>
                <a:gd name="connsiteX178" fmla="*/ 4335081 w 4693255"/>
                <a:gd name="connsiteY178" fmla="*/ 1520190 h 4219574"/>
                <a:gd name="connsiteX179" fmla="*/ 4113149 w 4693255"/>
                <a:gd name="connsiteY179" fmla="*/ 1385887 h 4219574"/>
                <a:gd name="connsiteX180" fmla="*/ 4001706 w 4693255"/>
                <a:gd name="connsiteY180" fmla="*/ 1294448 h 4219574"/>
                <a:gd name="connsiteX181" fmla="*/ 3810253 w 4693255"/>
                <a:gd name="connsiteY181" fmla="*/ 1223962 h 4219574"/>
                <a:gd name="connsiteX182" fmla="*/ 3681666 w 4693255"/>
                <a:gd name="connsiteY182" fmla="*/ 1147762 h 4219574"/>
                <a:gd name="connsiteX183" fmla="*/ 3607371 w 4693255"/>
                <a:gd name="connsiteY183" fmla="*/ 1129665 h 4219574"/>
                <a:gd name="connsiteX184" fmla="*/ 3534981 w 4693255"/>
                <a:gd name="connsiteY184" fmla="*/ 1132523 h 4219574"/>
                <a:gd name="connsiteX185" fmla="*/ 3503549 w 4693255"/>
                <a:gd name="connsiteY185" fmla="*/ 1130618 h 4219574"/>
                <a:gd name="connsiteX186" fmla="*/ 3244468 w 4693255"/>
                <a:gd name="connsiteY186" fmla="*/ 1079183 h 4219574"/>
                <a:gd name="connsiteX187" fmla="*/ 3222561 w 4693255"/>
                <a:gd name="connsiteY187" fmla="*/ 1079183 h 4219574"/>
                <a:gd name="connsiteX188" fmla="*/ 3163506 w 4693255"/>
                <a:gd name="connsiteY188" fmla="*/ 1087755 h 4219574"/>
                <a:gd name="connsiteX189" fmla="*/ 2916809 w 4693255"/>
                <a:gd name="connsiteY189" fmla="*/ 1133475 h 4219574"/>
                <a:gd name="connsiteX190" fmla="*/ 2747264 w 4693255"/>
                <a:gd name="connsiteY190" fmla="*/ 1214437 h 4219574"/>
                <a:gd name="connsiteX191" fmla="*/ 2624391 w 4693255"/>
                <a:gd name="connsiteY191" fmla="*/ 1263968 h 4219574"/>
                <a:gd name="connsiteX192" fmla="*/ 2415793 w 4693255"/>
                <a:gd name="connsiteY192" fmla="*/ 1399223 h 4219574"/>
                <a:gd name="connsiteX193" fmla="*/ 2069083 w 4693255"/>
                <a:gd name="connsiteY193" fmla="*/ 1475423 h 4219574"/>
                <a:gd name="connsiteX194" fmla="*/ 2030031 w 4693255"/>
                <a:gd name="connsiteY194" fmla="*/ 1478280 h 4219574"/>
                <a:gd name="connsiteX195" fmla="*/ 1732851 w 4693255"/>
                <a:gd name="connsiteY195" fmla="*/ 1433512 h 4219574"/>
                <a:gd name="connsiteX196" fmla="*/ 1703324 w 4693255"/>
                <a:gd name="connsiteY196" fmla="*/ 1434465 h 4219574"/>
                <a:gd name="connsiteX197" fmla="*/ 1629981 w 4693255"/>
                <a:gd name="connsiteY197" fmla="*/ 1432560 h 4219574"/>
                <a:gd name="connsiteX198" fmla="*/ 1379474 w 4693255"/>
                <a:gd name="connsiteY198" fmla="*/ 1439228 h 4219574"/>
                <a:gd name="connsiteX199" fmla="*/ 1187068 w 4693255"/>
                <a:gd name="connsiteY199" fmla="*/ 1420178 h 4219574"/>
                <a:gd name="connsiteX200" fmla="*/ 1228978 w 4693255"/>
                <a:gd name="connsiteY200" fmla="*/ 1352550 h 4219574"/>
                <a:gd name="connsiteX201" fmla="*/ 1431861 w 4693255"/>
                <a:gd name="connsiteY201" fmla="*/ 1068705 h 4219574"/>
                <a:gd name="connsiteX202" fmla="*/ 1372806 w 4693255"/>
                <a:gd name="connsiteY202" fmla="*/ 826770 h 4219574"/>
                <a:gd name="connsiteX203" fmla="*/ 1192783 w 4693255"/>
                <a:gd name="connsiteY203" fmla="*/ 608648 h 4219574"/>
                <a:gd name="connsiteX204" fmla="*/ 1099438 w 4693255"/>
                <a:gd name="connsiteY204" fmla="*/ 525780 h 4219574"/>
                <a:gd name="connsiteX205" fmla="*/ 1160398 w 4693255"/>
                <a:gd name="connsiteY205" fmla="*/ 320992 h 4219574"/>
                <a:gd name="connsiteX206" fmla="*/ 1154683 w 4693255"/>
                <a:gd name="connsiteY206" fmla="*/ 92392 h 4219574"/>
                <a:gd name="connsiteX207" fmla="*/ 870838 w 4693255"/>
                <a:gd name="connsiteY207" fmla="*/ 0 h 4219574"/>
                <a:gd name="connsiteX208" fmla="*/ 870838 w 4693255"/>
                <a:gd name="connsiteY208" fmla="*/ 0 h 421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693255" h="4219574">
                  <a:moveTo>
                    <a:pt x="872743" y="32385"/>
                  </a:moveTo>
                  <a:cubicBezTo>
                    <a:pt x="993711" y="32385"/>
                    <a:pt x="1079436" y="60007"/>
                    <a:pt x="1134681" y="115252"/>
                  </a:cubicBezTo>
                  <a:cubicBezTo>
                    <a:pt x="1168018" y="160020"/>
                    <a:pt x="1168018" y="223838"/>
                    <a:pt x="1135633" y="315278"/>
                  </a:cubicBezTo>
                  <a:cubicBezTo>
                    <a:pt x="1128966" y="332423"/>
                    <a:pt x="1119441" y="350520"/>
                    <a:pt x="1108963" y="369570"/>
                  </a:cubicBezTo>
                  <a:cubicBezTo>
                    <a:pt x="1081341" y="419100"/>
                    <a:pt x="1049908" y="476250"/>
                    <a:pt x="1074673" y="540068"/>
                  </a:cubicBezTo>
                  <a:cubicBezTo>
                    <a:pt x="1091818" y="584835"/>
                    <a:pt x="1134681" y="610553"/>
                    <a:pt x="1168971" y="630555"/>
                  </a:cubicBezTo>
                  <a:cubicBezTo>
                    <a:pt x="1172781" y="632460"/>
                    <a:pt x="1176591" y="635318"/>
                    <a:pt x="1180401" y="637223"/>
                  </a:cubicBezTo>
                  <a:cubicBezTo>
                    <a:pt x="1250886" y="679132"/>
                    <a:pt x="1312799" y="753428"/>
                    <a:pt x="1348041" y="841057"/>
                  </a:cubicBezTo>
                  <a:cubicBezTo>
                    <a:pt x="1353756" y="854393"/>
                    <a:pt x="1359471" y="868680"/>
                    <a:pt x="1365186" y="882015"/>
                  </a:cubicBezTo>
                  <a:cubicBezTo>
                    <a:pt x="1390903" y="942975"/>
                    <a:pt x="1417574" y="1005840"/>
                    <a:pt x="1406143" y="1065848"/>
                  </a:cubicBezTo>
                  <a:cubicBezTo>
                    <a:pt x="1365186" y="1211580"/>
                    <a:pt x="1304226" y="1297305"/>
                    <a:pt x="1221358" y="1328737"/>
                  </a:cubicBezTo>
                  <a:cubicBezTo>
                    <a:pt x="1197546" y="1335405"/>
                    <a:pt x="1152778" y="1363028"/>
                    <a:pt x="1148016" y="1398270"/>
                  </a:cubicBezTo>
                  <a:cubicBezTo>
                    <a:pt x="1145158" y="1418273"/>
                    <a:pt x="1154683" y="1435418"/>
                    <a:pt x="1173733" y="1446848"/>
                  </a:cubicBezTo>
                  <a:cubicBezTo>
                    <a:pt x="1176591" y="1448753"/>
                    <a:pt x="1179449" y="1449705"/>
                    <a:pt x="1182306" y="1450658"/>
                  </a:cubicBezTo>
                  <a:cubicBezTo>
                    <a:pt x="1239456" y="1463993"/>
                    <a:pt x="1303274" y="1470660"/>
                    <a:pt x="1381378" y="1470660"/>
                  </a:cubicBezTo>
                  <a:cubicBezTo>
                    <a:pt x="1459483" y="1470660"/>
                    <a:pt x="1466151" y="1468755"/>
                    <a:pt x="1508061" y="1466850"/>
                  </a:cubicBezTo>
                  <a:cubicBezTo>
                    <a:pt x="1549018" y="1464945"/>
                    <a:pt x="1590928" y="1463040"/>
                    <a:pt x="1631886" y="1463040"/>
                  </a:cubicBezTo>
                  <a:cubicBezTo>
                    <a:pt x="1657603" y="1463040"/>
                    <a:pt x="1681416" y="1463040"/>
                    <a:pt x="1703324" y="1464945"/>
                  </a:cubicBezTo>
                  <a:cubicBezTo>
                    <a:pt x="1703324" y="1464945"/>
                    <a:pt x="1704276" y="1464945"/>
                    <a:pt x="1705228" y="1464945"/>
                  </a:cubicBezTo>
                  <a:cubicBezTo>
                    <a:pt x="1705228" y="1464945"/>
                    <a:pt x="1707133" y="1464945"/>
                    <a:pt x="1708086" y="1464945"/>
                  </a:cubicBezTo>
                  <a:cubicBezTo>
                    <a:pt x="1716658" y="1464945"/>
                    <a:pt x="1725231" y="1463993"/>
                    <a:pt x="1734756" y="1463993"/>
                  </a:cubicBezTo>
                  <a:cubicBezTo>
                    <a:pt x="1782381" y="1463993"/>
                    <a:pt x="1828101" y="1474470"/>
                    <a:pt x="1877631" y="1485900"/>
                  </a:cubicBezTo>
                  <a:cubicBezTo>
                    <a:pt x="1927161" y="1497330"/>
                    <a:pt x="1978596" y="1508760"/>
                    <a:pt x="2031936" y="1508760"/>
                  </a:cubicBezTo>
                  <a:cubicBezTo>
                    <a:pt x="2085276" y="1508760"/>
                    <a:pt x="2060511" y="1508760"/>
                    <a:pt x="2074799" y="1505903"/>
                  </a:cubicBezTo>
                  <a:cubicBezTo>
                    <a:pt x="2075751" y="1505903"/>
                    <a:pt x="2076703" y="1505903"/>
                    <a:pt x="2077656" y="1505903"/>
                  </a:cubicBezTo>
                  <a:cubicBezTo>
                    <a:pt x="2116709" y="1496378"/>
                    <a:pt x="2157666" y="1490662"/>
                    <a:pt x="2200529" y="1483995"/>
                  </a:cubicBezTo>
                  <a:cubicBezTo>
                    <a:pt x="2277681" y="1472565"/>
                    <a:pt x="2356738" y="1462087"/>
                    <a:pt x="2430081" y="1426845"/>
                  </a:cubicBezTo>
                  <a:cubicBezTo>
                    <a:pt x="2430081" y="1426845"/>
                    <a:pt x="2431986" y="1426845"/>
                    <a:pt x="2431986" y="1425893"/>
                  </a:cubicBezTo>
                  <a:cubicBezTo>
                    <a:pt x="2462466" y="1407795"/>
                    <a:pt x="2491041" y="1386840"/>
                    <a:pt x="2517711" y="1366837"/>
                  </a:cubicBezTo>
                  <a:cubicBezTo>
                    <a:pt x="2556764" y="1338262"/>
                    <a:pt x="2592959" y="1311593"/>
                    <a:pt x="2637726" y="1291590"/>
                  </a:cubicBezTo>
                  <a:cubicBezTo>
                    <a:pt x="2637726" y="1291590"/>
                    <a:pt x="2637726" y="1291590"/>
                    <a:pt x="2637726" y="1291590"/>
                  </a:cubicBezTo>
                  <a:cubicBezTo>
                    <a:pt x="2652966" y="1283970"/>
                    <a:pt x="2669159" y="1279208"/>
                    <a:pt x="2687256" y="1273493"/>
                  </a:cubicBezTo>
                  <a:cubicBezTo>
                    <a:pt x="2712974" y="1264920"/>
                    <a:pt x="2739643" y="1256348"/>
                    <a:pt x="2764409" y="1241108"/>
                  </a:cubicBezTo>
                  <a:cubicBezTo>
                    <a:pt x="2764409" y="1241108"/>
                    <a:pt x="2764409" y="1241108"/>
                    <a:pt x="2765361" y="1241108"/>
                  </a:cubicBezTo>
                  <a:cubicBezTo>
                    <a:pt x="2822511" y="1201103"/>
                    <a:pt x="2874899" y="1175385"/>
                    <a:pt x="2925381" y="1163955"/>
                  </a:cubicBezTo>
                  <a:cubicBezTo>
                    <a:pt x="2925381" y="1163955"/>
                    <a:pt x="2925381" y="1163955"/>
                    <a:pt x="2926334" y="1163955"/>
                  </a:cubicBezTo>
                  <a:cubicBezTo>
                    <a:pt x="2965386" y="1153478"/>
                    <a:pt x="3008249" y="1146810"/>
                    <a:pt x="3048253" y="1141095"/>
                  </a:cubicBezTo>
                  <a:cubicBezTo>
                    <a:pt x="3089211" y="1135380"/>
                    <a:pt x="3131121" y="1128712"/>
                    <a:pt x="3172078" y="1118235"/>
                  </a:cubicBezTo>
                  <a:cubicBezTo>
                    <a:pt x="3189224" y="1114425"/>
                    <a:pt x="3206368" y="1111568"/>
                    <a:pt x="3226371" y="1110615"/>
                  </a:cubicBezTo>
                  <a:cubicBezTo>
                    <a:pt x="3233039" y="1110615"/>
                    <a:pt x="3239706" y="1110615"/>
                    <a:pt x="3246374" y="1110615"/>
                  </a:cubicBezTo>
                  <a:cubicBezTo>
                    <a:pt x="3310191" y="1110615"/>
                    <a:pt x="3376866" y="1128712"/>
                    <a:pt x="3441636" y="1145858"/>
                  </a:cubicBezTo>
                  <a:cubicBezTo>
                    <a:pt x="3460686" y="1150620"/>
                    <a:pt x="3479736" y="1156335"/>
                    <a:pt x="3498786" y="1161098"/>
                  </a:cubicBezTo>
                  <a:cubicBezTo>
                    <a:pt x="3498786" y="1161098"/>
                    <a:pt x="3500691" y="1161098"/>
                    <a:pt x="3500691" y="1161098"/>
                  </a:cubicBezTo>
                  <a:cubicBezTo>
                    <a:pt x="3511168" y="1163003"/>
                    <a:pt x="3523551" y="1163955"/>
                    <a:pt x="3536886" y="1163955"/>
                  </a:cubicBezTo>
                  <a:cubicBezTo>
                    <a:pt x="3550221" y="1163955"/>
                    <a:pt x="3562603" y="1163955"/>
                    <a:pt x="3574986" y="1162050"/>
                  </a:cubicBezTo>
                  <a:cubicBezTo>
                    <a:pt x="3586416" y="1162050"/>
                    <a:pt x="3597846" y="1160145"/>
                    <a:pt x="3609276" y="1160145"/>
                  </a:cubicBezTo>
                  <a:cubicBezTo>
                    <a:pt x="3634993" y="1160145"/>
                    <a:pt x="3653091" y="1163955"/>
                    <a:pt x="3668331" y="1174433"/>
                  </a:cubicBezTo>
                  <a:cubicBezTo>
                    <a:pt x="3668331" y="1174433"/>
                    <a:pt x="3669284" y="1174433"/>
                    <a:pt x="3670236" y="1175385"/>
                  </a:cubicBezTo>
                  <a:cubicBezTo>
                    <a:pt x="3685476" y="1183958"/>
                    <a:pt x="3700716" y="1194435"/>
                    <a:pt x="3716909" y="1204912"/>
                  </a:cubicBezTo>
                  <a:cubicBezTo>
                    <a:pt x="3743578" y="1223010"/>
                    <a:pt x="3770249" y="1243012"/>
                    <a:pt x="3803586" y="1252537"/>
                  </a:cubicBezTo>
                  <a:cubicBezTo>
                    <a:pt x="3872166" y="1274445"/>
                    <a:pt x="3933126" y="1295400"/>
                    <a:pt x="3991228" y="1322070"/>
                  </a:cubicBezTo>
                  <a:cubicBezTo>
                    <a:pt x="4015993" y="1335405"/>
                    <a:pt x="4036949" y="1355408"/>
                    <a:pt x="4058856" y="1376362"/>
                  </a:cubicBezTo>
                  <a:cubicBezTo>
                    <a:pt x="4071239" y="1387793"/>
                    <a:pt x="4083621" y="1399223"/>
                    <a:pt x="4096956" y="1410653"/>
                  </a:cubicBezTo>
                  <a:cubicBezTo>
                    <a:pt x="4131246" y="1438275"/>
                    <a:pt x="4169346" y="1457325"/>
                    <a:pt x="4206494" y="1475423"/>
                  </a:cubicBezTo>
                  <a:cubicBezTo>
                    <a:pt x="4247451" y="1495425"/>
                    <a:pt x="4286504" y="1514475"/>
                    <a:pt x="4316984" y="1544003"/>
                  </a:cubicBezTo>
                  <a:cubicBezTo>
                    <a:pt x="4316984" y="1544003"/>
                    <a:pt x="4316984" y="1544003"/>
                    <a:pt x="4316984" y="1544003"/>
                  </a:cubicBezTo>
                  <a:cubicBezTo>
                    <a:pt x="4347464" y="1572578"/>
                    <a:pt x="4364609" y="1612583"/>
                    <a:pt x="4382706" y="1654493"/>
                  </a:cubicBezTo>
                  <a:cubicBezTo>
                    <a:pt x="4392231" y="1677353"/>
                    <a:pt x="4402709" y="1700212"/>
                    <a:pt x="4415091" y="1722120"/>
                  </a:cubicBezTo>
                  <a:cubicBezTo>
                    <a:pt x="4415091" y="1722120"/>
                    <a:pt x="4415091" y="1724025"/>
                    <a:pt x="4416044" y="1724025"/>
                  </a:cubicBezTo>
                  <a:cubicBezTo>
                    <a:pt x="4425569" y="1737360"/>
                    <a:pt x="4434141" y="1750695"/>
                    <a:pt x="4443666" y="1764030"/>
                  </a:cubicBezTo>
                  <a:cubicBezTo>
                    <a:pt x="4544631" y="1907858"/>
                    <a:pt x="4648454" y="2056448"/>
                    <a:pt x="4656074" y="2229803"/>
                  </a:cubicBezTo>
                  <a:cubicBezTo>
                    <a:pt x="4657026" y="2259330"/>
                    <a:pt x="4656074" y="2288858"/>
                    <a:pt x="4656074" y="2318385"/>
                  </a:cubicBezTo>
                  <a:cubicBezTo>
                    <a:pt x="4656074" y="2350770"/>
                    <a:pt x="4656074" y="2384108"/>
                    <a:pt x="4656074" y="2418397"/>
                  </a:cubicBezTo>
                  <a:cubicBezTo>
                    <a:pt x="4657026" y="2441258"/>
                    <a:pt x="4657979" y="2464118"/>
                    <a:pt x="4659884" y="2486025"/>
                  </a:cubicBezTo>
                  <a:cubicBezTo>
                    <a:pt x="4666551" y="2600325"/>
                    <a:pt x="4672266" y="2719388"/>
                    <a:pt x="4646549" y="2827972"/>
                  </a:cubicBezTo>
                  <a:cubicBezTo>
                    <a:pt x="4646549" y="2827972"/>
                    <a:pt x="4646549" y="2828925"/>
                    <a:pt x="4646549" y="2829878"/>
                  </a:cubicBezTo>
                  <a:cubicBezTo>
                    <a:pt x="4637976" y="2877503"/>
                    <a:pt x="4641786" y="2929890"/>
                    <a:pt x="4646549" y="2980372"/>
                  </a:cubicBezTo>
                  <a:cubicBezTo>
                    <a:pt x="4648454" y="3003233"/>
                    <a:pt x="4650359" y="3024188"/>
                    <a:pt x="4650359" y="3044190"/>
                  </a:cubicBezTo>
                  <a:cubicBezTo>
                    <a:pt x="4650359" y="3044190"/>
                    <a:pt x="4650359" y="3044190"/>
                    <a:pt x="4650359" y="3044190"/>
                  </a:cubicBezTo>
                  <a:cubicBezTo>
                    <a:pt x="4653216" y="3093720"/>
                    <a:pt x="4645596" y="3147060"/>
                    <a:pt x="4627499" y="3211830"/>
                  </a:cubicBezTo>
                  <a:cubicBezTo>
                    <a:pt x="4627499" y="3211830"/>
                    <a:pt x="4627499" y="3212783"/>
                    <a:pt x="4627499" y="3213735"/>
                  </a:cubicBezTo>
                  <a:cubicBezTo>
                    <a:pt x="4601781" y="3332797"/>
                    <a:pt x="4535106" y="3432810"/>
                    <a:pt x="4465574" y="3538538"/>
                  </a:cubicBezTo>
                  <a:cubicBezTo>
                    <a:pt x="4429379" y="3592830"/>
                    <a:pt x="4392231" y="3649980"/>
                    <a:pt x="4360799" y="3708083"/>
                  </a:cubicBezTo>
                  <a:cubicBezTo>
                    <a:pt x="4351274" y="3725228"/>
                    <a:pt x="4342701" y="3742372"/>
                    <a:pt x="4333176" y="3760470"/>
                  </a:cubicBezTo>
                  <a:cubicBezTo>
                    <a:pt x="4278884" y="3862388"/>
                    <a:pt x="4222686" y="3967163"/>
                    <a:pt x="4149343" y="4048125"/>
                  </a:cubicBezTo>
                  <a:cubicBezTo>
                    <a:pt x="4068381" y="4136708"/>
                    <a:pt x="3977893" y="4179570"/>
                    <a:pt x="3873118" y="4179570"/>
                  </a:cubicBezTo>
                  <a:cubicBezTo>
                    <a:pt x="3768343" y="4179570"/>
                    <a:pt x="3855974" y="4179570"/>
                    <a:pt x="3847401" y="4179570"/>
                  </a:cubicBezTo>
                  <a:cubicBezTo>
                    <a:pt x="3847401" y="4179570"/>
                    <a:pt x="3846449" y="4179570"/>
                    <a:pt x="3845496" y="4179570"/>
                  </a:cubicBezTo>
                  <a:cubicBezTo>
                    <a:pt x="3844543" y="4179570"/>
                    <a:pt x="3845496" y="4179570"/>
                    <a:pt x="3845496" y="4179570"/>
                  </a:cubicBezTo>
                  <a:cubicBezTo>
                    <a:pt x="3822636" y="4179570"/>
                    <a:pt x="3802634" y="4180522"/>
                    <a:pt x="3782631" y="4180522"/>
                  </a:cubicBezTo>
                  <a:cubicBezTo>
                    <a:pt x="3672141" y="4180522"/>
                    <a:pt x="3584511" y="4168140"/>
                    <a:pt x="3508311" y="4142422"/>
                  </a:cubicBezTo>
                  <a:cubicBezTo>
                    <a:pt x="3476878" y="4126230"/>
                    <a:pt x="3446399" y="4116705"/>
                    <a:pt x="3417824" y="4107180"/>
                  </a:cubicBezTo>
                  <a:cubicBezTo>
                    <a:pt x="3402584" y="4102418"/>
                    <a:pt x="3388296" y="4097655"/>
                    <a:pt x="3373056" y="4091940"/>
                  </a:cubicBezTo>
                  <a:cubicBezTo>
                    <a:pt x="3334956" y="4066222"/>
                    <a:pt x="3293046" y="4054793"/>
                    <a:pt x="3252089" y="4043363"/>
                  </a:cubicBezTo>
                  <a:cubicBezTo>
                    <a:pt x="3241611" y="4040505"/>
                    <a:pt x="3231134" y="4037647"/>
                    <a:pt x="3220656" y="4034790"/>
                  </a:cubicBezTo>
                  <a:cubicBezTo>
                    <a:pt x="3220656" y="4034790"/>
                    <a:pt x="3219703" y="4034790"/>
                    <a:pt x="3218751" y="4034790"/>
                  </a:cubicBezTo>
                  <a:cubicBezTo>
                    <a:pt x="3149218" y="4018597"/>
                    <a:pt x="3078734" y="4016693"/>
                    <a:pt x="3025393" y="4016693"/>
                  </a:cubicBezTo>
                  <a:cubicBezTo>
                    <a:pt x="2972053" y="4016693"/>
                    <a:pt x="2967291" y="4016693"/>
                    <a:pt x="2939668" y="4017645"/>
                  </a:cubicBezTo>
                  <a:cubicBezTo>
                    <a:pt x="2920618" y="4017645"/>
                    <a:pt x="2900616" y="4017645"/>
                    <a:pt x="2880614" y="4018597"/>
                  </a:cubicBezTo>
                  <a:cubicBezTo>
                    <a:pt x="2841561" y="4018597"/>
                    <a:pt x="2803461" y="4020503"/>
                    <a:pt x="2764409" y="4020503"/>
                  </a:cubicBezTo>
                  <a:cubicBezTo>
                    <a:pt x="2671064" y="4022408"/>
                    <a:pt x="2575814" y="4024313"/>
                    <a:pt x="2480564" y="4024313"/>
                  </a:cubicBezTo>
                  <a:cubicBezTo>
                    <a:pt x="2385313" y="4024313"/>
                    <a:pt x="2452941" y="4024313"/>
                    <a:pt x="2438653" y="4024313"/>
                  </a:cubicBezTo>
                  <a:cubicBezTo>
                    <a:pt x="2436749" y="4024313"/>
                    <a:pt x="2435796" y="4024313"/>
                    <a:pt x="2433891" y="4024313"/>
                  </a:cubicBezTo>
                  <a:cubicBezTo>
                    <a:pt x="2335784" y="4024313"/>
                    <a:pt x="2276729" y="4070985"/>
                    <a:pt x="2224341" y="4112895"/>
                  </a:cubicBezTo>
                  <a:cubicBezTo>
                    <a:pt x="2173859" y="4152900"/>
                    <a:pt x="2130043" y="4188143"/>
                    <a:pt x="2053843" y="4188143"/>
                  </a:cubicBezTo>
                  <a:cubicBezTo>
                    <a:pt x="1977643" y="4188143"/>
                    <a:pt x="2050986" y="4188143"/>
                    <a:pt x="2049081" y="4188143"/>
                  </a:cubicBezTo>
                  <a:cubicBezTo>
                    <a:pt x="1918588" y="4186238"/>
                    <a:pt x="1778571" y="4183380"/>
                    <a:pt x="1639506" y="4183380"/>
                  </a:cubicBezTo>
                  <a:cubicBezTo>
                    <a:pt x="1500441" y="4183380"/>
                    <a:pt x="1469008" y="4183380"/>
                    <a:pt x="1389951" y="4186238"/>
                  </a:cubicBezTo>
                  <a:cubicBezTo>
                    <a:pt x="1354708" y="4187190"/>
                    <a:pt x="1318513" y="4188143"/>
                    <a:pt x="1284224" y="4188143"/>
                  </a:cubicBezTo>
                  <a:cubicBezTo>
                    <a:pt x="1245171" y="4188143"/>
                    <a:pt x="1205166" y="4189095"/>
                    <a:pt x="1164208" y="4190047"/>
                  </a:cubicBezTo>
                  <a:cubicBezTo>
                    <a:pt x="1157541" y="4190047"/>
                    <a:pt x="1150873" y="4190047"/>
                    <a:pt x="1145158" y="4190047"/>
                  </a:cubicBezTo>
                  <a:cubicBezTo>
                    <a:pt x="1091818" y="4190047"/>
                    <a:pt x="1037526" y="4190047"/>
                    <a:pt x="999426" y="4161472"/>
                  </a:cubicBezTo>
                  <a:cubicBezTo>
                    <a:pt x="962278" y="4126230"/>
                    <a:pt x="1005141" y="4030980"/>
                    <a:pt x="1030858" y="3973830"/>
                  </a:cubicBezTo>
                  <a:cubicBezTo>
                    <a:pt x="1035621" y="3962400"/>
                    <a:pt x="1040383" y="3951922"/>
                    <a:pt x="1045146" y="3942397"/>
                  </a:cubicBezTo>
                  <a:lnTo>
                    <a:pt x="1045146" y="3940493"/>
                  </a:lnTo>
                  <a:cubicBezTo>
                    <a:pt x="1121346" y="3793808"/>
                    <a:pt x="1248028" y="3763328"/>
                    <a:pt x="1370901" y="3733800"/>
                  </a:cubicBezTo>
                  <a:cubicBezTo>
                    <a:pt x="1505203" y="3701415"/>
                    <a:pt x="1644268" y="3668078"/>
                    <a:pt x="1654746" y="3465195"/>
                  </a:cubicBezTo>
                  <a:cubicBezTo>
                    <a:pt x="1657603" y="3419475"/>
                    <a:pt x="1654746" y="3377565"/>
                    <a:pt x="1653793" y="3333750"/>
                  </a:cubicBezTo>
                  <a:cubicBezTo>
                    <a:pt x="1653793" y="3327083"/>
                    <a:pt x="1653793" y="3321368"/>
                    <a:pt x="1652841" y="3314700"/>
                  </a:cubicBezTo>
                  <a:cubicBezTo>
                    <a:pt x="1654746" y="3200400"/>
                    <a:pt x="1616646" y="3068955"/>
                    <a:pt x="1502346" y="3043238"/>
                  </a:cubicBezTo>
                  <a:cubicBezTo>
                    <a:pt x="1500441" y="3043238"/>
                    <a:pt x="1499488" y="3043238"/>
                    <a:pt x="1497583" y="3043238"/>
                  </a:cubicBezTo>
                  <a:cubicBezTo>
                    <a:pt x="1379474" y="3036570"/>
                    <a:pt x="1251838" y="3001328"/>
                    <a:pt x="1095628" y="2932747"/>
                  </a:cubicBezTo>
                  <a:lnTo>
                    <a:pt x="1085151" y="2927985"/>
                  </a:lnTo>
                  <a:cubicBezTo>
                    <a:pt x="950848" y="2867978"/>
                    <a:pt x="812736" y="2805113"/>
                    <a:pt x="734631" y="2679383"/>
                  </a:cubicBezTo>
                  <a:cubicBezTo>
                    <a:pt x="712723" y="2641283"/>
                    <a:pt x="686053" y="2606040"/>
                    <a:pt x="660336" y="2571750"/>
                  </a:cubicBezTo>
                  <a:cubicBezTo>
                    <a:pt x="620331" y="2518410"/>
                    <a:pt x="582231" y="2467928"/>
                    <a:pt x="560323" y="2408872"/>
                  </a:cubicBezTo>
                  <a:cubicBezTo>
                    <a:pt x="533653" y="2331720"/>
                    <a:pt x="544131" y="2244090"/>
                    <a:pt x="558418" y="2160270"/>
                  </a:cubicBezTo>
                  <a:cubicBezTo>
                    <a:pt x="566038" y="2125980"/>
                    <a:pt x="570801" y="2090737"/>
                    <a:pt x="576516" y="2056448"/>
                  </a:cubicBezTo>
                  <a:cubicBezTo>
                    <a:pt x="583183" y="2011680"/>
                    <a:pt x="589851" y="1969770"/>
                    <a:pt x="600328" y="1927860"/>
                  </a:cubicBezTo>
                  <a:cubicBezTo>
                    <a:pt x="607948" y="1904048"/>
                    <a:pt x="617473" y="1879283"/>
                    <a:pt x="628903" y="1853565"/>
                  </a:cubicBezTo>
                  <a:cubicBezTo>
                    <a:pt x="661288" y="1777365"/>
                    <a:pt x="697483" y="1689735"/>
                    <a:pt x="650811" y="1602105"/>
                  </a:cubicBezTo>
                  <a:cubicBezTo>
                    <a:pt x="650811" y="1602105"/>
                    <a:pt x="650811" y="1601153"/>
                    <a:pt x="649858" y="1600200"/>
                  </a:cubicBezTo>
                  <a:cubicBezTo>
                    <a:pt x="622236" y="1555433"/>
                    <a:pt x="575563" y="1541145"/>
                    <a:pt x="529843" y="1526858"/>
                  </a:cubicBezTo>
                  <a:cubicBezTo>
                    <a:pt x="510793" y="1521143"/>
                    <a:pt x="493648" y="1515428"/>
                    <a:pt x="477456" y="1507808"/>
                  </a:cubicBezTo>
                  <a:cubicBezTo>
                    <a:pt x="434593" y="1487805"/>
                    <a:pt x="389826" y="1475423"/>
                    <a:pt x="346011" y="1463993"/>
                  </a:cubicBezTo>
                  <a:cubicBezTo>
                    <a:pt x="289813" y="1448753"/>
                    <a:pt x="237426" y="1435418"/>
                    <a:pt x="190753" y="1404937"/>
                  </a:cubicBezTo>
                  <a:cubicBezTo>
                    <a:pt x="190753" y="1404937"/>
                    <a:pt x="190753" y="1404937"/>
                    <a:pt x="190753" y="1404937"/>
                  </a:cubicBezTo>
                  <a:cubicBezTo>
                    <a:pt x="-45467" y="1260158"/>
                    <a:pt x="23113" y="994410"/>
                    <a:pt x="108838" y="779145"/>
                  </a:cubicBezTo>
                  <a:cubicBezTo>
                    <a:pt x="129793" y="727710"/>
                    <a:pt x="135508" y="672465"/>
                    <a:pt x="141223" y="619125"/>
                  </a:cubicBezTo>
                  <a:cubicBezTo>
                    <a:pt x="143128" y="602932"/>
                    <a:pt x="144081" y="587693"/>
                    <a:pt x="146938" y="572453"/>
                  </a:cubicBezTo>
                  <a:cubicBezTo>
                    <a:pt x="156463" y="496253"/>
                    <a:pt x="169798" y="415290"/>
                    <a:pt x="205993" y="343853"/>
                  </a:cubicBezTo>
                  <a:cubicBezTo>
                    <a:pt x="265048" y="234315"/>
                    <a:pt x="372681" y="143827"/>
                    <a:pt x="507936" y="88582"/>
                  </a:cubicBezTo>
                  <a:cubicBezTo>
                    <a:pt x="594613" y="52388"/>
                    <a:pt x="692721" y="43815"/>
                    <a:pt x="787018" y="36195"/>
                  </a:cubicBezTo>
                  <a:lnTo>
                    <a:pt x="796543" y="36195"/>
                  </a:lnTo>
                  <a:cubicBezTo>
                    <a:pt x="824166" y="33338"/>
                    <a:pt x="848931" y="32385"/>
                    <a:pt x="872743" y="32385"/>
                  </a:cubicBezTo>
                  <a:moveTo>
                    <a:pt x="872743" y="3810"/>
                  </a:moveTo>
                  <a:cubicBezTo>
                    <a:pt x="846073" y="3810"/>
                    <a:pt x="819403" y="4763"/>
                    <a:pt x="794638" y="6667"/>
                  </a:cubicBezTo>
                  <a:cubicBezTo>
                    <a:pt x="693673" y="15240"/>
                    <a:pt x="590803" y="23813"/>
                    <a:pt x="496506" y="61913"/>
                  </a:cubicBezTo>
                  <a:cubicBezTo>
                    <a:pt x="366966" y="115252"/>
                    <a:pt x="247903" y="205740"/>
                    <a:pt x="180276" y="330517"/>
                  </a:cubicBezTo>
                  <a:cubicBezTo>
                    <a:pt x="142176" y="404813"/>
                    <a:pt x="127888" y="486728"/>
                    <a:pt x="118363" y="569595"/>
                  </a:cubicBezTo>
                  <a:cubicBezTo>
                    <a:pt x="109791" y="634365"/>
                    <a:pt x="107886" y="705803"/>
                    <a:pt x="82168" y="768668"/>
                  </a:cubicBezTo>
                  <a:cubicBezTo>
                    <a:pt x="-8319" y="996315"/>
                    <a:pt x="-75947" y="1274445"/>
                    <a:pt x="171703" y="1426845"/>
                  </a:cubicBezTo>
                  <a:cubicBezTo>
                    <a:pt x="259333" y="1484948"/>
                    <a:pt x="366966" y="1486853"/>
                    <a:pt x="461263" y="1531620"/>
                  </a:cubicBezTo>
                  <a:cubicBezTo>
                    <a:pt x="519366" y="1558290"/>
                    <a:pt x="589851" y="1562100"/>
                    <a:pt x="622236" y="1613535"/>
                  </a:cubicBezTo>
                  <a:cubicBezTo>
                    <a:pt x="677481" y="1716405"/>
                    <a:pt x="600328" y="1819275"/>
                    <a:pt x="569848" y="1918335"/>
                  </a:cubicBezTo>
                  <a:cubicBezTo>
                    <a:pt x="549846" y="1995487"/>
                    <a:pt x="544131" y="2074545"/>
                    <a:pt x="526986" y="2152650"/>
                  </a:cubicBezTo>
                  <a:cubicBezTo>
                    <a:pt x="511746" y="2238375"/>
                    <a:pt x="501268" y="2332672"/>
                    <a:pt x="529843" y="2416493"/>
                  </a:cubicBezTo>
                  <a:cubicBezTo>
                    <a:pt x="568896" y="2519363"/>
                    <a:pt x="651763" y="2598420"/>
                    <a:pt x="707008" y="2692718"/>
                  </a:cubicBezTo>
                  <a:cubicBezTo>
                    <a:pt x="792733" y="2829878"/>
                    <a:pt x="940371" y="2893695"/>
                    <a:pt x="1081341" y="2957513"/>
                  </a:cubicBezTo>
                  <a:cubicBezTo>
                    <a:pt x="1211833" y="3014663"/>
                    <a:pt x="1351851" y="3062288"/>
                    <a:pt x="1492821" y="3070860"/>
                  </a:cubicBezTo>
                  <a:cubicBezTo>
                    <a:pt x="1596643" y="3094672"/>
                    <a:pt x="1622361" y="3224213"/>
                    <a:pt x="1620456" y="3315653"/>
                  </a:cubicBezTo>
                  <a:cubicBezTo>
                    <a:pt x="1623313" y="3366135"/>
                    <a:pt x="1626171" y="3413760"/>
                    <a:pt x="1623313" y="3464243"/>
                  </a:cubicBezTo>
                  <a:cubicBezTo>
                    <a:pt x="1606168" y="3812858"/>
                    <a:pt x="1188021" y="3596640"/>
                    <a:pt x="1018476" y="3928110"/>
                  </a:cubicBezTo>
                  <a:lnTo>
                    <a:pt x="1016571" y="3930968"/>
                  </a:lnTo>
                  <a:cubicBezTo>
                    <a:pt x="988948" y="3996690"/>
                    <a:pt x="915606" y="4128135"/>
                    <a:pt x="978471" y="4184333"/>
                  </a:cubicBezTo>
                  <a:cubicBezTo>
                    <a:pt x="1029906" y="4221480"/>
                    <a:pt x="1101343" y="4217670"/>
                    <a:pt x="1162303" y="4219575"/>
                  </a:cubicBezTo>
                  <a:cubicBezTo>
                    <a:pt x="1239456" y="4217670"/>
                    <a:pt x="1313751" y="4217670"/>
                    <a:pt x="1388999" y="4214813"/>
                  </a:cubicBezTo>
                  <a:cubicBezTo>
                    <a:pt x="1471866" y="4212908"/>
                    <a:pt x="1554733" y="4211955"/>
                    <a:pt x="1637601" y="4211955"/>
                  </a:cubicBezTo>
                  <a:cubicBezTo>
                    <a:pt x="1773808" y="4211955"/>
                    <a:pt x="1910016" y="4213860"/>
                    <a:pt x="2047176" y="4216718"/>
                  </a:cubicBezTo>
                  <a:cubicBezTo>
                    <a:pt x="2049081" y="4216718"/>
                    <a:pt x="2050986" y="4216718"/>
                    <a:pt x="2052891" y="4216718"/>
                  </a:cubicBezTo>
                  <a:cubicBezTo>
                    <a:pt x="2225293" y="4216718"/>
                    <a:pt x="2256726" y="4052888"/>
                    <a:pt x="2431986" y="4052888"/>
                  </a:cubicBezTo>
                  <a:cubicBezTo>
                    <a:pt x="2607246" y="4052888"/>
                    <a:pt x="2434843" y="4052888"/>
                    <a:pt x="2435796" y="4052888"/>
                  </a:cubicBezTo>
                  <a:cubicBezTo>
                    <a:pt x="2450084" y="4052888"/>
                    <a:pt x="2463418" y="4052888"/>
                    <a:pt x="2477706" y="4052888"/>
                  </a:cubicBezTo>
                  <a:cubicBezTo>
                    <a:pt x="2612009" y="4052888"/>
                    <a:pt x="2743453" y="4049078"/>
                    <a:pt x="2878709" y="4046220"/>
                  </a:cubicBezTo>
                  <a:cubicBezTo>
                    <a:pt x="2926334" y="4046220"/>
                    <a:pt x="2974911" y="4043363"/>
                    <a:pt x="3022536" y="4043363"/>
                  </a:cubicBezTo>
                  <a:cubicBezTo>
                    <a:pt x="3070161" y="4043363"/>
                    <a:pt x="3148266" y="4046220"/>
                    <a:pt x="3209226" y="4060508"/>
                  </a:cubicBezTo>
                  <a:cubicBezTo>
                    <a:pt x="3259709" y="4075747"/>
                    <a:pt x="3313049" y="4084320"/>
                    <a:pt x="3356864" y="4115753"/>
                  </a:cubicBezTo>
                  <a:cubicBezTo>
                    <a:pt x="3402584" y="4133850"/>
                    <a:pt x="3447351" y="4143375"/>
                    <a:pt x="3494024" y="4168140"/>
                  </a:cubicBezTo>
                  <a:cubicBezTo>
                    <a:pt x="3586416" y="4199573"/>
                    <a:pt x="3682618" y="4208145"/>
                    <a:pt x="3779774" y="4208145"/>
                  </a:cubicBezTo>
                  <a:cubicBezTo>
                    <a:pt x="3876928" y="4208145"/>
                    <a:pt x="3822636" y="4208145"/>
                    <a:pt x="3843591" y="4207193"/>
                  </a:cubicBezTo>
                  <a:cubicBezTo>
                    <a:pt x="3853116" y="4207193"/>
                    <a:pt x="3861689" y="4207193"/>
                    <a:pt x="3871214" y="4207193"/>
                  </a:cubicBezTo>
                  <a:cubicBezTo>
                    <a:pt x="4146486" y="4207193"/>
                    <a:pt x="4268406" y="3935730"/>
                    <a:pt x="4384611" y="3721418"/>
                  </a:cubicBezTo>
                  <a:cubicBezTo>
                    <a:pt x="4473194" y="3553778"/>
                    <a:pt x="4613211" y="3408997"/>
                    <a:pt x="4654169" y="3219450"/>
                  </a:cubicBezTo>
                  <a:cubicBezTo>
                    <a:pt x="4670361" y="3162300"/>
                    <a:pt x="4681791" y="3103245"/>
                    <a:pt x="4677981" y="3042285"/>
                  </a:cubicBezTo>
                  <a:cubicBezTo>
                    <a:pt x="4676076" y="2975610"/>
                    <a:pt x="4661789" y="2897505"/>
                    <a:pt x="4673219" y="2832735"/>
                  </a:cubicBezTo>
                  <a:cubicBezTo>
                    <a:pt x="4705604" y="2697480"/>
                    <a:pt x="4690364" y="2551747"/>
                    <a:pt x="4684649" y="2414588"/>
                  </a:cubicBezTo>
                  <a:cubicBezTo>
                    <a:pt x="4681791" y="2351722"/>
                    <a:pt x="4685601" y="2288858"/>
                    <a:pt x="4683696" y="2225993"/>
                  </a:cubicBezTo>
                  <a:cubicBezTo>
                    <a:pt x="4675124" y="2027873"/>
                    <a:pt x="4547489" y="1862137"/>
                    <a:pt x="4438904" y="1705928"/>
                  </a:cubicBezTo>
                  <a:cubicBezTo>
                    <a:pt x="4404614" y="1644968"/>
                    <a:pt x="4388421" y="1569720"/>
                    <a:pt x="4335081" y="1520190"/>
                  </a:cubicBezTo>
                  <a:cubicBezTo>
                    <a:pt x="4272216" y="1459230"/>
                    <a:pt x="4181728" y="1441133"/>
                    <a:pt x="4113149" y="1385887"/>
                  </a:cubicBezTo>
                  <a:cubicBezTo>
                    <a:pt x="4076001" y="1355408"/>
                    <a:pt x="4043616" y="1318260"/>
                    <a:pt x="4001706" y="1294448"/>
                  </a:cubicBezTo>
                  <a:cubicBezTo>
                    <a:pt x="3939793" y="1266825"/>
                    <a:pt x="3875024" y="1244918"/>
                    <a:pt x="3810253" y="1223962"/>
                  </a:cubicBezTo>
                  <a:cubicBezTo>
                    <a:pt x="3762628" y="1209675"/>
                    <a:pt x="3725481" y="1171575"/>
                    <a:pt x="3681666" y="1147762"/>
                  </a:cubicBezTo>
                  <a:cubicBezTo>
                    <a:pt x="3657853" y="1132523"/>
                    <a:pt x="3632136" y="1129665"/>
                    <a:pt x="3607371" y="1129665"/>
                  </a:cubicBezTo>
                  <a:cubicBezTo>
                    <a:pt x="3583559" y="1129665"/>
                    <a:pt x="3558793" y="1132523"/>
                    <a:pt x="3534981" y="1132523"/>
                  </a:cubicBezTo>
                  <a:cubicBezTo>
                    <a:pt x="3511168" y="1132523"/>
                    <a:pt x="3514026" y="1132523"/>
                    <a:pt x="3503549" y="1130618"/>
                  </a:cubicBezTo>
                  <a:cubicBezTo>
                    <a:pt x="3418776" y="1109662"/>
                    <a:pt x="3331146" y="1079183"/>
                    <a:pt x="3244468" y="1079183"/>
                  </a:cubicBezTo>
                  <a:cubicBezTo>
                    <a:pt x="3236849" y="1079183"/>
                    <a:pt x="3230181" y="1079183"/>
                    <a:pt x="3222561" y="1079183"/>
                  </a:cubicBezTo>
                  <a:cubicBezTo>
                    <a:pt x="3202559" y="1080135"/>
                    <a:pt x="3182556" y="1082993"/>
                    <a:pt x="3163506" y="1087755"/>
                  </a:cubicBezTo>
                  <a:cubicBezTo>
                    <a:pt x="3083496" y="1108710"/>
                    <a:pt x="2997771" y="1112520"/>
                    <a:pt x="2916809" y="1133475"/>
                  </a:cubicBezTo>
                  <a:cubicBezTo>
                    <a:pt x="2854896" y="1147762"/>
                    <a:pt x="2797746" y="1179195"/>
                    <a:pt x="2747264" y="1214437"/>
                  </a:cubicBezTo>
                  <a:cubicBezTo>
                    <a:pt x="2710116" y="1238250"/>
                    <a:pt x="2663443" y="1244918"/>
                    <a:pt x="2624391" y="1263968"/>
                  </a:cubicBezTo>
                  <a:cubicBezTo>
                    <a:pt x="2545334" y="1300162"/>
                    <a:pt x="2489136" y="1356360"/>
                    <a:pt x="2415793" y="1399223"/>
                  </a:cubicBezTo>
                  <a:cubicBezTo>
                    <a:pt x="2308161" y="1450658"/>
                    <a:pt x="2182431" y="1447800"/>
                    <a:pt x="2069083" y="1475423"/>
                  </a:cubicBezTo>
                  <a:cubicBezTo>
                    <a:pt x="2055749" y="1477328"/>
                    <a:pt x="2043366" y="1478280"/>
                    <a:pt x="2030031" y="1478280"/>
                  </a:cubicBezTo>
                  <a:cubicBezTo>
                    <a:pt x="1930018" y="1478280"/>
                    <a:pt x="1833816" y="1433512"/>
                    <a:pt x="1732851" y="1433512"/>
                  </a:cubicBezTo>
                  <a:cubicBezTo>
                    <a:pt x="1723326" y="1433512"/>
                    <a:pt x="1713801" y="1433512"/>
                    <a:pt x="1703324" y="1434465"/>
                  </a:cubicBezTo>
                  <a:cubicBezTo>
                    <a:pt x="1678558" y="1432560"/>
                    <a:pt x="1654746" y="1432560"/>
                    <a:pt x="1629981" y="1432560"/>
                  </a:cubicBezTo>
                  <a:cubicBezTo>
                    <a:pt x="1547113" y="1432560"/>
                    <a:pt x="1463293" y="1439228"/>
                    <a:pt x="1379474" y="1439228"/>
                  </a:cubicBezTo>
                  <a:cubicBezTo>
                    <a:pt x="1295653" y="1439228"/>
                    <a:pt x="1249933" y="1435418"/>
                    <a:pt x="1187068" y="1420178"/>
                  </a:cubicBezTo>
                  <a:cubicBezTo>
                    <a:pt x="1150873" y="1398270"/>
                    <a:pt x="1205166" y="1359218"/>
                    <a:pt x="1228978" y="1352550"/>
                  </a:cubicBezTo>
                  <a:cubicBezTo>
                    <a:pt x="1345183" y="1309687"/>
                    <a:pt x="1401381" y="1180148"/>
                    <a:pt x="1431861" y="1068705"/>
                  </a:cubicBezTo>
                  <a:cubicBezTo>
                    <a:pt x="1448053" y="984885"/>
                    <a:pt x="1403286" y="903923"/>
                    <a:pt x="1372806" y="826770"/>
                  </a:cubicBezTo>
                  <a:cubicBezTo>
                    <a:pt x="1336611" y="738188"/>
                    <a:pt x="1272793" y="656273"/>
                    <a:pt x="1192783" y="608648"/>
                  </a:cubicBezTo>
                  <a:cubicBezTo>
                    <a:pt x="1157541" y="587693"/>
                    <a:pt x="1114678" y="565785"/>
                    <a:pt x="1099438" y="525780"/>
                  </a:cubicBezTo>
                  <a:cubicBezTo>
                    <a:pt x="1069911" y="451485"/>
                    <a:pt x="1135633" y="386715"/>
                    <a:pt x="1160398" y="320992"/>
                  </a:cubicBezTo>
                  <a:cubicBezTo>
                    <a:pt x="1187068" y="246697"/>
                    <a:pt x="1205166" y="159067"/>
                    <a:pt x="1154683" y="92392"/>
                  </a:cubicBezTo>
                  <a:cubicBezTo>
                    <a:pt x="1081341" y="18097"/>
                    <a:pt x="973708" y="0"/>
                    <a:pt x="870838" y="0"/>
                  </a:cubicBezTo>
                  <a:lnTo>
                    <a:pt x="870838" y="0"/>
                  </a:lnTo>
                  <a:close/>
                </a:path>
              </a:pathLst>
            </a:custGeom>
            <a:solidFill>
              <a:srgbClr val="04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11" name="CacheRec1">
              <a:extLst>
                <a:ext uri="{FF2B5EF4-FFF2-40B4-BE49-F238E27FC236}">
                  <a16:creationId xmlns:a16="http://schemas.microsoft.com/office/drawing/2014/main" id="{B30855C2-6314-30D7-8004-689F3F05D2DA}"/>
                </a:ext>
              </a:extLst>
            </p:cNvPr>
            <p:cNvGrpSpPr/>
            <p:nvPr/>
          </p:nvGrpSpPr>
          <p:grpSpPr>
            <a:xfrm>
              <a:off x="7083365" y="5267778"/>
              <a:ext cx="4100119" cy="4100119"/>
              <a:chOff x="7578491" y="2898975"/>
              <a:chExt cx="1498853" cy="1498853"/>
            </a:xfrm>
          </p:grpSpPr>
          <p:sp>
            <p:nvSpPr>
              <p:cNvPr id="88" name="Walk1 2">
                <a:extLst>
                  <a:ext uri="{FF2B5EF4-FFF2-40B4-BE49-F238E27FC236}">
                    <a16:creationId xmlns:a16="http://schemas.microsoft.com/office/drawing/2014/main" id="{6C0F28D9-DE33-D97E-CE00-34ABE90CFD5F}"/>
                  </a:ext>
                </a:extLst>
              </p:cNvPr>
              <p:cNvSpPr/>
              <p:nvPr/>
            </p:nvSpPr>
            <p:spPr>
              <a:xfrm>
                <a:off x="7578491" y="2898975"/>
                <a:ext cx="1498853" cy="1498853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89" name="EvalPt1 2">
                <a:extLst>
                  <a:ext uri="{FF2B5EF4-FFF2-40B4-BE49-F238E27FC236}">
                    <a16:creationId xmlns:a16="http://schemas.microsoft.com/office/drawing/2014/main" id="{BBE546A8-C704-EA70-A80E-9BE0BDEBD4B8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2" name="CacheRec1">
              <a:extLst>
                <a:ext uri="{FF2B5EF4-FFF2-40B4-BE49-F238E27FC236}">
                  <a16:creationId xmlns:a16="http://schemas.microsoft.com/office/drawing/2014/main" id="{858EEE38-D108-465D-318F-4E1A7B2A3047}"/>
                </a:ext>
              </a:extLst>
            </p:cNvPr>
            <p:cNvGrpSpPr/>
            <p:nvPr/>
          </p:nvGrpSpPr>
          <p:grpSpPr>
            <a:xfrm>
              <a:off x="9591519" y="5235564"/>
              <a:ext cx="3961461" cy="3961461"/>
              <a:chOff x="7578487" y="2898974"/>
              <a:chExt cx="1498852" cy="1498852"/>
            </a:xfrm>
          </p:grpSpPr>
          <p:sp>
            <p:nvSpPr>
              <p:cNvPr id="86" name="Walk1 3">
                <a:extLst>
                  <a:ext uri="{FF2B5EF4-FFF2-40B4-BE49-F238E27FC236}">
                    <a16:creationId xmlns:a16="http://schemas.microsoft.com/office/drawing/2014/main" id="{6E97F485-F9E5-F6C3-C694-D42CAB246DE4}"/>
                  </a:ext>
                </a:extLst>
              </p:cNvPr>
              <p:cNvSpPr/>
              <p:nvPr/>
            </p:nvSpPr>
            <p:spPr>
              <a:xfrm>
                <a:off x="7578487" y="2898974"/>
                <a:ext cx="1498852" cy="1498852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87" name="EvalPt1 4">
                <a:extLst>
                  <a:ext uri="{FF2B5EF4-FFF2-40B4-BE49-F238E27FC236}">
                    <a16:creationId xmlns:a16="http://schemas.microsoft.com/office/drawing/2014/main" id="{FBF31DA7-0454-2488-32CC-F8F63325DBBD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3" name="CacheRec1">
              <a:extLst>
                <a:ext uri="{FF2B5EF4-FFF2-40B4-BE49-F238E27FC236}">
                  <a16:creationId xmlns:a16="http://schemas.microsoft.com/office/drawing/2014/main" id="{6088DEB0-6C72-CC9C-4FC8-6E9505C16312}"/>
                </a:ext>
              </a:extLst>
            </p:cNvPr>
            <p:cNvGrpSpPr/>
            <p:nvPr/>
          </p:nvGrpSpPr>
          <p:grpSpPr>
            <a:xfrm>
              <a:off x="11879327" y="4403246"/>
              <a:ext cx="3961461" cy="3961461"/>
              <a:chOff x="7578487" y="2898974"/>
              <a:chExt cx="1498852" cy="1498852"/>
            </a:xfrm>
          </p:grpSpPr>
          <p:sp>
            <p:nvSpPr>
              <p:cNvPr id="84" name="Walk1 4">
                <a:extLst>
                  <a:ext uri="{FF2B5EF4-FFF2-40B4-BE49-F238E27FC236}">
                    <a16:creationId xmlns:a16="http://schemas.microsoft.com/office/drawing/2014/main" id="{61B1A300-C559-61A7-DC84-185818CBB652}"/>
                  </a:ext>
                </a:extLst>
              </p:cNvPr>
              <p:cNvSpPr/>
              <p:nvPr/>
            </p:nvSpPr>
            <p:spPr>
              <a:xfrm>
                <a:off x="7578487" y="2898974"/>
                <a:ext cx="1498852" cy="1498852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85" name="EvalPt1 5">
                <a:extLst>
                  <a:ext uri="{FF2B5EF4-FFF2-40B4-BE49-F238E27FC236}">
                    <a16:creationId xmlns:a16="http://schemas.microsoft.com/office/drawing/2014/main" id="{AB3E2FEF-24AB-A110-2981-47A403519F43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4" name="CacheRec1">
              <a:extLst>
                <a:ext uri="{FF2B5EF4-FFF2-40B4-BE49-F238E27FC236}">
                  <a16:creationId xmlns:a16="http://schemas.microsoft.com/office/drawing/2014/main" id="{1BDB7EFC-784E-A87B-B744-18086BCE1F41}"/>
                </a:ext>
              </a:extLst>
            </p:cNvPr>
            <p:cNvGrpSpPr/>
            <p:nvPr/>
          </p:nvGrpSpPr>
          <p:grpSpPr>
            <a:xfrm>
              <a:off x="13457783" y="6312772"/>
              <a:ext cx="3961461" cy="3961461"/>
              <a:chOff x="7578487" y="2898974"/>
              <a:chExt cx="1498852" cy="1498852"/>
            </a:xfrm>
          </p:grpSpPr>
          <p:sp>
            <p:nvSpPr>
              <p:cNvPr id="78" name="Walk1 5">
                <a:extLst>
                  <a:ext uri="{FF2B5EF4-FFF2-40B4-BE49-F238E27FC236}">
                    <a16:creationId xmlns:a16="http://schemas.microsoft.com/office/drawing/2014/main" id="{6BA34013-8EBC-727A-A1E2-CA91567E9D73}"/>
                  </a:ext>
                </a:extLst>
              </p:cNvPr>
              <p:cNvSpPr/>
              <p:nvPr/>
            </p:nvSpPr>
            <p:spPr>
              <a:xfrm>
                <a:off x="7578487" y="2898974"/>
                <a:ext cx="1498852" cy="1498852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79" name="EvalPt1 6">
                <a:extLst>
                  <a:ext uri="{FF2B5EF4-FFF2-40B4-BE49-F238E27FC236}">
                    <a16:creationId xmlns:a16="http://schemas.microsoft.com/office/drawing/2014/main" id="{C4F47ACB-918C-9921-E9CE-4B4AEB5B32CC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6" name="CacheRec1">
              <a:extLst>
                <a:ext uri="{FF2B5EF4-FFF2-40B4-BE49-F238E27FC236}">
                  <a16:creationId xmlns:a16="http://schemas.microsoft.com/office/drawing/2014/main" id="{4D0EDE3B-8150-9113-ED72-CA806F4EB7EA}"/>
                </a:ext>
              </a:extLst>
            </p:cNvPr>
            <p:cNvGrpSpPr/>
            <p:nvPr/>
          </p:nvGrpSpPr>
          <p:grpSpPr>
            <a:xfrm>
              <a:off x="11914509" y="8069374"/>
              <a:ext cx="3961461" cy="3961461"/>
              <a:chOff x="7578487" y="2898974"/>
              <a:chExt cx="1498852" cy="1498852"/>
            </a:xfrm>
          </p:grpSpPr>
          <p:sp>
            <p:nvSpPr>
              <p:cNvPr id="76" name="Walk1 6">
                <a:extLst>
                  <a:ext uri="{FF2B5EF4-FFF2-40B4-BE49-F238E27FC236}">
                    <a16:creationId xmlns:a16="http://schemas.microsoft.com/office/drawing/2014/main" id="{3A587940-9F69-5657-2EF2-1B1F8094C9DE}"/>
                  </a:ext>
                </a:extLst>
              </p:cNvPr>
              <p:cNvSpPr/>
              <p:nvPr/>
            </p:nvSpPr>
            <p:spPr>
              <a:xfrm>
                <a:off x="7578487" y="2898974"/>
                <a:ext cx="1498852" cy="1498852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77" name="EvalPt1 7">
                <a:extLst>
                  <a:ext uri="{FF2B5EF4-FFF2-40B4-BE49-F238E27FC236}">
                    <a16:creationId xmlns:a16="http://schemas.microsoft.com/office/drawing/2014/main" id="{1064ABE1-5CB1-0390-D286-5A98E1E42B44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7" name="CacheRec1">
              <a:extLst>
                <a:ext uri="{FF2B5EF4-FFF2-40B4-BE49-F238E27FC236}">
                  <a16:creationId xmlns:a16="http://schemas.microsoft.com/office/drawing/2014/main" id="{2DD84E14-6418-8AF5-B949-CEF64CED6671}"/>
                </a:ext>
              </a:extLst>
            </p:cNvPr>
            <p:cNvGrpSpPr/>
            <p:nvPr/>
          </p:nvGrpSpPr>
          <p:grpSpPr>
            <a:xfrm>
              <a:off x="9695370" y="9053352"/>
              <a:ext cx="2988431" cy="2988431"/>
              <a:chOff x="7762562" y="3083050"/>
              <a:chExt cx="1130698" cy="1130698"/>
            </a:xfrm>
          </p:grpSpPr>
          <p:sp>
            <p:nvSpPr>
              <p:cNvPr id="71" name="Walk1 7">
                <a:extLst>
                  <a:ext uri="{FF2B5EF4-FFF2-40B4-BE49-F238E27FC236}">
                    <a16:creationId xmlns:a16="http://schemas.microsoft.com/office/drawing/2014/main" id="{2D121BAE-81E9-6A9A-0294-4992F6087FAC}"/>
                  </a:ext>
                </a:extLst>
              </p:cNvPr>
              <p:cNvSpPr/>
              <p:nvPr/>
            </p:nvSpPr>
            <p:spPr>
              <a:xfrm>
                <a:off x="7762562" y="3083050"/>
                <a:ext cx="1130698" cy="1130698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75" name="EvalPt1 8">
                <a:extLst>
                  <a:ext uri="{FF2B5EF4-FFF2-40B4-BE49-F238E27FC236}">
                    <a16:creationId xmlns:a16="http://schemas.microsoft.com/office/drawing/2014/main" id="{7EC69CE0-4B94-02CC-F2B1-1C57F5CEFE9B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22" name="CacheRec1">
              <a:extLst>
                <a:ext uri="{FF2B5EF4-FFF2-40B4-BE49-F238E27FC236}">
                  <a16:creationId xmlns:a16="http://schemas.microsoft.com/office/drawing/2014/main" id="{D25144A6-AF1B-4A7B-D349-9D7C537D3153}"/>
                </a:ext>
              </a:extLst>
            </p:cNvPr>
            <p:cNvGrpSpPr/>
            <p:nvPr/>
          </p:nvGrpSpPr>
          <p:grpSpPr>
            <a:xfrm>
              <a:off x="9217298" y="10414662"/>
              <a:ext cx="2025151" cy="2025151"/>
              <a:chOff x="7944797" y="3265283"/>
              <a:chExt cx="766233" cy="766233"/>
            </a:xfrm>
          </p:grpSpPr>
          <p:sp>
            <p:nvSpPr>
              <p:cNvPr id="69" name="Walk1 8">
                <a:extLst>
                  <a:ext uri="{FF2B5EF4-FFF2-40B4-BE49-F238E27FC236}">
                    <a16:creationId xmlns:a16="http://schemas.microsoft.com/office/drawing/2014/main" id="{AD7E286A-9D87-81EF-7825-CAA817AE1AA9}"/>
                  </a:ext>
                </a:extLst>
              </p:cNvPr>
              <p:cNvSpPr/>
              <p:nvPr/>
            </p:nvSpPr>
            <p:spPr>
              <a:xfrm>
                <a:off x="7944797" y="3265283"/>
                <a:ext cx="766233" cy="766233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70" name="EvalPt1 9">
                <a:extLst>
                  <a:ext uri="{FF2B5EF4-FFF2-40B4-BE49-F238E27FC236}">
                    <a16:creationId xmlns:a16="http://schemas.microsoft.com/office/drawing/2014/main" id="{3AB2F9AD-3ECA-E65A-5A8C-251DB3521E11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24" name="CacheRec1">
              <a:extLst>
                <a:ext uri="{FF2B5EF4-FFF2-40B4-BE49-F238E27FC236}">
                  <a16:creationId xmlns:a16="http://schemas.microsoft.com/office/drawing/2014/main" id="{762D941C-AF02-63A2-10D2-C003078C6AE3}"/>
                </a:ext>
              </a:extLst>
            </p:cNvPr>
            <p:cNvGrpSpPr/>
            <p:nvPr/>
          </p:nvGrpSpPr>
          <p:grpSpPr>
            <a:xfrm>
              <a:off x="14916018" y="9317034"/>
              <a:ext cx="2025151" cy="2025151"/>
              <a:chOff x="7944797" y="3265283"/>
              <a:chExt cx="766233" cy="766233"/>
            </a:xfrm>
          </p:grpSpPr>
          <p:sp>
            <p:nvSpPr>
              <p:cNvPr id="67" name="Walk1 9">
                <a:extLst>
                  <a:ext uri="{FF2B5EF4-FFF2-40B4-BE49-F238E27FC236}">
                    <a16:creationId xmlns:a16="http://schemas.microsoft.com/office/drawing/2014/main" id="{E5F2E8CB-A7AE-05EE-4214-E13639179144}"/>
                  </a:ext>
                </a:extLst>
              </p:cNvPr>
              <p:cNvSpPr/>
              <p:nvPr/>
            </p:nvSpPr>
            <p:spPr>
              <a:xfrm>
                <a:off x="7944797" y="3265283"/>
                <a:ext cx="766233" cy="766233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68" name="EvalPt1 10">
                <a:extLst>
                  <a:ext uri="{FF2B5EF4-FFF2-40B4-BE49-F238E27FC236}">
                    <a16:creationId xmlns:a16="http://schemas.microsoft.com/office/drawing/2014/main" id="{4FA6A0D8-771A-1B17-EF47-3BCDD19C5FF6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26" name="CacheRec1">
              <a:extLst>
                <a:ext uri="{FF2B5EF4-FFF2-40B4-BE49-F238E27FC236}">
                  <a16:creationId xmlns:a16="http://schemas.microsoft.com/office/drawing/2014/main" id="{1B23AEA3-5AC5-AB03-3724-2EDF79C02F7C}"/>
                </a:ext>
              </a:extLst>
            </p:cNvPr>
            <p:cNvGrpSpPr/>
            <p:nvPr/>
          </p:nvGrpSpPr>
          <p:grpSpPr>
            <a:xfrm>
              <a:off x="8501943" y="11180080"/>
              <a:ext cx="1259737" cy="1259737"/>
              <a:chOff x="8089591" y="3410081"/>
              <a:chExt cx="476632" cy="476632"/>
            </a:xfrm>
          </p:grpSpPr>
          <p:sp>
            <p:nvSpPr>
              <p:cNvPr id="64" name="Walk1 10">
                <a:extLst>
                  <a:ext uri="{FF2B5EF4-FFF2-40B4-BE49-F238E27FC236}">
                    <a16:creationId xmlns:a16="http://schemas.microsoft.com/office/drawing/2014/main" id="{D4354EB2-A91A-2800-FE55-17CBBB57CF5E}"/>
                  </a:ext>
                </a:extLst>
              </p:cNvPr>
              <p:cNvSpPr/>
              <p:nvPr/>
            </p:nvSpPr>
            <p:spPr>
              <a:xfrm>
                <a:off x="8089591" y="3410081"/>
                <a:ext cx="476632" cy="476632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66" name="EvalPt1 11">
                <a:extLst>
                  <a:ext uri="{FF2B5EF4-FFF2-40B4-BE49-F238E27FC236}">
                    <a16:creationId xmlns:a16="http://schemas.microsoft.com/office/drawing/2014/main" id="{941D586A-8BB8-2999-DC82-4B0F5F214C86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27" name="CacheRec1">
              <a:extLst>
                <a:ext uri="{FF2B5EF4-FFF2-40B4-BE49-F238E27FC236}">
                  <a16:creationId xmlns:a16="http://schemas.microsoft.com/office/drawing/2014/main" id="{A62AA93D-9D27-DD08-86A8-E8D93D4402C3}"/>
                </a:ext>
              </a:extLst>
            </p:cNvPr>
            <p:cNvGrpSpPr/>
            <p:nvPr/>
          </p:nvGrpSpPr>
          <p:grpSpPr>
            <a:xfrm>
              <a:off x="7863723" y="11443576"/>
              <a:ext cx="1016383" cy="1016383"/>
              <a:chOff x="8135635" y="3456122"/>
              <a:chExt cx="384557" cy="384557"/>
            </a:xfrm>
          </p:grpSpPr>
          <p:sp>
            <p:nvSpPr>
              <p:cNvPr id="61" name="Walk1 11">
                <a:extLst>
                  <a:ext uri="{FF2B5EF4-FFF2-40B4-BE49-F238E27FC236}">
                    <a16:creationId xmlns:a16="http://schemas.microsoft.com/office/drawing/2014/main" id="{8C0C7B3F-7CFA-02E8-89C3-D36A717DDA12}"/>
                  </a:ext>
                </a:extLst>
              </p:cNvPr>
              <p:cNvSpPr/>
              <p:nvPr/>
            </p:nvSpPr>
            <p:spPr>
              <a:xfrm>
                <a:off x="8135635" y="3456122"/>
                <a:ext cx="384557" cy="384557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63" name="EvalPt1 12">
                <a:extLst>
                  <a:ext uri="{FF2B5EF4-FFF2-40B4-BE49-F238E27FC236}">
                    <a16:creationId xmlns:a16="http://schemas.microsoft.com/office/drawing/2014/main" id="{C676A30B-C197-F061-7BE6-2DFF03C50639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29" name="CacheRec1">
              <a:extLst>
                <a:ext uri="{FF2B5EF4-FFF2-40B4-BE49-F238E27FC236}">
                  <a16:creationId xmlns:a16="http://schemas.microsoft.com/office/drawing/2014/main" id="{5608377D-02C7-E0B9-F996-FE2FE54618D3}"/>
                </a:ext>
              </a:extLst>
            </p:cNvPr>
            <p:cNvGrpSpPr/>
            <p:nvPr/>
          </p:nvGrpSpPr>
          <p:grpSpPr>
            <a:xfrm>
              <a:off x="6537777" y="4341580"/>
              <a:ext cx="1360454" cy="1360454"/>
              <a:chOff x="8070549" y="3391033"/>
              <a:chExt cx="514739" cy="514739"/>
            </a:xfrm>
          </p:grpSpPr>
          <p:sp>
            <p:nvSpPr>
              <p:cNvPr id="59" name="Walk1 12">
                <a:extLst>
                  <a:ext uri="{FF2B5EF4-FFF2-40B4-BE49-F238E27FC236}">
                    <a16:creationId xmlns:a16="http://schemas.microsoft.com/office/drawing/2014/main" id="{0D8D1A1A-88BC-549C-5A85-3F235F3F2B1E}"/>
                  </a:ext>
                </a:extLst>
              </p:cNvPr>
              <p:cNvSpPr/>
              <p:nvPr/>
            </p:nvSpPr>
            <p:spPr>
              <a:xfrm>
                <a:off x="8070549" y="3391033"/>
                <a:ext cx="514739" cy="514739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60" name="EvalPt1 13">
                <a:extLst>
                  <a:ext uri="{FF2B5EF4-FFF2-40B4-BE49-F238E27FC236}">
                    <a16:creationId xmlns:a16="http://schemas.microsoft.com/office/drawing/2014/main" id="{E27CA6F7-AAB0-7896-4DF6-0975B82490C0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0" name="CacheRec1">
              <a:extLst>
                <a:ext uri="{FF2B5EF4-FFF2-40B4-BE49-F238E27FC236}">
                  <a16:creationId xmlns:a16="http://schemas.microsoft.com/office/drawing/2014/main" id="{E01E30D2-7216-0E29-8A79-057BFFA5F4E5}"/>
                </a:ext>
              </a:extLst>
            </p:cNvPr>
            <p:cNvGrpSpPr/>
            <p:nvPr/>
          </p:nvGrpSpPr>
          <p:grpSpPr>
            <a:xfrm>
              <a:off x="5359843" y="2331510"/>
              <a:ext cx="2911346" cy="2911346"/>
              <a:chOff x="7777150" y="3097634"/>
              <a:chExt cx="1101532" cy="1101532"/>
            </a:xfrm>
          </p:grpSpPr>
          <p:sp>
            <p:nvSpPr>
              <p:cNvPr id="57" name="Walk1 13">
                <a:extLst>
                  <a:ext uri="{FF2B5EF4-FFF2-40B4-BE49-F238E27FC236}">
                    <a16:creationId xmlns:a16="http://schemas.microsoft.com/office/drawing/2014/main" id="{0B4E343C-103B-DA30-4B86-09F2C9D586CA}"/>
                  </a:ext>
                </a:extLst>
              </p:cNvPr>
              <p:cNvSpPr/>
              <p:nvPr/>
            </p:nvSpPr>
            <p:spPr>
              <a:xfrm>
                <a:off x="7777150" y="3097634"/>
                <a:ext cx="1101532" cy="1101532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58" name="EvalPt1 14">
                <a:extLst>
                  <a:ext uri="{FF2B5EF4-FFF2-40B4-BE49-F238E27FC236}">
                    <a16:creationId xmlns:a16="http://schemas.microsoft.com/office/drawing/2014/main" id="{00564DEB-FF15-37D6-91D4-4A87FE9D324A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1" name="CacheRec1">
              <a:extLst>
                <a:ext uri="{FF2B5EF4-FFF2-40B4-BE49-F238E27FC236}">
                  <a16:creationId xmlns:a16="http://schemas.microsoft.com/office/drawing/2014/main" id="{12B77F01-1A0B-64FB-EE7D-16BD76464046}"/>
                </a:ext>
              </a:extLst>
            </p:cNvPr>
            <p:cNvGrpSpPr/>
            <p:nvPr/>
          </p:nvGrpSpPr>
          <p:grpSpPr>
            <a:xfrm>
              <a:off x="14665722" y="5165288"/>
              <a:ext cx="2025151" cy="2025151"/>
              <a:chOff x="7944797" y="3265283"/>
              <a:chExt cx="766233" cy="766233"/>
            </a:xfrm>
          </p:grpSpPr>
          <p:sp>
            <p:nvSpPr>
              <p:cNvPr id="54" name="Walk1 14">
                <a:extLst>
                  <a:ext uri="{FF2B5EF4-FFF2-40B4-BE49-F238E27FC236}">
                    <a16:creationId xmlns:a16="http://schemas.microsoft.com/office/drawing/2014/main" id="{CE328B26-5DDE-D198-E54B-4236DC1D4672}"/>
                  </a:ext>
                </a:extLst>
              </p:cNvPr>
              <p:cNvSpPr/>
              <p:nvPr/>
            </p:nvSpPr>
            <p:spPr>
              <a:xfrm>
                <a:off x="7944797" y="3265283"/>
                <a:ext cx="766233" cy="766233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55" name="EvalPt1 15">
                <a:extLst>
                  <a:ext uri="{FF2B5EF4-FFF2-40B4-BE49-F238E27FC236}">
                    <a16:creationId xmlns:a16="http://schemas.microsoft.com/office/drawing/2014/main" id="{C253A1E1-CBE3-79C5-C3E7-8C45AAB6C022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2" name="CacheRec1">
              <a:extLst>
                <a:ext uri="{FF2B5EF4-FFF2-40B4-BE49-F238E27FC236}">
                  <a16:creationId xmlns:a16="http://schemas.microsoft.com/office/drawing/2014/main" id="{522F69B7-A686-F9AD-C401-05194AB08A36}"/>
                </a:ext>
              </a:extLst>
            </p:cNvPr>
            <p:cNvGrpSpPr/>
            <p:nvPr/>
          </p:nvGrpSpPr>
          <p:grpSpPr>
            <a:xfrm>
              <a:off x="5618803" y="1855718"/>
              <a:ext cx="1360454" cy="1360454"/>
              <a:chOff x="8070549" y="3391033"/>
              <a:chExt cx="514739" cy="514739"/>
            </a:xfrm>
          </p:grpSpPr>
          <p:sp>
            <p:nvSpPr>
              <p:cNvPr id="52" name="Walk1 15">
                <a:extLst>
                  <a:ext uri="{FF2B5EF4-FFF2-40B4-BE49-F238E27FC236}">
                    <a16:creationId xmlns:a16="http://schemas.microsoft.com/office/drawing/2014/main" id="{915D092D-A304-3DDD-74C5-3EB633AE53BB}"/>
                  </a:ext>
                </a:extLst>
              </p:cNvPr>
              <p:cNvSpPr/>
              <p:nvPr/>
            </p:nvSpPr>
            <p:spPr>
              <a:xfrm>
                <a:off x="8070549" y="3391033"/>
                <a:ext cx="514739" cy="514739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53" name="EvalPt1 16">
                <a:extLst>
                  <a:ext uri="{FF2B5EF4-FFF2-40B4-BE49-F238E27FC236}">
                    <a16:creationId xmlns:a16="http://schemas.microsoft.com/office/drawing/2014/main" id="{E6E5C6B7-53E1-0AA9-368B-E1F1CDC15B74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3" name="CacheRec1">
              <a:extLst>
                <a:ext uri="{FF2B5EF4-FFF2-40B4-BE49-F238E27FC236}">
                  <a16:creationId xmlns:a16="http://schemas.microsoft.com/office/drawing/2014/main" id="{58CCDE3D-D182-EC44-2DAD-2F6629F46898}"/>
                </a:ext>
              </a:extLst>
            </p:cNvPr>
            <p:cNvGrpSpPr/>
            <p:nvPr/>
          </p:nvGrpSpPr>
          <p:grpSpPr>
            <a:xfrm>
              <a:off x="6691873" y="1483894"/>
              <a:ext cx="1360454" cy="1360454"/>
              <a:chOff x="8070549" y="3391033"/>
              <a:chExt cx="514739" cy="514739"/>
            </a:xfrm>
          </p:grpSpPr>
          <p:sp>
            <p:nvSpPr>
              <p:cNvPr id="50" name="Walk1 16">
                <a:extLst>
                  <a:ext uri="{FF2B5EF4-FFF2-40B4-BE49-F238E27FC236}">
                    <a16:creationId xmlns:a16="http://schemas.microsoft.com/office/drawing/2014/main" id="{D645FA17-5C1E-C269-0AAA-1A22DE06F76F}"/>
                  </a:ext>
                </a:extLst>
              </p:cNvPr>
              <p:cNvSpPr/>
              <p:nvPr/>
            </p:nvSpPr>
            <p:spPr>
              <a:xfrm>
                <a:off x="8070549" y="3391033"/>
                <a:ext cx="514739" cy="514739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51" name="EvalPt1 17">
                <a:extLst>
                  <a:ext uri="{FF2B5EF4-FFF2-40B4-BE49-F238E27FC236}">
                    <a16:creationId xmlns:a16="http://schemas.microsoft.com/office/drawing/2014/main" id="{8A1BFF89-8285-4043-FE46-C204993AE7FF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4" name="CacheRec1">
              <a:extLst>
                <a:ext uri="{FF2B5EF4-FFF2-40B4-BE49-F238E27FC236}">
                  <a16:creationId xmlns:a16="http://schemas.microsoft.com/office/drawing/2014/main" id="{05D86052-1FDF-95B0-3A5D-D4DD45555937}"/>
                </a:ext>
              </a:extLst>
            </p:cNvPr>
            <p:cNvGrpSpPr/>
            <p:nvPr/>
          </p:nvGrpSpPr>
          <p:grpSpPr>
            <a:xfrm>
              <a:off x="6986531" y="3160758"/>
              <a:ext cx="1773972" cy="1773972"/>
              <a:chOff x="7992316" y="3312802"/>
              <a:chExt cx="671197" cy="671197"/>
            </a:xfrm>
          </p:grpSpPr>
          <p:sp>
            <p:nvSpPr>
              <p:cNvPr id="47" name="Walk1 17">
                <a:extLst>
                  <a:ext uri="{FF2B5EF4-FFF2-40B4-BE49-F238E27FC236}">
                    <a16:creationId xmlns:a16="http://schemas.microsoft.com/office/drawing/2014/main" id="{C4017222-9075-82A0-71C3-C0A1DB052481}"/>
                  </a:ext>
                </a:extLst>
              </p:cNvPr>
              <p:cNvSpPr/>
              <p:nvPr/>
            </p:nvSpPr>
            <p:spPr>
              <a:xfrm>
                <a:off x="7992316" y="3312802"/>
                <a:ext cx="671197" cy="671197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48" name="EvalPt1 18">
                <a:extLst>
                  <a:ext uri="{FF2B5EF4-FFF2-40B4-BE49-F238E27FC236}">
                    <a16:creationId xmlns:a16="http://schemas.microsoft.com/office/drawing/2014/main" id="{CB2A4D7F-B566-FC59-73F3-42533E89E1FD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5" name="CacheRec1">
              <a:extLst>
                <a:ext uri="{FF2B5EF4-FFF2-40B4-BE49-F238E27FC236}">
                  <a16:creationId xmlns:a16="http://schemas.microsoft.com/office/drawing/2014/main" id="{4D2195ED-E61F-6440-B5E0-EDA061A8B036}"/>
                </a:ext>
              </a:extLst>
            </p:cNvPr>
            <p:cNvGrpSpPr/>
            <p:nvPr/>
          </p:nvGrpSpPr>
          <p:grpSpPr>
            <a:xfrm>
              <a:off x="11432624" y="4736048"/>
              <a:ext cx="2025151" cy="2025151"/>
              <a:chOff x="7944797" y="3265283"/>
              <a:chExt cx="766233" cy="766233"/>
            </a:xfrm>
          </p:grpSpPr>
          <p:sp>
            <p:nvSpPr>
              <p:cNvPr id="45" name="Walk1 18">
                <a:extLst>
                  <a:ext uri="{FF2B5EF4-FFF2-40B4-BE49-F238E27FC236}">
                    <a16:creationId xmlns:a16="http://schemas.microsoft.com/office/drawing/2014/main" id="{AF9AE2EA-791E-E14D-7400-7CFAA12B98B1}"/>
                  </a:ext>
                </a:extLst>
              </p:cNvPr>
              <p:cNvSpPr/>
              <p:nvPr/>
            </p:nvSpPr>
            <p:spPr>
              <a:xfrm>
                <a:off x="7944797" y="3265283"/>
                <a:ext cx="766233" cy="766233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46" name="EvalPt1 19">
                <a:extLst>
                  <a:ext uri="{FF2B5EF4-FFF2-40B4-BE49-F238E27FC236}">
                    <a16:creationId xmlns:a16="http://schemas.microsoft.com/office/drawing/2014/main" id="{A1730ADA-7AED-ECED-0CC0-33F9EDCB815D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6" name="CacheRec1">
              <a:extLst>
                <a:ext uri="{FF2B5EF4-FFF2-40B4-BE49-F238E27FC236}">
                  <a16:creationId xmlns:a16="http://schemas.microsoft.com/office/drawing/2014/main" id="{C6ACB94B-4C79-7524-06A5-B1992747142F}"/>
                </a:ext>
              </a:extLst>
            </p:cNvPr>
            <p:cNvGrpSpPr/>
            <p:nvPr/>
          </p:nvGrpSpPr>
          <p:grpSpPr>
            <a:xfrm>
              <a:off x="5169105" y="3675476"/>
              <a:ext cx="1360454" cy="1360454"/>
              <a:chOff x="8070549" y="3391033"/>
              <a:chExt cx="514739" cy="514739"/>
            </a:xfrm>
          </p:grpSpPr>
          <p:sp>
            <p:nvSpPr>
              <p:cNvPr id="43" name="Walk1 19">
                <a:extLst>
                  <a:ext uri="{FF2B5EF4-FFF2-40B4-BE49-F238E27FC236}">
                    <a16:creationId xmlns:a16="http://schemas.microsoft.com/office/drawing/2014/main" id="{BBF80276-DDC1-E158-D348-EA5D29AC8104}"/>
                  </a:ext>
                </a:extLst>
              </p:cNvPr>
              <p:cNvSpPr/>
              <p:nvPr/>
            </p:nvSpPr>
            <p:spPr>
              <a:xfrm>
                <a:off x="8070549" y="3391033"/>
                <a:ext cx="514739" cy="514739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44" name="EvalPt1 20">
                <a:extLst>
                  <a:ext uri="{FF2B5EF4-FFF2-40B4-BE49-F238E27FC236}">
                    <a16:creationId xmlns:a16="http://schemas.microsoft.com/office/drawing/2014/main" id="{32A105ED-D6E1-0684-2C6B-490A07937BEB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7" name="CacheRec1">
              <a:extLst>
                <a:ext uri="{FF2B5EF4-FFF2-40B4-BE49-F238E27FC236}">
                  <a16:creationId xmlns:a16="http://schemas.microsoft.com/office/drawing/2014/main" id="{9EF9D25E-D630-E4E3-AE52-75A00881DF19}"/>
                </a:ext>
              </a:extLst>
            </p:cNvPr>
            <p:cNvGrpSpPr/>
            <p:nvPr/>
          </p:nvGrpSpPr>
          <p:grpSpPr>
            <a:xfrm>
              <a:off x="6871910" y="5170520"/>
              <a:ext cx="2019924" cy="2019924"/>
              <a:chOff x="7945785" y="3271011"/>
              <a:chExt cx="764255" cy="764255"/>
            </a:xfrm>
          </p:grpSpPr>
          <p:sp>
            <p:nvSpPr>
              <p:cNvPr id="41" name="Walk1 20">
                <a:extLst>
                  <a:ext uri="{FF2B5EF4-FFF2-40B4-BE49-F238E27FC236}">
                    <a16:creationId xmlns:a16="http://schemas.microsoft.com/office/drawing/2014/main" id="{B9069BCC-D4BF-6BEF-7EB9-5A2C9F4F2275}"/>
                  </a:ext>
                </a:extLst>
              </p:cNvPr>
              <p:cNvSpPr/>
              <p:nvPr/>
            </p:nvSpPr>
            <p:spPr>
              <a:xfrm>
                <a:off x="7945785" y="3271011"/>
                <a:ext cx="764255" cy="764255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42" name="EvalPt1 21">
                <a:extLst>
                  <a:ext uri="{FF2B5EF4-FFF2-40B4-BE49-F238E27FC236}">
                    <a16:creationId xmlns:a16="http://schemas.microsoft.com/office/drawing/2014/main" id="{DC910335-43D0-7534-CC4E-1EFB3D91113F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38" name="CacheRec1">
              <a:extLst>
                <a:ext uri="{FF2B5EF4-FFF2-40B4-BE49-F238E27FC236}">
                  <a16:creationId xmlns:a16="http://schemas.microsoft.com/office/drawing/2014/main" id="{105DFD39-7B0D-3B6E-4F9D-37E91CB6D68D}"/>
                </a:ext>
              </a:extLst>
            </p:cNvPr>
            <p:cNvGrpSpPr/>
            <p:nvPr/>
          </p:nvGrpSpPr>
          <p:grpSpPr>
            <a:xfrm>
              <a:off x="6533664" y="6399102"/>
              <a:ext cx="2019924" cy="2019924"/>
              <a:chOff x="7945785" y="3271011"/>
              <a:chExt cx="764255" cy="764255"/>
            </a:xfrm>
          </p:grpSpPr>
          <p:sp>
            <p:nvSpPr>
              <p:cNvPr id="39" name="Walk1 21">
                <a:extLst>
                  <a:ext uri="{FF2B5EF4-FFF2-40B4-BE49-F238E27FC236}">
                    <a16:creationId xmlns:a16="http://schemas.microsoft.com/office/drawing/2014/main" id="{297685D7-A909-32AE-29AC-73C23B98009E}"/>
                  </a:ext>
                </a:extLst>
              </p:cNvPr>
              <p:cNvSpPr/>
              <p:nvPr/>
            </p:nvSpPr>
            <p:spPr>
              <a:xfrm>
                <a:off x="7945773" y="3271006"/>
                <a:ext cx="764254" cy="764254"/>
              </a:xfrm>
              <a:prstGeom prst="ellipse">
                <a:avLst/>
              </a:prstGeom>
              <a:solidFill>
                <a:schemeClr val="bg1">
                  <a:lumMod val="75000"/>
                  <a:alpha val="70000"/>
                </a:schemeClr>
              </a:solidFill>
              <a:ln w="889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40" name="EvalPt1 22">
                <a:extLst>
                  <a:ext uri="{FF2B5EF4-FFF2-40B4-BE49-F238E27FC236}">
                    <a16:creationId xmlns:a16="http://schemas.microsoft.com/office/drawing/2014/main" id="{5B46BC00-00E6-44B6-E8AC-52E46F09BF09}"/>
                  </a:ext>
                </a:extLst>
              </p:cNvPr>
              <p:cNvSpPr/>
              <p:nvPr/>
            </p:nvSpPr>
            <p:spPr>
              <a:xfrm>
                <a:off x="8285990" y="3606484"/>
                <a:ext cx="83820" cy="8382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</p:grpSp>
      <p:pic>
        <p:nvPicPr>
          <p:cNvPr id="98" name="Picture 97">
            <a:extLst>
              <a:ext uri="{FF2B5EF4-FFF2-40B4-BE49-F238E27FC236}">
                <a16:creationId xmlns:a16="http://schemas.microsoft.com/office/drawing/2014/main" id="{6DDB336F-CC84-2491-4C09-D37BAE0C3DA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7804" y="7802673"/>
            <a:ext cx="1888099" cy="522241"/>
          </a:xfrm>
          <a:prstGeom prst="rect">
            <a:avLst/>
          </a:prstGeom>
        </p:spPr>
      </p:pic>
      <p:grpSp>
        <p:nvGrpSpPr>
          <p:cNvPr id="109" name="R">
            <a:extLst>
              <a:ext uri="{FF2B5EF4-FFF2-40B4-BE49-F238E27FC236}">
                <a16:creationId xmlns:a16="http://schemas.microsoft.com/office/drawing/2014/main" id="{DE43109D-9208-5686-811E-652AA6EC122C}"/>
              </a:ext>
            </a:extLst>
          </p:cNvPr>
          <p:cNvGrpSpPr/>
          <p:nvPr/>
        </p:nvGrpSpPr>
        <p:grpSpPr>
          <a:xfrm>
            <a:off x="20822706" y="8398180"/>
            <a:ext cx="3333503" cy="149729"/>
            <a:chOff x="20822706" y="8398180"/>
            <a:chExt cx="3333503" cy="149729"/>
          </a:xfrm>
        </p:grpSpPr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ACEE0D1-6614-123F-463F-08B54B88582A}"/>
                </a:ext>
              </a:extLst>
            </p:cNvPr>
            <p:cNvCxnSpPr>
              <a:cxnSpLocks/>
              <a:stCxn id="18" idx="6"/>
              <a:endCxn id="100" idx="2"/>
            </p:cNvCxnSpPr>
            <p:nvPr/>
          </p:nvCxnSpPr>
          <p:spPr>
            <a:xfrm flipV="1">
              <a:off x="20822706" y="8473045"/>
              <a:ext cx="3183774" cy="2911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00" name="EvalPt1 2 1 2">
              <a:extLst>
                <a:ext uri="{FF2B5EF4-FFF2-40B4-BE49-F238E27FC236}">
                  <a16:creationId xmlns:a16="http://schemas.microsoft.com/office/drawing/2014/main" id="{EB2BC8A7-2D20-16EA-1D5B-FD8DBC40391D}"/>
                </a:ext>
              </a:extLst>
            </p:cNvPr>
            <p:cNvSpPr/>
            <p:nvPr/>
          </p:nvSpPr>
          <p:spPr>
            <a:xfrm>
              <a:off x="24006480" y="8398180"/>
              <a:ext cx="149729" cy="14972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pic>
        <p:nvPicPr>
          <p:cNvPr id="107" name="Picture 106">
            <a:extLst>
              <a:ext uri="{FF2B5EF4-FFF2-40B4-BE49-F238E27FC236}">
                <a16:creationId xmlns:a16="http://schemas.microsoft.com/office/drawing/2014/main" id="{31360B87-5C3E-40DF-C80B-627546D024F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63" y="4963461"/>
            <a:ext cx="11578871" cy="2159234"/>
          </a:xfrm>
          <a:prstGeom prst="rect">
            <a:avLst/>
          </a:prstGeom>
        </p:spPr>
      </p:pic>
      <p:sp>
        <p:nvSpPr>
          <p:cNvPr id="108" name="entire disk text">
            <a:extLst>
              <a:ext uri="{FF2B5EF4-FFF2-40B4-BE49-F238E27FC236}">
                <a16:creationId xmlns:a16="http://schemas.microsoft.com/office/drawing/2014/main" id="{9043F677-FC82-7992-6853-F24902953AE1}"/>
              </a:ext>
            </a:extLst>
          </p:cNvPr>
          <p:cNvSpPr txBox="1">
            <a:spLocks/>
          </p:cNvSpPr>
          <p:nvPr/>
        </p:nvSpPr>
        <p:spPr>
          <a:xfrm>
            <a:off x="938256" y="2420216"/>
            <a:ext cx="12174839" cy="5396095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kern="0" dirty="0"/>
              <a:t>Reconstruct solutions within </a:t>
            </a:r>
          </a:p>
          <a:p>
            <a:r>
              <a:rPr lang="en-US" kern="0" dirty="0"/>
              <a:t>the </a:t>
            </a:r>
            <a:r>
              <a:rPr lang="en-US" b="1" kern="0" dirty="0"/>
              <a:t>entire </a:t>
            </a:r>
            <a:r>
              <a:rPr lang="en-US" kern="0" dirty="0"/>
              <a:t>disk:</a:t>
            </a:r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41608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D8F1FB-74C3-835D-B782-6ACE3EE9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Harmonic Caching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F7A866-7FAD-B66C-26F4-BC95E5A1095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3324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4948A-E57F-5AA9-03A8-5CF23EAFA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WoS">
            <a:extLst>
              <a:ext uri="{FF2B5EF4-FFF2-40B4-BE49-F238E27FC236}">
                <a16:creationId xmlns:a16="http://schemas.microsoft.com/office/drawing/2014/main" id="{AB3CF0F2-872D-51A1-34CD-F744837D148D}"/>
              </a:ext>
            </a:extLst>
          </p:cNvPr>
          <p:cNvGrpSpPr/>
          <p:nvPr/>
        </p:nvGrpSpPr>
        <p:grpSpPr>
          <a:xfrm>
            <a:off x="6104896" y="2891847"/>
            <a:ext cx="10586318" cy="10586318"/>
            <a:chOff x="631571" y="1012506"/>
            <a:chExt cx="4831080" cy="4831080"/>
          </a:xfrm>
        </p:grpSpPr>
        <p:sp>
          <p:nvSpPr>
            <p:cNvPr id="38" name="Alignment 1" hidden="1">
              <a:extLst>
                <a:ext uri="{FF2B5EF4-FFF2-40B4-BE49-F238E27FC236}">
                  <a16:creationId xmlns:a16="http://schemas.microsoft.com/office/drawing/2014/main" id="{B8D63A7E-1522-D7B7-1A5F-32745D5D3A34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F61994BF-D030-C9FF-6C94-D7AEFAA5EBAC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0" name="Domain 1">
                <a:extLst>
                  <a:ext uri="{FF2B5EF4-FFF2-40B4-BE49-F238E27FC236}">
                    <a16:creationId xmlns:a16="http://schemas.microsoft.com/office/drawing/2014/main" id="{96BC4F85-94E1-1813-6CDB-36263EFEF71D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1" name="Boundary 1">
                <a:extLst>
                  <a:ext uri="{FF2B5EF4-FFF2-40B4-BE49-F238E27FC236}">
                    <a16:creationId xmlns:a16="http://schemas.microsoft.com/office/drawing/2014/main" id="{6E1AC220-B6F2-FC06-3145-C2AA3A87CD33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42" name="Cache Records">
            <a:extLst>
              <a:ext uri="{FF2B5EF4-FFF2-40B4-BE49-F238E27FC236}">
                <a16:creationId xmlns:a16="http://schemas.microsoft.com/office/drawing/2014/main" id="{E42E25FF-D47C-2F85-33ED-FD73D3C1C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9216" y="3677187"/>
            <a:ext cx="10542958" cy="94533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A82C269-23F7-ADC7-A210-5DB36374B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Cache records population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F2EA09B-F212-2478-F480-E7D22E254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Lazy evaluation style population [Ward et al. 1988]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49FB8590-B247-51B4-B24D-0573B7BAEB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AD68B9B-44BF-0EA3-6190-F9EADED2809D}"/>
              </a:ext>
            </a:extLst>
          </p:cNvPr>
          <p:cNvSpPr/>
          <p:nvPr/>
        </p:nvSpPr>
        <p:spPr>
          <a:xfrm>
            <a:off x="16735840" y="3933551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  <a:sym typeface="Avenir Next Regular"/>
              </a:rPr>
              <a:t>Cache Population Pass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808CE4-81A3-F97B-7FF3-9FA25D52BCC5}"/>
              </a:ext>
            </a:extLst>
          </p:cNvPr>
          <p:cNvSpPr/>
          <p:nvPr/>
        </p:nvSpPr>
        <p:spPr>
          <a:xfrm>
            <a:off x="16735840" y="7601852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Reconstruction Pass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0ED063-5514-1C05-C5FF-3755EE3BCEDC}"/>
              </a:ext>
            </a:extLst>
          </p:cNvPr>
          <p:cNvCxnSpPr>
            <a:stCxn id="2" idx="2"/>
            <a:endCxn id="6" idx="0"/>
          </p:cNvCxnSpPr>
          <p:nvPr/>
        </p:nvCxnSpPr>
        <p:spPr>
          <a:xfrm>
            <a:off x="20455646" y="5418925"/>
            <a:ext cx="0" cy="2182927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6A4D5B8-E002-CF55-5F14-E1F7D3C6BA1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271" y="12042779"/>
            <a:ext cx="506409" cy="5589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ACD5F6A-FF49-7FC4-2B18-9CCFF3004B1D}"/>
              </a:ext>
            </a:extLst>
          </p:cNvPr>
          <p:cNvGrpSpPr/>
          <p:nvPr/>
        </p:nvGrpSpPr>
        <p:grpSpPr>
          <a:xfrm>
            <a:off x="5107378" y="2955045"/>
            <a:ext cx="19068073" cy="10580914"/>
            <a:chOff x="5107378" y="2955045"/>
            <a:chExt cx="19068073" cy="1058091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D50A3C3-CF1A-1178-BD9C-E564382CD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80314" y="3697507"/>
              <a:ext cx="18395137" cy="90959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Text Placeholder 3 1">
              <a:extLst>
                <a:ext uri="{FF2B5EF4-FFF2-40B4-BE49-F238E27FC236}">
                  <a16:creationId xmlns:a16="http://schemas.microsoft.com/office/drawing/2014/main" id="{2E647D1E-78BB-110B-6D07-B1E334B4A351}"/>
                </a:ext>
              </a:extLst>
            </p:cNvPr>
            <p:cNvSpPr txBox="1">
              <a:spLocks/>
            </p:cNvSpPr>
            <p:nvPr/>
          </p:nvSpPr>
          <p:spPr>
            <a:xfrm>
              <a:off x="15087924" y="11949513"/>
              <a:ext cx="9007581" cy="843983"/>
            </a:xfrm>
            <a:prstGeom prst="rect">
              <a:avLst/>
            </a:prstGeom>
            <a:solidFill>
              <a:schemeClr val="tx1">
                <a:alpha val="54000"/>
              </a:schemeClr>
            </a:solidFill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775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b="1" kern="0" dirty="0">
                  <a:solidFill>
                    <a:schemeClr val="bg1"/>
                  </a:solidFill>
                  <a:latin typeface="AvenirNext LT Pro Bold" panose="020B0804020202020204" pitchFamily="34" charset="0"/>
                </a:rPr>
                <a:t>Cache Records Visualization</a:t>
              </a:r>
            </a:p>
          </p:txBody>
        </p:sp>
        <p:sp>
          <p:nvSpPr>
            <p:cNvPr id="10" name="Text Placeholder 22">
              <a:extLst>
                <a:ext uri="{FF2B5EF4-FFF2-40B4-BE49-F238E27FC236}">
                  <a16:creationId xmlns:a16="http://schemas.microsoft.com/office/drawing/2014/main" id="{AFF910C8-BE62-53F2-81F7-522345321089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230573" y="7831850"/>
              <a:ext cx="10580914" cy="827303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sz="2800" kern="0" dirty="0"/>
                <a:t>[</a:t>
              </a:r>
              <a:r>
                <a:rPr lang="en-US" altLang="zh-CN" sz="2800" kern="0" dirty="0"/>
                <a:t>Practical Global Illumination with Irradiance Caching</a:t>
              </a:r>
              <a:r>
                <a:rPr lang="en-US" sz="2800" kern="0" dirty="0"/>
                <a:t>]</a:t>
              </a:r>
            </a:p>
          </p:txBody>
        </p:sp>
        <p:sp>
          <p:nvSpPr>
            <p:cNvPr id="11" name="Text Placeholder 3 1">
              <a:extLst>
                <a:ext uri="{FF2B5EF4-FFF2-40B4-BE49-F238E27FC236}">
                  <a16:creationId xmlns:a16="http://schemas.microsoft.com/office/drawing/2014/main" id="{D8955263-922E-D30C-6BD6-7DC6492C33B4}"/>
                </a:ext>
              </a:extLst>
            </p:cNvPr>
            <p:cNvSpPr txBox="1">
              <a:spLocks/>
            </p:cNvSpPr>
            <p:nvPr/>
          </p:nvSpPr>
          <p:spPr>
            <a:xfrm>
              <a:off x="5822896" y="11943027"/>
              <a:ext cx="9007581" cy="843983"/>
            </a:xfrm>
            <a:prstGeom prst="rect">
              <a:avLst/>
            </a:prstGeom>
            <a:solidFill>
              <a:schemeClr val="tx1">
                <a:alpha val="54000"/>
              </a:schemeClr>
            </a:solidFill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775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b="1" kern="0" dirty="0">
                  <a:solidFill>
                    <a:schemeClr val="bg1"/>
                  </a:solidFill>
                  <a:latin typeface="AvenirNext LT Pro Bold" panose="020B0804020202020204" pitchFamily="34" charset="0"/>
                </a:rPr>
                <a:t>Irradiance Caching</a:t>
              </a:r>
            </a:p>
          </p:txBody>
        </p:sp>
      </p:grpSp>
      <p:pic>
        <p:nvPicPr>
          <p:cNvPr id="12" name="Cache Points only">
            <a:extLst>
              <a:ext uri="{FF2B5EF4-FFF2-40B4-BE49-F238E27FC236}">
                <a16:creationId xmlns:a16="http://schemas.microsoft.com/office/drawing/2014/main" id="{164248F6-905F-5916-63A1-94AE8A9E66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20970" y="3960493"/>
            <a:ext cx="9857423" cy="888673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7447E29-6D0B-E1AA-18E3-6203519E89C8}"/>
              </a:ext>
            </a:extLst>
          </p:cNvPr>
          <p:cNvGrpSpPr/>
          <p:nvPr/>
        </p:nvGrpSpPr>
        <p:grpSpPr>
          <a:xfrm>
            <a:off x="2510618" y="3694344"/>
            <a:ext cx="4174482" cy="3930244"/>
            <a:chOff x="6173070" y="14929916"/>
            <a:chExt cx="876796" cy="825497"/>
          </a:xfrm>
        </p:grpSpPr>
        <p:sp>
          <p:nvSpPr>
            <p:cNvPr id="13" name="Text Placeholder 4 1">
              <a:extLst>
                <a:ext uri="{FF2B5EF4-FFF2-40B4-BE49-F238E27FC236}">
                  <a16:creationId xmlns:a16="http://schemas.microsoft.com/office/drawing/2014/main" id="{B16C710F-98B5-B0C8-B990-8CD3A578E41A}"/>
                </a:ext>
              </a:extLst>
            </p:cNvPr>
            <p:cNvSpPr txBox="1">
              <a:spLocks/>
            </p:cNvSpPr>
            <p:nvPr/>
          </p:nvSpPr>
          <p:spPr>
            <a:xfrm>
              <a:off x="6436033" y="14973435"/>
              <a:ext cx="613833" cy="781978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Cache </a:t>
              </a:r>
            </a:p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Record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E363EF4-597F-6404-42CD-4484EE02897B}"/>
                </a:ext>
              </a:extLst>
            </p:cNvPr>
            <p:cNvGrpSpPr/>
            <p:nvPr/>
          </p:nvGrpSpPr>
          <p:grpSpPr>
            <a:xfrm>
              <a:off x="6173070" y="14929916"/>
              <a:ext cx="357667" cy="357666"/>
              <a:chOff x="19608505" y="5190500"/>
              <a:chExt cx="3663482" cy="3663476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4D67B97-B178-9184-55E4-D62CB80821F9}"/>
                  </a:ext>
                </a:extLst>
              </p:cNvPr>
              <p:cNvSpPr/>
              <p:nvPr/>
            </p:nvSpPr>
            <p:spPr>
              <a:xfrm>
                <a:off x="19608505" y="5190500"/>
                <a:ext cx="3663482" cy="36634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6000"/>
                </a:schemeClr>
              </a:solidFill>
              <a:ln w="38100" cap="flat">
                <a:solidFill>
                  <a:srgbClr val="008829"/>
                </a:solidFill>
                <a:prstDash val="solid"/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107156" tIns="107156" rIns="107156" bIns="107156" numCol="1" spcCol="38100" rtlCol="0" anchor="ctr">
                <a:spAutoFit/>
              </a:bodyPr>
              <a:lstStyle/>
              <a:p>
                <a:pPr marL="0" marR="58702" indent="0" algn="ctr" defTabSz="1295400" rtl="0" fontAlgn="auto" latinLnBrk="0" hangingPunct="0">
                  <a:lnSpc>
                    <a:spcPct val="10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Avenir Next Regular"/>
                  <a:ea typeface="Avenir Next Regular"/>
                  <a:cs typeface="Avenir Next Regular"/>
                  <a:sym typeface="Avenir Next Regular"/>
                </a:endParaRPr>
              </a:p>
            </p:txBody>
          </p:sp>
          <p:sp>
            <p:nvSpPr>
              <p:cNvPr id="16" name="EvalPt1 1 5">
                <a:extLst>
                  <a:ext uri="{FF2B5EF4-FFF2-40B4-BE49-F238E27FC236}">
                    <a16:creationId xmlns:a16="http://schemas.microsoft.com/office/drawing/2014/main" id="{AB543294-2613-0CFC-6906-FF3DBD25A868}"/>
                  </a:ext>
                </a:extLst>
              </p:cNvPr>
              <p:cNvSpPr/>
              <p:nvPr/>
            </p:nvSpPr>
            <p:spPr>
              <a:xfrm>
                <a:off x="21392871" y="6983282"/>
                <a:ext cx="139920" cy="13992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7" name="Group 16" hidden="1">
              <a:extLst>
                <a:ext uri="{FF2B5EF4-FFF2-40B4-BE49-F238E27FC236}">
                  <a16:creationId xmlns:a16="http://schemas.microsoft.com/office/drawing/2014/main" id="{BED34D85-9B36-FBF4-7DC6-7A9C1C3C3902}"/>
                </a:ext>
              </a:extLst>
            </p:cNvPr>
            <p:cNvGrpSpPr/>
            <p:nvPr/>
          </p:nvGrpSpPr>
          <p:grpSpPr>
            <a:xfrm>
              <a:off x="6203985" y="15346069"/>
              <a:ext cx="273520" cy="254817"/>
              <a:chOff x="9063203" y="7279729"/>
              <a:chExt cx="1039151" cy="968093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A55D71E-D2E9-73A8-DEF4-F728163B059F}"/>
                  </a:ext>
                </a:extLst>
              </p:cNvPr>
              <p:cNvCxnSpPr>
                <a:cxnSpLocks/>
                <a:endCxn id="20" idx="7"/>
              </p:cNvCxnSpPr>
              <p:nvPr/>
            </p:nvCxnSpPr>
            <p:spPr>
              <a:xfrm flipH="1" flipV="1">
                <a:off x="9181812" y="7398337"/>
                <a:ext cx="807263" cy="747329"/>
              </a:xfrm>
              <a:prstGeom prst="line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9" name="Step0 1 1 2">
                <a:extLst>
                  <a:ext uri="{FF2B5EF4-FFF2-40B4-BE49-F238E27FC236}">
                    <a16:creationId xmlns:a16="http://schemas.microsoft.com/office/drawing/2014/main" id="{F41927AD-707D-C53F-047D-3985B6CA649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9963395" y="8108864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20" name="Step0 2">
                <a:extLst>
                  <a:ext uri="{FF2B5EF4-FFF2-40B4-BE49-F238E27FC236}">
                    <a16:creationId xmlns:a16="http://schemas.microsoft.com/office/drawing/2014/main" id="{C4C211B9-8922-EDE2-3E28-298E15597846}"/>
                  </a:ext>
                </a:extLst>
              </p:cNvPr>
              <p:cNvSpPr/>
              <p:nvPr/>
            </p:nvSpPr>
            <p:spPr>
              <a:xfrm flipV="1">
                <a:off x="9063203" y="7279729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21" name="Text Placeholder 4 1" hidden="1">
              <a:extLst>
                <a:ext uri="{FF2B5EF4-FFF2-40B4-BE49-F238E27FC236}">
                  <a16:creationId xmlns:a16="http://schemas.microsoft.com/office/drawing/2014/main" id="{8759E101-E538-9DA2-A979-298C2FFD6525}"/>
                </a:ext>
              </a:extLst>
            </p:cNvPr>
            <p:cNvSpPr txBox="1">
              <a:spLocks/>
            </p:cNvSpPr>
            <p:nvPr/>
          </p:nvSpPr>
          <p:spPr>
            <a:xfrm>
              <a:off x="6434532" y="15387058"/>
              <a:ext cx="613833" cy="324979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Walk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648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C2FD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D1269-D895-4E26-6AB9-40AECB56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WoS">
            <a:extLst>
              <a:ext uri="{FF2B5EF4-FFF2-40B4-BE49-F238E27FC236}">
                <a16:creationId xmlns:a16="http://schemas.microsoft.com/office/drawing/2014/main" id="{402A77B0-B3F1-C5BC-7063-BCC967712A2A}"/>
              </a:ext>
            </a:extLst>
          </p:cNvPr>
          <p:cNvGrpSpPr/>
          <p:nvPr/>
        </p:nvGrpSpPr>
        <p:grpSpPr>
          <a:xfrm>
            <a:off x="6104896" y="2891847"/>
            <a:ext cx="10586318" cy="10586318"/>
            <a:chOff x="631571" y="1012506"/>
            <a:chExt cx="4831080" cy="4831080"/>
          </a:xfrm>
        </p:grpSpPr>
        <p:sp>
          <p:nvSpPr>
            <p:cNvPr id="38" name="Alignment 1" hidden="1">
              <a:extLst>
                <a:ext uri="{FF2B5EF4-FFF2-40B4-BE49-F238E27FC236}">
                  <a16:creationId xmlns:a16="http://schemas.microsoft.com/office/drawing/2014/main" id="{72035B5F-B4AE-965E-0EF2-AC68BDE7525B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C14B1963-C26E-9CD2-3DEF-73F9C41CF88A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0" name="Domain 1">
                <a:extLst>
                  <a:ext uri="{FF2B5EF4-FFF2-40B4-BE49-F238E27FC236}">
                    <a16:creationId xmlns:a16="http://schemas.microsoft.com/office/drawing/2014/main" id="{102D3219-C56B-D298-D288-80E6E061543B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1" name="Boundary 1">
                <a:extLst>
                  <a:ext uri="{FF2B5EF4-FFF2-40B4-BE49-F238E27FC236}">
                    <a16:creationId xmlns:a16="http://schemas.microsoft.com/office/drawing/2014/main" id="{8ACE51BD-51CB-7FF0-0DAD-4B1BE7392237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42" name="Graphic 41">
            <a:extLst>
              <a:ext uri="{FF2B5EF4-FFF2-40B4-BE49-F238E27FC236}">
                <a16:creationId xmlns:a16="http://schemas.microsoft.com/office/drawing/2014/main" id="{400B17DC-3DB9-8DBF-2DBB-F49E77AA7BA0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000"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29216" y="3677187"/>
            <a:ext cx="10542958" cy="94533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48AFD6-3E3B-D1CC-37CC-DACA799C5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Cache records population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D6CE2BE-A01F-E883-583F-D70CC337C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Lazy evaluation style population [Ward 2008]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67F490B6-DCD3-92F3-3715-8C94FFC321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47C66A-62CF-F922-999E-B789780D88D7}"/>
              </a:ext>
            </a:extLst>
          </p:cNvPr>
          <p:cNvSpPr/>
          <p:nvPr/>
        </p:nvSpPr>
        <p:spPr>
          <a:xfrm>
            <a:off x="16735840" y="3933551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accent1">
              <a:lumMod val="40000"/>
              <a:lumOff val="60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  <a:sym typeface="Avenir Next Regular"/>
              </a:rPr>
              <a:t>Cache Population Pass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6A905B-A9B6-ED95-20F5-899995A4A0A3}"/>
              </a:ext>
            </a:extLst>
          </p:cNvPr>
          <p:cNvSpPr/>
          <p:nvPr/>
        </p:nvSpPr>
        <p:spPr>
          <a:xfrm>
            <a:off x="16735840" y="7601852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Reconstruction Pass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E09DAC2-9B3C-3638-EA3E-C1802A509A8C}"/>
              </a:ext>
            </a:extLst>
          </p:cNvPr>
          <p:cNvCxnSpPr>
            <a:stCxn id="2" idx="2"/>
            <a:endCxn id="6" idx="0"/>
          </p:cNvCxnSpPr>
          <p:nvPr/>
        </p:nvCxnSpPr>
        <p:spPr>
          <a:xfrm>
            <a:off x="20455646" y="5418925"/>
            <a:ext cx="0" cy="2182927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9E5C51B-4F6C-C859-7DE9-2306C4F6A9A2}"/>
              </a:ext>
            </a:extLst>
          </p:cNvPr>
          <p:cNvGrpSpPr/>
          <p:nvPr/>
        </p:nvGrpSpPr>
        <p:grpSpPr>
          <a:xfrm>
            <a:off x="9585546" y="7208253"/>
            <a:ext cx="4846192" cy="4832360"/>
            <a:chOff x="9585546" y="7208253"/>
            <a:chExt cx="4846192" cy="4832360"/>
          </a:xfrm>
        </p:grpSpPr>
        <p:sp>
          <p:nvSpPr>
            <p:cNvPr id="7" name="Walk1 1 1">
              <a:extLst>
                <a:ext uri="{FF2B5EF4-FFF2-40B4-BE49-F238E27FC236}">
                  <a16:creationId xmlns:a16="http://schemas.microsoft.com/office/drawing/2014/main" id="{ED47BC51-4A66-F12E-5521-3E79A61FB155}"/>
                </a:ext>
              </a:extLst>
            </p:cNvPr>
            <p:cNvSpPr/>
            <p:nvPr/>
          </p:nvSpPr>
          <p:spPr>
            <a:xfrm>
              <a:off x="9599376" y="7208253"/>
              <a:ext cx="4832362" cy="4832360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D09D98B-B643-FA9B-D551-F4083A31C530}"/>
                </a:ext>
              </a:extLst>
            </p:cNvPr>
            <p:cNvSpPr/>
            <p:nvPr/>
          </p:nvSpPr>
          <p:spPr>
            <a:xfrm>
              <a:off x="9585546" y="7208254"/>
              <a:ext cx="4832360" cy="4832357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44FF930-F04E-0127-F519-1A446FF18D64}"/>
              </a:ext>
            </a:extLst>
          </p:cNvPr>
          <p:cNvGrpSpPr/>
          <p:nvPr/>
        </p:nvGrpSpPr>
        <p:grpSpPr>
          <a:xfrm>
            <a:off x="11961331" y="9570205"/>
            <a:ext cx="998328" cy="764639"/>
            <a:chOff x="11961331" y="9570205"/>
            <a:chExt cx="998328" cy="764639"/>
          </a:xfrm>
        </p:grpSpPr>
        <p:pic>
          <p:nvPicPr>
            <p:cNvPr id="11" name="x0">
              <a:extLst>
                <a:ext uri="{FF2B5EF4-FFF2-40B4-BE49-F238E27FC236}">
                  <a16:creationId xmlns:a16="http://schemas.microsoft.com/office/drawing/2014/main" id="{B3DDEE48-158B-0521-E55E-2D1666393E83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5296" y="9769040"/>
              <a:ext cx="854363" cy="565804"/>
            </a:xfrm>
            <a:prstGeom prst="rect">
              <a:avLst/>
            </a:prstGeom>
          </p:spPr>
        </p:pic>
        <p:sp>
          <p:nvSpPr>
            <p:cNvPr id="9" name="EvalPt1 1">
              <a:extLst>
                <a:ext uri="{FF2B5EF4-FFF2-40B4-BE49-F238E27FC236}">
                  <a16:creationId xmlns:a16="http://schemas.microsoft.com/office/drawing/2014/main" id="{690B2287-7069-A546-1A8D-2754203A7313}"/>
                </a:ext>
              </a:extLst>
            </p:cNvPr>
            <p:cNvSpPr/>
            <p:nvPr/>
          </p:nvSpPr>
          <p:spPr>
            <a:xfrm>
              <a:off x="11961331" y="9570205"/>
              <a:ext cx="108454" cy="10845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472AB1-050D-0EE7-0CE0-CF526DB5866E}"/>
              </a:ext>
            </a:extLst>
          </p:cNvPr>
          <p:cNvSpPr/>
          <p:nvPr/>
        </p:nvSpPr>
        <p:spPr>
          <a:xfrm>
            <a:off x="3010792" y="7787287"/>
            <a:ext cx="4018669" cy="3405386"/>
          </a:xfrm>
          <a:prstGeom prst="roundRect">
            <a:avLst>
              <a:gd name="adj" fmla="val 12192"/>
            </a:avLst>
          </a:prstGeom>
          <a:solidFill>
            <a:schemeClr val="accent2">
              <a:lumMod val="75000"/>
              <a:alpha val="33000"/>
            </a:schemeClr>
          </a:solidFill>
          <a:ln w="4445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CA6B72B-7EAD-CEDF-52AA-E82C8931496E}"/>
              </a:ext>
            </a:extLst>
          </p:cNvPr>
          <p:cNvSpPr/>
          <p:nvPr/>
        </p:nvSpPr>
        <p:spPr>
          <a:xfrm>
            <a:off x="3152775" y="7936289"/>
            <a:ext cx="2187912" cy="3082330"/>
          </a:xfrm>
          <a:custGeom>
            <a:avLst/>
            <a:gdLst>
              <a:gd name="connsiteX0" fmla="*/ 60339 w 4292462"/>
              <a:gd name="connsiteY0" fmla="*/ 5817597 h 6047221"/>
              <a:gd name="connsiteX1" fmla="*/ 345274 w 4292462"/>
              <a:gd name="connsiteY1" fmla="*/ 6042193 h 6047221"/>
              <a:gd name="connsiteX2" fmla="*/ 377120 w 4292462"/>
              <a:gd name="connsiteY2" fmla="*/ 6047222 h 6047221"/>
              <a:gd name="connsiteX3" fmla="*/ 3744381 w 4292462"/>
              <a:gd name="connsiteY3" fmla="*/ 6047222 h 6047221"/>
              <a:gd name="connsiteX4" fmla="*/ 4232123 w 4292462"/>
              <a:gd name="connsiteY4" fmla="*/ 5820950 h 6047221"/>
              <a:gd name="connsiteX5" fmla="*/ 4292462 w 4292462"/>
              <a:gd name="connsiteY5" fmla="*/ 5453886 h 6047221"/>
              <a:gd name="connsiteX6" fmla="*/ 4292462 w 4292462"/>
              <a:gd name="connsiteY6" fmla="*/ 1129578 h 6047221"/>
              <a:gd name="connsiteX7" fmla="*/ 4287434 w 4292462"/>
              <a:gd name="connsiteY7" fmla="*/ 1101084 h 6047221"/>
              <a:gd name="connsiteX8" fmla="*/ 3834890 w 4292462"/>
              <a:gd name="connsiteY8" fmla="*/ 770895 h 6047221"/>
              <a:gd name="connsiteX9" fmla="*/ 3213061 w 4292462"/>
              <a:gd name="connsiteY9" fmla="*/ 780951 h 6047221"/>
              <a:gd name="connsiteX10" fmla="*/ 3164455 w 4292462"/>
              <a:gd name="connsiteY10" fmla="*/ 750782 h 6047221"/>
              <a:gd name="connsiteX11" fmla="*/ 2778955 w 4292462"/>
              <a:gd name="connsiteY11" fmla="*/ 412212 h 6047221"/>
              <a:gd name="connsiteX12" fmla="*/ 2472230 w 4292462"/>
              <a:gd name="connsiteY12" fmla="*/ 112192 h 6047221"/>
              <a:gd name="connsiteX13" fmla="*/ 2011306 w 4292462"/>
              <a:gd name="connsiteY13" fmla="*/ 20007 h 6047221"/>
              <a:gd name="connsiteX14" fmla="*/ 1662680 w 4292462"/>
              <a:gd name="connsiteY14" fmla="*/ 333436 h 6047221"/>
              <a:gd name="connsiteX15" fmla="*/ 1625806 w 4292462"/>
              <a:gd name="connsiteY15" fmla="*/ 363605 h 6047221"/>
              <a:gd name="connsiteX16" fmla="*/ 1456521 w 4292462"/>
              <a:gd name="connsiteY16" fmla="*/ 410536 h 6047221"/>
              <a:gd name="connsiteX17" fmla="*/ 1446464 w 4292462"/>
              <a:gd name="connsiteY17" fmla="*/ 413888 h 6047221"/>
              <a:gd name="connsiteX18" fmla="*/ 1154825 w 4292462"/>
              <a:gd name="connsiteY18" fmla="*/ 740725 h 6047221"/>
              <a:gd name="connsiteX19" fmla="*/ 1102866 w 4292462"/>
              <a:gd name="connsiteY19" fmla="*/ 775923 h 6047221"/>
              <a:gd name="connsiteX20" fmla="*/ 427403 w 4292462"/>
              <a:gd name="connsiteY20" fmla="*/ 775923 h 6047221"/>
              <a:gd name="connsiteX21" fmla="*/ 160904 w 4292462"/>
              <a:gd name="connsiteY21" fmla="*/ 868108 h 6047221"/>
              <a:gd name="connsiteX22" fmla="*/ 3352 w 4292462"/>
              <a:gd name="connsiteY22" fmla="*/ 1225115 h 6047221"/>
              <a:gd name="connsiteX23" fmla="*/ 0 w 4292462"/>
              <a:gd name="connsiteY23" fmla="*/ 5460591 h 6047221"/>
              <a:gd name="connsiteX24" fmla="*/ 58663 w 4292462"/>
              <a:gd name="connsiteY24" fmla="*/ 5817597 h 6047221"/>
              <a:gd name="connsiteX25" fmla="*/ 1409590 w 4292462"/>
              <a:gd name="connsiteY25" fmla="*/ 683738 h 6047221"/>
              <a:gd name="connsiteX26" fmla="*/ 1441436 w 4292462"/>
              <a:gd name="connsiteY26" fmla="*/ 650217 h 6047221"/>
              <a:gd name="connsiteX27" fmla="*/ 1733075 w 4292462"/>
              <a:gd name="connsiteY27" fmla="*/ 571440 h 6047221"/>
              <a:gd name="connsiteX28" fmla="*/ 1774978 w 4292462"/>
              <a:gd name="connsiteY28" fmla="*/ 547975 h 6047221"/>
              <a:gd name="connsiteX29" fmla="*/ 2063265 w 4292462"/>
              <a:gd name="connsiteY29" fmla="*/ 217786 h 6047221"/>
              <a:gd name="connsiteX30" fmla="*/ 2572796 w 4292462"/>
              <a:gd name="connsiteY30" fmla="*/ 521158 h 6047221"/>
              <a:gd name="connsiteX31" fmla="*/ 2607994 w 4292462"/>
              <a:gd name="connsiteY31" fmla="*/ 549651 h 6047221"/>
              <a:gd name="connsiteX32" fmla="*/ 2965000 w 4292462"/>
              <a:gd name="connsiteY32" fmla="*/ 787656 h 6047221"/>
              <a:gd name="connsiteX33" fmla="*/ 3021987 w 4292462"/>
              <a:gd name="connsiteY33" fmla="*/ 1171480 h 6047221"/>
              <a:gd name="connsiteX34" fmla="*/ 2948239 w 4292462"/>
              <a:gd name="connsiteY34" fmla="*/ 1233495 h 6047221"/>
              <a:gd name="connsiteX35" fmla="*/ 1402886 w 4292462"/>
              <a:gd name="connsiteY35" fmla="*/ 1233495 h 6047221"/>
              <a:gd name="connsiteX36" fmla="*/ 1332490 w 4292462"/>
              <a:gd name="connsiteY36" fmla="*/ 1179861 h 6047221"/>
              <a:gd name="connsiteX37" fmla="*/ 1407914 w 4292462"/>
              <a:gd name="connsiteY37" fmla="*/ 683738 h 6047221"/>
              <a:gd name="connsiteX38" fmla="*/ 202807 w 4292462"/>
              <a:gd name="connsiteY38" fmla="*/ 5440477 h 6047221"/>
              <a:gd name="connsiteX39" fmla="*/ 207835 w 4292462"/>
              <a:gd name="connsiteY39" fmla="*/ 1169804 h 6047221"/>
              <a:gd name="connsiteX40" fmla="*/ 211187 w 4292462"/>
              <a:gd name="connsiteY40" fmla="*/ 1139634 h 6047221"/>
              <a:gd name="connsiteX41" fmla="*/ 487742 w 4292462"/>
              <a:gd name="connsiteY41" fmla="*/ 965321 h 6047221"/>
              <a:gd name="connsiteX42" fmla="*/ 1092810 w 4292462"/>
              <a:gd name="connsiteY42" fmla="*/ 965321 h 6047221"/>
              <a:gd name="connsiteX43" fmla="*/ 1131360 w 4292462"/>
              <a:gd name="connsiteY43" fmla="*/ 1005547 h 6047221"/>
              <a:gd name="connsiteX44" fmla="*/ 1153149 w 4292462"/>
              <a:gd name="connsiteY44" fmla="*/ 1206678 h 6047221"/>
              <a:gd name="connsiteX45" fmla="*/ 1634186 w 4292462"/>
              <a:gd name="connsiteY45" fmla="*/ 1424569 h 6047221"/>
              <a:gd name="connsiteX46" fmla="*/ 2978409 w 4292462"/>
              <a:gd name="connsiteY46" fmla="*/ 1421217 h 6047221"/>
              <a:gd name="connsiteX47" fmla="*/ 3177864 w 4292462"/>
              <a:gd name="connsiteY47" fmla="*/ 1307243 h 6047221"/>
              <a:gd name="connsiteX48" fmla="*/ 3191272 w 4292462"/>
              <a:gd name="connsiteY48" fmla="*/ 1272045 h 6047221"/>
              <a:gd name="connsiteX49" fmla="*/ 3203005 w 4292462"/>
              <a:gd name="connsiteY49" fmla="*/ 1030689 h 6047221"/>
              <a:gd name="connsiteX50" fmla="*/ 3259992 w 4292462"/>
              <a:gd name="connsiteY50" fmla="*/ 966997 h 6047221"/>
              <a:gd name="connsiteX51" fmla="*/ 3905286 w 4292462"/>
              <a:gd name="connsiteY51" fmla="*/ 966997 h 6047221"/>
              <a:gd name="connsiteX52" fmla="*/ 3917018 w 4292462"/>
              <a:gd name="connsiteY52" fmla="*/ 966997 h 6047221"/>
              <a:gd name="connsiteX53" fmla="*/ 4093008 w 4292462"/>
              <a:gd name="connsiteY53" fmla="*/ 1221763 h 6047221"/>
              <a:gd name="connsiteX54" fmla="*/ 4093008 w 4292462"/>
              <a:gd name="connsiteY54" fmla="*/ 5586297 h 6047221"/>
              <a:gd name="connsiteX55" fmla="*/ 3821481 w 4292462"/>
              <a:gd name="connsiteY55" fmla="*/ 5841062 h 6047221"/>
              <a:gd name="connsiteX56" fmla="*/ 434107 w 4292462"/>
              <a:gd name="connsiteY56" fmla="*/ 5844415 h 6047221"/>
              <a:gd name="connsiteX57" fmla="*/ 202807 w 4292462"/>
              <a:gd name="connsiteY57" fmla="*/ 5440477 h 6047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292462" h="6047221">
                <a:moveTo>
                  <a:pt x="60339" y="5817597"/>
                </a:moveTo>
                <a:cubicBezTo>
                  <a:pt x="122354" y="5931571"/>
                  <a:pt x="217891" y="6005319"/>
                  <a:pt x="345274" y="6042193"/>
                </a:cubicBezTo>
                <a:cubicBezTo>
                  <a:pt x="355331" y="6045545"/>
                  <a:pt x="367063" y="6047222"/>
                  <a:pt x="377120" y="6047222"/>
                </a:cubicBezTo>
                <a:cubicBezTo>
                  <a:pt x="1201755" y="6047222"/>
                  <a:pt x="2324735" y="6047222"/>
                  <a:pt x="3744381" y="6047222"/>
                </a:cubicBezTo>
                <a:cubicBezTo>
                  <a:pt x="3979034" y="6047222"/>
                  <a:pt x="4114797" y="6000291"/>
                  <a:pt x="4232123" y="5820950"/>
                </a:cubicBezTo>
                <a:cubicBezTo>
                  <a:pt x="4272349" y="5760610"/>
                  <a:pt x="4292462" y="5638256"/>
                  <a:pt x="4292462" y="5453886"/>
                </a:cubicBezTo>
                <a:cubicBezTo>
                  <a:pt x="4292462" y="2946458"/>
                  <a:pt x="4292462" y="1505022"/>
                  <a:pt x="4292462" y="1129578"/>
                </a:cubicBezTo>
                <a:cubicBezTo>
                  <a:pt x="4292462" y="1119521"/>
                  <a:pt x="4292462" y="1111141"/>
                  <a:pt x="4287434" y="1101084"/>
                </a:cubicBezTo>
                <a:cubicBezTo>
                  <a:pt x="4213686" y="883193"/>
                  <a:pt x="4062838" y="772571"/>
                  <a:pt x="3834890" y="770895"/>
                </a:cubicBezTo>
                <a:cubicBezTo>
                  <a:pt x="3632083" y="769219"/>
                  <a:pt x="3424249" y="772571"/>
                  <a:pt x="3213061" y="780951"/>
                </a:cubicBezTo>
                <a:cubicBezTo>
                  <a:pt x="3192948" y="780951"/>
                  <a:pt x="3172835" y="769219"/>
                  <a:pt x="3164455" y="750782"/>
                </a:cubicBezTo>
                <a:cubicBezTo>
                  <a:pt x="3092383" y="586525"/>
                  <a:pt x="2949916" y="479256"/>
                  <a:pt x="2778955" y="412212"/>
                </a:cubicBezTo>
                <a:cubicBezTo>
                  <a:pt x="2618050" y="348521"/>
                  <a:pt x="2584528" y="194321"/>
                  <a:pt x="2472230" y="112192"/>
                </a:cubicBezTo>
                <a:cubicBezTo>
                  <a:pt x="2328087" y="6599"/>
                  <a:pt x="2175563" y="-25247"/>
                  <a:pt x="2011306" y="20007"/>
                </a:cubicBezTo>
                <a:cubicBezTo>
                  <a:pt x="1873867" y="58557"/>
                  <a:pt x="1758217" y="162475"/>
                  <a:pt x="1662680" y="333436"/>
                </a:cubicBezTo>
                <a:cubicBezTo>
                  <a:pt x="1654299" y="348521"/>
                  <a:pt x="1640891" y="358577"/>
                  <a:pt x="1625806" y="363605"/>
                </a:cubicBezTo>
                <a:lnTo>
                  <a:pt x="1456521" y="410536"/>
                </a:lnTo>
                <a:cubicBezTo>
                  <a:pt x="1453169" y="410536"/>
                  <a:pt x="1449816" y="412212"/>
                  <a:pt x="1446464" y="413888"/>
                </a:cubicBezTo>
                <a:cubicBezTo>
                  <a:pt x="1302321" y="484284"/>
                  <a:pt x="1205108" y="593230"/>
                  <a:pt x="1154825" y="740725"/>
                </a:cubicBezTo>
                <a:cubicBezTo>
                  <a:pt x="1148121" y="762515"/>
                  <a:pt x="1126331" y="775923"/>
                  <a:pt x="1102866" y="775923"/>
                </a:cubicBezTo>
                <a:cubicBezTo>
                  <a:pt x="849777" y="764191"/>
                  <a:pt x="625181" y="762515"/>
                  <a:pt x="427403" y="775923"/>
                </a:cubicBezTo>
                <a:cubicBezTo>
                  <a:pt x="310076" y="782628"/>
                  <a:pt x="221244" y="814473"/>
                  <a:pt x="160904" y="868108"/>
                </a:cubicBezTo>
                <a:cubicBezTo>
                  <a:pt x="60339" y="963645"/>
                  <a:pt x="5028" y="1082647"/>
                  <a:pt x="3352" y="1225115"/>
                </a:cubicBezTo>
                <a:cubicBezTo>
                  <a:pt x="0" y="1665926"/>
                  <a:pt x="0" y="3077193"/>
                  <a:pt x="0" y="5460591"/>
                </a:cubicBezTo>
                <a:cubicBezTo>
                  <a:pt x="0" y="5628199"/>
                  <a:pt x="20113" y="5747201"/>
                  <a:pt x="58663" y="5817597"/>
                </a:cubicBezTo>
                <a:close/>
                <a:moveTo>
                  <a:pt x="1409590" y="683738"/>
                </a:moveTo>
                <a:cubicBezTo>
                  <a:pt x="1417971" y="670330"/>
                  <a:pt x="1429703" y="660273"/>
                  <a:pt x="1441436" y="650217"/>
                </a:cubicBezTo>
                <a:cubicBezTo>
                  <a:pt x="1530269" y="586525"/>
                  <a:pt x="1627482" y="561384"/>
                  <a:pt x="1733075" y="571440"/>
                </a:cubicBezTo>
                <a:cubicBezTo>
                  <a:pt x="1751512" y="573116"/>
                  <a:pt x="1768273" y="563060"/>
                  <a:pt x="1774978" y="547975"/>
                </a:cubicBezTo>
                <a:cubicBezTo>
                  <a:pt x="1838669" y="408860"/>
                  <a:pt x="1912417" y="252984"/>
                  <a:pt x="2063265" y="217786"/>
                </a:cubicBezTo>
                <a:cubicBezTo>
                  <a:pt x="2328087" y="159123"/>
                  <a:pt x="2443737" y="348521"/>
                  <a:pt x="2572796" y="521158"/>
                </a:cubicBezTo>
                <a:cubicBezTo>
                  <a:pt x="2581176" y="532890"/>
                  <a:pt x="2594585" y="542947"/>
                  <a:pt x="2607994" y="549651"/>
                </a:cubicBezTo>
                <a:cubicBezTo>
                  <a:pt x="2732024" y="608314"/>
                  <a:pt x="2889576" y="635132"/>
                  <a:pt x="2965000" y="787656"/>
                </a:cubicBezTo>
                <a:cubicBezTo>
                  <a:pt x="3025339" y="913362"/>
                  <a:pt x="3045452" y="1040745"/>
                  <a:pt x="3021987" y="1171480"/>
                </a:cubicBezTo>
                <a:cubicBezTo>
                  <a:pt x="3015283" y="1206678"/>
                  <a:pt x="2985113" y="1233495"/>
                  <a:pt x="2948239" y="1233495"/>
                </a:cubicBezTo>
                <a:lnTo>
                  <a:pt x="1402886" y="1233495"/>
                </a:lnTo>
                <a:cubicBezTo>
                  <a:pt x="1369364" y="1233495"/>
                  <a:pt x="1340871" y="1211706"/>
                  <a:pt x="1332490" y="1179861"/>
                </a:cubicBezTo>
                <a:cubicBezTo>
                  <a:pt x="1283884" y="995491"/>
                  <a:pt x="1309025" y="829558"/>
                  <a:pt x="1407914" y="683738"/>
                </a:cubicBezTo>
                <a:close/>
                <a:moveTo>
                  <a:pt x="202807" y="5440477"/>
                </a:moveTo>
                <a:cubicBezTo>
                  <a:pt x="204483" y="4832057"/>
                  <a:pt x="206159" y="3409058"/>
                  <a:pt x="207835" y="1169804"/>
                </a:cubicBezTo>
                <a:cubicBezTo>
                  <a:pt x="207835" y="1159747"/>
                  <a:pt x="207835" y="1149691"/>
                  <a:pt x="211187" y="1139634"/>
                </a:cubicBezTo>
                <a:cubicBezTo>
                  <a:pt x="246385" y="1005547"/>
                  <a:pt x="345274" y="965321"/>
                  <a:pt x="487742" y="965321"/>
                </a:cubicBezTo>
                <a:cubicBezTo>
                  <a:pt x="851453" y="965321"/>
                  <a:pt x="1052583" y="965321"/>
                  <a:pt x="1092810" y="965321"/>
                </a:cubicBezTo>
                <a:cubicBezTo>
                  <a:pt x="1114599" y="965321"/>
                  <a:pt x="1131360" y="983758"/>
                  <a:pt x="1131360" y="1005547"/>
                </a:cubicBezTo>
                <a:cubicBezTo>
                  <a:pt x="1131360" y="1092704"/>
                  <a:pt x="1138064" y="1159747"/>
                  <a:pt x="1153149" y="1206678"/>
                </a:cubicBezTo>
                <a:cubicBezTo>
                  <a:pt x="1225221" y="1454739"/>
                  <a:pt x="1384449" y="1424569"/>
                  <a:pt x="1634186" y="1424569"/>
                </a:cubicBezTo>
                <a:cubicBezTo>
                  <a:pt x="2428652" y="1424569"/>
                  <a:pt x="2876168" y="1422893"/>
                  <a:pt x="2978409" y="1421217"/>
                </a:cubicBezTo>
                <a:cubicBezTo>
                  <a:pt x="3070594" y="1421217"/>
                  <a:pt x="3137637" y="1380991"/>
                  <a:pt x="3177864" y="1307243"/>
                </a:cubicBezTo>
                <a:cubicBezTo>
                  <a:pt x="3184568" y="1295511"/>
                  <a:pt x="3187920" y="1283778"/>
                  <a:pt x="3191272" y="1272045"/>
                </a:cubicBezTo>
                <a:cubicBezTo>
                  <a:pt x="3208033" y="1191593"/>
                  <a:pt x="3213061" y="1111141"/>
                  <a:pt x="3203005" y="1030689"/>
                </a:cubicBezTo>
                <a:cubicBezTo>
                  <a:pt x="3199653" y="997167"/>
                  <a:pt x="3226470" y="966997"/>
                  <a:pt x="3259992" y="966997"/>
                </a:cubicBezTo>
                <a:lnTo>
                  <a:pt x="3905286" y="966997"/>
                </a:lnTo>
                <a:cubicBezTo>
                  <a:pt x="3908638" y="966997"/>
                  <a:pt x="3913666" y="966997"/>
                  <a:pt x="3917018" y="966997"/>
                </a:cubicBezTo>
                <a:cubicBezTo>
                  <a:pt x="4036021" y="997167"/>
                  <a:pt x="4094684" y="1082647"/>
                  <a:pt x="4093008" y="1221763"/>
                </a:cubicBezTo>
                <a:cubicBezTo>
                  <a:pt x="4089656" y="1805041"/>
                  <a:pt x="4089656" y="3259886"/>
                  <a:pt x="4093008" y="5586297"/>
                </a:cubicBezTo>
                <a:cubicBezTo>
                  <a:pt x="4093008" y="5757258"/>
                  <a:pt x="4002499" y="5841062"/>
                  <a:pt x="3821481" y="5841062"/>
                </a:cubicBezTo>
                <a:cubicBezTo>
                  <a:pt x="2740404" y="5839386"/>
                  <a:pt x="1610721" y="5841062"/>
                  <a:pt x="434107" y="5844415"/>
                </a:cubicBezTo>
                <a:cubicBezTo>
                  <a:pt x="191074" y="5844415"/>
                  <a:pt x="201131" y="5651665"/>
                  <a:pt x="202807" y="5440477"/>
                </a:cubicBezTo>
                <a:close/>
              </a:path>
            </a:pathLst>
          </a:custGeom>
          <a:solidFill>
            <a:schemeClr val="accent2"/>
          </a:solidFill>
          <a:ln w="16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 Placeholder 3 1">
            <a:extLst>
              <a:ext uri="{FF2B5EF4-FFF2-40B4-BE49-F238E27FC236}">
                <a16:creationId xmlns:a16="http://schemas.microsoft.com/office/drawing/2014/main" id="{596FF4AE-EB9F-7808-0CEC-68556503C733}"/>
              </a:ext>
            </a:extLst>
          </p:cNvPr>
          <p:cNvSpPr txBox="1">
            <a:spLocks/>
          </p:cNvSpPr>
          <p:nvPr/>
        </p:nvSpPr>
        <p:spPr>
          <a:xfrm>
            <a:off x="3482654" y="8509225"/>
            <a:ext cx="1569399" cy="250654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Center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Radius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 err="1">
                <a:solidFill>
                  <a:schemeClr val="accent2">
                    <a:lumMod val="75000"/>
                  </a:schemeClr>
                </a:solidFill>
              </a:rPr>
              <a:t>Coeffs</a:t>
            </a:r>
            <a:endParaRPr lang="en-US" altLang="zh-CN" sz="2400" b="1" kern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en-US" sz="2400" b="1" kern="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BC4977-91CA-87FA-1436-5170A91D2D4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66" y="8254560"/>
            <a:ext cx="384543" cy="254665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ABDFB21-12E6-C0F9-B851-ADAAC5B36DB2}"/>
              </a:ext>
            </a:extLst>
          </p:cNvPr>
          <p:cNvSpPr txBox="1">
            <a:spLocks/>
          </p:cNvSpPr>
          <p:nvPr/>
        </p:nvSpPr>
        <p:spPr>
          <a:xfrm>
            <a:off x="2973801" y="11303371"/>
            <a:ext cx="4156504" cy="984811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altLang="zh-CN" kern="0" dirty="0">
                <a:solidFill>
                  <a:schemeClr val="accent2"/>
                </a:solidFill>
              </a:rPr>
              <a:t>Cache (by Octree)</a:t>
            </a:r>
            <a:endParaRPr lang="en-US" kern="0" dirty="0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DCFEE38-3AB9-DECA-2211-4421F417ECF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26" y="9711300"/>
            <a:ext cx="944282" cy="102394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4BECF5F-C688-0C2A-C070-D82830540807}"/>
              </a:ext>
            </a:extLst>
          </p:cNvPr>
          <p:cNvGrpSpPr/>
          <p:nvPr/>
        </p:nvGrpSpPr>
        <p:grpSpPr>
          <a:xfrm>
            <a:off x="12047602" y="8677102"/>
            <a:ext cx="2436154" cy="1020656"/>
            <a:chOff x="12047602" y="8677102"/>
            <a:chExt cx="2436154" cy="102065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9E8CD2E-1B19-CE23-464E-D0286FBD03A1}"/>
                </a:ext>
              </a:extLst>
            </p:cNvPr>
            <p:cNvCxnSpPr>
              <a:cxnSpLocks/>
              <a:endCxn id="10" idx="6"/>
            </p:cNvCxnSpPr>
            <p:nvPr/>
          </p:nvCxnSpPr>
          <p:spPr>
            <a:xfrm flipV="1">
              <a:off x="12047602" y="9624433"/>
              <a:ext cx="2370304" cy="10154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1" name="EvalPt1 2 1">
              <a:extLst>
                <a:ext uri="{FF2B5EF4-FFF2-40B4-BE49-F238E27FC236}">
                  <a16:creationId xmlns:a16="http://schemas.microsoft.com/office/drawing/2014/main" id="{C1629D4A-C8B6-37BB-208C-DEC89907C948}"/>
                </a:ext>
              </a:extLst>
            </p:cNvPr>
            <p:cNvSpPr/>
            <p:nvPr/>
          </p:nvSpPr>
          <p:spPr>
            <a:xfrm>
              <a:off x="14334027" y="9548029"/>
              <a:ext cx="149729" cy="14972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98F2A48-3DCE-D395-FB36-181D2EB836AF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7360" y="8677102"/>
              <a:ext cx="833720" cy="812878"/>
            </a:xfrm>
            <a:prstGeom prst="rect">
              <a:avLst/>
            </a:prstGeom>
          </p:spPr>
        </p:pic>
      </p:grpSp>
      <p:grpSp>
        <p:nvGrpSpPr>
          <p:cNvPr id="160" name="Walks for Coefficients">
            <a:extLst>
              <a:ext uri="{FF2B5EF4-FFF2-40B4-BE49-F238E27FC236}">
                <a16:creationId xmlns:a16="http://schemas.microsoft.com/office/drawing/2014/main" id="{55F12FE2-E84D-D76B-B829-DD3464EA96AF}"/>
              </a:ext>
            </a:extLst>
          </p:cNvPr>
          <p:cNvGrpSpPr/>
          <p:nvPr/>
        </p:nvGrpSpPr>
        <p:grpSpPr>
          <a:xfrm>
            <a:off x="8638899" y="6285958"/>
            <a:ext cx="7764064" cy="6520906"/>
            <a:chOff x="8638899" y="6285958"/>
            <a:chExt cx="7764064" cy="6520906"/>
          </a:xfrm>
        </p:grpSpPr>
        <p:grpSp>
          <p:nvGrpSpPr>
            <p:cNvPr id="51" name="Walk1">
              <a:extLst>
                <a:ext uri="{FF2B5EF4-FFF2-40B4-BE49-F238E27FC236}">
                  <a16:creationId xmlns:a16="http://schemas.microsoft.com/office/drawing/2014/main" id="{2CB9C8F1-8208-E7A6-39FD-D706F765EA88}"/>
                </a:ext>
              </a:extLst>
            </p:cNvPr>
            <p:cNvGrpSpPr/>
            <p:nvPr/>
          </p:nvGrpSpPr>
          <p:grpSpPr>
            <a:xfrm>
              <a:off x="8638899" y="6740797"/>
              <a:ext cx="2563078" cy="2616848"/>
              <a:chOff x="8638899" y="6740797"/>
              <a:chExt cx="2563078" cy="2616848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5D1D110B-1622-EF06-B9FC-8CB90D71EF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196388" y="7416800"/>
                <a:ext cx="792687" cy="728867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3313E52-314E-EAA7-AFDA-94E98E57C667}"/>
                  </a:ext>
                </a:extLst>
              </p:cNvPr>
              <p:cNvCxnSpPr>
                <a:cxnSpLocks/>
                <a:endCxn id="47" idx="0"/>
              </p:cNvCxnSpPr>
              <p:nvPr/>
            </p:nvCxnSpPr>
            <p:spPr>
              <a:xfrm flipV="1">
                <a:off x="9142236" y="6847181"/>
                <a:ext cx="8237" cy="432545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grpSp>
            <p:nvGrpSpPr>
              <p:cNvPr id="49" name="Walk 1">
                <a:extLst>
                  <a:ext uri="{FF2B5EF4-FFF2-40B4-BE49-F238E27FC236}">
                    <a16:creationId xmlns:a16="http://schemas.microsoft.com/office/drawing/2014/main" id="{224F023B-6CBF-0BC7-63B1-6F6A70037926}"/>
                  </a:ext>
                </a:extLst>
              </p:cNvPr>
              <p:cNvGrpSpPr/>
              <p:nvPr/>
            </p:nvGrpSpPr>
            <p:grpSpPr>
              <a:xfrm>
                <a:off x="8638899" y="6740797"/>
                <a:ext cx="2563078" cy="2616848"/>
                <a:chOff x="8638899" y="6740797"/>
                <a:chExt cx="2563078" cy="2616848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1386F1F8-3BF8-DA61-5B36-81FDAF00DD27}"/>
                    </a:ext>
                  </a:extLst>
                </p:cNvPr>
                <p:cNvGrpSpPr/>
                <p:nvPr/>
              </p:nvGrpSpPr>
              <p:grpSpPr>
                <a:xfrm>
                  <a:off x="8638899" y="6847181"/>
                  <a:ext cx="2563078" cy="2510464"/>
                  <a:chOff x="14759788" y="5709089"/>
                  <a:chExt cx="2869681" cy="2810774"/>
                </a:xfrm>
              </p:grpSpPr>
              <p:sp>
                <p:nvSpPr>
                  <p:cNvPr id="44" name="Step0 1 1 2">
                    <a:extLst>
                      <a:ext uri="{FF2B5EF4-FFF2-40B4-BE49-F238E27FC236}">
                        <a16:creationId xmlns:a16="http://schemas.microsoft.com/office/drawing/2014/main" id="{45D2ECC4-F9AC-6987-0A6C-D4C6D29B1F2E}"/>
                      </a:ext>
                    </a:extLst>
                  </p:cNvPr>
                  <p:cNvSpPr/>
                  <p:nvPr/>
                </p:nvSpPr>
                <p:spPr>
                  <a:xfrm flipV="1">
                    <a:off x="16251498" y="7130472"/>
                    <a:ext cx="176966" cy="17696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  <p:sp>
                <p:nvSpPr>
                  <p:cNvPr id="45" name="Walk1 2" hidden="1">
                    <a:extLst>
                      <a:ext uri="{FF2B5EF4-FFF2-40B4-BE49-F238E27FC236}">
                        <a16:creationId xmlns:a16="http://schemas.microsoft.com/office/drawing/2014/main" id="{61242545-263A-89AA-E8C7-3BCBEF497594}"/>
                      </a:ext>
                    </a:extLst>
                  </p:cNvPr>
                  <p:cNvSpPr/>
                  <p:nvPr/>
                </p:nvSpPr>
                <p:spPr>
                  <a:xfrm>
                    <a:off x="14960021" y="5850415"/>
                    <a:ext cx="2669448" cy="2669448"/>
                  </a:xfrm>
                  <a:prstGeom prst="ellipse">
                    <a:avLst/>
                  </a:prstGeom>
                  <a:gradFill>
                    <a:gsLst>
                      <a:gs pos="0">
                        <a:srgbClr val="E0E0E2">
                          <a:alpha val="8000"/>
                        </a:srgb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 dirty="0"/>
                  </a:p>
                </p:txBody>
              </p:sp>
              <p:sp>
                <p:nvSpPr>
                  <p:cNvPr id="46" name="Step0 2">
                    <a:extLst>
                      <a:ext uri="{FF2B5EF4-FFF2-40B4-BE49-F238E27FC236}">
                        <a16:creationId xmlns:a16="http://schemas.microsoft.com/office/drawing/2014/main" id="{29F199A4-4DC2-7437-8786-192E9224B18A}"/>
                      </a:ext>
                    </a:extLst>
                  </p:cNvPr>
                  <p:cNvSpPr/>
                  <p:nvPr/>
                </p:nvSpPr>
                <p:spPr>
                  <a:xfrm flipV="1">
                    <a:off x="15234855" y="6193379"/>
                    <a:ext cx="176966" cy="17696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  <p:sp>
                <p:nvSpPr>
                  <p:cNvPr id="47" name="Walk1 3" hidden="1">
                    <a:extLst>
                      <a:ext uri="{FF2B5EF4-FFF2-40B4-BE49-F238E27FC236}">
                        <a16:creationId xmlns:a16="http://schemas.microsoft.com/office/drawing/2014/main" id="{F8E0F584-D031-154A-11D9-4324EF10188A}"/>
                      </a:ext>
                    </a:extLst>
                  </p:cNvPr>
                  <p:cNvSpPr/>
                  <p:nvPr/>
                </p:nvSpPr>
                <p:spPr>
                  <a:xfrm>
                    <a:off x="14759788" y="5709089"/>
                    <a:ext cx="1145540" cy="114554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E0E0E2">
                          <a:alpha val="8000"/>
                        </a:srgb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</p:grpSp>
            <p:sp>
              <p:nvSpPr>
                <p:cNvPr id="48" name="Step0 2">
                  <a:extLst>
                    <a:ext uri="{FF2B5EF4-FFF2-40B4-BE49-F238E27FC236}">
                      <a16:creationId xmlns:a16="http://schemas.microsoft.com/office/drawing/2014/main" id="{082BA160-8494-5639-74D4-CFABA357726D}"/>
                    </a:ext>
                  </a:extLst>
                </p:cNvPr>
                <p:cNvSpPr/>
                <p:nvPr/>
              </p:nvSpPr>
              <p:spPr>
                <a:xfrm flipV="1">
                  <a:off x="9063207" y="6740797"/>
                  <a:ext cx="158059" cy="158053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</p:grpSp>
        </p:grpSp>
        <p:grpSp>
          <p:nvGrpSpPr>
            <p:cNvPr id="71" name="Walk2">
              <a:extLst>
                <a:ext uri="{FF2B5EF4-FFF2-40B4-BE49-F238E27FC236}">
                  <a16:creationId xmlns:a16="http://schemas.microsoft.com/office/drawing/2014/main" id="{5C588D80-C36E-84EB-6AAE-1E70A8E8F52E}"/>
                </a:ext>
              </a:extLst>
            </p:cNvPr>
            <p:cNvGrpSpPr/>
            <p:nvPr/>
          </p:nvGrpSpPr>
          <p:grpSpPr>
            <a:xfrm>
              <a:off x="12034809" y="6285958"/>
              <a:ext cx="4368154" cy="3977497"/>
              <a:chOff x="12034809" y="6285958"/>
              <a:chExt cx="4368154" cy="3977497"/>
            </a:xfrm>
          </p:grpSpPr>
          <p:grpSp>
            <p:nvGrpSpPr>
              <p:cNvPr id="52" name="Walk1">
                <a:extLst>
                  <a:ext uri="{FF2B5EF4-FFF2-40B4-BE49-F238E27FC236}">
                    <a16:creationId xmlns:a16="http://schemas.microsoft.com/office/drawing/2014/main" id="{8194C0E8-22BA-4E91-6C66-40014770C276}"/>
                  </a:ext>
                </a:extLst>
              </p:cNvPr>
              <p:cNvGrpSpPr/>
              <p:nvPr/>
            </p:nvGrpSpPr>
            <p:grpSpPr>
              <a:xfrm>
                <a:off x="12034809" y="6285958"/>
                <a:ext cx="4368154" cy="3977497"/>
                <a:chOff x="8096112" y="6251781"/>
                <a:chExt cx="4368154" cy="3977497"/>
              </a:xfrm>
            </p:grpSpPr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B0C26265-FA14-E467-94AB-33DA47B7C7E5}"/>
                    </a:ext>
                  </a:extLst>
                </p:cNvPr>
                <p:cNvCxnSpPr>
                  <a:cxnSpLocks/>
                  <a:endCxn id="60" idx="3"/>
                </p:cNvCxnSpPr>
                <p:nvPr/>
              </p:nvCxnSpPr>
              <p:spPr>
                <a:xfrm>
                  <a:off x="10085909" y="8220383"/>
                  <a:ext cx="1414257" cy="1047204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AD10CD1A-E99A-4FDC-5029-5E1CFD4BE1B9}"/>
                    </a:ext>
                  </a:extLst>
                </p:cNvPr>
                <p:cNvCxnSpPr>
                  <a:cxnSpLocks/>
                  <a:endCxn id="61" idx="0"/>
                </p:cNvCxnSpPr>
                <p:nvPr/>
              </p:nvCxnSpPr>
              <p:spPr>
                <a:xfrm flipV="1">
                  <a:off x="11561793" y="8440804"/>
                  <a:ext cx="8236" cy="815208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grpSp>
              <p:nvGrpSpPr>
                <p:cNvPr id="55" name="Walk 1">
                  <a:extLst>
                    <a:ext uri="{FF2B5EF4-FFF2-40B4-BE49-F238E27FC236}">
                      <a16:creationId xmlns:a16="http://schemas.microsoft.com/office/drawing/2014/main" id="{4CBAAEF4-8738-7EC3-7998-C518DA473E3F}"/>
                    </a:ext>
                  </a:extLst>
                </p:cNvPr>
                <p:cNvGrpSpPr/>
                <p:nvPr/>
              </p:nvGrpSpPr>
              <p:grpSpPr>
                <a:xfrm>
                  <a:off x="8096112" y="6251781"/>
                  <a:ext cx="4368154" cy="3977497"/>
                  <a:chOff x="8096112" y="6251781"/>
                  <a:chExt cx="4368154" cy="3977497"/>
                </a:xfrm>
              </p:grpSpPr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B1FB3F1A-428B-9842-DB26-C3E893C4B4DE}"/>
                      </a:ext>
                    </a:extLst>
                  </p:cNvPr>
                  <p:cNvGrpSpPr/>
                  <p:nvPr/>
                </p:nvGrpSpPr>
                <p:grpSpPr>
                  <a:xfrm>
                    <a:off x="8096112" y="6251781"/>
                    <a:ext cx="4368154" cy="3977497"/>
                    <a:chOff x="14152072" y="5042465"/>
                    <a:chExt cx="4890686" cy="4453298"/>
                  </a:xfrm>
                </p:grpSpPr>
                <p:sp>
                  <p:nvSpPr>
                    <p:cNvPr id="58" name="Step0 1 1 2">
                      <a:extLst>
                        <a:ext uri="{FF2B5EF4-FFF2-40B4-BE49-F238E27FC236}">
                          <a16:creationId xmlns:a16="http://schemas.microsoft.com/office/drawing/2014/main" id="{956C0D45-4010-7596-7EEE-2EE0592DD9D2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6251498" y="7130472"/>
                      <a:ext cx="176966" cy="17696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>
                          <a:lumMod val="95000"/>
                          <a:lumOff val="5000"/>
                          <a:alpha val="9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  <p:sp>
                  <p:nvSpPr>
                    <p:cNvPr id="59" name="Walk1 2" hidden="1">
                      <a:extLst>
                        <a:ext uri="{FF2B5EF4-FFF2-40B4-BE49-F238E27FC236}">
                          <a16:creationId xmlns:a16="http://schemas.microsoft.com/office/drawing/2014/main" id="{2B81BD12-AC0D-36E1-F059-1CC9FF8871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2072" y="5042465"/>
                      <a:ext cx="4285346" cy="4285347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E0E0E2">
                            <a:alpha val="8000"/>
                          </a:srgbClr>
                        </a:gs>
                        <a:gs pos="100000">
                          <a:schemeClr val="tx2">
                            <a:lumMod val="7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  <a:ln w="19050">
                      <a:solidFill>
                        <a:schemeClr val="bg2">
                          <a:lumMod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 dirty="0"/>
                    </a:p>
                  </p:txBody>
                </p:sp>
                <p:sp>
                  <p:nvSpPr>
                    <p:cNvPr id="60" name="Step0 2">
                      <a:extLst>
                        <a:ext uri="{FF2B5EF4-FFF2-40B4-BE49-F238E27FC236}">
                          <a16:creationId xmlns:a16="http://schemas.microsoft.com/office/drawing/2014/main" id="{8C82F52D-DE0A-1DF7-6C02-3D76E61647CC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7937412" y="8393117"/>
                      <a:ext cx="176966" cy="17696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>
                          <a:lumMod val="95000"/>
                          <a:lumOff val="5000"/>
                          <a:alpha val="9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  <p:sp>
                  <p:nvSpPr>
                    <p:cNvPr id="61" name="Walk1 3" hidden="1">
                      <a:extLst>
                        <a:ext uri="{FF2B5EF4-FFF2-40B4-BE49-F238E27FC236}">
                          <a16:creationId xmlns:a16="http://schemas.microsoft.com/office/drawing/2014/main" id="{49A1EB05-3CA3-3589-5535-42AAE768B9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040341" y="7493346"/>
                      <a:ext cx="2002417" cy="2002417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E0E0E2">
                            <a:alpha val="8000"/>
                          </a:srgbClr>
                        </a:gs>
                        <a:gs pos="100000">
                          <a:schemeClr val="tx2">
                            <a:lumMod val="7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  <a:ln w="19050">
                      <a:solidFill>
                        <a:schemeClr val="bg2">
                          <a:lumMod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</p:grpSp>
              <p:sp>
                <p:nvSpPr>
                  <p:cNvPr id="57" name="Step0 2">
                    <a:extLst>
                      <a:ext uri="{FF2B5EF4-FFF2-40B4-BE49-F238E27FC236}">
                        <a16:creationId xmlns:a16="http://schemas.microsoft.com/office/drawing/2014/main" id="{2A71A8DD-E223-1D17-BDBF-99EC27118C4C}"/>
                      </a:ext>
                    </a:extLst>
                  </p:cNvPr>
                  <p:cNvSpPr/>
                  <p:nvPr/>
                </p:nvSpPr>
                <p:spPr>
                  <a:xfrm flipV="1">
                    <a:off x="11488592" y="8328379"/>
                    <a:ext cx="158059" cy="15805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</p:grpSp>
          </p:grp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E2EB4B69-A7C5-A226-C68D-6F8FE2269BAE}"/>
                  </a:ext>
                </a:extLst>
              </p:cNvPr>
              <p:cNvCxnSpPr>
                <a:cxnSpLocks/>
                <a:stCxn id="66" idx="2"/>
              </p:cNvCxnSpPr>
              <p:nvPr/>
            </p:nvCxnSpPr>
            <p:spPr>
              <a:xfrm flipH="1">
                <a:off x="15580273" y="8189633"/>
                <a:ext cx="664631" cy="231968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65" name="Walk1 3" hidden="1">
                <a:extLst>
                  <a:ext uri="{FF2B5EF4-FFF2-40B4-BE49-F238E27FC236}">
                    <a16:creationId xmlns:a16="http://schemas.microsoft.com/office/drawing/2014/main" id="{453CDA6E-3D19-CABC-2073-D75B461D60D9}"/>
                  </a:ext>
                </a:extLst>
              </p:cNvPr>
              <p:cNvSpPr/>
              <p:nvPr/>
            </p:nvSpPr>
            <p:spPr>
              <a:xfrm>
                <a:off x="14567538" y="7567946"/>
                <a:ext cx="1788474" cy="1788474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66" name="Step0 2">
                <a:extLst>
                  <a:ext uri="{FF2B5EF4-FFF2-40B4-BE49-F238E27FC236}">
                    <a16:creationId xmlns:a16="http://schemas.microsoft.com/office/drawing/2014/main" id="{C116EAE7-3842-196C-C0EF-C6F51CEA4F33}"/>
                  </a:ext>
                </a:extLst>
              </p:cNvPr>
              <p:cNvSpPr/>
              <p:nvPr/>
            </p:nvSpPr>
            <p:spPr>
              <a:xfrm flipV="1">
                <a:off x="16244904" y="8110607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28" name="Walk4">
              <a:extLst>
                <a:ext uri="{FF2B5EF4-FFF2-40B4-BE49-F238E27FC236}">
                  <a16:creationId xmlns:a16="http://schemas.microsoft.com/office/drawing/2014/main" id="{21AF07B5-4778-E3CA-8CC8-771439127EB0}"/>
                </a:ext>
              </a:extLst>
            </p:cNvPr>
            <p:cNvGrpSpPr/>
            <p:nvPr/>
          </p:nvGrpSpPr>
          <p:grpSpPr>
            <a:xfrm>
              <a:off x="12507885" y="10463916"/>
              <a:ext cx="3376273" cy="2342948"/>
              <a:chOff x="12507885" y="10463916"/>
              <a:chExt cx="3376273" cy="2342948"/>
            </a:xfrm>
          </p:grpSpPr>
          <p:grpSp>
            <p:nvGrpSpPr>
              <p:cNvPr id="72" name="Walk3">
                <a:extLst>
                  <a:ext uri="{FF2B5EF4-FFF2-40B4-BE49-F238E27FC236}">
                    <a16:creationId xmlns:a16="http://schemas.microsoft.com/office/drawing/2014/main" id="{27623211-4B48-7FE8-4BD7-CD48CE1D8D9D}"/>
                  </a:ext>
                </a:extLst>
              </p:cNvPr>
              <p:cNvGrpSpPr/>
              <p:nvPr/>
            </p:nvGrpSpPr>
            <p:grpSpPr>
              <a:xfrm>
                <a:off x="12507885" y="10463916"/>
                <a:ext cx="3094763" cy="2342948"/>
                <a:chOff x="12921802" y="7160743"/>
                <a:chExt cx="3094763" cy="2342948"/>
              </a:xfrm>
            </p:grpSpPr>
            <p:grpSp>
              <p:nvGrpSpPr>
                <p:cNvPr id="73" name="Walk1">
                  <a:extLst>
                    <a:ext uri="{FF2B5EF4-FFF2-40B4-BE49-F238E27FC236}">
                      <a16:creationId xmlns:a16="http://schemas.microsoft.com/office/drawing/2014/main" id="{EE4210CD-F0FB-91FC-79F8-B9A8A56B6F8B}"/>
                    </a:ext>
                  </a:extLst>
                </p:cNvPr>
                <p:cNvGrpSpPr/>
                <p:nvPr/>
              </p:nvGrpSpPr>
              <p:grpSpPr>
                <a:xfrm>
                  <a:off x="12921802" y="7172952"/>
                  <a:ext cx="2437330" cy="2322807"/>
                  <a:chOff x="8983105" y="7138775"/>
                  <a:chExt cx="2437330" cy="2322807"/>
                </a:xfrm>
              </p:grpSpPr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03DFF598-FA95-0560-9610-88F8C8F8894E}"/>
                      </a:ext>
                    </a:extLst>
                  </p:cNvPr>
                  <p:cNvCxnSpPr>
                    <a:cxnSpLocks/>
                    <a:endCxn id="84" idx="3"/>
                  </p:cNvCxnSpPr>
                  <p:nvPr/>
                </p:nvCxnSpPr>
                <p:spPr>
                  <a:xfrm>
                    <a:off x="10111300" y="8244946"/>
                    <a:ext cx="647558" cy="501781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</p:cxnSp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4338AE3F-F48F-6863-3178-FF09000BFCF5}"/>
                      </a:ext>
                    </a:extLst>
                  </p:cNvPr>
                  <p:cNvCxnSpPr>
                    <a:cxnSpLocks/>
                    <a:endCxn id="85" idx="0"/>
                  </p:cNvCxnSpPr>
                  <p:nvPr/>
                </p:nvCxnSpPr>
                <p:spPr>
                  <a:xfrm flipV="1">
                    <a:off x="10818398" y="8273978"/>
                    <a:ext cx="8235" cy="514772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</p:cxnSp>
              <p:grpSp>
                <p:nvGrpSpPr>
                  <p:cNvPr id="79" name="Walk 1">
                    <a:extLst>
                      <a:ext uri="{FF2B5EF4-FFF2-40B4-BE49-F238E27FC236}">
                        <a16:creationId xmlns:a16="http://schemas.microsoft.com/office/drawing/2014/main" id="{82D917C3-8917-7B7D-5947-CEFF3E24BEA4}"/>
                      </a:ext>
                    </a:extLst>
                  </p:cNvPr>
                  <p:cNvGrpSpPr/>
                  <p:nvPr/>
                </p:nvGrpSpPr>
                <p:grpSpPr>
                  <a:xfrm>
                    <a:off x="8983105" y="7138775"/>
                    <a:ext cx="2437330" cy="2322807"/>
                    <a:chOff x="8983105" y="7138775"/>
                    <a:chExt cx="2437330" cy="2322807"/>
                  </a:xfrm>
                </p:grpSpPr>
                <p:grpSp>
                  <p:nvGrpSpPr>
                    <p:cNvPr id="80" name="Group 79">
                      <a:extLst>
                        <a:ext uri="{FF2B5EF4-FFF2-40B4-BE49-F238E27FC236}">
                          <a16:creationId xmlns:a16="http://schemas.microsoft.com/office/drawing/2014/main" id="{29BDEA16-67AF-8D5A-D2CF-A3E4513A52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83105" y="7138775"/>
                      <a:ext cx="2437330" cy="2322807"/>
                      <a:chOff x="15145171" y="6035564"/>
                      <a:chExt cx="2728891" cy="2600668"/>
                    </a:xfrm>
                  </p:grpSpPr>
                  <p:sp>
                    <p:nvSpPr>
                      <p:cNvPr id="82" name="Step0 1 1 2">
                        <a:extLst>
                          <a:ext uri="{FF2B5EF4-FFF2-40B4-BE49-F238E27FC236}">
                            <a16:creationId xmlns:a16="http://schemas.microsoft.com/office/drawing/2014/main" id="{5D73E50F-97C8-F923-E2D0-C131FA82E7AC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16251498" y="7130472"/>
                        <a:ext cx="176966" cy="176960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>
                            <a:lumMod val="95000"/>
                            <a:lumOff val="5000"/>
                            <a:alpha val="9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  <p:sp>
                    <p:nvSpPr>
                      <p:cNvPr id="83" name="Walk1 2" hidden="1">
                        <a:extLst>
                          <a:ext uri="{FF2B5EF4-FFF2-40B4-BE49-F238E27FC236}">
                            <a16:creationId xmlns:a16="http://schemas.microsoft.com/office/drawing/2014/main" id="{51F3F863-7D5B-7AE9-94C7-38FC4F68E6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145171" y="6035564"/>
                        <a:ext cx="2299148" cy="229914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rgbClr val="E0E0E2">
                              <a:alpha val="8000"/>
                            </a:srgbClr>
                          </a:gs>
                          <a:gs pos="100000">
                            <a:schemeClr val="tx2">
                              <a:lumMod val="7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</a:gradFill>
                      <a:ln w="19050">
                        <a:solidFill>
                          <a:schemeClr val="bg2">
                            <a:lumMod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 dirty="0"/>
                      </a:p>
                    </p:txBody>
                  </p:sp>
                  <p:sp>
                    <p:nvSpPr>
                      <p:cNvPr id="84" name="Step0 2">
                        <a:extLst>
                          <a:ext uri="{FF2B5EF4-FFF2-40B4-BE49-F238E27FC236}">
                            <a16:creationId xmlns:a16="http://schemas.microsoft.com/office/drawing/2014/main" id="{61E1B27C-3DD4-7A8E-E424-71716D9A4AB8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17107429" y="7809948"/>
                        <a:ext cx="176967" cy="176960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>
                            <a:lumMod val="95000"/>
                            <a:lumOff val="5000"/>
                            <a:alpha val="9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  <p:sp>
                    <p:nvSpPr>
                      <p:cNvPr id="85" name="Walk1 3" hidden="1">
                        <a:extLst>
                          <a:ext uri="{FF2B5EF4-FFF2-40B4-BE49-F238E27FC236}">
                            <a16:creationId xmlns:a16="http://schemas.microsoft.com/office/drawing/2014/main" id="{B13392CA-8F1B-FE4B-8133-EBD671E0FA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544393" y="7306563"/>
                        <a:ext cx="1329669" cy="132966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rgbClr val="E0E0E2">
                              <a:alpha val="8000"/>
                            </a:srgbClr>
                          </a:gs>
                          <a:gs pos="100000">
                            <a:schemeClr val="tx2">
                              <a:lumMod val="7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</a:gradFill>
                      <a:ln w="19050">
                        <a:solidFill>
                          <a:schemeClr val="bg2">
                            <a:lumMod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</p:grpSp>
                <p:sp>
                  <p:nvSpPr>
                    <p:cNvPr id="81" name="Step0 2">
                      <a:extLst>
                        <a:ext uri="{FF2B5EF4-FFF2-40B4-BE49-F238E27FC236}">
                          <a16:creationId xmlns:a16="http://schemas.microsoft.com/office/drawing/2014/main" id="{31EEE492-766D-3190-7A24-B2BEB6DFA92C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0745622" y="8200262"/>
                      <a:ext cx="158059" cy="158053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>
                          <a:lumMod val="95000"/>
                          <a:lumOff val="5000"/>
                          <a:alpha val="9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</p:grpSp>
            </p:grp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944E93CF-3A1B-EA37-1509-97EE23B0AB97}"/>
                    </a:ext>
                  </a:extLst>
                </p:cNvPr>
                <p:cNvCxnSpPr>
                  <a:cxnSpLocks/>
                  <a:stCxn id="76" idx="2"/>
                </p:cNvCxnSpPr>
                <p:nvPr/>
              </p:nvCxnSpPr>
              <p:spPr>
                <a:xfrm flipH="1">
                  <a:off x="14842378" y="8202202"/>
                  <a:ext cx="1016128" cy="104623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sp>
              <p:nvSpPr>
                <p:cNvPr id="75" name="Walk1 3" hidden="1">
                  <a:extLst>
                    <a:ext uri="{FF2B5EF4-FFF2-40B4-BE49-F238E27FC236}">
                      <a16:creationId xmlns:a16="http://schemas.microsoft.com/office/drawing/2014/main" id="{F951EA23-D7F4-08DD-C577-6908C8724538}"/>
                    </a:ext>
                  </a:extLst>
                </p:cNvPr>
                <p:cNvSpPr/>
                <p:nvPr/>
              </p:nvSpPr>
              <p:spPr>
                <a:xfrm>
                  <a:off x="13608175" y="7160743"/>
                  <a:ext cx="2342948" cy="2342948"/>
                </a:xfrm>
                <a:prstGeom prst="ellipse">
                  <a:avLst/>
                </a:prstGeom>
                <a:gradFill>
                  <a:gsLst>
                    <a:gs pos="0">
                      <a:srgbClr val="E0E0E2">
                        <a:alpha val="8000"/>
                      </a:srgb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  <p:sp>
              <p:nvSpPr>
                <p:cNvPr id="76" name="Step0 2">
                  <a:extLst>
                    <a:ext uri="{FF2B5EF4-FFF2-40B4-BE49-F238E27FC236}">
                      <a16:creationId xmlns:a16="http://schemas.microsoft.com/office/drawing/2014/main" id="{DFBECC5D-0CFC-C651-73F2-417F46DCDCFB}"/>
                    </a:ext>
                  </a:extLst>
                </p:cNvPr>
                <p:cNvSpPr/>
                <p:nvPr/>
              </p:nvSpPr>
              <p:spPr>
                <a:xfrm flipV="1">
                  <a:off x="15858506" y="8123176"/>
                  <a:ext cx="158059" cy="158053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</p:grpSp>
          <p:sp>
            <p:nvSpPr>
              <p:cNvPr id="93" name="Walk1 3" hidden="1">
                <a:extLst>
                  <a:ext uri="{FF2B5EF4-FFF2-40B4-BE49-F238E27FC236}">
                    <a16:creationId xmlns:a16="http://schemas.microsoft.com/office/drawing/2014/main" id="{A00573F7-4D61-32C5-CF1C-51AB0F96AEF7}"/>
                  </a:ext>
                </a:extLst>
              </p:cNvPr>
              <p:cNvSpPr/>
              <p:nvPr/>
            </p:nvSpPr>
            <p:spPr>
              <a:xfrm>
                <a:off x="15134108" y="11159754"/>
                <a:ext cx="712260" cy="712260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94" name="Step0 2">
                <a:extLst>
                  <a:ext uri="{FF2B5EF4-FFF2-40B4-BE49-F238E27FC236}">
                    <a16:creationId xmlns:a16="http://schemas.microsoft.com/office/drawing/2014/main" id="{7FC0EB69-AA20-4C3F-006C-BD181B95088B}"/>
                  </a:ext>
                </a:extLst>
              </p:cNvPr>
              <p:cNvSpPr/>
              <p:nvPr/>
            </p:nvSpPr>
            <p:spPr>
              <a:xfrm flipV="1">
                <a:off x="15726099" y="11651634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0EAA8C4B-BA63-1749-6551-D5E3EC3842D8}"/>
                  </a:ext>
                </a:extLst>
              </p:cNvPr>
              <p:cNvCxnSpPr>
                <a:cxnSpLocks/>
                <a:stCxn id="94" idx="3"/>
              </p:cNvCxnSpPr>
              <p:nvPr/>
            </p:nvCxnSpPr>
            <p:spPr>
              <a:xfrm flipH="1" flipV="1">
                <a:off x="15580273" y="11552646"/>
                <a:ext cx="168973" cy="12213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grpSp>
          <p:nvGrpSpPr>
            <p:cNvPr id="159" name="Walk5">
              <a:extLst>
                <a:ext uri="{FF2B5EF4-FFF2-40B4-BE49-F238E27FC236}">
                  <a16:creationId xmlns:a16="http://schemas.microsoft.com/office/drawing/2014/main" id="{6F597B23-9E21-EF79-8B2D-AAAB2FD66AF0}"/>
                </a:ext>
              </a:extLst>
            </p:cNvPr>
            <p:cNvGrpSpPr/>
            <p:nvPr/>
          </p:nvGrpSpPr>
          <p:grpSpPr>
            <a:xfrm>
              <a:off x="9111826" y="10781510"/>
              <a:ext cx="3141527" cy="1882249"/>
              <a:chOff x="9111826" y="10781510"/>
              <a:chExt cx="3141527" cy="1882249"/>
            </a:xfrm>
          </p:grpSpPr>
          <p:grpSp>
            <p:nvGrpSpPr>
              <p:cNvPr id="129" name="Walk5">
                <a:extLst>
                  <a:ext uri="{FF2B5EF4-FFF2-40B4-BE49-F238E27FC236}">
                    <a16:creationId xmlns:a16="http://schemas.microsoft.com/office/drawing/2014/main" id="{6D676A26-83F2-D6FC-4225-BB6C8E7D8E79}"/>
                  </a:ext>
                </a:extLst>
              </p:cNvPr>
              <p:cNvGrpSpPr/>
              <p:nvPr/>
            </p:nvGrpSpPr>
            <p:grpSpPr>
              <a:xfrm>
                <a:off x="9783459" y="10781510"/>
                <a:ext cx="2469894" cy="1752136"/>
                <a:chOff x="9783459" y="10781510"/>
                <a:chExt cx="2469894" cy="1752136"/>
              </a:xfrm>
            </p:grpSpPr>
            <p:grpSp>
              <p:nvGrpSpPr>
                <p:cNvPr id="99" name="Walk2">
                  <a:extLst>
                    <a:ext uri="{FF2B5EF4-FFF2-40B4-BE49-F238E27FC236}">
                      <a16:creationId xmlns:a16="http://schemas.microsoft.com/office/drawing/2014/main" id="{11104EB1-985F-FFA5-908F-ADF47E79B921}"/>
                    </a:ext>
                  </a:extLst>
                </p:cNvPr>
                <p:cNvGrpSpPr/>
                <p:nvPr/>
              </p:nvGrpSpPr>
              <p:grpSpPr>
                <a:xfrm>
                  <a:off x="9783459" y="10781510"/>
                  <a:ext cx="2469894" cy="1752136"/>
                  <a:chOff x="13111762" y="7362912"/>
                  <a:chExt cx="2469894" cy="1752136"/>
                </a:xfrm>
              </p:grpSpPr>
              <p:grpSp>
                <p:nvGrpSpPr>
                  <p:cNvPr id="100" name="Walk1">
                    <a:extLst>
                      <a:ext uri="{FF2B5EF4-FFF2-40B4-BE49-F238E27FC236}">
                        <a16:creationId xmlns:a16="http://schemas.microsoft.com/office/drawing/2014/main" id="{EC4489D1-F681-A1EF-11AF-7994A7A6EBD1}"/>
                      </a:ext>
                    </a:extLst>
                  </p:cNvPr>
                  <p:cNvGrpSpPr/>
                  <p:nvPr/>
                </p:nvGrpSpPr>
                <p:grpSpPr>
                  <a:xfrm>
                    <a:off x="13111762" y="7362912"/>
                    <a:ext cx="2469894" cy="1694016"/>
                    <a:chOff x="9173065" y="7328735"/>
                    <a:chExt cx="2469894" cy="1694016"/>
                  </a:xfrm>
                </p:grpSpPr>
                <p:cxnSp>
                  <p:nvCxnSpPr>
                    <p:cNvPr id="104" name="Straight Connector 103">
                      <a:extLst>
                        <a:ext uri="{FF2B5EF4-FFF2-40B4-BE49-F238E27FC236}">
                          <a16:creationId xmlns:a16="http://schemas.microsoft.com/office/drawing/2014/main" id="{BE34B2F3-63AA-7174-4963-96F54265F435}"/>
                        </a:ext>
                      </a:extLst>
                    </p:cNvPr>
                    <p:cNvCxnSpPr>
                      <a:cxnSpLocks/>
                      <a:endCxn id="111" idx="3"/>
                    </p:cNvCxnSpPr>
                    <p:nvPr/>
                  </p:nvCxnSpPr>
                  <p:spPr>
                    <a:xfrm>
                      <a:off x="10101238" y="8254555"/>
                      <a:ext cx="499742" cy="382338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olid"/>
                      <a:round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</p:cxnSp>
                <p:cxnSp>
                  <p:nvCxnSpPr>
                    <p:cNvPr id="105" name="Straight Connector 104">
                      <a:extLst>
                        <a:ext uri="{FF2B5EF4-FFF2-40B4-BE49-F238E27FC236}">
                          <a16:creationId xmlns:a16="http://schemas.microsoft.com/office/drawing/2014/main" id="{1B1B0843-AF26-8719-AF96-54BB8498B9A0}"/>
                        </a:ext>
                      </a:extLst>
                    </p:cNvPr>
                    <p:cNvCxnSpPr>
                      <a:cxnSpLocks/>
                      <a:stCxn id="108" idx="1"/>
                      <a:endCxn id="103" idx="5"/>
                    </p:cNvCxnSpPr>
                    <p:nvPr/>
                  </p:nvCxnSpPr>
                  <p:spPr>
                    <a:xfrm flipH="1">
                      <a:off x="10379612" y="8377797"/>
                      <a:ext cx="479014" cy="341071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olid"/>
                      <a:round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</p:cxnSp>
                <p:grpSp>
                  <p:nvGrpSpPr>
                    <p:cNvPr id="106" name="Walk 1">
                      <a:extLst>
                        <a:ext uri="{FF2B5EF4-FFF2-40B4-BE49-F238E27FC236}">
                          <a16:creationId xmlns:a16="http://schemas.microsoft.com/office/drawing/2014/main" id="{3EE7C89D-01DC-F12E-F39A-85D36F0151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173065" y="7328735"/>
                      <a:ext cx="2469894" cy="1694016"/>
                      <a:chOff x="9173065" y="7328735"/>
                      <a:chExt cx="2469894" cy="1694016"/>
                    </a:xfrm>
                  </p:grpSpPr>
                  <p:grpSp>
                    <p:nvGrpSpPr>
                      <p:cNvPr id="107" name="Group 106">
                        <a:extLst>
                          <a:ext uri="{FF2B5EF4-FFF2-40B4-BE49-F238E27FC236}">
                            <a16:creationId xmlns:a16="http://schemas.microsoft.com/office/drawing/2014/main" id="{A80AEF5E-9A36-7AC9-8061-D7AB338D494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173065" y="7328735"/>
                        <a:ext cx="2469894" cy="1694016"/>
                        <a:chOff x="15357856" y="6248249"/>
                        <a:chExt cx="2765351" cy="1896660"/>
                      </a:xfrm>
                    </p:grpSpPr>
                    <p:sp>
                      <p:nvSpPr>
                        <p:cNvPr id="109" name="Step0 1 1 2">
                          <a:extLst>
                            <a:ext uri="{FF2B5EF4-FFF2-40B4-BE49-F238E27FC236}">
                              <a16:creationId xmlns:a16="http://schemas.microsoft.com/office/drawing/2014/main" id="{A3EE69B8-CE17-78A5-5F50-F9AF4A8B872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16251498" y="7130472"/>
                          <a:ext cx="176966" cy="17696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19050">
                          <a:solidFill>
                            <a:schemeClr val="tx1">
                              <a:lumMod val="95000"/>
                              <a:lumOff val="5000"/>
                              <a:alpha val="9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/>
                        </a:p>
                      </p:txBody>
                    </p:sp>
                    <p:sp>
                      <p:nvSpPr>
                        <p:cNvPr id="110" name="Walk1 2" hidden="1">
                          <a:extLst>
                            <a:ext uri="{FF2B5EF4-FFF2-40B4-BE49-F238E27FC236}">
                              <a16:creationId xmlns:a16="http://schemas.microsoft.com/office/drawing/2014/main" id="{A2D0155F-D428-F9BF-9A96-9AE20C7481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357856" y="6248249"/>
                          <a:ext cx="1873779" cy="1873779"/>
                        </a:xfrm>
                        <a:prstGeom prst="ellipse">
                          <a:avLst/>
                        </a:prstGeom>
                        <a:gradFill>
                          <a:gsLst>
                            <a:gs pos="0">
                              <a:srgbClr val="E0E0E2">
                                <a:alpha val="8000"/>
                              </a:srgbClr>
                            </a:gs>
                            <a:gs pos="100000">
                              <a:schemeClr val="tx2">
                                <a:lumMod val="75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</a:gradFill>
                        <a:ln w="19050"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 dirty="0"/>
                        </a:p>
                      </p:txBody>
                    </p:sp>
                    <p:sp>
                      <p:nvSpPr>
                        <p:cNvPr id="111" name="Step0 2">
                          <a:extLst>
                            <a:ext uri="{FF2B5EF4-FFF2-40B4-BE49-F238E27FC236}">
                              <a16:creationId xmlns:a16="http://schemas.microsoft.com/office/drawing/2014/main" id="{6276659C-C033-3593-10D3-ABB4E47B47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16930663" y="7686977"/>
                          <a:ext cx="176967" cy="17696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19050">
                          <a:solidFill>
                            <a:schemeClr val="tx1">
                              <a:lumMod val="95000"/>
                              <a:lumOff val="5000"/>
                              <a:alpha val="9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/>
                        </a:p>
                      </p:txBody>
                    </p:sp>
                    <p:sp>
                      <p:nvSpPr>
                        <p:cNvPr id="112" name="Walk1 3" hidden="1">
                          <a:extLst>
                            <a:ext uri="{FF2B5EF4-FFF2-40B4-BE49-F238E27FC236}">
                              <a16:creationId xmlns:a16="http://schemas.microsoft.com/office/drawing/2014/main" id="{43F7F7AC-90A2-C413-2CDE-788277A6DD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92021" y="6513723"/>
                          <a:ext cx="1631186" cy="1631186"/>
                        </a:xfrm>
                        <a:prstGeom prst="ellipse">
                          <a:avLst/>
                        </a:prstGeom>
                        <a:gradFill>
                          <a:gsLst>
                            <a:gs pos="0">
                              <a:srgbClr val="E0E0E2">
                                <a:alpha val="8000"/>
                              </a:srgbClr>
                            </a:gs>
                            <a:gs pos="100000">
                              <a:schemeClr val="tx2">
                                <a:lumMod val="75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</a:gradFill>
                        <a:ln w="19050"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/>
                        </a:p>
                      </p:txBody>
                    </p:sp>
                  </p:grpSp>
                  <p:sp>
                    <p:nvSpPr>
                      <p:cNvPr id="108" name="Step0 2">
                        <a:extLst>
                          <a:ext uri="{FF2B5EF4-FFF2-40B4-BE49-F238E27FC236}">
                            <a16:creationId xmlns:a16="http://schemas.microsoft.com/office/drawing/2014/main" id="{B3387347-1FE9-ED03-B00F-D75E7C9C2F65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10835479" y="8242890"/>
                        <a:ext cx="158059" cy="15805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>
                            <a:lumMod val="95000"/>
                            <a:lumOff val="5000"/>
                            <a:alpha val="9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</p:grpSp>
              </p:grp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558FFCBF-0A35-0D2F-BCE8-81FFF6200659}"/>
                      </a:ext>
                    </a:extLst>
                  </p:cNvPr>
                  <p:cNvCxnSpPr>
                    <a:cxnSpLocks/>
                    <a:stCxn id="108" idx="1"/>
                  </p:cNvCxnSpPr>
                  <p:nvPr/>
                </p:nvCxnSpPr>
                <p:spPr>
                  <a:xfrm flipH="1">
                    <a:off x="14638376" y="8411974"/>
                    <a:ext cx="158947" cy="253505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</p:cxnSp>
              <p:sp>
                <p:nvSpPr>
                  <p:cNvPr id="102" name="Walk1 3" hidden="1">
                    <a:extLst>
                      <a:ext uri="{FF2B5EF4-FFF2-40B4-BE49-F238E27FC236}">
                        <a16:creationId xmlns:a16="http://schemas.microsoft.com/office/drawing/2014/main" id="{DF20D9F1-2628-86FD-B365-704DB431EEEE}"/>
                      </a:ext>
                    </a:extLst>
                  </p:cNvPr>
                  <p:cNvSpPr/>
                  <p:nvPr/>
                </p:nvSpPr>
                <p:spPr>
                  <a:xfrm>
                    <a:off x="14153178" y="8256182"/>
                    <a:ext cx="858866" cy="858866"/>
                  </a:xfrm>
                  <a:prstGeom prst="ellipse">
                    <a:avLst/>
                  </a:prstGeom>
                  <a:gradFill>
                    <a:gsLst>
                      <a:gs pos="0">
                        <a:srgbClr val="E0E0E2">
                          <a:alpha val="8000"/>
                        </a:srgb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  <p:sp>
                <p:nvSpPr>
                  <p:cNvPr id="103" name="Step0 2">
                    <a:extLst>
                      <a:ext uri="{FF2B5EF4-FFF2-40B4-BE49-F238E27FC236}">
                        <a16:creationId xmlns:a16="http://schemas.microsoft.com/office/drawing/2014/main" id="{E42EE315-4416-A6E6-292E-29CEF0648CAF}"/>
                      </a:ext>
                    </a:extLst>
                  </p:cNvPr>
                  <p:cNvSpPr/>
                  <p:nvPr/>
                </p:nvSpPr>
                <p:spPr>
                  <a:xfrm flipV="1">
                    <a:off x="14183397" y="8729899"/>
                    <a:ext cx="158059" cy="15805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</p:grpSp>
            <p:sp>
              <p:nvSpPr>
                <p:cNvPr id="122" name="Step0 2">
                  <a:extLst>
                    <a:ext uri="{FF2B5EF4-FFF2-40B4-BE49-F238E27FC236}">
                      <a16:creationId xmlns:a16="http://schemas.microsoft.com/office/drawing/2014/main" id="{2D205E8E-DD8B-CBD4-BDBF-A4DA12C319DD}"/>
                    </a:ext>
                  </a:extLst>
                </p:cNvPr>
                <p:cNvSpPr/>
                <p:nvPr/>
              </p:nvSpPr>
              <p:spPr>
                <a:xfrm flipV="1">
                  <a:off x="10457028" y="12361176"/>
                  <a:ext cx="158059" cy="158053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35CB9E2B-1E5C-1508-497D-7292EB84A6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615087" y="12261749"/>
                  <a:ext cx="251400" cy="148482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  <p:sp>
            <p:nvSpPr>
              <p:cNvPr id="138" name="Walk1 3" hidden="1">
                <a:extLst>
                  <a:ext uri="{FF2B5EF4-FFF2-40B4-BE49-F238E27FC236}">
                    <a16:creationId xmlns:a16="http://schemas.microsoft.com/office/drawing/2014/main" id="{D77C9CFA-1A57-CC47-6405-0A2848DE5AE5}"/>
                  </a:ext>
                </a:extLst>
              </p:cNvPr>
              <p:cNvSpPr/>
              <p:nvPr/>
            </p:nvSpPr>
            <p:spPr>
              <a:xfrm>
                <a:off x="10486635" y="11804893"/>
                <a:ext cx="858866" cy="858866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141" name="Walk1 3" hidden="1">
                <a:extLst>
                  <a:ext uri="{FF2B5EF4-FFF2-40B4-BE49-F238E27FC236}">
                    <a16:creationId xmlns:a16="http://schemas.microsoft.com/office/drawing/2014/main" id="{C2AF3387-1F65-AFB1-61FA-5E34708AF3D8}"/>
                  </a:ext>
                </a:extLst>
              </p:cNvPr>
              <p:cNvSpPr/>
              <p:nvPr/>
            </p:nvSpPr>
            <p:spPr>
              <a:xfrm>
                <a:off x="9111826" y="11765321"/>
                <a:ext cx="734654" cy="734654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142" name="Step0 2">
                <a:extLst>
                  <a:ext uri="{FF2B5EF4-FFF2-40B4-BE49-F238E27FC236}">
                    <a16:creationId xmlns:a16="http://schemas.microsoft.com/office/drawing/2014/main" id="{D71D88F6-FDD3-2178-5969-957B444A13EF}"/>
                  </a:ext>
                </a:extLst>
              </p:cNvPr>
              <p:cNvSpPr/>
              <p:nvPr/>
            </p:nvSpPr>
            <p:spPr>
              <a:xfrm flipV="1">
                <a:off x="10087322" y="12139956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651562DE-C1D3-EC69-C35E-36997EDCA4F7}"/>
                  </a:ext>
                </a:extLst>
              </p:cNvPr>
              <p:cNvCxnSpPr>
                <a:cxnSpLocks/>
                <a:endCxn id="142" idx="7"/>
              </p:cNvCxnSpPr>
              <p:nvPr/>
            </p:nvCxnSpPr>
            <p:spPr>
              <a:xfrm flipH="1" flipV="1">
                <a:off x="10222234" y="12274863"/>
                <a:ext cx="254563" cy="12976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47" name="Step0 2">
                <a:extLst>
                  <a:ext uri="{FF2B5EF4-FFF2-40B4-BE49-F238E27FC236}">
                    <a16:creationId xmlns:a16="http://schemas.microsoft.com/office/drawing/2014/main" id="{A6D1DA22-2142-6DED-1A09-8D09EB8D5ED2}"/>
                  </a:ext>
                </a:extLst>
              </p:cNvPr>
              <p:cNvSpPr/>
              <p:nvPr/>
            </p:nvSpPr>
            <p:spPr>
              <a:xfrm flipV="1">
                <a:off x="9417877" y="12053622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5AEF93CF-74B8-0274-7E2D-2E98D17EEE5A}"/>
                  </a:ext>
                </a:extLst>
              </p:cNvPr>
              <p:cNvCxnSpPr>
                <a:cxnSpLocks/>
                <a:stCxn id="142" idx="2"/>
                <a:endCxn id="147" idx="6"/>
              </p:cNvCxnSpPr>
              <p:nvPr/>
            </p:nvCxnSpPr>
            <p:spPr>
              <a:xfrm flipH="1" flipV="1">
                <a:off x="9575936" y="12132648"/>
                <a:ext cx="511386" cy="8633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29E2D0D1-F622-D739-57EB-82304576DCA6}"/>
                  </a:ext>
                </a:extLst>
              </p:cNvPr>
              <p:cNvCxnSpPr>
                <a:cxnSpLocks/>
                <a:endCxn id="147" idx="4"/>
              </p:cNvCxnSpPr>
              <p:nvPr/>
            </p:nvCxnSpPr>
            <p:spPr>
              <a:xfrm>
                <a:off x="9400309" y="11853718"/>
                <a:ext cx="96598" cy="19990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52" name="Step0 2">
                <a:extLst>
                  <a:ext uri="{FF2B5EF4-FFF2-40B4-BE49-F238E27FC236}">
                    <a16:creationId xmlns:a16="http://schemas.microsoft.com/office/drawing/2014/main" id="{93CCFF30-FD89-18DF-7FCB-AADD48B8DDFE}"/>
                  </a:ext>
                </a:extLst>
              </p:cNvPr>
              <p:cNvSpPr/>
              <p:nvPr/>
            </p:nvSpPr>
            <p:spPr>
              <a:xfrm flipV="1">
                <a:off x="9288300" y="11699114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</p:grpSp>
      <p:grpSp>
        <p:nvGrpSpPr>
          <p:cNvPr id="163" name="Group 162" hidden="1">
            <a:extLst>
              <a:ext uri="{FF2B5EF4-FFF2-40B4-BE49-F238E27FC236}">
                <a16:creationId xmlns:a16="http://schemas.microsoft.com/office/drawing/2014/main" id="{40FBECDF-7216-8450-491A-4FD2C527D390}"/>
              </a:ext>
            </a:extLst>
          </p:cNvPr>
          <p:cNvGrpSpPr/>
          <p:nvPr/>
        </p:nvGrpSpPr>
        <p:grpSpPr>
          <a:xfrm>
            <a:off x="17058499" y="9629510"/>
            <a:ext cx="6844830" cy="3189937"/>
            <a:chOff x="15831976" y="9675056"/>
            <a:chExt cx="9178823" cy="4277662"/>
          </a:xfrm>
        </p:grpSpPr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6F4C5E61-BB3D-A2CC-74EE-1DF9377D273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31977" y="9675056"/>
              <a:ext cx="9178822" cy="2032274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F958056D-303B-3A8C-BBD9-38564154D657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31976" y="11920444"/>
              <a:ext cx="9052848" cy="2032274"/>
            </a:xfrm>
            <a:prstGeom prst="rect">
              <a:avLst/>
            </a:prstGeom>
            <a:ln w="28575">
              <a:noFill/>
            </a:ln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AAB8350-78C5-E5D6-50BD-C407E0D242B6}"/>
              </a:ext>
            </a:extLst>
          </p:cNvPr>
          <p:cNvGrpSpPr/>
          <p:nvPr/>
        </p:nvGrpSpPr>
        <p:grpSpPr>
          <a:xfrm>
            <a:off x="2510618" y="3694344"/>
            <a:ext cx="4174482" cy="3930244"/>
            <a:chOff x="2510618" y="3694344"/>
            <a:chExt cx="4174482" cy="3930244"/>
          </a:xfrm>
        </p:grpSpPr>
        <p:sp>
          <p:nvSpPr>
            <p:cNvPr id="13" name="Text Placeholder 4 1">
              <a:extLst>
                <a:ext uri="{FF2B5EF4-FFF2-40B4-BE49-F238E27FC236}">
                  <a16:creationId xmlns:a16="http://schemas.microsoft.com/office/drawing/2014/main" id="{20E3C3A4-3F76-1F7F-1650-B632522EB3F0}"/>
                </a:ext>
              </a:extLst>
            </p:cNvPr>
            <p:cNvSpPr txBox="1">
              <a:spLocks/>
            </p:cNvSpPr>
            <p:nvPr/>
          </p:nvSpPr>
          <p:spPr>
            <a:xfrm>
              <a:off x="3762602" y="3901541"/>
              <a:ext cx="2922498" cy="3723047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Cache </a:t>
              </a:r>
            </a:p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Record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81F916B-BE56-4C4A-1BBE-E4B79E89EC34}"/>
                </a:ext>
              </a:extLst>
            </p:cNvPr>
            <p:cNvGrpSpPr/>
            <p:nvPr/>
          </p:nvGrpSpPr>
          <p:grpSpPr>
            <a:xfrm>
              <a:off x="2510618" y="3694344"/>
              <a:ext cx="1702876" cy="1702871"/>
              <a:chOff x="19608505" y="5190500"/>
              <a:chExt cx="3663482" cy="3663476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2EB5835-C624-8E90-0C66-4F17DF29E43A}"/>
                  </a:ext>
                </a:extLst>
              </p:cNvPr>
              <p:cNvSpPr/>
              <p:nvPr/>
            </p:nvSpPr>
            <p:spPr>
              <a:xfrm>
                <a:off x="19608505" y="5190500"/>
                <a:ext cx="3663482" cy="36634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6000"/>
                </a:schemeClr>
              </a:solidFill>
              <a:ln w="38100" cap="flat">
                <a:solidFill>
                  <a:srgbClr val="008829"/>
                </a:solidFill>
                <a:prstDash val="solid"/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107156" tIns="107156" rIns="107156" bIns="107156" numCol="1" spcCol="38100" rtlCol="0" anchor="ctr">
                <a:spAutoFit/>
              </a:bodyPr>
              <a:lstStyle/>
              <a:p>
                <a:pPr marL="0" marR="58702" indent="0" algn="ctr" defTabSz="1295400" rtl="0" fontAlgn="auto" latinLnBrk="0" hangingPunct="0">
                  <a:lnSpc>
                    <a:spcPct val="10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Avenir Next Regular"/>
                  <a:ea typeface="Avenir Next Regular"/>
                  <a:cs typeface="Avenir Next Regular"/>
                  <a:sym typeface="Avenir Next Regular"/>
                </a:endParaRPr>
              </a:p>
            </p:txBody>
          </p:sp>
          <p:sp>
            <p:nvSpPr>
              <p:cNvPr id="34" name="EvalPt1 1 5">
                <a:extLst>
                  <a:ext uri="{FF2B5EF4-FFF2-40B4-BE49-F238E27FC236}">
                    <a16:creationId xmlns:a16="http://schemas.microsoft.com/office/drawing/2014/main" id="{BD76A0D5-839F-3D56-B544-24985E3B07AC}"/>
                  </a:ext>
                </a:extLst>
              </p:cNvPr>
              <p:cNvSpPr/>
              <p:nvPr/>
            </p:nvSpPr>
            <p:spPr>
              <a:xfrm>
                <a:off x="21392871" y="6983282"/>
                <a:ext cx="139920" cy="13992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CD3AB89-B336-857A-9491-FD164F10970E}"/>
              </a:ext>
            </a:extLst>
          </p:cNvPr>
          <p:cNvGrpSpPr/>
          <p:nvPr/>
        </p:nvGrpSpPr>
        <p:grpSpPr>
          <a:xfrm>
            <a:off x="2657806" y="5675675"/>
            <a:ext cx="4020147" cy="1742397"/>
            <a:chOff x="2657806" y="5675675"/>
            <a:chExt cx="4020147" cy="174239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FBA31FB-A1FB-3C1B-B8A6-6E951E396663}"/>
                </a:ext>
              </a:extLst>
            </p:cNvPr>
            <p:cNvGrpSpPr/>
            <p:nvPr/>
          </p:nvGrpSpPr>
          <p:grpSpPr>
            <a:xfrm>
              <a:off x="2657806" y="5675675"/>
              <a:ext cx="1302246" cy="1213200"/>
              <a:chOff x="9063203" y="7279729"/>
              <a:chExt cx="1039151" cy="968093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4781944-6CE9-6D87-19B3-6F382CE79DEF}"/>
                  </a:ext>
                </a:extLst>
              </p:cNvPr>
              <p:cNvCxnSpPr>
                <a:cxnSpLocks/>
                <a:endCxn id="25" idx="7"/>
              </p:cNvCxnSpPr>
              <p:nvPr/>
            </p:nvCxnSpPr>
            <p:spPr>
              <a:xfrm flipH="1" flipV="1">
                <a:off x="9181812" y="7398337"/>
                <a:ext cx="807263" cy="747329"/>
              </a:xfrm>
              <a:prstGeom prst="line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24" name="Step0 1 1 2">
                <a:extLst>
                  <a:ext uri="{FF2B5EF4-FFF2-40B4-BE49-F238E27FC236}">
                    <a16:creationId xmlns:a16="http://schemas.microsoft.com/office/drawing/2014/main" id="{455C62EA-9C7B-E2AE-68F0-4C88E4CB9AC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9963395" y="8108864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25" name="Step0 2">
                <a:extLst>
                  <a:ext uri="{FF2B5EF4-FFF2-40B4-BE49-F238E27FC236}">
                    <a16:creationId xmlns:a16="http://schemas.microsoft.com/office/drawing/2014/main" id="{45858220-D3B3-D62C-667E-6B0C10DD8BF6}"/>
                  </a:ext>
                </a:extLst>
              </p:cNvPr>
              <p:cNvSpPr/>
              <p:nvPr/>
            </p:nvSpPr>
            <p:spPr>
              <a:xfrm flipV="1">
                <a:off x="9063203" y="7279729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17" name="Text Placeholder 4 1">
              <a:extLst>
                <a:ext uri="{FF2B5EF4-FFF2-40B4-BE49-F238E27FC236}">
                  <a16:creationId xmlns:a16="http://schemas.microsoft.com/office/drawing/2014/main" id="{24C38C9A-C72E-7C7F-A5B8-1E1007DF3E2A}"/>
                </a:ext>
              </a:extLst>
            </p:cNvPr>
            <p:cNvSpPr txBox="1">
              <a:spLocks/>
            </p:cNvSpPr>
            <p:nvPr/>
          </p:nvSpPr>
          <p:spPr>
            <a:xfrm>
              <a:off x="3755455" y="5870826"/>
              <a:ext cx="2922498" cy="1547246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Walk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380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B04E-5A0F-52B1-B668-4C50F0F97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WoS">
            <a:extLst>
              <a:ext uri="{FF2B5EF4-FFF2-40B4-BE49-F238E27FC236}">
                <a16:creationId xmlns:a16="http://schemas.microsoft.com/office/drawing/2014/main" id="{5BE7BB70-6390-785A-C744-DFE3AE9713D6}"/>
              </a:ext>
            </a:extLst>
          </p:cNvPr>
          <p:cNvGrpSpPr/>
          <p:nvPr/>
        </p:nvGrpSpPr>
        <p:grpSpPr>
          <a:xfrm>
            <a:off x="6104896" y="2891847"/>
            <a:ext cx="10586318" cy="10586318"/>
            <a:chOff x="631571" y="1012506"/>
            <a:chExt cx="4831080" cy="4831080"/>
          </a:xfrm>
        </p:grpSpPr>
        <p:sp>
          <p:nvSpPr>
            <p:cNvPr id="38" name="Alignment 1" hidden="1">
              <a:extLst>
                <a:ext uri="{FF2B5EF4-FFF2-40B4-BE49-F238E27FC236}">
                  <a16:creationId xmlns:a16="http://schemas.microsoft.com/office/drawing/2014/main" id="{8DF4B591-4976-3E16-906C-513086E41D28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C22DC625-E65F-9A63-0DBA-DBB332BDF7E0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0" name="Domain 1">
                <a:extLst>
                  <a:ext uri="{FF2B5EF4-FFF2-40B4-BE49-F238E27FC236}">
                    <a16:creationId xmlns:a16="http://schemas.microsoft.com/office/drawing/2014/main" id="{28B31211-07AF-5D98-B093-B8ACFDA93D64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1" name="Boundary 1">
                <a:extLst>
                  <a:ext uri="{FF2B5EF4-FFF2-40B4-BE49-F238E27FC236}">
                    <a16:creationId xmlns:a16="http://schemas.microsoft.com/office/drawing/2014/main" id="{1FE07944-9FD5-F61C-A514-14668A2BC323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42" name="Graphic 41">
            <a:extLst>
              <a:ext uri="{FF2B5EF4-FFF2-40B4-BE49-F238E27FC236}">
                <a16:creationId xmlns:a16="http://schemas.microsoft.com/office/drawing/2014/main" id="{55AD29C0-4256-FED8-F4F0-606675D2121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2000"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9216" y="3677187"/>
            <a:ext cx="10542958" cy="94533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14346E0-0678-4FFD-7DDA-C6BF76462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973163" cy="1892301"/>
          </a:xfrm>
        </p:spPr>
        <p:txBody>
          <a:bodyPr>
            <a:normAutofit/>
          </a:bodyPr>
          <a:lstStyle/>
          <a:p>
            <a:r>
              <a:rPr lang="en-US" dirty="0"/>
              <a:t>Reconstruction by series expansion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153A113F-714F-2C31-D30F-CFB501BC7A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1278E7-3B7D-D278-8562-ED3497AFA12D}"/>
              </a:ext>
            </a:extLst>
          </p:cNvPr>
          <p:cNvSpPr/>
          <p:nvPr/>
        </p:nvSpPr>
        <p:spPr>
          <a:xfrm>
            <a:off x="16735840" y="3933551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  <a:sym typeface="Avenir Next Regular"/>
              </a:rPr>
              <a:t>Cache Population Pass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A1CD40-F888-D717-91A8-FD2010B85F90}"/>
              </a:ext>
            </a:extLst>
          </p:cNvPr>
          <p:cNvSpPr/>
          <p:nvPr/>
        </p:nvSpPr>
        <p:spPr>
          <a:xfrm>
            <a:off x="16735840" y="7601852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accent1">
              <a:lumMod val="40000"/>
              <a:lumOff val="60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Reconstruction Pass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B350FF-DF39-674C-74BA-4C6719015F6B}"/>
              </a:ext>
            </a:extLst>
          </p:cNvPr>
          <p:cNvCxnSpPr>
            <a:stCxn id="2" idx="2"/>
            <a:endCxn id="6" idx="0"/>
          </p:cNvCxnSpPr>
          <p:nvPr/>
        </p:nvCxnSpPr>
        <p:spPr>
          <a:xfrm>
            <a:off x="20455646" y="5418925"/>
            <a:ext cx="0" cy="2182927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4F0D5B0-6ECF-B494-E016-C1870DD58F42}"/>
              </a:ext>
            </a:extLst>
          </p:cNvPr>
          <p:cNvGrpSpPr/>
          <p:nvPr/>
        </p:nvGrpSpPr>
        <p:grpSpPr>
          <a:xfrm>
            <a:off x="9585546" y="7208253"/>
            <a:ext cx="4846192" cy="4832360"/>
            <a:chOff x="9585546" y="7208253"/>
            <a:chExt cx="4846192" cy="4832360"/>
          </a:xfrm>
        </p:grpSpPr>
        <p:sp>
          <p:nvSpPr>
            <p:cNvPr id="7" name="Walk1 1 1">
              <a:extLst>
                <a:ext uri="{FF2B5EF4-FFF2-40B4-BE49-F238E27FC236}">
                  <a16:creationId xmlns:a16="http://schemas.microsoft.com/office/drawing/2014/main" id="{19F900F8-EAFB-C34A-D441-39073FC20C9A}"/>
                </a:ext>
              </a:extLst>
            </p:cNvPr>
            <p:cNvSpPr/>
            <p:nvPr/>
          </p:nvSpPr>
          <p:spPr>
            <a:xfrm>
              <a:off x="9599376" y="7208253"/>
              <a:ext cx="4832362" cy="4832360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4D5C2E7-6FF9-7FDB-1647-F78C38088DF1}"/>
                </a:ext>
              </a:extLst>
            </p:cNvPr>
            <p:cNvSpPr/>
            <p:nvPr/>
          </p:nvSpPr>
          <p:spPr>
            <a:xfrm>
              <a:off x="9585546" y="7208254"/>
              <a:ext cx="4832360" cy="4832357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472E869-219A-E32D-788E-E391B29F930D}"/>
              </a:ext>
            </a:extLst>
          </p:cNvPr>
          <p:cNvSpPr/>
          <p:nvPr/>
        </p:nvSpPr>
        <p:spPr>
          <a:xfrm>
            <a:off x="3010792" y="7787287"/>
            <a:ext cx="4018669" cy="3405386"/>
          </a:xfrm>
          <a:prstGeom prst="roundRect">
            <a:avLst>
              <a:gd name="adj" fmla="val 12192"/>
            </a:avLst>
          </a:prstGeom>
          <a:solidFill>
            <a:schemeClr val="accent2">
              <a:lumMod val="75000"/>
              <a:alpha val="33000"/>
            </a:schemeClr>
          </a:solidFill>
          <a:ln w="4445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11A4AC2-B1A1-DE2D-0BC1-59D31CDC4482}"/>
              </a:ext>
            </a:extLst>
          </p:cNvPr>
          <p:cNvSpPr/>
          <p:nvPr/>
        </p:nvSpPr>
        <p:spPr>
          <a:xfrm>
            <a:off x="3152775" y="7936289"/>
            <a:ext cx="2187912" cy="3082330"/>
          </a:xfrm>
          <a:custGeom>
            <a:avLst/>
            <a:gdLst>
              <a:gd name="connsiteX0" fmla="*/ 60339 w 4292462"/>
              <a:gd name="connsiteY0" fmla="*/ 5817597 h 6047221"/>
              <a:gd name="connsiteX1" fmla="*/ 345274 w 4292462"/>
              <a:gd name="connsiteY1" fmla="*/ 6042193 h 6047221"/>
              <a:gd name="connsiteX2" fmla="*/ 377120 w 4292462"/>
              <a:gd name="connsiteY2" fmla="*/ 6047222 h 6047221"/>
              <a:gd name="connsiteX3" fmla="*/ 3744381 w 4292462"/>
              <a:gd name="connsiteY3" fmla="*/ 6047222 h 6047221"/>
              <a:gd name="connsiteX4" fmla="*/ 4232123 w 4292462"/>
              <a:gd name="connsiteY4" fmla="*/ 5820950 h 6047221"/>
              <a:gd name="connsiteX5" fmla="*/ 4292462 w 4292462"/>
              <a:gd name="connsiteY5" fmla="*/ 5453886 h 6047221"/>
              <a:gd name="connsiteX6" fmla="*/ 4292462 w 4292462"/>
              <a:gd name="connsiteY6" fmla="*/ 1129578 h 6047221"/>
              <a:gd name="connsiteX7" fmla="*/ 4287434 w 4292462"/>
              <a:gd name="connsiteY7" fmla="*/ 1101084 h 6047221"/>
              <a:gd name="connsiteX8" fmla="*/ 3834890 w 4292462"/>
              <a:gd name="connsiteY8" fmla="*/ 770895 h 6047221"/>
              <a:gd name="connsiteX9" fmla="*/ 3213061 w 4292462"/>
              <a:gd name="connsiteY9" fmla="*/ 780951 h 6047221"/>
              <a:gd name="connsiteX10" fmla="*/ 3164455 w 4292462"/>
              <a:gd name="connsiteY10" fmla="*/ 750782 h 6047221"/>
              <a:gd name="connsiteX11" fmla="*/ 2778955 w 4292462"/>
              <a:gd name="connsiteY11" fmla="*/ 412212 h 6047221"/>
              <a:gd name="connsiteX12" fmla="*/ 2472230 w 4292462"/>
              <a:gd name="connsiteY12" fmla="*/ 112192 h 6047221"/>
              <a:gd name="connsiteX13" fmla="*/ 2011306 w 4292462"/>
              <a:gd name="connsiteY13" fmla="*/ 20007 h 6047221"/>
              <a:gd name="connsiteX14" fmla="*/ 1662680 w 4292462"/>
              <a:gd name="connsiteY14" fmla="*/ 333436 h 6047221"/>
              <a:gd name="connsiteX15" fmla="*/ 1625806 w 4292462"/>
              <a:gd name="connsiteY15" fmla="*/ 363605 h 6047221"/>
              <a:gd name="connsiteX16" fmla="*/ 1456521 w 4292462"/>
              <a:gd name="connsiteY16" fmla="*/ 410536 h 6047221"/>
              <a:gd name="connsiteX17" fmla="*/ 1446464 w 4292462"/>
              <a:gd name="connsiteY17" fmla="*/ 413888 h 6047221"/>
              <a:gd name="connsiteX18" fmla="*/ 1154825 w 4292462"/>
              <a:gd name="connsiteY18" fmla="*/ 740725 h 6047221"/>
              <a:gd name="connsiteX19" fmla="*/ 1102866 w 4292462"/>
              <a:gd name="connsiteY19" fmla="*/ 775923 h 6047221"/>
              <a:gd name="connsiteX20" fmla="*/ 427403 w 4292462"/>
              <a:gd name="connsiteY20" fmla="*/ 775923 h 6047221"/>
              <a:gd name="connsiteX21" fmla="*/ 160904 w 4292462"/>
              <a:gd name="connsiteY21" fmla="*/ 868108 h 6047221"/>
              <a:gd name="connsiteX22" fmla="*/ 3352 w 4292462"/>
              <a:gd name="connsiteY22" fmla="*/ 1225115 h 6047221"/>
              <a:gd name="connsiteX23" fmla="*/ 0 w 4292462"/>
              <a:gd name="connsiteY23" fmla="*/ 5460591 h 6047221"/>
              <a:gd name="connsiteX24" fmla="*/ 58663 w 4292462"/>
              <a:gd name="connsiteY24" fmla="*/ 5817597 h 6047221"/>
              <a:gd name="connsiteX25" fmla="*/ 1409590 w 4292462"/>
              <a:gd name="connsiteY25" fmla="*/ 683738 h 6047221"/>
              <a:gd name="connsiteX26" fmla="*/ 1441436 w 4292462"/>
              <a:gd name="connsiteY26" fmla="*/ 650217 h 6047221"/>
              <a:gd name="connsiteX27" fmla="*/ 1733075 w 4292462"/>
              <a:gd name="connsiteY27" fmla="*/ 571440 h 6047221"/>
              <a:gd name="connsiteX28" fmla="*/ 1774978 w 4292462"/>
              <a:gd name="connsiteY28" fmla="*/ 547975 h 6047221"/>
              <a:gd name="connsiteX29" fmla="*/ 2063265 w 4292462"/>
              <a:gd name="connsiteY29" fmla="*/ 217786 h 6047221"/>
              <a:gd name="connsiteX30" fmla="*/ 2572796 w 4292462"/>
              <a:gd name="connsiteY30" fmla="*/ 521158 h 6047221"/>
              <a:gd name="connsiteX31" fmla="*/ 2607994 w 4292462"/>
              <a:gd name="connsiteY31" fmla="*/ 549651 h 6047221"/>
              <a:gd name="connsiteX32" fmla="*/ 2965000 w 4292462"/>
              <a:gd name="connsiteY32" fmla="*/ 787656 h 6047221"/>
              <a:gd name="connsiteX33" fmla="*/ 3021987 w 4292462"/>
              <a:gd name="connsiteY33" fmla="*/ 1171480 h 6047221"/>
              <a:gd name="connsiteX34" fmla="*/ 2948239 w 4292462"/>
              <a:gd name="connsiteY34" fmla="*/ 1233495 h 6047221"/>
              <a:gd name="connsiteX35" fmla="*/ 1402886 w 4292462"/>
              <a:gd name="connsiteY35" fmla="*/ 1233495 h 6047221"/>
              <a:gd name="connsiteX36" fmla="*/ 1332490 w 4292462"/>
              <a:gd name="connsiteY36" fmla="*/ 1179861 h 6047221"/>
              <a:gd name="connsiteX37" fmla="*/ 1407914 w 4292462"/>
              <a:gd name="connsiteY37" fmla="*/ 683738 h 6047221"/>
              <a:gd name="connsiteX38" fmla="*/ 202807 w 4292462"/>
              <a:gd name="connsiteY38" fmla="*/ 5440477 h 6047221"/>
              <a:gd name="connsiteX39" fmla="*/ 207835 w 4292462"/>
              <a:gd name="connsiteY39" fmla="*/ 1169804 h 6047221"/>
              <a:gd name="connsiteX40" fmla="*/ 211187 w 4292462"/>
              <a:gd name="connsiteY40" fmla="*/ 1139634 h 6047221"/>
              <a:gd name="connsiteX41" fmla="*/ 487742 w 4292462"/>
              <a:gd name="connsiteY41" fmla="*/ 965321 h 6047221"/>
              <a:gd name="connsiteX42" fmla="*/ 1092810 w 4292462"/>
              <a:gd name="connsiteY42" fmla="*/ 965321 h 6047221"/>
              <a:gd name="connsiteX43" fmla="*/ 1131360 w 4292462"/>
              <a:gd name="connsiteY43" fmla="*/ 1005547 h 6047221"/>
              <a:gd name="connsiteX44" fmla="*/ 1153149 w 4292462"/>
              <a:gd name="connsiteY44" fmla="*/ 1206678 h 6047221"/>
              <a:gd name="connsiteX45" fmla="*/ 1634186 w 4292462"/>
              <a:gd name="connsiteY45" fmla="*/ 1424569 h 6047221"/>
              <a:gd name="connsiteX46" fmla="*/ 2978409 w 4292462"/>
              <a:gd name="connsiteY46" fmla="*/ 1421217 h 6047221"/>
              <a:gd name="connsiteX47" fmla="*/ 3177864 w 4292462"/>
              <a:gd name="connsiteY47" fmla="*/ 1307243 h 6047221"/>
              <a:gd name="connsiteX48" fmla="*/ 3191272 w 4292462"/>
              <a:gd name="connsiteY48" fmla="*/ 1272045 h 6047221"/>
              <a:gd name="connsiteX49" fmla="*/ 3203005 w 4292462"/>
              <a:gd name="connsiteY49" fmla="*/ 1030689 h 6047221"/>
              <a:gd name="connsiteX50" fmla="*/ 3259992 w 4292462"/>
              <a:gd name="connsiteY50" fmla="*/ 966997 h 6047221"/>
              <a:gd name="connsiteX51" fmla="*/ 3905286 w 4292462"/>
              <a:gd name="connsiteY51" fmla="*/ 966997 h 6047221"/>
              <a:gd name="connsiteX52" fmla="*/ 3917018 w 4292462"/>
              <a:gd name="connsiteY52" fmla="*/ 966997 h 6047221"/>
              <a:gd name="connsiteX53" fmla="*/ 4093008 w 4292462"/>
              <a:gd name="connsiteY53" fmla="*/ 1221763 h 6047221"/>
              <a:gd name="connsiteX54" fmla="*/ 4093008 w 4292462"/>
              <a:gd name="connsiteY54" fmla="*/ 5586297 h 6047221"/>
              <a:gd name="connsiteX55" fmla="*/ 3821481 w 4292462"/>
              <a:gd name="connsiteY55" fmla="*/ 5841062 h 6047221"/>
              <a:gd name="connsiteX56" fmla="*/ 434107 w 4292462"/>
              <a:gd name="connsiteY56" fmla="*/ 5844415 h 6047221"/>
              <a:gd name="connsiteX57" fmla="*/ 202807 w 4292462"/>
              <a:gd name="connsiteY57" fmla="*/ 5440477 h 6047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292462" h="6047221">
                <a:moveTo>
                  <a:pt x="60339" y="5817597"/>
                </a:moveTo>
                <a:cubicBezTo>
                  <a:pt x="122354" y="5931571"/>
                  <a:pt x="217891" y="6005319"/>
                  <a:pt x="345274" y="6042193"/>
                </a:cubicBezTo>
                <a:cubicBezTo>
                  <a:pt x="355331" y="6045545"/>
                  <a:pt x="367063" y="6047222"/>
                  <a:pt x="377120" y="6047222"/>
                </a:cubicBezTo>
                <a:cubicBezTo>
                  <a:pt x="1201755" y="6047222"/>
                  <a:pt x="2324735" y="6047222"/>
                  <a:pt x="3744381" y="6047222"/>
                </a:cubicBezTo>
                <a:cubicBezTo>
                  <a:pt x="3979034" y="6047222"/>
                  <a:pt x="4114797" y="6000291"/>
                  <a:pt x="4232123" y="5820950"/>
                </a:cubicBezTo>
                <a:cubicBezTo>
                  <a:pt x="4272349" y="5760610"/>
                  <a:pt x="4292462" y="5638256"/>
                  <a:pt x="4292462" y="5453886"/>
                </a:cubicBezTo>
                <a:cubicBezTo>
                  <a:pt x="4292462" y="2946458"/>
                  <a:pt x="4292462" y="1505022"/>
                  <a:pt x="4292462" y="1129578"/>
                </a:cubicBezTo>
                <a:cubicBezTo>
                  <a:pt x="4292462" y="1119521"/>
                  <a:pt x="4292462" y="1111141"/>
                  <a:pt x="4287434" y="1101084"/>
                </a:cubicBezTo>
                <a:cubicBezTo>
                  <a:pt x="4213686" y="883193"/>
                  <a:pt x="4062838" y="772571"/>
                  <a:pt x="3834890" y="770895"/>
                </a:cubicBezTo>
                <a:cubicBezTo>
                  <a:pt x="3632083" y="769219"/>
                  <a:pt x="3424249" y="772571"/>
                  <a:pt x="3213061" y="780951"/>
                </a:cubicBezTo>
                <a:cubicBezTo>
                  <a:pt x="3192948" y="780951"/>
                  <a:pt x="3172835" y="769219"/>
                  <a:pt x="3164455" y="750782"/>
                </a:cubicBezTo>
                <a:cubicBezTo>
                  <a:pt x="3092383" y="586525"/>
                  <a:pt x="2949916" y="479256"/>
                  <a:pt x="2778955" y="412212"/>
                </a:cubicBezTo>
                <a:cubicBezTo>
                  <a:pt x="2618050" y="348521"/>
                  <a:pt x="2584528" y="194321"/>
                  <a:pt x="2472230" y="112192"/>
                </a:cubicBezTo>
                <a:cubicBezTo>
                  <a:pt x="2328087" y="6599"/>
                  <a:pt x="2175563" y="-25247"/>
                  <a:pt x="2011306" y="20007"/>
                </a:cubicBezTo>
                <a:cubicBezTo>
                  <a:pt x="1873867" y="58557"/>
                  <a:pt x="1758217" y="162475"/>
                  <a:pt x="1662680" y="333436"/>
                </a:cubicBezTo>
                <a:cubicBezTo>
                  <a:pt x="1654299" y="348521"/>
                  <a:pt x="1640891" y="358577"/>
                  <a:pt x="1625806" y="363605"/>
                </a:cubicBezTo>
                <a:lnTo>
                  <a:pt x="1456521" y="410536"/>
                </a:lnTo>
                <a:cubicBezTo>
                  <a:pt x="1453169" y="410536"/>
                  <a:pt x="1449816" y="412212"/>
                  <a:pt x="1446464" y="413888"/>
                </a:cubicBezTo>
                <a:cubicBezTo>
                  <a:pt x="1302321" y="484284"/>
                  <a:pt x="1205108" y="593230"/>
                  <a:pt x="1154825" y="740725"/>
                </a:cubicBezTo>
                <a:cubicBezTo>
                  <a:pt x="1148121" y="762515"/>
                  <a:pt x="1126331" y="775923"/>
                  <a:pt x="1102866" y="775923"/>
                </a:cubicBezTo>
                <a:cubicBezTo>
                  <a:pt x="849777" y="764191"/>
                  <a:pt x="625181" y="762515"/>
                  <a:pt x="427403" y="775923"/>
                </a:cubicBezTo>
                <a:cubicBezTo>
                  <a:pt x="310076" y="782628"/>
                  <a:pt x="221244" y="814473"/>
                  <a:pt x="160904" y="868108"/>
                </a:cubicBezTo>
                <a:cubicBezTo>
                  <a:pt x="60339" y="963645"/>
                  <a:pt x="5028" y="1082647"/>
                  <a:pt x="3352" y="1225115"/>
                </a:cubicBezTo>
                <a:cubicBezTo>
                  <a:pt x="0" y="1665926"/>
                  <a:pt x="0" y="3077193"/>
                  <a:pt x="0" y="5460591"/>
                </a:cubicBezTo>
                <a:cubicBezTo>
                  <a:pt x="0" y="5628199"/>
                  <a:pt x="20113" y="5747201"/>
                  <a:pt x="58663" y="5817597"/>
                </a:cubicBezTo>
                <a:close/>
                <a:moveTo>
                  <a:pt x="1409590" y="683738"/>
                </a:moveTo>
                <a:cubicBezTo>
                  <a:pt x="1417971" y="670330"/>
                  <a:pt x="1429703" y="660273"/>
                  <a:pt x="1441436" y="650217"/>
                </a:cubicBezTo>
                <a:cubicBezTo>
                  <a:pt x="1530269" y="586525"/>
                  <a:pt x="1627482" y="561384"/>
                  <a:pt x="1733075" y="571440"/>
                </a:cubicBezTo>
                <a:cubicBezTo>
                  <a:pt x="1751512" y="573116"/>
                  <a:pt x="1768273" y="563060"/>
                  <a:pt x="1774978" y="547975"/>
                </a:cubicBezTo>
                <a:cubicBezTo>
                  <a:pt x="1838669" y="408860"/>
                  <a:pt x="1912417" y="252984"/>
                  <a:pt x="2063265" y="217786"/>
                </a:cubicBezTo>
                <a:cubicBezTo>
                  <a:pt x="2328087" y="159123"/>
                  <a:pt x="2443737" y="348521"/>
                  <a:pt x="2572796" y="521158"/>
                </a:cubicBezTo>
                <a:cubicBezTo>
                  <a:pt x="2581176" y="532890"/>
                  <a:pt x="2594585" y="542947"/>
                  <a:pt x="2607994" y="549651"/>
                </a:cubicBezTo>
                <a:cubicBezTo>
                  <a:pt x="2732024" y="608314"/>
                  <a:pt x="2889576" y="635132"/>
                  <a:pt x="2965000" y="787656"/>
                </a:cubicBezTo>
                <a:cubicBezTo>
                  <a:pt x="3025339" y="913362"/>
                  <a:pt x="3045452" y="1040745"/>
                  <a:pt x="3021987" y="1171480"/>
                </a:cubicBezTo>
                <a:cubicBezTo>
                  <a:pt x="3015283" y="1206678"/>
                  <a:pt x="2985113" y="1233495"/>
                  <a:pt x="2948239" y="1233495"/>
                </a:cubicBezTo>
                <a:lnTo>
                  <a:pt x="1402886" y="1233495"/>
                </a:lnTo>
                <a:cubicBezTo>
                  <a:pt x="1369364" y="1233495"/>
                  <a:pt x="1340871" y="1211706"/>
                  <a:pt x="1332490" y="1179861"/>
                </a:cubicBezTo>
                <a:cubicBezTo>
                  <a:pt x="1283884" y="995491"/>
                  <a:pt x="1309025" y="829558"/>
                  <a:pt x="1407914" y="683738"/>
                </a:cubicBezTo>
                <a:close/>
                <a:moveTo>
                  <a:pt x="202807" y="5440477"/>
                </a:moveTo>
                <a:cubicBezTo>
                  <a:pt x="204483" y="4832057"/>
                  <a:pt x="206159" y="3409058"/>
                  <a:pt x="207835" y="1169804"/>
                </a:cubicBezTo>
                <a:cubicBezTo>
                  <a:pt x="207835" y="1159747"/>
                  <a:pt x="207835" y="1149691"/>
                  <a:pt x="211187" y="1139634"/>
                </a:cubicBezTo>
                <a:cubicBezTo>
                  <a:pt x="246385" y="1005547"/>
                  <a:pt x="345274" y="965321"/>
                  <a:pt x="487742" y="965321"/>
                </a:cubicBezTo>
                <a:cubicBezTo>
                  <a:pt x="851453" y="965321"/>
                  <a:pt x="1052583" y="965321"/>
                  <a:pt x="1092810" y="965321"/>
                </a:cubicBezTo>
                <a:cubicBezTo>
                  <a:pt x="1114599" y="965321"/>
                  <a:pt x="1131360" y="983758"/>
                  <a:pt x="1131360" y="1005547"/>
                </a:cubicBezTo>
                <a:cubicBezTo>
                  <a:pt x="1131360" y="1092704"/>
                  <a:pt x="1138064" y="1159747"/>
                  <a:pt x="1153149" y="1206678"/>
                </a:cubicBezTo>
                <a:cubicBezTo>
                  <a:pt x="1225221" y="1454739"/>
                  <a:pt x="1384449" y="1424569"/>
                  <a:pt x="1634186" y="1424569"/>
                </a:cubicBezTo>
                <a:cubicBezTo>
                  <a:pt x="2428652" y="1424569"/>
                  <a:pt x="2876168" y="1422893"/>
                  <a:pt x="2978409" y="1421217"/>
                </a:cubicBezTo>
                <a:cubicBezTo>
                  <a:pt x="3070594" y="1421217"/>
                  <a:pt x="3137637" y="1380991"/>
                  <a:pt x="3177864" y="1307243"/>
                </a:cubicBezTo>
                <a:cubicBezTo>
                  <a:pt x="3184568" y="1295511"/>
                  <a:pt x="3187920" y="1283778"/>
                  <a:pt x="3191272" y="1272045"/>
                </a:cubicBezTo>
                <a:cubicBezTo>
                  <a:pt x="3208033" y="1191593"/>
                  <a:pt x="3213061" y="1111141"/>
                  <a:pt x="3203005" y="1030689"/>
                </a:cubicBezTo>
                <a:cubicBezTo>
                  <a:pt x="3199653" y="997167"/>
                  <a:pt x="3226470" y="966997"/>
                  <a:pt x="3259992" y="966997"/>
                </a:cubicBezTo>
                <a:lnTo>
                  <a:pt x="3905286" y="966997"/>
                </a:lnTo>
                <a:cubicBezTo>
                  <a:pt x="3908638" y="966997"/>
                  <a:pt x="3913666" y="966997"/>
                  <a:pt x="3917018" y="966997"/>
                </a:cubicBezTo>
                <a:cubicBezTo>
                  <a:pt x="4036021" y="997167"/>
                  <a:pt x="4094684" y="1082647"/>
                  <a:pt x="4093008" y="1221763"/>
                </a:cubicBezTo>
                <a:cubicBezTo>
                  <a:pt x="4089656" y="1805041"/>
                  <a:pt x="4089656" y="3259886"/>
                  <a:pt x="4093008" y="5586297"/>
                </a:cubicBezTo>
                <a:cubicBezTo>
                  <a:pt x="4093008" y="5757258"/>
                  <a:pt x="4002499" y="5841062"/>
                  <a:pt x="3821481" y="5841062"/>
                </a:cubicBezTo>
                <a:cubicBezTo>
                  <a:pt x="2740404" y="5839386"/>
                  <a:pt x="1610721" y="5841062"/>
                  <a:pt x="434107" y="5844415"/>
                </a:cubicBezTo>
                <a:cubicBezTo>
                  <a:pt x="191074" y="5844415"/>
                  <a:pt x="201131" y="5651665"/>
                  <a:pt x="202807" y="5440477"/>
                </a:cubicBezTo>
                <a:close/>
              </a:path>
            </a:pathLst>
          </a:custGeom>
          <a:solidFill>
            <a:schemeClr val="accent2"/>
          </a:solidFill>
          <a:ln w="16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 Placeholder 3 1">
            <a:extLst>
              <a:ext uri="{FF2B5EF4-FFF2-40B4-BE49-F238E27FC236}">
                <a16:creationId xmlns:a16="http://schemas.microsoft.com/office/drawing/2014/main" id="{518862FF-F7F6-1900-E4B1-58B79D217B0C}"/>
              </a:ext>
            </a:extLst>
          </p:cNvPr>
          <p:cNvSpPr txBox="1">
            <a:spLocks/>
          </p:cNvSpPr>
          <p:nvPr/>
        </p:nvSpPr>
        <p:spPr>
          <a:xfrm>
            <a:off x="3482654" y="8509225"/>
            <a:ext cx="1569399" cy="250654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Center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Radius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 err="1">
                <a:solidFill>
                  <a:schemeClr val="accent2">
                    <a:lumMod val="75000"/>
                  </a:schemeClr>
                </a:solidFill>
              </a:rPr>
              <a:t>Coeffs</a:t>
            </a:r>
            <a:endParaRPr lang="en-US" altLang="zh-CN" sz="2400" b="1" kern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en-US" sz="2400" b="1" kern="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EEB00FF-6423-0ECA-2F04-D556218DC9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66" y="8254560"/>
            <a:ext cx="384543" cy="254665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8C1FEA7-C5BE-5F5C-0405-AE4EB1DA71C5}"/>
              </a:ext>
            </a:extLst>
          </p:cNvPr>
          <p:cNvSpPr txBox="1">
            <a:spLocks/>
          </p:cNvSpPr>
          <p:nvPr/>
        </p:nvSpPr>
        <p:spPr>
          <a:xfrm>
            <a:off x="2973801" y="11303371"/>
            <a:ext cx="4156504" cy="984811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altLang="zh-CN" kern="0" dirty="0">
                <a:solidFill>
                  <a:schemeClr val="accent2"/>
                </a:solidFill>
              </a:rPr>
              <a:t>Cache (by Octree)</a:t>
            </a:r>
            <a:endParaRPr lang="en-US" kern="0" dirty="0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AFB11AE-6645-4636-62FD-DB6C5F95BD8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26" y="9711300"/>
            <a:ext cx="944282" cy="10239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F0DBA3D-5863-2662-CF9A-99C1A3E1D78D}"/>
              </a:ext>
            </a:extLst>
          </p:cNvPr>
          <p:cNvGrpSpPr/>
          <p:nvPr/>
        </p:nvGrpSpPr>
        <p:grpSpPr>
          <a:xfrm>
            <a:off x="11676927" y="6272512"/>
            <a:ext cx="4325282" cy="4325280"/>
            <a:chOff x="10378286" y="6393256"/>
            <a:chExt cx="5543066" cy="5543066"/>
          </a:xfrm>
        </p:grpSpPr>
        <p:sp>
          <p:nvSpPr>
            <p:cNvPr id="15" name="Walk1 1 2">
              <a:extLst>
                <a:ext uri="{FF2B5EF4-FFF2-40B4-BE49-F238E27FC236}">
                  <a16:creationId xmlns:a16="http://schemas.microsoft.com/office/drawing/2014/main" id="{A7064817-F4A5-B543-3FE1-C32BB2AE8F4A}"/>
                </a:ext>
              </a:extLst>
            </p:cNvPr>
            <p:cNvSpPr/>
            <p:nvPr/>
          </p:nvSpPr>
          <p:spPr>
            <a:xfrm>
              <a:off x="10378286" y="6393256"/>
              <a:ext cx="5543066" cy="5543066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6" name="EvalPt1 2">
              <a:extLst>
                <a:ext uri="{FF2B5EF4-FFF2-40B4-BE49-F238E27FC236}">
                  <a16:creationId xmlns:a16="http://schemas.microsoft.com/office/drawing/2014/main" id="{1CE29352-A0C8-AF24-051A-9648971CC668}"/>
                </a:ext>
              </a:extLst>
            </p:cNvPr>
            <p:cNvSpPr/>
            <p:nvPr/>
          </p:nvSpPr>
          <p:spPr>
            <a:xfrm>
              <a:off x="13080326" y="9095294"/>
              <a:ext cx="138989" cy="13898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A816B4A-48B8-5E2A-A9A3-C2348F513A17}"/>
                </a:ext>
              </a:extLst>
            </p:cNvPr>
            <p:cNvSpPr/>
            <p:nvPr/>
          </p:nvSpPr>
          <p:spPr>
            <a:xfrm>
              <a:off x="10387849" y="6420547"/>
              <a:ext cx="5488487" cy="5488485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73A21E2-7E6C-181D-EAEB-DEC0FAE9C292}"/>
              </a:ext>
            </a:extLst>
          </p:cNvPr>
          <p:cNvGrpSpPr/>
          <p:nvPr/>
        </p:nvGrpSpPr>
        <p:grpSpPr>
          <a:xfrm>
            <a:off x="11961331" y="9570205"/>
            <a:ext cx="998328" cy="764639"/>
            <a:chOff x="11961331" y="9570205"/>
            <a:chExt cx="998328" cy="764639"/>
          </a:xfrm>
        </p:grpSpPr>
        <p:pic>
          <p:nvPicPr>
            <p:cNvPr id="11" name="x0 1">
              <a:extLst>
                <a:ext uri="{FF2B5EF4-FFF2-40B4-BE49-F238E27FC236}">
                  <a16:creationId xmlns:a16="http://schemas.microsoft.com/office/drawing/2014/main" id="{44D396AE-09F6-4A6C-B193-A15EFF2F5700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5296" y="9769040"/>
              <a:ext cx="854363" cy="565804"/>
            </a:xfrm>
            <a:prstGeom prst="rect">
              <a:avLst/>
            </a:prstGeom>
          </p:spPr>
        </p:pic>
        <p:sp>
          <p:nvSpPr>
            <p:cNvPr id="9" name="EvalPt1 1">
              <a:extLst>
                <a:ext uri="{FF2B5EF4-FFF2-40B4-BE49-F238E27FC236}">
                  <a16:creationId xmlns:a16="http://schemas.microsoft.com/office/drawing/2014/main" id="{9141547D-5837-D07B-D0F3-9E381CCA07F0}"/>
                </a:ext>
              </a:extLst>
            </p:cNvPr>
            <p:cNvSpPr/>
            <p:nvPr/>
          </p:nvSpPr>
          <p:spPr>
            <a:xfrm>
              <a:off x="11961331" y="9570205"/>
              <a:ext cx="108454" cy="10845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158C84-1163-C3E0-12E6-4C7605F62263}"/>
              </a:ext>
            </a:extLst>
          </p:cNvPr>
          <p:cNvCxnSpPr>
            <a:cxnSpLocks/>
            <a:stCxn id="13" idx="7"/>
          </p:cNvCxnSpPr>
          <p:nvPr/>
        </p:nvCxnSpPr>
        <p:spPr>
          <a:xfrm flipV="1">
            <a:off x="13529763" y="8448220"/>
            <a:ext cx="309805" cy="446322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5F3709B-1720-5233-24B9-D04FA617B7D5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12047601" y="8947480"/>
            <a:ext cx="1354360" cy="678648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911AB6AC-A5B9-1457-1714-4766993C5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5"/>
            <a:ext cx="22479001" cy="1507482"/>
          </a:xfrm>
        </p:spPr>
        <p:txBody>
          <a:bodyPr/>
          <a:lstStyle/>
          <a:p>
            <a:r>
              <a:rPr lang="en-US" dirty="0"/>
              <a:t>(Weighted) sum of </a:t>
            </a:r>
            <a:r>
              <a:rPr lang="en-US" altLang="zh-CN" dirty="0"/>
              <a:t>series expansions from cache balls</a:t>
            </a:r>
            <a:endParaRPr lang="en-US" dirty="0"/>
          </a:p>
        </p:txBody>
      </p:sp>
      <p:sp>
        <p:nvSpPr>
          <p:cNvPr id="4" name="Multiplication Sign 3" hidden="1">
            <a:extLst>
              <a:ext uri="{FF2B5EF4-FFF2-40B4-BE49-F238E27FC236}">
                <a16:creationId xmlns:a16="http://schemas.microsoft.com/office/drawing/2014/main" id="{BB3AF0FC-A6E9-B1ED-0977-7608DEE781FC}"/>
              </a:ext>
            </a:extLst>
          </p:cNvPr>
          <p:cNvSpPr/>
          <p:nvPr/>
        </p:nvSpPr>
        <p:spPr>
          <a:xfrm>
            <a:off x="13237241" y="8768848"/>
            <a:ext cx="432048" cy="432048"/>
          </a:xfrm>
          <a:prstGeom prst="mathMultiply">
            <a:avLst/>
          </a:prstGeom>
          <a:solidFill>
            <a:schemeClr val="tx1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45" name="y">
            <a:extLst>
              <a:ext uri="{FF2B5EF4-FFF2-40B4-BE49-F238E27FC236}">
                <a16:creationId xmlns:a16="http://schemas.microsoft.com/office/drawing/2014/main" id="{CB78501A-14CD-7DC2-E8A6-68E11F025A9C}"/>
              </a:ext>
            </a:extLst>
          </p:cNvPr>
          <p:cNvGrpSpPr/>
          <p:nvPr/>
        </p:nvGrpSpPr>
        <p:grpSpPr>
          <a:xfrm>
            <a:off x="13401961" y="8872615"/>
            <a:ext cx="577361" cy="768830"/>
            <a:chOff x="13401961" y="8872615"/>
            <a:chExt cx="577361" cy="768830"/>
          </a:xfrm>
        </p:grpSpPr>
        <p:sp>
          <p:nvSpPr>
            <p:cNvPr id="13" name="EvalPt1 2 1">
              <a:extLst>
                <a:ext uri="{FF2B5EF4-FFF2-40B4-BE49-F238E27FC236}">
                  <a16:creationId xmlns:a16="http://schemas.microsoft.com/office/drawing/2014/main" id="{7588B150-630F-6846-BEEC-1EB4EB512E3C}"/>
                </a:ext>
              </a:extLst>
            </p:cNvPr>
            <p:cNvSpPr/>
            <p:nvPr/>
          </p:nvSpPr>
          <p:spPr>
            <a:xfrm>
              <a:off x="13401961" y="8872615"/>
              <a:ext cx="149729" cy="149729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FFE7766E-061F-FF80-B929-1D53CAE962B7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37995" y="9036035"/>
              <a:ext cx="441327" cy="605410"/>
            </a:xfrm>
            <a:prstGeom prst="rect">
              <a:avLst/>
            </a:prstGeom>
          </p:spPr>
        </p:pic>
      </p:grpSp>
      <p:sp>
        <p:nvSpPr>
          <p:cNvPr id="23" name="Text Placeholder 4 1">
            <a:extLst>
              <a:ext uri="{FF2B5EF4-FFF2-40B4-BE49-F238E27FC236}">
                <a16:creationId xmlns:a16="http://schemas.microsoft.com/office/drawing/2014/main" id="{F129F1F7-688C-2205-EEEA-F2E3FCFD3201}"/>
              </a:ext>
            </a:extLst>
          </p:cNvPr>
          <p:cNvSpPr txBox="1">
            <a:spLocks/>
          </p:cNvSpPr>
          <p:nvPr/>
        </p:nvSpPr>
        <p:spPr>
          <a:xfrm>
            <a:off x="3762602" y="3901541"/>
            <a:ext cx="2922498" cy="3723047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Cache </a:t>
            </a:r>
          </a:p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Record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F44EE6-36D0-E8FC-0EFA-59910D3F7325}"/>
              </a:ext>
            </a:extLst>
          </p:cNvPr>
          <p:cNvGrpSpPr/>
          <p:nvPr/>
        </p:nvGrpSpPr>
        <p:grpSpPr>
          <a:xfrm>
            <a:off x="2510618" y="3694344"/>
            <a:ext cx="1702876" cy="1702871"/>
            <a:chOff x="19608505" y="5190500"/>
            <a:chExt cx="3663482" cy="3663476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0AC7F1E-2747-4502-6990-6879DC0A5E3F}"/>
                </a:ext>
              </a:extLst>
            </p:cNvPr>
            <p:cNvSpPr/>
            <p:nvPr/>
          </p:nvSpPr>
          <p:spPr>
            <a:xfrm>
              <a:off x="19608505" y="5190500"/>
              <a:ext cx="3663482" cy="36634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381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43" name="EvalPt1 1 5">
              <a:extLst>
                <a:ext uri="{FF2B5EF4-FFF2-40B4-BE49-F238E27FC236}">
                  <a16:creationId xmlns:a16="http://schemas.microsoft.com/office/drawing/2014/main" id="{2D12C174-5F9B-7D2C-51D1-04468B720E59}"/>
                </a:ext>
              </a:extLst>
            </p:cNvPr>
            <p:cNvSpPr/>
            <p:nvPr/>
          </p:nvSpPr>
          <p:spPr>
            <a:xfrm>
              <a:off x="21392871" y="6983282"/>
              <a:ext cx="139920" cy="13992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873DC44-2751-50FD-F0F4-2E575A08B422}"/>
              </a:ext>
            </a:extLst>
          </p:cNvPr>
          <p:cNvGrpSpPr/>
          <p:nvPr/>
        </p:nvGrpSpPr>
        <p:grpSpPr>
          <a:xfrm>
            <a:off x="2657806" y="5566028"/>
            <a:ext cx="4020147" cy="1547246"/>
            <a:chOff x="2657806" y="5566028"/>
            <a:chExt cx="4020147" cy="154724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B686333-DB93-7D6E-FCD0-EEA8318E3433}"/>
                </a:ext>
              </a:extLst>
            </p:cNvPr>
            <p:cNvGrpSpPr/>
            <p:nvPr/>
          </p:nvGrpSpPr>
          <p:grpSpPr>
            <a:xfrm>
              <a:off x="2657806" y="5675675"/>
              <a:ext cx="1302246" cy="1213200"/>
              <a:chOff x="9063203" y="7279729"/>
              <a:chExt cx="1039151" cy="968093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41D383E-2945-2085-C547-55D26EF933FD}"/>
                  </a:ext>
                </a:extLst>
              </p:cNvPr>
              <p:cNvCxnSpPr>
                <a:cxnSpLocks/>
                <a:endCxn id="35" idx="7"/>
              </p:cNvCxnSpPr>
              <p:nvPr/>
            </p:nvCxnSpPr>
            <p:spPr>
              <a:xfrm flipH="1" flipV="1">
                <a:off x="9181812" y="7398337"/>
                <a:ext cx="807263" cy="747329"/>
              </a:xfrm>
              <a:prstGeom prst="line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34" name="Step0 1 1 2">
                <a:extLst>
                  <a:ext uri="{FF2B5EF4-FFF2-40B4-BE49-F238E27FC236}">
                    <a16:creationId xmlns:a16="http://schemas.microsoft.com/office/drawing/2014/main" id="{C82895F6-1F72-7BA1-5DA8-D3D2823C9D5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9963395" y="8108864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35" name="Step0 2">
                <a:extLst>
                  <a:ext uri="{FF2B5EF4-FFF2-40B4-BE49-F238E27FC236}">
                    <a16:creationId xmlns:a16="http://schemas.microsoft.com/office/drawing/2014/main" id="{0825B7C1-10F6-CDE5-3F2B-99FAAF02B3FA}"/>
                  </a:ext>
                </a:extLst>
              </p:cNvPr>
              <p:cNvSpPr/>
              <p:nvPr/>
            </p:nvSpPr>
            <p:spPr>
              <a:xfrm flipV="1">
                <a:off x="9063203" y="7279729"/>
                <a:ext cx="138959" cy="13895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31" name="Text Placeholder 4 1">
              <a:extLst>
                <a:ext uri="{FF2B5EF4-FFF2-40B4-BE49-F238E27FC236}">
                  <a16:creationId xmlns:a16="http://schemas.microsoft.com/office/drawing/2014/main" id="{FB4C5249-9408-1461-C439-74B1574071A7}"/>
                </a:ext>
              </a:extLst>
            </p:cNvPr>
            <p:cNvSpPr txBox="1">
              <a:spLocks/>
            </p:cNvSpPr>
            <p:nvPr/>
          </p:nvSpPr>
          <p:spPr>
            <a:xfrm>
              <a:off x="3755455" y="5566028"/>
              <a:ext cx="2922498" cy="1547246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Cache</a:t>
              </a:r>
            </a:p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0" dirty="0">
                  <a:solidFill>
                    <a:schemeClr val="tx1"/>
                  </a:solidFill>
                </a:rPr>
                <a:t>Lookup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21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1866C-06E5-D29F-BC75-25A54D351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WoS">
            <a:extLst>
              <a:ext uri="{FF2B5EF4-FFF2-40B4-BE49-F238E27FC236}">
                <a16:creationId xmlns:a16="http://schemas.microsoft.com/office/drawing/2014/main" id="{904B8FF3-5655-7F58-F4DB-CAEBF57992BC}"/>
              </a:ext>
            </a:extLst>
          </p:cNvPr>
          <p:cNvGrpSpPr/>
          <p:nvPr/>
        </p:nvGrpSpPr>
        <p:grpSpPr>
          <a:xfrm>
            <a:off x="6104896" y="2891847"/>
            <a:ext cx="10586318" cy="10586318"/>
            <a:chOff x="631571" y="1012506"/>
            <a:chExt cx="4831080" cy="4831080"/>
          </a:xfrm>
        </p:grpSpPr>
        <p:sp>
          <p:nvSpPr>
            <p:cNvPr id="38" name="Alignment 1" hidden="1">
              <a:extLst>
                <a:ext uri="{FF2B5EF4-FFF2-40B4-BE49-F238E27FC236}">
                  <a16:creationId xmlns:a16="http://schemas.microsoft.com/office/drawing/2014/main" id="{15A0A5FD-0431-4D09-046A-9A2BDBF40C9C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65CB8E8E-3A09-AE8D-505A-D91321D3DB33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0" name="Domain 1">
                <a:extLst>
                  <a:ext uri="{FF2B5EF4-FFF2-40B4-BE49-F238E27FC236}">
                    <a16:creationId xmlns:a16="http://schemas.microsoft.com/office/drawing/2014/main" id="{1F7FE9E6-3FD6-BC0D-01EE-40B266B4AF10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1" name="Boundary 1">
                <a:extLst>
                  <a:ext uri="{FF2B5EF4-FFF2-40B4-BE49-F238E27FC236}">
                    <a16:creationId xmlns:a16="http://schemas.microsoft.com/office/drawing/2014/main" id="{AB9E6197-72FA-F726-3D3F-3B37F44AD7B3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61A88BE-C886-0665-6B92-03C8B13E4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973163" cy="1892301"/>
          </a:xfrm>
        </p:spPr>
        <p:txBody>
          <a:bodyPr>
            <a:normAutofit/>
          </a:bodyPr>
          <a:lstStyle/>
          <a:p>
            <a:r>
              <a:rPr lang="en-US" dirty="0"/>
              <a:t>Reconstruction by series expansion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6AC4573F-C107-5187-760F-2EB693E89F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90B3467-61DE-42E4-06BB-ED9F324A1927}"/>
              </a:ext>
            </a:extLst>
          </p:cNvPr>
          <p:cNvSpPr/>
          <p:nvPr/>
        </p:nvSpPr>
        <p:spPr>
          <a:xfrm>
            <a:off x="16735840" y="3933551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  <a:sym typeface="Avenir Next Regular"/>
              </a:rPr>
              <a:t>Cache Population Pass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78E256-53CB-B7A6-CAC6-1832E128DBCC}"/>
              </a:ext>
            </a:extLst>
          </p:cNvPr>
          <p:cNvSpPr/>
          <p:nvPr/>
        </p:nvSpPr>
        <p:spPr>
          <a:xfrm>
            <a:off x="16735840" y="7601852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accent1">
              <a:lumMod val="40000"/>
              <a:lumOff val="60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Reconstruction Pass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1D8BE6-1798-022F-2F3A-C1BEA829D210}"/>
              </a:ext>
            </a:extLst>
          </p:cNvPr>
          <p:cNvCxnSpPr>
            <a:stCxn id="2" idx="2"/>
            <a:endCxn id="6" idx="0"/>
          </p:cNvCxnSpPr>
          <p:nvPr/>
        </p:nvCxnSpPr>
        <p:spPr>
          <a:xfrm>
            <a:off x="20455646" y="5418925"/>
            <a:ext cx="0" cy="2182927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C3D39E-2B5B-AB92-FD46-7D13933309E5}"/>
              </a:ext>
            </a:extLst>
          </p:cNvPr>
          <p:cNvSpPr/>
          <p:nvPr/>
        </p:nvSpPr>
        <p:spPr>
          <a:xfrm>
            <a:off x="3010792" y="7787287"/>
            <a:ext cx="4018669" cy="3405386"/>
          </a:xfrm>
          <a:prstGeom prst="roundRect">
            <a:avLst>
              <a:gd name="adj" fmla="val 12192"/>
            </a:avLst>
          </a:prstGeom>
          <a:solidFill>
            <a:schemeClr val="accent2">
              <a:lumMod val="75000"/>
              <a:alpha val="33000"/>
            </a:schemeClr>
          </a:solidFill>
          <a:ln w="4445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838874C-9991-5DF6-8FA5-227F506EA51D}"/>
              </a:ext>
            </a:extLst>
          </p:cNvPr>
          <p:cNvSpPr/>
          <p:nvPr/>
        </p:nvSpPr>
        <p:spPr>
          <a:xfrm>
            <a:off x="3152775" y="7936289"/>
            <a:ext cx="2187912" cy="3082330"/>
          </a:xfrm>
          <a:custGeom>
            <a:avLst/>
            <a:gdLst>
              <a:gd name="connsiteX0" fmla="*/ 60339 w 4292462"/>
              <a:gd name="connsiteY0" fmla="*/ 5817597 h 6047221"/>
              <a:gd name="connsiteX1" fmla="*/ 345274 w 4292462"/>
              <a:gd name="connsiteY1" fmla="*/ 6042193 h 6047221"/>
              <a:gd name="connsiteX2" fmla="*/ 377120 w 4292462"/>
              <a:gd name="connsiteY2" fmla="*/ 6047222 h 6047221"/>
              <a:gd name="connsiteX3" fmla="*/ 3744381 w 4292462"/>
              <a:gd name="connsiteY3" fmla="*/ 6047222 h 6047221"/>
              <a:gd name="connsiteX4" fmla="*/ 4232123 w 4292462"/>
              <a:gd name="connsiteY4" fmla="*/ 5820950 h 6047221"/>
              <a:gd name="connsiteX5" fmla="*/ 4292462 w 4292462"/>
              <a:gd name="connsiteY5" fmla="*/ 5453886 h 6047221"/>
              <a:gd name="connsiteX6" fmla="*/ 4292462 w 4292462"/>
              <a:gd name="connsiteY6" fmla="*/ 1129578 h 6047221"/>
              <a:gd name="connsiteX7" fmla="*/ 4287434 w 4292462"/>
              <a:gd name="connsiteY7" fmla="*/ 1101084 h 6047221"/>
              <a:gd name="connsiteX8" fmla="*/ 3834890 w 4292462"/>
              <a:gd name="connsiteY8" fmla="*/ 770895 h 6047221"/>
              <a:gd name="connsiteX9" fmla="*/ 3213061 w 4292462"/>
              <a:gd name="connsiteY9" fmla="*/ 780951 h 6047221"/>
              <a:gd name="connsiteX10" fmla="*/ 3164455 w 4292462"/>
              <a:gd name="connsiteY10" fmla="*/ 750782 h 6047221"/>
              <a:gd name="connsiteX11" fmla="*/ 2778955 w 4292462"/>
              <a:gd name="connsiteY11" fmla="*/ 412212 h 6047221"/>
              <a:gd name="connsiteX12" fmla="*/ 2472230 w 4292462"/>
              <a:gd name="connsiteY12" fmla="*/ 112192 h 6047221"/>
              <a:gd name="connsiteX13" fmla="*/ 2011306 w 4292462"/>
              <a:gd name="connsiteY13" fmla="*/ 20007 h 6047221"/>
              <a:gd name="connsiteX14" fmla="*/ 1662680 w 4292462"/>
              <a:gd name="connsiteY14" fmla="*/ 333436 h 6047221"/>
              <a:gd name="connsiteX15" fmla="*/ 1625806 w 4292462"/>
              <a:gd name="connsiteY15" fmla="*/ 363605 h 6047221"/>
              <a:gd name="connsiteX16" fmla="*/ 1456521 w 4292462"/>
              <a:gd name="connsiteY16" fmla="*/ 410536 h 6047221"/>
              <a:gd name="connsiteX17" fmla="*/ 1446464 w 4292462"/>
              <a:gd name="connsiteY17" fmla="*/ 413888 h 6047221"/>
              <a:gd name="connsiteX18" fmla="*/ 1154825 w 4292462"/>
              <a:gd name="connsiteY18" fmla="*/ 740725 h 6047221"/>
              <a:gd name="connsiteX19" fmla="*/ 1102866 w 4292462"/>
              <a:gd name="connsiteY19" fmla="*/ 775923 h 6047221"/>
              <a:gd name="connsiteX20" fmla="*/ 427403 w 4292462"/>
              <a:gd name="connsiteY20" fmla="*/ 775923 h 6047221"/>
              <a:gd name="connsiteX21" fmla="*/ 160904 w 4292462"/>
              <a:gd name="connsiteY21" fmla="*/ 868108 h 6047221"/>
              <a:gd name="connsiteX22" fmla="*/ 3352 w 4292462"/>
              <a:gd name="connsiteY22" fmla="*/ 1225115 h 6047221"/>
              <a:gd name="connsiteX23" fmla="*/ 0 w 4292462"/>
              <a:gd name="connsiteY23" fmla="*/ 5460591 h 6047221"/>
              <a:gd name="connsiteX24" fmla="*/ 58663 w 4292462"/>
              <a:gd name="connsiteY24" fmla="*/ 5817597 h 6047221"/>
              <a:gd name="connsiteX25" fmla="*/ 1409590 w 4292462"/>
              <a:gd name="connsiteY25" fmla="*/ 683738 h 6047221"/>
              <a:gd name="connsiteX26" fmla="*/ 1441436 w 4292462"/>
              <a:gd name="connsiteY26" fmla="*/ 650217 h 6047221"/>
              <a:gd name="connsiteX27" fmla="*/ 1733075 w 4292462"/>
              <a:gd name="connsiteY27" fmla="*/ 571440 h 6047221"/>
              <a:gd name="connsiteX28" fmla="*/ 1774978 w 4292462"/>
              <a:gd name="connsiteY28" fmla="*/ 547975 h 6047221"/>
              <a:gd name="connsiteX29" fmla="*/ 2063265 w 4292462"/>
              <a:gd name="connsiteY29" fmla="*/ 217786 h 6047221"/>
              <a:gd name="connsiteX30" fmla="*/ 2572796 w 4292462"/>
              <a:gd name="connsiteY30" fmla="*/ 521158 h 6047221"/>
              <a:gd name="connsiteX31" fmla="*/ 2607994 w 4292462"/>
              <a:gd name="connsiteY31" fmla="*/ 549651 h 6047221"/>
              <a:gd name="connsiteX32" fmla="*/ 2965000 w 4292462"/>
              <a:gd name="connsiteY32" fmla="*/ 787656 h 6047221"/>
              <a:gd name="connsiteX33" fmla="*/ 3021987 w 4292462"/>
              <a:gd name="connsiteY33" fmla="*/ 1171480 h 6047221"/>
              <a:gd name="connsiteX34" fmla="*/ 2948239 w 4292462"/>
              <a:gd name="connsiteY34" fmla="*/ 1233495 h 6047221"/>
              <a:gd name="connsiteX35" fmla="*/ 1402886 w 4292462"/>
              <a:gd name="connsiteY35" fmla="*/ 1233495 h 6047221"/>
              <a:gd name="connsiteX36" fmla="*/ 1332490 w 4292462"/>
              <a:gd name="connsiteY36" fmla="*/ 1179861 h 6047221"/>
              <a:gd name="connsiteX37" fmla="*/ 1407914 w 4292462"/>
              <a:gd name="connsiteY37" fmla="*/ 683738 h 6047221"/>
              <a:gd name="connsiteX38" fmla="*/ 202807 w 4292462"/>
              <a:gd name="connsiteY38" fmla="*/ 5440477 h 6047221"/>
              <a:gd name="connsiteX39" fmla="*/ 207835 w 4292462"/>
              <a:gd name="connsiteY39" fmla="*/ 1169804 h 6047221"/>
              <a:gd name="connsiteX40" fmla="*/ 211187 w 4292462"/>
              <a:gd name="connsiteY40" fmla="*/ 1139634 h 6047221"/>
              <a:gd name="connsiteX41" fmla="*/ 487742 w 4292462"/>
              <a:gd name="connsiteY41" fmla="*/ 965321 h 6047221"/>
              <a:gd name="connsiteX42" fmla="*/ 1092810 w 4292462"/>
              <a:gd name="connsiteY42" fmla="*/ 965321 h 6047221"/>
              <a:gd name="connsiteX43" fmla="*/ 1131360 w 4292462"/>
              <a:gd name="connsiteY43" fmla="*/ 1005547 h 6047221"/>
              <a:gd name="connsiteX44" fmla="*/ 1153149 w 4292462"/>
              <a:gd name="connsiteY44" fmla="*/ 1206678 h 6047221"/>
              <a:gd name="connsiteX45" fmla="*/ 1634186 w 4292462"/>
              <a:gd name="connsiteY45" fmla="*/ 1424569 h 6047221"/>
              <a:gd name="connsiteX46" fmla="*/ 2978409 w 4292462"/>
              <a:gd name="connsiteY46" fmla="*/ 1421217 h 6047221"/>
              <a:gd name="connsiteX47" fmla="*/ 3177864 w 4292462"/>
              <a:gd name="connsiteY47" fmla="*/ 1307243 h 6047221"/>
              <a:gd name="connsiteX48" fmla="*/ 3191272 w 4292462"/>
              <a:gd name="connsiteY48" fmla="*/ 1272045 h 6047221"/>
              <a:gd name="connsiteX49" fmla="*/ 3203005 w 4292462"/>
              <a:gd name="connsiteY49" fmla="*/ 1030689 h 6047221"/>
              <a:gd name="connsiteX50" fmla="*/ 3259992 w 4292462"/>
              <a:gd name="connsiteY50" fmla="*/ 966997 h 6047221"/>
              <a:gd name="connsiteX51" fmla="*/ 3905286 w 4292462"/>
              <a:gd name="connsiteY51" fmla="*/ 966997 h 6047221"/>
              <a:gd name="connsiteX52" fmla="*/ 3917018 w 4292462"/>
              <a:gd name="connsiteY52" fmla="*/ 966997 h 6047221"/>
              <a:gd name="connsiteX53" fmla="*/ 4093008 w 4292462"/>
              <a:gd name="connsiteY53" fmla="*/ 1221763 h 6047221"/>
              <a:gd name="connsiteX54" fmla="*/ 4093008 w 4292462"/>
              <a:gd name="connsiteY54" fmla="*/ 5586297 h 6047221"/>
              <a:gd name="connsiteX55" fmla="*/ 3821481 w 4292462"/>
              <a:gd name="connsiteY55" fmla="*/ 5841062 h 6047221"/>
              <a:gd name="connsiteX56" fmla="*/ 434107 w 4292462"/>
              <a:gd name="connsiteY56" fmla="*/ 5844415 h 6047221"/>
              <a:gd name="connsiteX57" fmla="*/ 202807 w 4292462"/>
              <a:gd name="connsiteY57" fmla="*/ 5440477 h 6047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292462" h="6047221">
                <a:moveTo>
                  <a:pt x="60339" y="5817597"/>
                </a:moveTo>
                <a:cubicBezTo>
                  <a:pt x="122354" y="5931571"/>
                  <a:pt x="217891" y="6005319"/>
                  <a:pt x="345274" y="6042193"/>
                </a:cubicBezTo>
                <a:cubicBezTo>
                  <a:pt x="355331" y="6045545"/>
                  <a:pt x="367063" y="6047222"/>
                  <a:pt x="377120" y="6047222"/>
                </a:cubicBezTo>
                <a:cubicBezTo>
                  <a:pt x="1201755" y="6047222"/>
                  <a:pt x="2324735" y="6047222"/>
                  <a:pt x="3744381" y="6047222"/>
                </a:cubicBezTo>
                <a:cubicBezTo>
                  <a:pt x="3979034" y="6047222"/>
                  <a:pt x="4114797" y="6000291"/>
                  <a:pt x="4232123" y="5820950"/>
                </a:cubicBezTo>
                <a:cubicBezTo>
                  <a:pt x="4272349" y="5760610"/>
                  <a:pt x="4292462" y="5638256"/>
                  <a:pt x="4292462" y="5453886"/>
                </a:cubicBezTo>
                <a:cubicBezTo>
                  <a:pt x="4292462" y="2946458"/>
                  <a:pt x="4292462" y="1505022"/>
                  <a:pt x="4292462" y="1129578"/>
                </a:cubicBezTo>
                <a:cubicBezTo>
                  <a:pt x="4292462" y="1119521"/>
                  <a:pt x="4292462" y="1111141"/>
                  <a:pt x="4287434" y="1101084"/>
                </a:cubicBezTo>
                <a:cubicBezTo>
                  <a:pt x="4213686" y="883193"/>
                  <a:pt x="4062838" y="772571"/>
                  <a:pt x="3834890" y="770895"/>
                </a:cubicBezTo>
                <a:cubicBezTo>
                  <a:pt x="3632083" y="769219"/>
                  <a:pt x="3424249" y="772571"/>
                  <a:pt x="3213061" y="780951"/>
                </a:cubicBezTo>
                <a:cubicBezTo>
                  <a:pt x="3192948" y="780951"/>
                  <a:pt x="3172835" y="769219"/>
                  <a:pt x="3164455" y="750782"/>
                </a:cubicBezTo>
                <a:cubicBezTo>
                  <a:pt x="3092383" y="586525"/>
                  <a:pt x="2949916" y="479256"/>
                  <a:pt x="2778955" y="412212"/>
                </a:cubicBezTo>
                <a:cubicBezTo>
                  <a:pt x="2618050" y="348521"/>
                  <a:pt x="2584528" y="194321"/>
                  <a:pt x="2472230" y="112192"/>
                </a:cubicBezTo>
                <a:cubicBezTo>
                  <a:pt x="2328087" y="6599"/>
                  <a:pt x="2175563" y="-25247"/>
                  <a:pt x="2011306" y="20007"/>
                </a:cubicBezTo>
                <a:cubicBezTo>
                  <a:pt x="1873867" y="58557"/>
                  <a:pt x="1758217" y="162475"/>
                  <a:pt x="1662680" y="333436"/>
                </a:cubicBezTo>
                <a:cubicBezTo>
                  <a:pt x="1654299" y="348521"/>
                  <a:pt x="1640891" y="358577"/>
                  <a:pt x="1625806" y="363605"/>
                </a:cubicBezTo>
                <a:lnTo>
                  <a:pt x="1456521" y="410536"/>
                </a:lnTo>
                <a:cubicBezTo>
                  <a:pt x="1453169" y="410536"/>
                  <a:pt x="1449816" y="412212"/>
                  <a:pt x="1446464" y="413888"/>
                </a:cubicBezTo>
                <a:cubicBezTo>
                  <a:pt x="1302321" y="484284"/>
                  <a:pt x="1205108" y="593230"/>
                  <a:pt x="1154825" y="740725"/>
                </a:cubicBezTo>
                <a:cubicBezTo>
                  <a:pt x="1148121" y="762515"/>
                  <a:pt x="1126331" y="775923"/>
                  <a:pt x="1102866" y="775923"/>
                </a:cubicBezTo>
                <a:cubicBezTo>
                  <a:pt x="849777" y="764191"/>
                  <a:pt x="625181" y="762515"/>
                  <a:pt x="427403" y="775923"/>
                </a:cubicBezTo>
                <a:cubicBezTo>
                  <a:pt x="310076" y="782628"/>
                  <a:pt x="221244" y="814473"/>
                  <a:pt x="160904" y="868108"/>
                </a:cubicBezTo>
                <a:cubicBezTo>
                  <a:pt x="60339" y="963645"/>
                  <a:pt x="5028" y="1082647"/>
                  <a:pt x="3352" y="1225115"/>
                </a:cubicBezTo>
                <a:cubicBezTo>
                  <a:pt x="0" y="1665926"/>
                  <a:pt x="0" y="3077193"/>
                  <a:pt x="0" y="5460591"/>
                </a:cubicBezTo>
                <a:cubicBezTo>
                  <a:pt x="0" y="5628199"/>
                  <a:pt x="20113" y="5747201"/>
                  <a:pt x="58663" y="5817597"/>
                </a:cubicBezTo>
                <a:close/>
                <a:moveTo>
                  <a:pt x="1409590" y="683738"/>
                </a:moveTo>
                <a:cubicBezTo>
                  <a:pt x="1417971" y="670330"/>
                  <a:pt x="1429703" y="660273"/>
                  <a:pt x="1441436" y="650217"/>
                </a:cubicBezTo>
                <a:cubicBezTo>
                  <a:pt x="1530269" y="586525"/>
                  <a:pt x="1627482" y="561384"/>
                  <a:pt x="1733075" y="571440"/>
                </a:cubicBezTo>
                <a:cubicBezTo>
                  <a:pt x="1751512" y="573116"/>
                  <a:pt x="1768273" y="563060"/>
                  <a:pt x="1774978" y="547975"/>
                </a:cubicBezTo>
                <a:cubicBezTo>
                  <a:pt x="1838669" y="408860"/>
                  <a:pt x="1912417" y="252984"/>
                  <a:pt x="2063265" y="217786"/>
                </a:cubicBezTo>
                <a:cubicBezTo>
                  <a:pt x="2328087" y="159123"/>
                  <a:pt x="2443737" y="348521"/>
                  <a:pt x="2572796" y="521158"/>
                </a:cubicBezTo>
                <a:cubicBezTo>
                  <a:pt x="2581176" y="532890"/>
                  <a:pt x="2594585" y="542947"/>
                  <a:pt x="2607994" y="549651"/>
                </a:cubicBezTo>
                <a:cubicBezTo>
                  <a:pt x="2732024" y="608314"/>
                  <a:pt x="2889576" y="635132"/>
                  <a:pt x="2965000" y="787656"/>
                </a:cubicBezTo>
                <a:cubicBezTo>
                  <a:pt x="3025339" y="913362"/>
                  <a:pt x="3045452" y="1040745"/>
                  <a:pt x="3021987" y="1171480"/>
                </a:cubicBezTo>
                <a:cubicBezTo>
                  <a:pt x="3015283" y="1206678"/>
                  <a:pt x="2985113" y="1233495"/>
                  <a:pt x="2948239" y="1233495"/>
                </a:cubicBezTo>
                <a:lnTo>
                  <a:pt x="1402886" y="1233495"/>
                </a:lnTo>
                <a:cubicBezTo>
                  <a:pt x="1369364" y="1233495"/>
                  <a:pt x="1340871" y="1211706"/>
                  <a:pt x="1332490" y="1179861"/>
                </a:cubicBezTo>
                <a:cubicBezTo>
                  <a:pt x="1283884" y="995491"/>
                  <a:pt x="1309025" y="829558"/>
                  <a:pt x="1407914" y="683738"/>
                </a:cubicBezTo>
                <a:close/>
                <a:moveTo>
                  <a:pt x="202807" y="5440477"/>
                </a:moveTo>
                <a:cubicBezTo>
                  <a:pt x="204483" y="4832057"/>
                  <a:pt x="206159" y="3409058"/>
                  <a:pt x="207835" y="1169804"/>
                </a:cubicBezTo>
                <a:cubicBezTo>
                  <a:pt x="207835" y="1159747"/>
                  <a:pt x="207835" y="1149691"/>
                  <a:pt x="211187" y="1139634"/>
                </a:cubicBezTo>
                <a:cubicBezTo>
                  <a:pt x="246385" y="1005547"/>
                  <a:pt x="345274" y="965321"/>
                  <a:pt x="487742" y="965321"/>
                </a:cubicBezTo>
                <a:cubicBezTo>
                  <a:pt x="851453" y="965321"/>
                  <a:pt x="1052583" y="965321"/>
                  <a:pt x="1092810" y="965321"/>
                </a:cubicBezTo>
                <a:cubicBezTo>
                  <a:pt x="1114599" y="965321"/>
                  <a:pt x="1131360" y="983758"/>
                  <a:pt x="1131360" y="1005547"/>
                </a:cubicBezTo>
                <a:cubicBezTo>
                  <a:pt x="1131360" y="1092704"/>
                  <a:pt x="1138064" y="1159747"/>
                  <a:pt x="1153149" y="1206678"/>
                </a:cubicBezTo>
                <a:cubicBezTo>
                  <a:pt x="1225221" y="1454739"/>
                  <a:pt x="1384449" y="1424569"/>
                  <a:pt x="1634186" y="1424569"/>
                </a:cubicBezTo>
                <a:cubicBezTo>
                  <a:pt x="2428652" y="1424569"/>
                  <a:pt x="2876168" y="1422893"/>
                  <a:pt x="2978409" y="1421217"/>
                </a:cubicBezTo>
                <a:cubicBezTo>
                  <a:pt x="3070594" y="1421217"/>
                  <a:pt x="3137637" y="1380991"/>
                  <a:pt x="3177864" y="1307243"/>
                </a:cubicBezTo>
                <a:cubicBezTo>
                  <a:pt x="3184568" y="1295511"/>
                  <a:pt x="3187920" y="1283778"/>
                  <a:pt x="3191272" y="1272045"/>
                </a:cubicBezTo>
                <a:cubicBezTo>
                  <a:pt x="3208033" y="1191593"/>
                  <a:pt x="3213061" y="1111141"/>
                  <a:pt x="3203005" y="1030689"/>
                </a:cubicBezTo>
                <a:cubicBezTo>
                  <a:pt x="3199653" y="997167"/>
                  <a:pt x="3226470" y="966997"/>
                  <a:pt x="3259992" y="966997"/>
                </a:cubicBezTo>
                <a:lnTo>
                  <a:pt x="3905286" y="966997"/>
                </a:lnTo>
                <a:cubicBezTo>
                  <a:pt x="3908638" y="966997"/>
                  <a:pt x="3913666" y="966997"/>
                  <a:pt x="3917018" y="966997"/>
                </a:cubicBezTo>
                <a:cubicBezTo>
                  <a:pt x="4036021" y="997167"/>
                  <a:pt x="4094684" y="1082647"/>
                  <a:pt x="4093008" y="1221763"/>
                </a:cubicBezTo>
                <a:cubicBezTo>
                  <a:pt x="4089656" y="1805041"/>
                  <a:pt x="4089656" y="3259886"/>
                  <a:pt x="4093008" y="5586297"/>
                </a:cubicBezTo>
                <a:cubicBezTo>
                  <a:pt x="4093008" y="5757258"/>
                  <a:pt x="4002499" y="5841062"/>
                  <a:pt x="3821481" y="5841062"/>
                </a:cubicBezTo>
                <a:cubicBezTo>
                  <a:pt x="2740404" y="5839386"/>
                  <a:pt x="1610721" y="5841062"/>
                  <a:pt x="434107" y="5844415"/>
                </a:cubicBezTo>
                <a:cubicBezTo>
                  <a:pt x="191074" y="5844415"/>
                  <a:pt x="201131" y="5651665"/>
                  <a:pt x="202807" y="5440477"/>
                </a:cubicBezTo>
                <a:close/>
              </a:path>
            </a:pathLst>
          </a:custGeom>
          <a:solidFill>
            <a:schemeClr val="accent2"/>
          </a:solidFill>
          <a:ln w="16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 Placeholder 3 1">
            <a:extLst>
              <a:ext uri="{FF2B5EF4-FFF2-40B4-BE49-F238E27FC236}">
                <a16:creationId xmlns:a16="http://schemas.microsoft.com/office/drawing/2014/main" id="{5572A821-B697-61CB-9CBD-102F5D9F7F97}"/>
              </a:ext>
            </a:extLst>
          </p:cNvPr>
          <p:cNvSpPr txBox="1">
            <a:spLocks/>
          </p:cNvSpPr>
          <p:nvPr/>
        </p:nvSpPr>
        <p:spPr>
          <a:xfrm>
            <a:off x="3482654" y="8509225"/>
            <a:ext cx="1569399" cy="250654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Center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Radius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 err="1">
                <a:solidFill>
                  <a:schemeClr val="accent2">
                    <a:lumMod val="75000"/>
                  </a:schemeClr>
                </a:solidFill>
              </a:rPr>
              <a:t>Coeffs</a:t>
            </a:r>
            <a:endParaRPr lang="en-US" altLang="zh-CN" sz="2400" b="1" kern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en-US" sz="2400" b="1" kern="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5D573F-5FF7-1166-C86A-D459DA6843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66" y="8254560"/>
            <a:ext cx="384543" cy="254665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E7A25DF-5864-0B29-5251-CDF1595CF149}"/>
              </a:ext>
            </a:extLst>
          </p:cNvPr>
          <p:cNvSpPr txBox="1">
            <a:spLocks/>
          </p:cNvSpPr>
          <p:nvPr/>
        </p:nvSpPr>
        <p:spPr>
          <a:xfrm>
            <a:off x="2973801" y="11303371"/>
            <a:ext cx="4156504" cy="984811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altLang="zh-CN" kern="0" dirty="0">
                <a:solidFill>
                  <a:schemeClr val="accent2"/>
                </a:solidFill>
              </a:rPr>
              <a:t>Cache (by Octree)</a:t>
            </a:r>
            <a:endParaRPr lang="en-US" kern="0" dirty="0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C8E3B04-9D83-04DC-4298-70266913675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26" y="9711300"/>
            <a:ext cx="944282" cy="102394"/>
          </a:xfrm>
          <a:prstGeom prst="rect">
            <a:avLst/>
          </a:prstGeom>
        </p:spPr>
      </p:pic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D669822E-5F2A-DE29-51BC-37D216315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5"/>
            <a:ext cx="22479001" cy="1507482"/>
          </a:xfrm>
        </p:spPr>
        <p:txBody>
          <a:bodyPr/>
          <a:lstStyle/>
          <a:p>
            <a:r>
              <a:rPr lang="en-US" dirty="0"/>
              <a:t>(Weighted) sum of </a:t>
            </a:r>
            <a:r>
              <a:rPr lang="en-US" altLang="zh-CN" dirty="0"/>
              <a:t>series expansions from cache balls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98790F-0A87-BA85-95FB-77C486C28B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9762" y="2897364"/>
            <a:ext cx="10569209" cy="1056920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C1E4601-0E76-623C-0101-2D3D99DB599E}"/>
              </a:ext>
            </a:extLst>
          </p:cNvPr>
          <p:cNvSpPr/>
          <p:nvPr/>
        </p:nvSpPr>
        <p:spPr>
          <a:xfrm>
            <a:off x="10598217" y="11954498"/>
            <a:ext cx="3631130" cy="104395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EBBDB1-1772-CA7B-AEDA-3CE58DD6CA58}"/>
              </a:ext>
            </a:extLst>
          </p:cNvPr>
          <p:cNvGrpSpPr/>
          <p:nvPr/>
        </p:nvGrpSpPr>
        <p:grpSpPr>
          <a:xfrm>
            <a:off x="2510618" y="3694344"/>
            <a:ext cx="4174482" cy="3930244"/>
            <a:chOff x="6173070" y="14929916"/>
            <a:chExt cx="876796" cy="825497"/>
          </a:xfrm>
        </p:grpSpPr>
        <p:sp>
          <p:nvSpPr>
            <p:cNvPr id="7" name="Text Placeholder 4 1">
              <a:extLst>
                <a:ext uri="{FF2B5EF4-FFF2-40B4-BE49-F238E27FC236}">
                  <a16:creationId xmlns:a16="http://schemas.microsoft.com/office/drawing/2014/main" id="{697B9C00-E585-0913-A74E-638BCF51CB99}"/>
                </a:ext>
              </a:extLst>
            </p:cNvPr>
            <p:cNvSpPr txBox="1">
              <a:spLocks/>
            </p:cNvSpPr>
            <p:nvPr/>
          </p:nvSpPr>
          <p:spPr>
            <a:xfrm>
              <a:off x="6436033" y="14973435"/>
              <a:ext cx="613833" cy="781978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Cache </a:t>
              </a:r>
            </a:p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Record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02CF90-6BF6-890B-A920-C5E863DBB7A5}"/>
                </a:ext>
              </a:extLst>
            </p:cNvPr>
            <p:cNvGrpSpPr/>
            <p:nvPr/>
          </p:nvGrpSpPr>
          <p:grpSpPr>
            <a:xfrm>
              <a:off x="6173070" y="14929916"/>
              <a:ext cx="357667" cy="357666"/>
              <a:chOff x="19608505" y="5190500"/>
              <a:chExt cx="3663482" cy="3663476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2BF354E-0DBC-120F-C16B-BB07943A8992}"/>
                  </a:ext>
                </a:extLst>
              </p:cNvPr>
              <p:cNvSpPr/>
              <p:nvPr/>
            </p:nvSpPr>
            <p:spPr>
              <a:xfrm>
                <a:off x="19608505" y="5190500"/>
                <a:ext cx="3663482" cy="36634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6000"/>
                </a:schemeClr>
              </a:solidFill>
              <a:ln w="38100" cap="flat">
                <a:solidFill>
                  <a:srgbClr val="008829"/>
                </a:solidFill>
                <a:prstDash val="solid"/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107156" tIns="107156" rIns="107156" bIns="107156" numCol="1" spcCol="38100" rtlCol="0" anchor="ctr">
                <a:spAutoFit/>
              </a:bodyPr>
              <a:lstStyle/>
              <a:p>
                <a:pPr marL="0" marR="58702" indent="0" algn="ctr" defTabSz="1295400" rtl="0" fontAlgn="auto" latinLnBrk="0" hangingPunct="0">
                  <a:lnSpc>
                    <a:spcPct val="10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Avenir Next Regular"/>
                  <a:ea typeface="Avenir Next Regular"/>
                  <a:cs typeface="Avenir Next Regular"/>
                  <a:sym typeface="Avenir Next Regular"/>
                </a:endParaRPr>
              </a:p>
            </p:txBody>
          </p:sp>
          <p:sp>
            <p:nvSpPr>
              <p:cNvPr id="17" name="EvalPt1 1 5">
                <a:extLst>
                  <a:ext uri="{FF2B5EF4-FFF2-40B4-BE49-F238E27FC236}">
                    <a16:creationId xmlns:a16="http://schemas.microsoft.com/office/drawing/2014/main" id="{147E6C80-30C1-A246-D497-B9CD70904EE6}"/>
                  </a:ext>
                </a:extLst>
              </p:cNvPr>
              <p:cNvSpPr/>
              <p:nvPr/>
            </p:nvSpPr>
            <p:spPr>
              <a:xfrm>
                <a:off x="21392871" y="6983282"/>
                <a:ext cx="139920" cy="13992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0" name="Group 9" hidden="1">
              <a:extLst>
                <a:ext uri="{FF2B5EF4-FFF2-40B4-BE49-F238E27FC236}">
                  <a16:creationId xmlns:a16="http://schemas.microsoft.com/office/drawing/2014/main" id="{E4FF4DC5-A45E-9E29-0050-EF1BDB1F5C08}"/>
                </a:ext>
              </a:extLst>
            </p:cNvPr>
            <p:cNvGrpSpPr/>
            <p:nvPr/>
          </p:nvGrpSpPr>
          <p:grpSpPr>
            <a:xfrm>
              <a:off x="6203985" y="15346069"/>
              <a:ext cx="273520" cy="254817"/>
              <a:chOff x="9063203" y="7279729"/>
              <a:chExt cx="1039151" cy="968093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B172D42-DF08-6427-24FA-2690ADFDCB1D}"/>
                  </a:ext>
                </a:extLst>
              </p:cNvPr>
              <p:cNvCxnSpPr>
                <a:cxnSpLocks/>
                <a:endCxn id="15" idx="7"/>
              </p:cNvCxnSpPr>
              <p:nvPr/>
            </p:nvCxnSpPr>
            <p:spPr>
              <a:xfrm flipH="1" flipV="1">
                <a:off x="9181812" y="7398337"/>
                <a:ext cx="807263" cy="747329"/>
              </a:xfrm>
              <a:prstGeom prst="line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4" name="Step0 1 1 2">
                <a:extLst>
                  <a:ext uri="{FF2B5EF4-FFF2-40B4-BE49-F238E27FC236}">
                    <a16:creationId xmlns:a16="http://schemas.microsoft.com/office/drawing/2014/main" id="{FC1F820A-EB12-6001-AF8E-A9724291484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9963395" y="8108864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15" name="Step0 2">
                <a:extLst>
                  <a:ext uri="{FF2B5EF4-FFF2-40B4-BE49-F238E27FC236}">
                    <a16:creationId xmlns:a16="http://schemas.microsoft.com/office/drawing/2014/main" id="{01EB75EB-90F7-3E6A-C07E-E7CD79DA6CC0}"/>
                  </a:ext>
                </a:extLst>
              </p:cNvPr>
              <p:cNvSpPr/>
              <p:nvPr/>
            </p:nvSpPr>
            <p:spPr>
              <a:xfrm flipV="1">
                <a:off x="9063203" y="7279729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11" name="Text Placeholder 4 1" hidden="1">
              <a:extLst>
                <a:ext uri="{FF2B5EF4-FFF2-40B4-BE49-F238E27FC236}">
                  <a16:creationId xmlns:a16="http://schemas.microsoft.com/office/drawing/2014/main" id="{C52BFA2D-6D7B-5467-D290-BD7257F76466}"/>
                </a:ext>
              </a:extLst>
            </p:cNvPr>
            <p:cNvSpPr txBox="1">
              <a:spLocks/>
            </p:cNvSpPr>
            <p:nvPr/>
          </p:nvSpPr>
          <p:spPr>
            <a:xfrm>
              <a:off x="6434532" y="15387058"/>
              <a:ext cx="613833" cy="324979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Walk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8511034-076A-2861-FCA2-4F3BFDF9D22B}"/>
              </a:ext>
            </a:extLst>
          </p:cNvPr>
          <p:cNvCxnSpPr>
            <a:cxnSpLocks/>
            <a:endCxn id="26" idx="7"/>
          </p:cNvCxnSpPr>
          <p:nvPr/>
        </p:nvCxnSpPr>
        <p:spPr>
          <a:xfrm flipH="1" flipV="1">
            <a:off x="2806445" y="5824313"/>
            <a:ext cx="1011648" cy="936542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" name="Step0 1 1 2">
            <a:extLst>
              <a:ext uri="{FF2B5EF4-FFF2-40B4-BE49-F238E27FC236}">
                <a16:creationId xmlns:a16="http://schemas.microsoft.com/office/drawing/2014/main" id="{C162E51C-F584-07FA-C67B-3E2F69B06875}"/>
              </a:ext>
            </a:extLst>
          </p:cNvPr>
          <p:cNvSpPr>
            <a:spLocks noChangeAspect="1"/>
          </p:cNvSpPr>
          <p:nvPr/>
        </p:nvSpPr>
        <p:spPr>
          <a:xfrm flipH="1">
            <a:off x="3785911" y="6714735"/>
            <a:ext cx="174141" cy="1741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26" name="Step0 2">
            <a:extLst>
              <a:ext uri="{FF2B5EF4-FFF2-40B4-BE49-F238E27FC236}">
                <a16:creationId xmlns:a16="http://schemas.microsoft.com/office/drawing/2014/main" id="{B724B78D-8721-A8FD-2CF8-19B160868527}"/>
              </a:ext>
            </a:extLst>
          </p:cNvPr>
          <p:cNvSpPr/>
          <p:nvPr/>
        </p:nvSpPr>
        <p:spPr>
          <a:xfrm flipV="1">
            <a:off x="2657806" y="5675675"/>
            <a:ext cx="174141" cy="17414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28" name="Text Placeholder 4 1">
            <a:extLst>
              <a:ext uri="{FF2B5EF4-FFF2-40B4-BE49-F238E27FC236}">
                <a16:creationId xmlns:a16="http://schemas.microsoft.com/office/drawing/2014/main" id="{3845B508-DBB7-5B70-BCE6-4CE2F434DEEC}"/>
              </a:ext>
            </a:extLst>
          </p:cNvPr>
          <p:cNvSpPr txBox="1">
            <a:spLocks/>
          </p:cNvSpPr>
          <p:nvPr/>
        </p:nvSpPr>
        <p:spPr>
          <a:xfrm>
            <a:off x="3755455" y="5566028"/>
            <a:ext cx="2922498" cy="1547246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Cache</a:t>
            </a:r>
          </a:p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chemeClr val="tx1"/>
                </a:solidFill>
              </a:rPr>
              <a:t>Lookup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192185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B9E57-E73A-CBE4-6364-AD151A64A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WoS">
            <a:extLst>
              <a:ext uri="{FF2B5EF4-FFF2-40B4-BE49-F238E27FC236}">
                <a16:creationId xmlns:a16="http://schemas.microsoft.com/office/drawing/2014/main" id="{CFD89BA5-0E11-084C-2DF1-8CE744BCC314}"/>
              </a:ext>
            </a:extLst>
          </p:cNvPr>
          <p:cNvGrpSpPr/>
          <p:nvPr/>
        </p:nvGrpSpPr>
        <p:grpSpPr>
          <a:xfrm>
            <a:off x="6104896" y="2891847"/>
            <a:ext cx="10586318" cy="10586318"/>
            <a:chOff x="631571" y="1012506"/>
            <a:chExt cx="4831080" cy="4831080"/>
          </a:xfrm>
        </p:grpSpPr>
        <p:sp>
          <p:nvSpPr>
            <p:cNvPr id="38" name="Alignment 1" hidden="1">
              <a:extLst>
                <a:ext uri="{FF2B5EF4-FFF2-40B4-BE49-F238E27FC236}">
                  <a16:creationId xmlns:a16="http://schemas.microsoft.com/office/drawing/2014/main" id="{855FF8C1-448E-EC33-7BBF-C143B5792645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B428333C-804D-4C5D-862A-61CB16310166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0" name="Domain 1">
                <a:extLst>
                  <a:ext uri="{FF2B5EF4-FFF2-40B4-BE49-F238E27FC236}">
                    <a16:creationId xmlns:a16="http://schemas.microsoft.com/office/drawing/2014/main" id="{8951F713-A99A-DEEB-4C11-CE0CE76A87C8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1" name="Boundary 1">
                <a:extLst>
                  <a:ext uri="{FF2B5EF4-FFF2-40B4-BE49-F238E27FC236}">
                    <a16:creationId xmlns:a16="http://schemas.microsoft.com/office/drawing/2014/main" id="{BA943822-E17E-BAE9-461C-77F672E0823D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42" name="Graphic 41">
            <a:extLst>
              <a:ext uri="{FF2B5EF4-FFF2-40B4-BE49-F238E27FC236}">
                <a16:creationId xmlns:a16="http://schemas.microsoft.com/office/drawing/2014/main" id="{E3FEABA5-6ADE-55E3-4771-FC52C6463005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0"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29216" y="3677187"/>
            <a:ext cx="10542958" cy="94533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C48553-EBDA-DD05-C312-CFE6F928B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Coefficients estimation can be noisy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B29C04A-EBC2-93FC-8097-464B7A65B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5"/>
            <a:ext cx="22479001" cy="770768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FB4DC665-0E64-D68B-B528-D392EF7548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877367-1423-7D54-AED5-F7ED885B563B}"/>
              </a:ext>
            </a:extLst>
          </p:cNvPr>
          <p:cNvSpPr/>
          <p:nvPr/>
        </p:nvSpPr>
        <p:spPr>
          <a:xfrm>
            <a:off x="16735840" y="3933551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accent1">
              <a:lumMod val="40000"/>
              <a:lumOff val="60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  <a:sym typeface="Avenir Next Regular"/>
              </a:rPr>
              <a:t>Cache Population Pass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BBCCEC-EF17-BC25-BC79-447AEB12F5ED}"/>
              </a:ext>
            </a:extLst>
          </p:cNvPr>
          <p:cNvSpPr/>
          <p:nvPr/>
        </p:nvSpPr>
        <p:spPr>
          <a:xfrm>
            <a:off x="16735840" y="7601852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Reconstruction Pass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597BD68-4FE4-C27E-094F-026075914953}"/>
              </a:ext>
            </a:extLst>
          </p:cNvPr>
          <p:cNvCxnSpPr>
            <a:stCxn id="2" idx="2"/>
            <a:endCxn id="6" idx="0"/>
          </p:cNvCxnSpPr>
          <p:nvPr/>
        </p:nvCxnSpPr>
        <p:spPr>
          <a:xfrm>
            <a:off x="20455646" y="5418925"/>
            <a:ext cx="0" cy="2182927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B9B5EE4-C08D-2112-5B84-DA24DB03EC3B}"/>
              </a:ext>
            </a:extLst>
          </p:cNvPr>
          <p:cNvGrpSpPr/>
          <p:nvPr/>
        </p:nvGrpSpPr>
        <p:grpSpPr>
          <a:xfrm>
            <a:off x="9585546" y="7208253"/>
            <a:ext cx="4846192" cy="4832360"/>
            <a:chOff x="9585546" y="7208253"/>
            <a:chExt cx="4846192" cy="4832360"/>
          </a:xfrm>
        </p:grpSpPr>
        <p:sp>
          <p:nvSpPr>
            <p:cNvPr id="7" name="Walk1 1 1">
              <a:extLst>
                <a:ext uri="{FF2B5EF4-FFF2-40B4-BE49-F238E27FC236}">
                  <a16:creationId xmlns:a16="http://schemas.microsoft.com/office/drawing/2014/main" id="{E9290204-D05B-BD2F-FE48-E3AD81C89FBB}"/>
                </a:ext>
              </a:extLst>
            </p:cNvPr>
            <p:cNvSpPr/>
            <p:nvPr/>
          </p:nvSpPr>
          <p:spPr>
            <a:xfrm>
              <a:off x="9599376" y="7208253"/>
              <a:ext cx="4832362" cy="4832360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3878DE-7510-33DD-5913-6F64B541B1F8}"/>
                </a:ext>
              </a:extLst>
            </p:cNvPr>
            <p:cNvSpPr/>
            <p:nvPr/>
          </p:nvSpPr>
          <p:spPr>
            <a:xfrm>
              <a:off x="9585546" y="7208254"/>
              <a:ext cx="4832360" cy="4832357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66E704-2538-147E-95AA-198C60F776D3}"/>
              </a:ext>
            </a:extLst>
          </p:cNvPr>
          <p:cNvGrpSpPr/>
          <p:nvPr/>
        </p:nvGrpSpPr>
        <p:grpSpPr>
          <a:xfrm>
            <a:off x="11961331" y="9570205"/>
            <a:ext cx="998328" cy="764639"/>
            <a:chOff x="11961331" y="9570205"/>
            <a:chExt cx="998328" cy="764639"/>
          </a:xfrm>
        </p:grpSpPr>
        <p:pic>
          <p:nvPicPr>
            <p:cNvPr id="11" name="x0">
              <a:extLst>
                <a:ext uri="{FF2B5EF4-FFF2-40B4-BE49-F238E27FC236}">
                  <a16:creationId xmlns:a16="http://schemas.microsoft.com/office/drawing/2014/main" id="{73999D19-7A40-4D11-B2AE-133CA690A399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5296" y="9769040"/>
              <a:ext cx="854363" cy="565804"/>
            </a:xfrm>
            <a:prstGeom prst="rect">
              <a:avLst/>
            </a:prstGeom>
          </p:spPr>
        </p:pic>
        <p:sp>
          <p:nvSpPr>
            <p:cNvPr id="9" name="EvalPt1 1">
              <a:extLst>
                <a:ext uri="{FF2B5EF4-FFF2-40B4-BE49-F238E27FC236}">
                  <a16:creationId xmlns:a16="http://schemas.microsoft.com/office/drawing/2014/main" id="{D74A493F-AD18-25C0-EE70-36B20517799A}"/>
                </a:ext>
              </a:extLst>
            </p:cNvPr>
            <p:cNvSpPr/>
            <p:nvPr/>
          </p:nvSpPr>
          <p:spPr>
            <a:xfrm>
              <a:off x="11961331" y="9570205"/>
              <a:ext cx="108454" cy="10845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92C320-0A7F-3930-2A59-B94389EBDDFE}"/>
              </a:ext>
            </a:extLst>
          </p:cNvPr>
          <p:cNvSpPr/>
          <p:nvPr/>
        </p:nvSpPr>
        <p:spPr>
          <a:xfrm>
            <a:off x="3010792" y="7787287"/>
            <a:ext cx="4018669" cy="3405386"/>
          </a:xfrm>
          <a:prstGeom prst="roundRect">
            <a:avLst>
              <a:gd name="adj" fmla="val 12192"/>
            </a:avLst>
          </a:prstGeom>
          <a:solidFill>
            <a:schemeClr val="accent2">
              <a:lumMod val="75000"/>
              <a:alpha val="33000"/>
            </a:schemeClr>
          </a:solidFill>
          <a:ln w="4445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F011405-5C8C-F470-A759-B69E9A5A6D9D}"/>
              </a:ext>
            </a:extLst>
          </p:cNvPr>
          <p:cNvSpPr/>
          <p:nvPr/>
        </p:nvSpPr>
        <p:spPr>
          <a:xfrm>
            <a:off x="3152775" y="7936289"/>
            <a:ext cx="2187912" cy="3082330"/>
          </a:xfrm>
          <a:custGeom>
            <a:avLst/>
            <a:gdLst>
              <a:gd name="connsiteX0" fmla="*/ 60339 w 4292462"/>
              <a:gd name="connsiteY0" fmla="*/ 5817597 h 6047221"/>
              <a:gd name="connsiteX1" fmla="*/ 345274 w 4292462"/>
              <a:gd name="connsiteY1" fmla="*/ 6042193 h 6047221"/>
              <a:gd name="connsiteX2" fmla="*/ 377120 w 4292462"/>
              <a:gd name="connsiteY2" fmla="*/ 6047222 h 6047221"/>
              <a:gd name="connsiteX3" fmla="*/ 3744381 w 4292462"/>
              <a:gd name="connsiteY3" fmla="*/ 6047222 h 6047221"/>
              <a:gd name="connsiteX4" fmla="*/ 4232123 w 4292462"/>
              <a:gd name="connsiteY4" fmla="*/ 5820950 h 6047221"/>
              <a:gd name="connsiteX5" fmla="*/ 4292462 w 4292462"/>
              <a:gd name="connsiteY5" fmla="*/ 5453886 h 6047221"/>
              <a:gd name="connsiteX6" fmla="*/ 4292462 w 4292462"/>
              <a:gd name="connsiteY6" fmla="*/ 1129578 h 6047221"/>
              <a:gd name="connsiteX7" fmla="*/ 4287434 w 4292462"/>
              <a:gd name="connsiteY7" fmla="*/ 1101084 h 6047221"/>
              <a:gd name="connsiteX8" fmla="*/ 3834890 w 4292462"/>
              <a:gd name="connsiteY8" fmla="*/ 770895 h 6047221"/>
              <a:gd name="connsiteX9" fmla="*/ 3213061 w 4292462"/>
              <a:gd name="connsiteY9" fmla="*/ 780951 h 6047221"/>
              <a:gd name="connsiteX10" fmla="*/ 3164455 w 4292462"/>
              <a:gd name="connsiteY10" fmla="*/ 750782 h 6047221"/>
              <a:gd name="connsiteX11" fmla="*/ 2778955 w 4292462"/>
              <a:gd name="connsiteY11" fmla="*/ 412212 h 6047221"/>
              <a:gd name="connsiteX12" fmla="*/ 2472230 w 4292462"/>
              <a:gd name="connsiteY12" fmla="*/ 112192 h 6047221"/>
              <a:gd name="connsiteX13" fmla="*/ 2011306 w 4292462"/>
              <a:gd name="connsiteY13" fmla="*/ 20007 h 6047221"/>
              <a:gd name="connsiteX14" fmla="*/ 1662680 w 4292462"/>
              <a:gd name="connsiteY14" fmla="*/ 333436 h 6047221"/>
              <a:gd name="connsiteX15" fmla="*/ 1625806 w 4292462"/>
              <a:gd name="connsiteY15" fmla="*/ 363605 h 6047221"/>
              <a:gd name="connsiteX16" fmla="*/ 1456521 w 4292462"/>
              <a:gd name="connsiteY16" fmla="*/ 410536 h 6047221"/>
              <a:gd name="connsiteX17" fmla="*/ 1446464 w 4292462"/>
              <a:gd name="connsiteY17" fmla="*/ 413888 h 6047221"/>
              <a:gd name="connsiteX18" fmla="*/ 1154825 w 4292462"/>
              <a:gd name="connsiteY18" fmla="*/ 740725 h 6047221"/>
              <a:gd name="connsiteX19" fmla="*/ 1102866 w 4292462"/>
              <a:gd name="connsiteY19" fmla="*/ 775923 h 6047221"/>
              <a:gd name="connsiteX20" fmla="*/ 427403 w 4292462"/>
              <a:gd name="connsiteY20" fmla="*/ 775923 h 6047221"/>
              <a:gd name="connsiteX21" fmla="*/ 160904 w 4292462"/>
              <a:gd name="connsiteY21" fmla="*/ 868108 h 6047221"/>
              <a:gd name="connsiteX22" fmla="*/ 3352 w 4292462"/>
              <a:gd name="connsiteY22" fmla="*/ 1225115 h 6047221"/>
              <a:gd name="connsiteX23" fmla="*/ 0 w 4292462"/>
              <a:gd name="connsiteY23" fmla="*/ 5460591 h 6047221"/>
              <a:gd name="connsiteX24" fmla="*/ 58663 w 4292462"/>
              <a:gd name="connsiteY24" fmla="*/ 5817597 h 6047221"/>
              <a:gd name="connsiteX25" fmla="*/ 1409590 w 4292462"/>
              <a:gd name="connsiteY25" fmla="*/ 683738 h 6047221"/>
              <a:gd name="connsiteX26" fmla="*/ 1441436 w 4292462"/>
              <a:gd name="connsiteY26" fmla="*/ 650217 h 6047221"/>
              <a:gd name="connsiteX27" fmla="*/ 1733075 w 4292462"/>
              <a:gd name="connsiteY27" fmla="*/ 571440 h 6047221"/>
              <a:gd name="connsiteX28" fmla="*/ 1774978 w 4292462"/>
              <a:gd name="connsiteY28" fmla="*/ 547975 h 6047221"/>
              <a:gd name="connsiteX29" fmla="*/ 2063265 w 4292462"/>
              <a:gd name="connsiteY29" fmla="*/ 217786 h 6047221"/>
              <a:gd name="connsiteX30" fmla="*/ 2572796 w 4292462"/>
              <a:gd name="connsiteY30" fmla="*/ 521158 h 6047221"/>
              <a:gd name="connsiteX31" fmla="*/ 2607994 w 4292462"/>
              <a:gd name="connsiteY31" fmla="*/ 549651 h 6047221"/>
              <a:gd name="connsiteX32" fmla="*/ 2965000 w 4292462"/>
              <a:gd name="connsiteY32" fmla="*/ 787656 h 6047221"/>
              <a:gd name="connsiteX33" fmla="*/ 3021987 w 4292462"/>
              <a:gd name="connsiteY33" fmla="*/ 1171480 h 6047221"/>
              <a:gd name="connsiteX34" fmla="*/ 2948239 w 4292462"/>
              <a:gd name="connsiteY34" fmla="*/ 1233495 h 6047221"/>
              <a:gd name="connsiteX35" fmla="*/ 1402886 w 4292462"/>
              <a:gd name="connsiteY35" fmla="*/ 1233495 h 6047221"/>
              <a:gd name="connsiteX36" fmla="*/ 1332490 w 4292462"/>
              <a:gd name="connsiteY36" fmla="*/ 1179861 h 6047221"/>
              <a:gd name="connsiteX37" fmla="*/ 1407914 w 4292462"/>
              <a:gd name="connsiteY37" fmla="*/ 683738 h 6047221"/>
              <a:gd name="connsiteX38" fmla="*/ 202807 w 4292462"/>
              <a:gd name="connsiteY38" fmla="*/ 5440477 h 6047221"/>
              <a:gd name="connsiteX39" fmla="*/ 207835 w 4292462"/>
              <a:gd name="connsiteY39" fmla="*/ 1169804 h 6047221"/>
              <a:gd name="connsiteX40" fmla="*/ 211187 w 4292462"/>
              <a:gd name="connsiteY40" fmla="*/ 1139634 h 6047221"/>
              <a:gd name="connsiteX41" fmla="*/ 487742 w 4292462"/>
              <a:gd name="connsiteY41" fmla="*/ 965321 h 6047221"/>
              <a:gd name="connsiteX42" fmla="*/ 1092810 w 4292462"/>
              <a:gd name="connsiteY42" fmla="*/ 965321 h 6047221"/>
              <a:gd name="connsiteX43" fmla="*/ 1131360 w 4292462"/>
              <a:gd name="connsiteY43" fmla="*/ 1005547 h 6047221"/>
              <a:gd name="connsiteX44" fmla="*/ 1153149 w 4292462"/>
              <a:gd name="connsiteY44" fmla="*/ 1206678 h 6047221"/>
              <a:gd name="connsiteX45" fmla="*/ 1634186 w 4292462"/>
              <a:gd name="connsiteY45" fmla="*/ 1424569 h 6047221"/>
              <a:gd name="connsiteX46" fmla="*/ 2978409 w 4292462"/>
              <a:gd name="connsiteY46" fmla="*/ 1421217 h 6047221"/>
              <a:gd name="connsiteX47" fmla="*/ 3177864 w 4292462"/>
              <a:gd name="connsiteY47" fmla="*/ 1307243 h 6047221"/>
              <a:gd name="connsiteX48" fmla="*/ 3191272 w 4292462"/>
              <a:gd name="connsiteY48" fmla="*/ 1272045 h 6047221"/>
              <a:gd name="connsiteX49" fmla="*/ 3203005 w 4292462"/>
              <a:gd name="connsiteY49" fmla="*/ 1030689 h 6047221"/>
              <a:gd name="connsiteX50" fmla="*/ 3259992 w 4292462"/>
              <a:gd name="connsiteY50" fmla="*/ 966997 h 6047221"/>
              <a:gd name="connsiteX51" fmla="*/ 3905286 w 4292462"/>
              <a:gd name="connsiteY51" fmla="*/ 966997 h 6047221"/>
              <a:gd name="connsiteX52" fmla="*/ 3917018 w 4292462"/>
              <a:gd name="connsiteY52" fmla="*/ 966997 h 6047221"/>
              <a:gd name="connsiteX53" fmla="*/ 4093008 w 4292462"/>
              <a:gd name="connsiteY53" fmla="*/ 1221763 h 6047221"/>
              <a:gd name="connsiteX54" fmla="*/ 4093008 w 4292462"/>
              <a:gd name="connsiteY54" fmla="*/ 5586297 h 6047221"/>
              <a:gd name="connsiteX55" fmla="*/ 3821481 w 4292462"/>
              <a:gd name="connsiteY55" fmla="*/ 5841062 h 6047221"/>
              <a:gd name="connsiteX56" fmla="*/ 434107 w 4292462"/>
              <a:gd name="connsiteY56" fmla="*/ 5844415 h 6047221"/>
              <a:gd name="connsiteX57" fmla="*/ 202807 w 4292462"/>
              <a:gd name="connsiteY57" fmla="*/ 5440477 h 6047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292462" h="6047221">
                <a:moveTo>
                  <a:pt x="60339" y="5817597"/>
                </a:moveTo>
                <a:cubicBezTo>
                  <a:pt x="122354" y="5931571"/>
                  <a:pt x="217891" y="6005319"/>
                  <a:pt x="345274" y="6042193"/>
                </a:cubicBezTo>
                <a:cubicBezTo>
                  <a:pt x="355331" y="6045545"/>
                  <a:pt x="367063" y="6047222"/>
                  <a:pt x="377120" y="6047222"/>
                </a:cubicBezTo>
                <a:cubicBezTo>
                  <a:pt x="1201755" y="6047222"/>
                  <a:pt x="2324735" y="6047222"/>
                  <a:pt x="3744381" y="6047222"/>
                </a:cubicBezTo>
                <a:cubicBezTo>
                  <a:pt x="3979034" y="6047222"/>
                  <a:pt x="4114797" y="6000291"/>
                  <a:pt x="4232123" y="5820950"/>
                </a:cubicBezTo>
                <a:cubicBezTo>
                  <a:pt x="4272349" y="5760610"/>
                  <a:pt x="4292462" y="5638256"/>
                  <a:pt x="4292462" y="5453886"/>
                </a:cubicBezTo>
                <a:cubicBezTo>
                  <a:pt x="4292462" y="2946458"/>
                  <a:pt x="4292462" y="1505022"/>
                  <a:pt x="4292462" y="1129578"/>
                </a:cubicBezTo>
                <a:cubicBezTo>
                  <a:pt x="4292462" y="1119521"/>
                  <a:pt x="4292462" y="1111141"/>
                  <a:pt x="4287434" y="1101084"/>
                </a:cubicBezTo>
                <a:cubicBezTo>
                  <a:pt x="4213686" y="883193"/>
                  <a:pt x="4062838" y="772571"/>
                  <a:pt x="3834890" y="770895"/>
                </a:cubicBezTo>
                <a:cubicBezTo>
                  <a:pt x="3632083" y="769219"/>
                  <a:pt x="3424249" y="772571"/>
                  <a:pt x="3213061" y="780951"/>
                </a:cubicBezTo>
                <a:cubicBezTo>
                  <a:pt x="3192948" y="780951"/>
                  <a:pt x="3172835" y="769219"/>
                  <a:pt x="3164455" y="750782"/>
                </a:cubicBezTo>
                <a:cubicBezTo>
                  <a:pt x="3092383" y="586525"/>
                  <a:pt x="2949916" y="479256"/>
                  <a:pt x="2778955" y="412212"/>
                </a:cubicBezTo>
                <a:cubicBezTo>
                  <a:pt x="2618050" y="348521"/>
                  <a:pt x="2584528" y="194321"/>
                  <a:pt x="2472230" y="112192"/>
                </a:cubicBezTo>
                <a:cubicBezTo>
                  <a:pt x="2328087" y="6599"/>
                  <a:pt x="2175563" y="-25247"/>
                  <a:pt x="2011306" y="20007"/>
                </a:cubicBezTo>
                <a:cubicBezTo>
                  <a:pt x="1873867" y="58557"/>
                  <a:pt x="1758217" y="162475"/>
                  <a:pt x="1662680" y="333436"/>
                </a:cubicBezTo>
                <a:cubicBezTo>
                  <a:pt x="1654299" y="348521"/>
                  <a:pt x="1640891" y="358577"/>
                  <a:pt x="1625806" y="363605"/>
                </a:cubicBezTo>
                <a:lnTo>
                  <a:pt x="1456521" y="410536"/>
                </a:lnTo>
                <a:cubicBezTo>
                  <a:pt x="1453169" y="410536"/>
                  <a:pt x="1449816" y="412212"/>
                  <a:pt x="1446464" y="413888"/>
                </a:cubicBezTo>
                <a:cubicBezTo>
                  <a:pt x="1302321" y="484284"/>
                  <a:pt x="1205108" y="593230"/>
                  <a:pt x="1154825" y="740725"/>
                </a:cubicBezTo>
                <a:cubicBezTo>
                  <a:pt x="1148121" y="762515"/>
                  <a:pt x="1126331" y="775923"/>
                  <a:pt x="1102866" y="775923"/>
                </a:cubicBezTo>
                <a:cubicBezTo>
                  <a:pt x="849777" y="764191"/>
                  <a:pt x="625181" y="762515"/>
                  <a:pt x="427403" y="775923"/>
                </a:cubicBezTo>
                <a:cubicBezTo>
                  <a:pt x="310076" y="782628"/>
                  <a:pt x="221244" y="814473"/>
                  <a:pt x="160904" y="868108"/>
                </a:cubicBezTo>
                <a:cubicBezTo>
                  <a:pt x="60339" y="963645"/>
                  <a:pt x="5028" y="1082647"/>
                  <a:pt x="3352" y="1225115"/>
                </a:cubicBezTo>
                <a:cubicBezTo>
                  <a:pt x="0" y="1665926"/>
                  <a:pt x="0" y="3077193"/>
                  <a:pt x="0" y="5460591"/>
                </a:cubicBezTo>
                <a:cubicBezTo>
                  <a:pt x="0" y="5628199"/>
                  <a:pt x="20113" y="5747201"/>
                  <a:pt x="58663" y="5817597"/>
                </a:cubicBezTo>
                <a:close/>
                <a:moveTo>
                  <a:pt x="1409590" y="683738"/>
                </a:moveTo>
                <a:cubicBezTo>
                  <a:pt x="1417971" y="670330"/>
                  <a:pt x="1429703" y="660273"/>
                  <a:pt x="1441436" y="650217"/>
                </a:cubicBezTo>
                <a:cubicBezTo>
                  <a:pt x="1530269" y="586525"/>
                  <a:pt x="1627482" y="561384"/>
                  <a:pt x="1733075" y="571440"/>
                </a:cubicBezTo>
                <a:cubicBezTo>
                  <a:pt x="1751512" y="573116"/>
                  <a:pt x="1768273" y="563060"/>
                  <a:pt x="1774978" y="547975"/>
                </a:cubicBezTo>
                <a:cubicBezTo>
                  <a:pt x="1838669" y="408860"/>
                  <a:pt x="1912417" y="252984"/>
                  <a:pt x="2063265" y="217786"/>
                </a:cubicBezTo>
                <a:cubicBezTo>
                  <a:pt x="2328087" y="159123"/>
                  <a:pt x="2443737" y="348521"/>
                  <a:pt x="2572796" y="521158"/>
                </a:cubicBezTo>
                <a:cubicBezTo>
                  <a:pt x="2581176" y="532890"/>
                  <a:pt x="2594585" y="542947"/>
                  <a:pt x="2607994" y="549651"/>
                </a:cubicBezTo>
                <a:cubicBezTo>
                  <a:pt x="2732024" y="608314"/>
                  <a:pt x="2889576" y="635132"/>
                  <a:pt x="2965000" y="787656"/>
                </a:cubicBezTo>
                <a:cubicBezTo>
                  <a:pt x="3025339" y="913362"/>
                  <a:pt x="3045452" y="1040745"/>
                  <a:pt x="3021987" y="1171480"/>
                </a:cubicBezTo>
                <a:cubicBezTo>
                  <a:pt x="3015283" y="1206678"/>
                  <a:pt x="2985113" y="1233495"/>
                  <a:pt x="2948239" y="1233495"/>
                </a:cubicBezTo>
                <a:lnTo>
                  <a:pt x="1402886" y="1233495"/>
                </a:lnTo>
                <a:cubicBezTo>
                  <a:pt x="1369364" y="1233495"/>
                  <a:pt x="1340871" y="1211706"/>
                  <a:pt x="1332490" y="1179861"/>
                </a:cubicBezTo>
                <a:cubicBezTo>
                  <a:pt x="1283884" y="995491"/>
                  <a:pt x="1309025" y="829558"/>
                  <a:pt x="1407914" y="683738"/>
                </a:cubicBezTo>
                <a:close/>
                <a:moveTo>
                  <a:pt x="202807" y="5440477"/>
                </a:moveTo>
                <a:cubicBezTo>
                  <a:pt x="204483" y="4832057"/>
                  <a:pt x="206159" y="3409058"/>
                  <a:pt x="207835" y="1169804"/>
                </a:cubicBezTo>
                <a:cubicBezTo>
                  <a:pt x="207835" y="1159747"/>
                  <a:pt x="207835" y="1149691"/>
                  <a:pt x="211187" y="1139634"/>
                </a:cubicBezTo>
                <a:cubicBezTo>
                  <a:pt x="246385" y="1005547"/>
                  <a:pt x="345274" y="965321"/>
                  <a:pt x="487742" y="965321"/>
                </a:cubicBezTo>
                <a:cubicBezTo>
                  <a:pt x="851453" y="965321"/>
                  <a:pt x="1052583" y="965321"/>
                  <a:pt x="1092810" y="965321"/>
                </a:cubicBezTo>
                <a:cubicBezTo>
                  <a:pt x="1114599" y="965321"/>
                  <a:pt x="1131360" y="983758"/>
                  <a:pt x="1131360" y="1005547"/>
                </a:cubicBezTo>
                <a:cubicBezTo>
                  <a:pt x="1131360" y="1092704"/>
                  <a:pt x="1138064" y="1159747"/>
                  <a:pt x="1153149" y="1206678"/>
                </a:cubicBezTo>
                <a:cubicBezTo>
                  <a:pt x="1225221" y="1454739"/>
                  <a:pt x="1384449" y="1424569"/>
                  <a:pt x="1634186" y="1424569"/>
                </a:cubicBezTo>
                <a:cubicBezTo>
                  <a:pt x="2428652" y="1424569"/>
                  <a:pt x="2876168" y="1422893"/>
                  <a:pt x="2978409" y="1421217"/>
                </a:cubicBezTo>
                <a:cubicBezTo>
                  <a:pt x="3070594" y="1421217"/>
                  <a:pt x="3137637" y="1380991"/>
                  <a:pt x="3177864" y="1307243"/>
                </a:cubicBezTo>
                <a:cubicBezTo>
                  <a:pt x="3184568" y="1295511"/>
                  <a:pt x="3187920" y="1283778"/>
                  <a:pt x="3191272" y="1272045"/>
                </a:cubicBezTo>
                <a:cubicBezTo>
                  <a:pt x="3208033" y="1191593"/>
                  <a:pt x="3213061" y="1111141"/>
                  <a:pt x="3203005" y="1030689"/>
                </a:cubicBezTo>
                <a:cubicBezTo>
                  <a:pt x="3199653" y="997167"/>
                  <a:pt x="3226470" y="966997"/>
                  <a:pt x="3259992" y="966997"/>
                </a:cubicBezTo>
                <a:lnTo>
                  <a:pt x="3905286" y="966997"/>
                </a:lnTo>
                <a:cubicBezTo>
                  <a:pt x="3908638" y="966997"/>
                  <a:pt x="3913666" y="966997"/>
                  <a:pt x="3917018" y="966997"/>
                </a:cubicBezTo>
                <a:cubicBezTo>
                  <a:pt x="4036021" y="997167"/>
                  <a:pt x="4094684" y="1082647"/>
                  <a:pt x="4093008" y="1221763"/>
                </a:cubicBezTo>
                <a:cubicBezTo>
                  <a:pt x="4089656" y="1805041"/>
                  <a:pt x="4089656" y="3259886"/>
                  <a:pt x="4093008" y="5586297"/>
                </a:cubicBezTo>
                <a:cubicBezTo>
                  <a:pt x="4093008" y="5757258"/>
                  <a:pt x="4002499" y="5841062"/>
                  <a:pt x="3821481" y="5841062"/>
                </a:cubicBezTo>
                <a:cubicBezTo>
                  <a:pt x="2740404" y="5839386"/>
                  <a:pt x="1610721" y="5841062"/>
                  <a:pt x="434107" y="5844415"/>
                </a:cubicBezTo>
                <a:cubicBezTo>
                  <a:pt x="191074" y="5844415"/>
                  <a:pt x="201131" y="5651665"/>
                  <a:pt x="202807" y="5440477"/>
                </a:cubicBezTo>
                <a:close/>
              </a:path>
            </a:pathLst>
          </a:custGeom>
          <a:solidFill>
            <a:schemeClr val="accent2"/>
          </a:solidFill>
          <a:ln w="16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 Placeholder 3 1">
            <a:extLst>
              <a:ext uri="{FF2B5EF4-FFF2-40B4-BE49-F238E27FC236}">
                <a16:creationId xmlns:a16="http://schemas.microsoft.com/office/drawing/2014/main" id="{605250F6-AF3C-1776-4B71-BB85C47B7B7D}"/>
              </a:ext>
            </a:extLst>
          </p:cNvPr>
          <p:cNvSpPr txBox="1">
            <a:spLocks/>
          </p:cNvSpPr>
          <p:nvPr/>
        </p:nvSpPr>
        <p:spPr>
          <a:xfrm>
            <a:off x="3482654" y="8509225"/>
            <a:ext cx="1569399" cy="250654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Center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Radius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 err="1">
                <a:solidFill>
                  <a:schemeClr val="accent2">
                    <a:lumMod val="75000"/>
                  </a:schemeClr>
                </a:solidFill>
              </a:rPr>
              <a:t>Coeffs</a:t>
            </a:r>
            <a:endParaRPr lang="en-US" altLang="zh-CN" sz="2400" b="1" kern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en-US" sz="2400" b="1" kern="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4F80C44-4739-BF26-35BB-655122E0556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66" y="8254560"/>
            <a:ext cx="384543" cy="254665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1705DB4F-CE1B-1C6D-B699-28CECF3F3A5B}"/>
              </a:ext>
            </a:extLst>
          </p:cNvPr>
          <p:cNvSpPr txBox="1">
            <a:spLocks/>
          </p:cNvSpPr>
          <p:nvPr/>
        </p:nvSpPr>
        <p:spPr>
          <a:xfrm>
            <a:off x="2973801" y="11303371"/>
            <a:ext cx="4156504" cy="984811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altLang="zh-CN" kern="0" dirty="0">
                <a:solidFill>
                  <a:schemeClr val="accent2"/>
                </a:solidFill>
              </a:rPr>
              <a:t>Cache (by Octree)</a:t>
            </a:r>
            <a:endParaRPr lang="en-US" kern="0" dirty="0">
              <a:solidFill>
                <a:schemeClr val="accent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56DD080-1655-2C14-63EE-E7151410287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26" y="9711300"/>
            <a:ext cx="944282" cy="102394"/>
          </a:xfrm>
          <a:prstGeom prst="rect">
            <a:avLst/>
          </a:prstGeom>
        </p:spPr>
      </p:pic>
      <p:grpSp>
        <p:nvGrpSpPr>
          <p:cNvPr id="160" name="Walks for Coefficients">
            <a:extLst>
              <a:ext uri="{FF2B5EF4-FFF2-40B4-BE49-F238E27FC236}">
                <a16:creationId xmlns:a16="http://schemas.microsoft.com/office/drawing/2014/main" id="{A357B477-0BF3-5E83-C9CC-35D6E507AD81}"/>
              </a:ext>
            </a:extLst>
          </p:cNvPr>
          <p:cNvGrpSpPr/>
          <p:nvPr/>
        </p:nvGrpSpPr>
        <p:grpSpPr>
          <a:xfrm>
            <a:off x="8638899" y="6285958"/>
            <a:ext cx="7764064" cy="6520906"/>
            <a:chOff x="8638899" y="6285958"/>
            <a:chExt cx="7764064" cy="6520906"/>
          </a:xfrm>
        </p:grpSpPr>
        <p:grpSp>
          <p:nvGrpSpPr>
            <p:cNvPr id="51" name="Walk1">
              <a:extLst>
                <a:ext uri="{FF2B5EF4-FFF2-40B4-BE49-F238E27FC236}">
                  <a16:creationId xmlns:a16="http://schemas.microsoft.com/office/drawing/2014/main" id="{8EE91321-FD15-412E-CBE1-5163795F7635}"/>
                </a:ext>
              </a:extLst>
            </p:cNvPr>
            <p:cNvGrpSpPr/>
            <p:nvPr/>
          </p:nvGrpSpPr>
          <p:grpSpPr>
            <a:xfrm>
              <a:off x="8638899" y="6740797"/>
              <a:ext cx="2563078" cy="2616848"/>
              <a:chOff x="8638899" y="6740797"/>
              <a:chExt cx="2563078" cy="2616848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8BEC1299-A3D0-B7DB-9CBE-A6A4CA84AC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196388" y="7416800"/>
                <a:ext cx="792687" cy="728867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047BC4B-21BD-43F2-5938-FC21C77ED766}"/>
                  </a:ext>
                </a:extLst>
              </p:cNvPr>
              <p:cNvCxnSpPr>
                <a:cxnSpLocks/>
                <a:endCxn id="47" idx="0"/>
              </p:cNvCxnSpPr>
              <p:nvPr/>
            </p:nvCxnSpPr>
            <p:spPr>
              <a:xfrm flipV="1">
                <a:off x="9142236" y="6847181"/>
                <a:ext cx="8237" cy="432545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grpSp>
            <p:nvGrpSpPr>
              <p:cNvPr id="49" name="Walk 1">
                <a:extLst>
                  <a:ext uri="{FF2B5EF4-FFF2-40B4-BE49-F238E27FC236}">
                    <a16:creationId xmlns:a16="http://schemas.microsoft.com/office/drawing/2014/main" id="{2BD5E6EA-500F-7116-C930-C6893682857F}"/>
                  </a:ext>
                </a:extLst>
              </p:cNvPr>
              <p:cNvGrpSpPr/>
              <p:nvPr/>
            </p:nvGrpSpPr>
            <p:grpSpPr>
              <a:xfrm>
                <a:off x="8638899" y="6740797"/>
                <a:ext cx="2563078" cy="2616848"/>
                <a:chOff x="8638899" y="6740797"/>
                <a:chExt cx="2563078" cy="2616848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5AF1CBE5-B764-A4A6-89C0-069E35B1D257}"/>
                    </a:ext>
                  </a:extLst>
                </p:cNvPr>
                <p:cNvGrpSpPr/>
                <p:nvPr/>
              </p:nvGrpSpPr>
              <p:grpSpPr>
                <a:xfrm>
                  <a:off x="8638899" y="6847181"/>
                  <a:ext cx="2563078" cy="2510464"/>
                  <a:chOff x="14759788" y="5709089"/>
                  <a:chExt cx="2869681" cy="2810774"/>
                </a:xfrm>
              </p:grpSpPr>
              <p:sp>
                <p:nvSpPr>
                  <p:cNvPr id="44" name="Step0 1 1 2 1">
                    <a:extLst>
                      <a:ext uri="{FF2B5EF4-FFF2-40B4-BE49-F238E27FC236}">
                        <a16:creationId xmlns:a16="http://schemas.microsoft.com/office/drawing/2014/main" id="{8A9892EE-C6B4-4A37-3ADC-726E14859F3E}"/>
                      </a:ext>
                    </a:extLst>
                  </p:cNvPr>
                  <p:cNvSpPr/>
                  <p:nvPr/>
                </p:nvSpPr>
                <p:spPr>
                  <a:xfrm flipV="1">
                    <a:off x="16251498" y="7130472"/>
                    <a:ext cx="176966" cy="17696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  <p:sp>
                <p:nvSpPr>
                  <p:cNvPr id="45" name="Walk1 2 1" hidden="1">
                    <a:extLst>
                      <a:ext uri="{FF2B5EF4-FFF2-40B4-BE49-F238E27FC236}">
                        <a16:creationId xmlns:a16="http://schemas.microsoft.com/office/drawing/2014/main" id="{5F4F010E-7DF4-082B-E562-55726D888599}"/>
                      </a:ext>
                    </a:extLst>
                  </p:cNvPr>
                  <p:cNvSpPr/>
                  <p:nvPr/>
                </p:nvSpPr>
                <p:spPr>
                  <a:xfrm>
                    <a:off x="14960021" y="5850415"/>
                    <a:ext cx="2669448" cy="2669448"/>
                  </a:xfrm>
                  <a:prstGeom prst="ellipse">
                    <a:avLst/>
                  </a:prstGeom>
                  <a:gradFill>
                    <a:gsLst>
                      <a:gs pos="0">
                        <a:srgbClr val="E0E0E2">
                          <a:alpha val="8000"/>
                        </a:srgb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 dirty="0"/>
                  </a:p>
                </p:txBody>
              </p:sp>
              <p:sp>
                <p:nvSpPr>
                  <p:cNvPr id="46" name="Step0 2 1">
                    <a:extLst>
                      <a:ext uri="{FF2B5EF4-FFF2-40B4-BE49-F238E27FC236}">
                        <a16:creationId xmlns:a16="http://schemas.microsoft.com/office/drawing/2014/main" id="{E554BC2D-2A65-51A9-2F73-0EEF877237FA}"/>
                      </a:ext>
                    </a:extLst>
                  </p:cNvPr>
                  <p:cNvSpPr/>
                  <p:nvPr/>
                </p:nvSpPr>
                <p:spPr>
                  <a:xfrm flipV="1">
                    <a:off x="15234855" y="6193379"/>
                    <a:ext cx="176966" cy="17696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  <p:sp>
                <p:nvSpPr>
                  <p:cNvPr id="47" name="Walk1 3 1" hidden="1">
                    <a:extLst>
                      <a:ext uri="{FF2B5EF4-FFF2-40B4-BE49-F238E27FC236}">
                        <a16:creationId xmlns:a16="http://schemas.microsoft.com/office/drawing/2014/main" id="{A6059384-0F3D-B7FE-AF2A-80853F3574E5}"/>
                      </a:ext>
                    </a:extLst>
                  </p:cNvPr>
                  <p:cNvSpPr/>
                  <p:nvPr/>
                </p:nvSpPr>
                <p:spPr>
                  <a:xfrm>
                    <a:off x="14759788" y="5709089"/>
                    <a:ext cx="1145540" cy="114554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E0E0E2">
                          <a:alpha val="8000"/>
                        </a:srgb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</p:grpSp>
            <p:sp>
              <p:nvSpPr>
                <p:cNvPr id="48" name="Step0 2 2">
                  <a:extLst>
                    <a:ext uri="{FF2B5EF4-FFF2-40B4-BE49-F238E27FC236}">
                      <a16:creationId xmlns:a16="http://schemas.microsoft.com/office/drawing/2014/main" id="{343D5DB2-A5B8-DA3E-2156-3E3277E64D1B}"/>
                    </a:ext>
                  </a:extLst>
                </p:cNvPr>
                <p:cNvSpPr/>
                <p:nvPr/>
              </p:nvSpPr>
              <p:spPr>
                <a:xfrm flipV="1">
                  <a:off x="9063207" y="6740797"/>
                  <a:ext cx="158059" cy="158053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</p:grpSp>
        </p:grpSp>
        <p:grpSp>
          <p:nvGrpSpPr>
            <p:cNvPr id="71" name="Walk2">
              <a:extLst>
                <a:ext uri="{FF2B5EF4-FFF2-40B4-BE49-F238E27FC236}">
                  <a16:creationId xmlns:a16="http://schemas.microsoft.com/office/drawing/2014/main" id="{632F68DE-4300-825F-23D4-2B73C4489F0A}"/>
                </a:ext>
              </a:extLst>
            </p:cNvPr>
            <p:cNvGrpSpPr/>
            <p:nvPr/>
          </p:nvGrpSpPr>
          <p:grpSpPr>
            <a:xfrm>
              <a:off x="12034809" y="6285958"/>
              <a:ext cx="4368154" cy="3977497"/>
              <a:chOff x="12034809" y="6285958"/>
              <a:chExt cx="4368154" cy="3977497"/>
            </a:xfrm>
          </p:grpSpPr>
          <p:grpSp>
            <p:nvGrpSpPr>
              <p:cNvPr id="52" name="Walk1">
                <a:extLst>
                  <a:ext uri="{FF2B5EF4-FFF2-40B4-BE49-F238E27FC236}">
                    <a16:creationId xmlns:a16="http://schemas.microsoft.com/office/drawing/2014/main" id="{C795BA1E-2A92-4477-EA63-CE1B078D12A2}"/>
                  </a:ext>
                </a:extLst>
              </p:cNvPr>
              <p:cNvGrpSpPr/>
              <p:nvPr/>
            </p:nvGrpSpPr>
            <p:grpSpPr>
              <a:xfrm>
                <a:off x="12034809" y="6285958"/>
                <a:ext cx="4368154" cy="3977497"/>
                <a:chOff x="8096112" y="6251781"/>
                <a:chExt cx="4368154" cy="3977497"/>
              </a:xfrm>
            </p:grpSpPr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1DD98379-A258-6C91-8235-EDC511D8FD45}"/>
                    </a:ext>
                  </a:extLst>
                </p:cNvPr>
                <p:cNvCxnSpPr>
                  <a:cxnSpLocks/>
                  <a:endCxn id="60" idx="3"/>
                </p:cNvCxnSpPr>
                <p:nvPr/>
              </p:nvCxnSpPr>
              <p:spPr>
                <a:xfrm>
                  <a:off x="10085909" y="8220383"/>
                  <a:ext cx="1414257" cy="1047204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EF0A0D75-1276-947D-CA31-E9E3416C7045}"/>
                    </a:ext>
                  </a:extLst>
                </p:cNvPr>
                <p:cNvCxnSpPr>
                  <a:cxnSpLocks/>
                  <a:endCxn id="61" idx="0"/>
                </p:cNvCxnSpPr>
                <p:nvPr/>
              </p:nvCxnSpPr>
              <p:spPr>
                <a:xfrm flipV="1">
                  <a:off x="11561793" y="8440804"/>
                  <a:ext cx="8236" cy="815208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grpSp>
              <p:nvGrpSpPr>
                <p:cNvPr id="55" name="Walk 1">
                  <a:extLst>
                    <a:ext uri="{FF2B5EF4-FFF2-40B4-BE49-F238E27FC236}">
                      <a16:creationId xmlns:a16="http://schemas.microsoft.com/office/drawing/2014/main" id="{8D66E4E4-658F-2F08-FD91-5A2860FEE67D}"/>
                    </a:ext>
                  </a:extLst>
                </p:cNvPr>
                <p:cNvGrpSpPr/>
                <p:nvPr/>
              </p:nvGrpSpPr>
              <p:grpSpPr>
                <a:xfrm>
                  <a:off x="8096112" y="6251781"/>
                  <a:ext cx="4368154" cy="3977497"/>
                  <a:chOff x="8096112" y="6251781"/>
                  <a:chExt cx="4368154" cy="3977497"/>
                </a:xfrm>
              </p:grpSpPr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F05D1A9C-DC1D-56A5-C398-C60DEB1E2AEB}"/>
                      </a:ext>
                    </a:extLst>
                  </p:cNvPr>
                  <p:cNvGrpSpPr/>
                  <p:nvPr/>
                </p:nvGrpSpPr>
                <p:grpSpPr>
                  <a:xfrm>
                    <a:off x="8096112" y="6251781"/>
                    <a:ext cx="4368154" cy="3977497"/>
                    <a:chOff x="14152072" y="5042465"/>
                    <a:chExt cx="4890686" cy="4453298"/>
                  </a:xfrm>
                </p:grpSpPr>
                <p:sp>
                  <p:nvSpPr>
                    <p:cNvPr id="58" name="Step0 1 1 2 2">
                      <a:extLst>
                        <a:ext uri="{FF2B5EF4-FFF2-40B4-BE49-F238E27FC236}">
                          <a16:creationId xmlns:a16="http://schemas.microsoft.com/office/drawing/2014/main" id="{789172F2-AF0B-9446-C5CB-AF6141FD475C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6251498" y="7130472"/>
                      <a:ext cx="176966" cy="17696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>
                          <a:lumMod val="95000"/>
                          <a:lumOff val="5000"/>
                          <a:alpha val="9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  <p:sp>
                  <p:nvSpPr>
                    <p:cNvPr id="59" name="Walk1 2 2" hidden="1">
                      <a:extLst>
                        <a:ext uri="{FF2B5EF4-FFF2-40B4-BE49-F238E27FC236}">
                          <a16:creationId xmlns:a16="http://schemas.microsoft.com/office/drawing/2014/main" id="{1884560A-5671-B682-3765-00FD4EA37F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2072" y="5042465"/>
                      <a:ext cx="4285346" cy="4285347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E0E0E2">
                            <a:alpha val="8000"/>
                          </a:srgbClr>
                        </a:gs>
                        <a:gs pos="100000">
                          <a:schemeClr val="tx2">
                            <a:lumMod val="7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  <a:ln w="19050">
                      <a:solidFill>
                        <a:schemeClr val="bg2">
                          <a:lumMod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 dirty="0"/>
                    </a:p>
                  </p:txBody>
                </p:sp>
                <p:sp>
                  <p:nvSpPr>
                    <p:cNvPr id="60" name="Step0 2 3">
                      <a:extLst>
                        <a:ext uri="{FF2B5EF4-FFF2-40B4-BE49-F238E27FC236}">
                          <a16:creationId xmlns:a16="http://schemas.microsoft.com/office/drawing/2014/main" id="{1E7A4E26-A33A-A026-BDB9-4F04786140B4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7937412" y="8393117"/>
                      <a:ext cx="176966" cy="17696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>
                          <a:lumMod val="95000"/>
                          <a:lumOff val="5000"/>
                          <a:alpha val="9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  <p:sp>
                  <p:nvSpPr>
                    <p:cNvPr id="61" name="Walk1 3 2" hidden="1">
                      <a:extLst>
                        <a:ext uri="{FF2B5EF4-FFF2-40B4-BE49-F238E27FC236}">
                          <a16:creationId xmlns:a16="http://schemas.microsoft.com/office/drawing/2014/main" id="{4B3CA10F-435C-6F9B-9B37-5AB328B258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040341" y="7493346"/>
                      <a:ext cx="2002417" cy="2002417"/>
                    </a:xfrm>
                    <a:prstGeom prst="ellipse">
                      <a:avLst/>
                    </a:prstGeom>
                    <a:gradFill>
                      <a:gsLst>
                        <a:gs pos="0">
                          <a:srgbClr val="E0E0E2">
                            <a:alpha val="8000"/>
                          </a:srgbClr>
                        </a:gs>
                        <a:gs pos="100000">
                          <a:schemeClr val="tx2">
                            <a:lumMod val="75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  <a:ln w="19050">
                      <a:solidFill>
                        <a:schemeClr val="bg2">
                          <a:lumMod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</p:grpSp>
              <p:sp>
                <p:nvSpPr>
                  <p:cNvPr id="57" name="Step0 2 4">
                    <a:extLst>
                      <a:ext uri="{FF2B5EF4-FFF2-40B4-BE49-F238E27FC236}">
                        <a16:creationId xmlns:a16="http://schemas.microsoft.com/office/drawing/2014/main" id="{9F85B3F4-2940-CE60-6A31-26B9667B849E}"/>
                      </a:ext>
                    </a:extLst>
                  </p:cNvPr>
                  <p:cNvSpPr/>
                  <p:nvPr/>
                </p:nvSpPr>
                <p:spPr>
                  <a:xfrm flipV="1">
                    <a:off x="11488592" y="8328379"/>
                    <a:ext cx="158059" cy="15805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</p:grpSp>
          </p:grp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90C0C830-9585-2534-2668-44A35E69383F}"/>
                  </a:ext>
                </a:extLst>
              </p:cNvPr>
              <p:cNvCxnSpPr>
                <a:cxnSpLocks/>
                <a:stCxn id="66" idx="2"/>
              </p:cNvCxnSpPr>
              <p:nvPr/>
            </p:nvCxnSpPr>
            <p:spPr>
              <a:xfrm flipH="1">
                <a:off x="15580273" y="8189633"/>
                <a:ext cx="664631" cy="231968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65" name="Walk1 3 3" hidden="1">
                <a:extLst>
                  <a:ext uri="{FF2B5EF4-FFF2-40B4-BE49-F238E27FC236}">
                    <a16:creationId xmlns:a16="http://schemas.microsoft.com/office/drawing/2014/main" id="{C047292C-B81E-6A70-2621-7AFE97846019}"/>
                  </a:ext>
                </a:extLst>
              </p:cNvPr>
              <p:cNvSpPr/>
              <p:nvPr/>
            </p:nvSpPr>
            <p:spPr>
              <a:xfrm>
                <a:off x="14567538" y="7567946"/>
                <a:ext cx="1788474" cy="1788474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66" name="Step0 2 5">
                <a:extLst>
                  <a:ext uri="{FF2B5EF4-FFF2-40B4-BE49-F238E27FC236}">
                    <a16:creationId xmlns:a16="http://schemas.microsoft.com/office/drawing/2014/main" id="{FC59FA30-9205-C8A9-2904-EB3A62EE3ECF}"/>
                  </a:ext>
                </a:extLst>
              </p:cNvPr>
              <p:cNvSpPr/>
              <p:nvPr/>
            </p:nvSpPr>
            <p:spPr>
              <a:xfrm flipV="1">
                <a:off x="16244904" y="8110607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grpSp>
          <p:nvGrpSpPr>
            <p:cNvPr id="128" name="Walk4">
              <a:extLst>
                <a:ext uri="{FF2B5EF4-FFF2-40B4-BE49-F238E27FC236}">
                  <a16:creationId xmlns:a16="http://schemas.microsoft.com/office/drawing/2014/main" id="{6FA18A53-3708-9A43-AFFC-8163F87D052B}"/>
                </a:ext>
              </a:extLst>
            </p:cNvPr>
            <p:cNvGrpSpPr/>
            <p:nvPr/>
          </p:nvGrpSpPr>
          <p:grpSpPr>
            <a:xfrm>
              <a:off x="12507885" y="10463916"/>
              <a:ext cx="3376273" cy="2342948"/>
              <a:chOff x="12507885" y="10463916"/>
              <a:chExt cx="3376273" cy="2342948"/>
            </a:xfrm>
          </p:grpSpPr>
          <p:grpSp>
            <p:nvGrpSpPr>
              <p:cNvPr id="72" name="Walk3">
                <a:extLst>
                  <a:ext uri="{FF2B5EF4-FFF2-40B4-BE49-F238E27FC236}">
                    <a16:creationId xmlns:a16="http://schemas.microsoft.com/office/drawing/2014/main" id="{217BD56E-75CC-EE3C-D0BC-F29711385653}"/>
                  </a:ext>
                </a:extLst>
              </p:cNvPr>
              <p:cNvGrpSpPr/>
              <p:nvPr/>
            </p:nvGrpSpPr>
            <p:grpSpPr>
              <a:xfrm>
                <a:off x="12507885" y="10463916"/>
                <a:ext cx="3094763" cy="2342948"/>
                <a:chOff x="12921802" y="7160743"/>
                <a:chExt cx="3094763" cy="2342948"/>
              </a:xfrm>
            </p:grpSpPr>
            <p:grpSp>
              <p:nvGrpSpPr>
                <p:cNvPr id="73" name="Walk1">
                  <a:extLst>
                    <a:ext uri="{FF2B5EF4-FFF2-40B4-BE49-F238E27FC236}">
                      <a16:creationId xmlns:a16="http://schemas.microsoft.com/office/drawing/2014/main" id="{0AC2FF4C-D2D9-C305-EA19-66577A169DC6}"/>
                    </a:ext>
                  </a:extLst>
                </p:cNvPr>
                <p:cNvGrpSpPr/>
                <p:nvPr/>
              </p:nvGrpSpPr>
              <p:grpSpPr>
                <a:xfrm>
                  <a:off x="12921802" y="7172952"/>
                  <a:ext cx="2437330" cy="2322807"/>
                  <a:chOff x="8983105" y="7138775"/>
                  <a:chExt cx="2437330" cy="2322807"/>
                </a:xfrm>
              </p:grpSpPr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D649E129-9832-2899-2567-A5684A5A5935}"/>
                      </a:ext>
                    </a:extLst>
                  </p:cNvPr>
                  <p:cNvCxnSpPr>
                    <a:cxnSpLocks/>
                    <a:endCxn id="84" idx="3"/>
                  </p:cNvCxnSpPr>
                  <p:nvPr/>
                </p:nvCxnSpPr>
                <p:spPr>
                  <a:xfrm>
                    <a:off x="10111300" y="8244946"/>
                    <a:ext cx="647558" cy="501781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</p:cxnSp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5BA522BB-D107-09A9-DB33-564869A5F911}"/>
                      </a:ext>
                    </a:extLst>
                  </p:cNvPr>
                  <p:cNvCxnSpPr>
                    <a:cxnSpLocks/>
                    <a:endCxn id="85" idx="0"/>
                  </p:cNvCxnSpPr>
                  <p:nvPr/>
                </p:nvCxnSpPr>
                <p:spPr>
                  <a:xfrm flipV="1">
                    <a:off x="10818398" y="8273978"/>
                    <a:ext cx="8235" cy="514772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</p:cxnSp>
              <p:grpSp>
                <p:nvGrpSpPr>
                  <p:cNvPr id="79" name="Walk 1">
                    <a:extLst>
                      <a:ext uri="{FF2B5EF4-FFF2-40B4-BE49-F238E27FC236}">
                        <a16:creationId xmlns:a16="http://schemas.microsoft.com/office/drawing/2014/main" id="{31B73328-4F39-84F9-3939-9774FC52F834}"/>
                      </a:ext>
                    </a:extLst>
                  </p:cNvPr>
                  <p:cNvGrpSpPr/>
                  <p:nvPr/>
                </p:nvGrpSpPr>
                <p:grpSpPr>
                  <a:xfrm>
                    <a:off x="8983105" y="7138775"/>
                    <a:ext cx="2437330" cy="2322807"/>
                    <a:chOff x="8983105" y="7138775"/>
                    <a:chExt cx="2437330" cy="2322807"/>
                  </a:xfrm>
                </p:grpSpPr>
                <p:grpSp>
                  <p:nvGrpSpPr>
                    <p:cNvPr id="80" name="Group 79">
                      <a:extLst>
                        <a:ext uri="{FF2B5EF4-FFF2-40B4-BE49-F238E27FC236}">
                          <a16:creationId xmlns:a16="http://schemas.microsoft.com/office/drawing/2014/main" id="{EF9DEC90-6C8A-3688-832C-CD385182D43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83105" y="7138775"/>
                      <a:ext cx="2437330" cy="2322807"/>
                      <a:chOff x="15145171" y="6035564"/>
                      <a:chExt cx="2728891" cy="2600668"/>
                    </a:xfrm>
                  </p:grpSpPr>
                  <p:sp>
                    <p:nvSpPr>
                      <p:cNvPr id="82" name="Step0 1 1 2 3">
                        <a:extLst>
                          <a:ext uri="{FF2B5EF4-FFF2-40B4-BE49-F238E27FC236}">
                            <a16:creationId xmlns:a16="http://schemas.microsoft.com/office/drawing/2014/main" id="{EB638EA1-A1BA-BB71-C6C3-5680FB344D2D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16251498" y="7130472"/>
                        <a:ext cx="176966" cy="176960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>
                            <a:lumMod val="95000"/>
                            <a:lumOff val="5000"/>
                            <a:alpha val="9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  <p:sp>
                    <p:nvSpPr>
                      <p:cNvPr id="83" name="Walk1 2 3" hidden="1">
                        <a:extLst>
                          <a:ext uri="{FF2B5EF4-FFF2-40B4-BE49-F238E27FC236}">
                            <a16:creationId xmlns:a16="http://schemas.microsoft.com/office/drawing/2014/main" id="{CA722D58-8643-320F-D9B1-38B81092CE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145171" y="6035564"/>
                        <a:ext cx="2299148" cy="229914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rgbClr val="E0E0E2">
                              <a:alpha val="8000"/>
                            </a:srgbClr>
                          </a:gs>
                          <a:gs pos="100000">
                            <a:schemeClr val="tx2">
                              <a:lumMod val="7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</a:gradFill>
                      <a:ln w="19050">
                        <a:solidFill>
                          <a:schemeClr val="bg2">
                            <a:lumMod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 dirty="0"/>
                      </a:p>
                    </p:txBody>
                  </p:sp>
                  <p:sp>
                    <p:nvSpPr>
                      <p:cNvPr id="84" name="Step0 2 6">
                        <a:extLst>
                          <a:ext uri="{FF2B5EF4-FFF2-40B4-BE49-F238E27FC236}">
                            <a16:creationId xmlns:a16="http://schemas.microsoft.com/office/drawing/2014/main" id="{6282D10E-B762-4B48-943A-F8B5FE10D219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17107429" y="7809948"/>
                        <a:ext cx="176967" cy="176960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>
                            <a:lumMod val="95000"/>
                            <a:lumOff val="5000"/>
                            <a:alpha val="9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  <p:sp>
                    <p:nvSpPr>
                      <p:cNvPr id="85" name="Walk1 3 4" hidden="1">
                        <a:extLst>
                          <a:ext uri="{FF2B5EF4-FFF2-40B4-BE49-F238E27FC236}">
                            <a16:creationId xmlns:a16="http://schemas.microsoft.com/office/drawing/2014/main" id="{8B25DB49-8C7F-C003-F474-7FBC41A123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544393" y="7306563"/>
                        <a:ext cx="1329669" cy="1329669"/>
                      </a:xfrm>
                      <a:prstGeom prst="ellipse">
                        <a:avLst/>
                      </a:prstGeom>
                      <a:gradFill>
                        <a:gsLst>
                          <a:gs pos="0">
                            <a:srgbClr val="E0E0E2">
                              <a:alpha val="8000"/>
                            </a:srgbClr>
                          </a:gs>
                          <a:gs pos="100000">
                            <a:schemeClr val="tx2">
                              <a:lumMod val="7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</a:gradFill>
                      <a:ln w="19050">
                        <a:solidFill>
                          <a:schemeClr val="bg2">
                            <a:lumMod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</p:grpSp>
                <p:sp>
                  <p:nvSpPr>
                    <p:cNvPr id="81" name="Step0 2 7">
                      <a:extLst>
                        <a:ext uri="{FF2B5EF4-FFF2-40B4-BE49-F238E27FC236}">
                          <a16:creationId xmlns:a16="http://schemas.microsoft.com/office/drawing/2014/main" id="{DC97CFB8-473F-3961-17D9-D2DE13C5DF90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10745622" y="8200262"/>
                      <a:ext cx="158059" cy="158053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>
                          <a:lumMod val="95000"/>
                          <a:lumOff val="5000"/>
                          <a:alpha val="9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600"/>
                    </a:p>
                  </p:txBody>
                </p:sp>
              </p:grpSp>
            </p:grp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6AFDB3B5-CDE9-4BE3-B944-5E84CADA85C8}"/>
                    </a:ext>
                  </a:extLst>
                </p:cNvPr>
                <p:cNvCxnSpPr>
                  <a:cxnSpLocks/>
                  <a:stCxn id="76" idx="2"/>
                </p:cNvCxnSpPr>
                <p:nvPr/>
              </p:nvCxnSpPr>
              <p:spPr>
                <a:xfrm flipH="1">
                  <a:off x="14842378" y="8202202"/>
                  <a:ext cx="1016128" cy="104623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sp>
              <p:nvSpPr>
                <p:cNvPr id="75" name="Walk1 3 5" hidden="1">
                  <a:extLst>
                    <a:ext uri="{FF2B5EF4-FFF2-40B4-BE49-F238E27FC236}">
                      <a16:creationId xmlns:a16="http://schemas.microsoft.com/office/drawing/2014/main" id="{580E0A96-A016-80C2-8F02-0ABB189CDD48}"/>
                    </a:ext>
                  </a:extLst>
                </p:cNvPr>
                <p:cNvSpPr/>
                <p:nvPr/>
              </p:nvSpPr>
              <p:spPr>
                <a:xfrm>
                  <a:off x="13608175" y="7160743"/>
                  <a:ext cx="2342948" cy="2342948"/>
                </a:xfrm>
                <a:prstGeom prst="ellipse">
                  <a:avLst/>
                </a:prstGeom>
                <a:gradFill>
                  <a:gsLst>
                    <a:gs pos="0">
                      <a:srgbClr val="E0E0E2">
                        <a:alpha val="8000"/>
                      </a:srgbClr>
                    </a:gs>
                    <a:gs pos="100000">
                      <a:schemeClr val="tx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 w="190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  <p:sp>
              <p:nvSpPr>
                <p:cNvPr id="76" name="Step0 2 8">
                  <a:extLst>
                    <a:ext uri="{FF2B5EF4-FFF2-40B4-BE49-F238E27FC236}">
                      <a16:creationId xmlns:a16="http://schemas.microsoft.com/office/drawing/2014/main" id="{8CA94625-5A7A-AEE9-C0E5-94B0A8FA60BE}"/>
                    </a:ext>
                  </a:extLst>
                </p:cNvPr>
                <p:cNvSpPr/>
                <p:nvPr/>
              </p:nvSpPr>
              <p:spPr>
                <a:xfrm flipV="1">
                  <a:off x="15858506" y="8123176"/>
                  <a:ext cx="158059" cy="158053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</p:grpSp>
          <p:sp>
            <p:nvSpPr>
              <p:cNvPr id="93" name="Walk1 3 6" hidden="1">
                <a:extLst>
                  <a:ext uri="{FF2B5EF4-FFF2-40B4-BE49-F238E27FC236}">
                    <a16:creationId xmlns:a16="http://schemas.microsoft.com/office/drawing/2014/main" id="{D14CF968-B83A-DC66-E8B1-EE59A59FF651}"/>
                  </a:ext>
                </a:extLst>
              </p:cNvPr>
              <p:cNvSpPr/>
              <p:nvPr/>
            </p:nvSpPr>
            <p:spPr>
              <a:xfrm>
                <a:off x="15134108" y="11159754"/>
                <a:ext cx="712260" cy="712260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94" name="Step0 2 9">
                <a:extLst>
                  <a:ext uri="{FF2B5EF4-FFF2-40B4-BE49-F238E27FC236}">
                    <a16:creationId xmlns:a16="http://schemas.microsoft.com/office/drawing/2014/main" id="{43865F71-6507-28BE-6569-36653F294DDA}"/>
                  </a:ext>
                </a:extLst>
              </p:cNvPr>
              <p:cNvSpPr/>
              <p:nvPr/>
            </p:nvSpPr>
            <p:spPr>
              <a:xfrm flipV="1">
                <a:off x="15726099" y="11651634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95143428-9D30-88F4-D8D9-A0B5CF12E529}"/>
                  </a:ext>
                </a:extLst>
              </p:cNvPr>
              <p:cNvCxnSpPr>
                <a:cxnSpLocks/>
                <a:stCxn id="94" idx="3"/>
              </p:cNvCxnSpPr>
              <p:nvPr/>
            </p:nvCxnSpPr>
            <p:spPr>
              <a:xfrm flipH="1" flipV="1">
                <a:off x="15580273" y="11552646"/>
                <a:ext cx="168973" cy="12213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grpSp>
          <p:nvGrpSpPr>
            <p:cNvPr id="159" name="Walk5">
              <a:extLst>
                <a:ext uri="{FF2B5EF4-FFF2-40B4-BE49-F238E27FC236}">
                  <a16:creationId xmlns:a16="http://schemas.microsoft.com/office/drawing/2014/main" id="{E49E1B2C-2BDA-BC35-379A-921447CAFA16}"/>
                </a:ext>
              </a:extLst>
            </p:cNvPr>
            <p:cNvGrpSpPr/>
            <p:nvPr/>
          </p:nvGrpSpPr>
          <p:grpSpPr>
            <a:xfrm>
              <a:off x="9111826" y="10781510"/>
              <a:ext cx="3141527" cy="1882249"/>
              <a:chOff x="9111826" y="10781510"/>
              <a:chExt cx="3141527" cy="1882249"/>
            </a:xfrm>
          </p:grpSpPr>
          <p:grpSp>
            <p:nvGrpSpPr>
              <p:cNvPr id="129" name="Walk5">
                <a:extLst>
                  <a:ext uri="{FF2B5EF4-FFF2-40B4-BE49-F238E27FC236}">
                    <a16:creationId xmlns:a16="http://schemas.microsoft.com/office/drawing/2014/main" id="{FDADCA91-B7AD-9FCE-FC77-7B7CAD3EBF74}"/>
                  </a:ext>
                </a:extLst>
              </p:cNvPr>
              <p:cNvGrpSpPr/>
              <p:nvPr/>
            </p:nvGrpSpPr>
            <p:grpSpPr>
              <a:xfrm>
                <a:off x="9783459" y="10781510"/>
                <a:ext cx="2469894" cy="1752136"/>
                <a:chOff x="9783459" y="10781510"/>
                <a:chExt cx="2469894" cy="1752136"/>
              </a:xfrm>
            </p:grpSpPr>
            <p:grpSp>
              <p:nvGrpSpPr>
                <p:cNvPr id="99" name="Walk2">
                  <a:extLst>
                    <a:ext uri="{FF2B5EF4-FFF2-40B4-BE49-F238E27FC236}">
                      <a16:creationId xmlns:a16="http://schemas.microsoft.com/office/drawing/2014/main" id="{5002312F-D4AA-BDE0-1675-BFDECCC66EA3}"/>
                    </a:ext>
                  </a:extLst>
                </p:cNvPr>
                <p:cNvGrpSpPr/>
                <p:nvPr/>
              </p:nvGrpSpPr>
              <p:grpSpPr>
                <a:xfrm>
                  <a:off x="9783459" y="10781510"/>
                  <a:ext cx="2469894" cy="1752136"/>
                  <a:chOff x="13111762" y="7362912"/>
                  <a:chExt cx="2469894" cy="1752136"/>
                </a:xfrm>
              </p:grpSpPr>
              <p:grpSp>
                <p:nvGrpSpPr>
                  <p:cNvPr id="100" name="Walk1">
                    <a:extLst>
                      <a:ext uri="{FF2B5EF4-FFF2-40B4-BE49-F238E27FC236}">
                        <a16:creationId xmlns:a16="http://schemas.microsoft.com/office/drawing/2014/main" id="{EC609BD2-4A8C-81E4-0201-9194CED0535D}"/>
                      </a:ext>
                    </a:extLst>
                  </p:cNvPr>
                  <p:cNvGrpSpPr/>
                  <p:nvPr/>
                </p:nvGrpSpPr>
                <p:grpSpPr>
                  <a:xfrm>
                    <a:off x="13111762" y="7362912"/>
                    <a:ext cx="2469894" cy="1694016"/>
                    <a:chOff x="9173065" y="7328735"/>
                    <a:chExt cx="2469894" cy="1694016"/>
                  </a:xfrm>
                </p:grpSpPr>
                <p:cxnSp>
                  <p:nvCxnSpPr>
                    <p:cNvPr id="104" name="Straight Connector 103">
                      <a:extLst>
                        <a:ext uri="{FF2B5EF4-FFF2-40B4-BE49-F238E27FC236}">
                          <a16:creationId xmlns:a16="http://schemas.microsoft.com/office/drawing/2014/main" id="{2C408337-0C49-737A-8818-A9AEEBAB1B62}"/>
                        </a:ext>
                      </a:extLst>
                    </p:cNvPr>
                    <p:cNvCxnSpPr>
                      <a:cxnSpLocks/>
                      <a:endCxn id="111" idx="3"/>
                    </p:cNvCxnSpPr>
                    <p:nvPr/>
                  </p:nvCxnSpPr>
                  <p:spPr>
                    <a:xfrm>
                      <a:off x="10101238" y="8254555"/>
                      <a:ext cx="499742" cy="382338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olid"/>
                      <a:round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</p:cxnSp>
                <p:cxnSp>
                  <p:nvCxnSpPr>
                    <p:cNvPr id="105" name="Straight Connector 104">
                      <a:extLst>
                        <a:ext uri="{FF2B5EF4-FFF2-40B4-BE49-F238E27FC236}">
                          <a16:creationId xmlns:a16="http://schemas.microsoft.com/office/drawing/2014/main" id="{9A44AF8A-68C4-B566-5E83-D317CA1EAB16}"/>
                        </a:ext>
                      </a:extLst>
                    </p:cNvPr>
                    <p:cNvCxnSpPr>
                      <a:cxnSpLocks/>
                      <a:stCxn id="108" idx="1"/>
                      <a:endCxn id="103" idx="5"/>
                    </p:cNvCxnSpPr>
                    <p:nvPr/>
                  </p:nvCxnSpPr>
                  <p:spPr>
                    <a:xfrm flipH="1">
                      <a:off x="10379612" y="8377797"/>
                      <a:ext cx="479014" cy="341071"/>
                    </a:xfrm>
                    <a:prstGeom prst="line">
                      <a:avLst/>
                    </a:prstGeom>
                    <a:noFill/>
                    <a:ln w="50800" cap="flat">
                      <a:solidFill>
                        <a:srgbClr val="000000"/>
                      </a:solidFill>
                      <a:prstDash val="solid"/>
                      <a:round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</p:cxnSp>
                <p:grpSp>
                  <p:nvGrpSpPr>
                    <p:cNvPr id="106" name="Walk 1">
                      <a:extLst>
                        <a:ext uri="{FF2B5EF4-FFF2-40B4-BE49-F238E27FC236}">
                          <a16:creationId xmlns:a16="http://schemas.microsoft.com/office/drawing/2014/main" id="{026E6664-5253-E250-0948-89EF75D910A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173065" y="7328735"/>
                      <a:ext cx="2469894" cy="1694016"/>
                      <a:chOff x="9173065" y="7328735"/>
                      <a:chExt cx="2469894" cy="1694016"/>
                    </a:xfrm>
                  </p:grpSpPr>
                  <p:grpSp>
                    <p:nvGrpSpPr>
                      <p:cNvPr id="107" name="Group 106">
                        <a:extLst>
                          <a:ext uri="{FF2B5EF4-FFF2-40B4-BE49-F238E27FC236}">
                            <a16:creationId xmlns:a16="http://schemas.microsoft.com/office/drawing/2014/main" id="{5D152201-19D9-2A96-B114-4F028E2B8B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173065" y="7328735"/>
                        <a:ext cx="2469894" cy="1694016"/>
                        <a:chOff x="15357856" y="6248249"/>
                        <a:chExt cx="2765351" cy="1896660"/>
                      </a:xfrm>
                    </p:grpSpPr>
                    <p:sp>
                      <p:nvSpPr>
                        <p:cNvPr id="109" name="Step0 1 1 2 4">
                          <a:extLst>
                            <a:ext uri="{FF2B5EF4-FFF2-40B4-BE49-F238E27FC236}">
                              <a16:creationId xmlns:a16="http://schemas.microsoft.com/office/drawing/2014/main" id="{4F28EA21-AB91-98C8-0E03-3B1C2D69E5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16251498" y="7130472"/>
                          <a:ext cx="176966" cy="17696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19050">
                          <a:solidFill>
                            <a:schemeClr val="tx1">
                              <a:lumMod val="95000"/>
                              <a:lumOff val="5000"/>
                              <a:alpha val="9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/>
                        </a:p>
                      </p:txBody>
                    </p:sp>
                    <p:sp>
                      <p:nvSpPr>
                        <p:cNvPr id="110" name="Walk1 2 4" hidden="1">
                          <a:extLst>
                            <a:ext uri="{FF2B5EF4-FFF2-40B4-BE49-F238E27FC236}">
                              <a16:creationId xmlns:a16="http://schemas.microsoft.com/office/drawing/2014/main" id="{C40E33B1-DC38-0809-D3AD-90B66EA643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357856" y="6248249"/>
                          <a:ext cx="1873779" cy="1873779"/>
                        </a:xfrm>
                        <a:prstGeom prst="ellipse">
                          <a:avLst/>
                        </a:prstGeom>
                        <a:gradFill>
                          <a:gsLst>
                            <a:gs pos="0">
                              <a:srgbClr val="E0E0E2">
                                <a:alpha val="8000"/>
                              </a:srgbClr>
                            </a:gs>
                            <a:gs pos="100000">
                              <a:schemeClr val="tx2">
                                <a:lumMod val="75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</a:gradFill>
                        <a:ln w="19050"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 dirty="0"/>
                        </a:p>
                      </p:txBody>
                    </p:sp>
                    <p:sp>
                      <p:nvSpPr>
                        <p:cNvPr id="111" name="Step0 2 10">
                          <a:extLst>
                            <a:ext uri="{FF2B5EF4-FFF2-40B4-BE49-F238E27FC236}">
                              <a16:creationId xmlns:a16="http://schemas.microsoft.com/office/drawing/2014/main" id="{1A1069B6-D290-C076-F354-D812B99B26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16930663" y="7686977"/>
                          <a:ext cx="176967" cy="17696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19050">
                          <a:solidFill>
                            <a:schemeClr val="tx1">
                              <a:lumMod val="95000"/>
                              <a:lumOff val="5000"/>
                              <a:alpha val="9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/>
                        </a:p>
                      </p:txBody>
                    </p:sp>
                    <p:sp>
                      <p:nvSpPr>
                        <p:cNvPr id="112" name="Walk1 3 7" hidden="1">
                          <a:extLst>
                            <a:ext uri="{FF2B5EF4-FFF2-40B4-BE49-F238E27FC236}">
                              <a16:creationId xmlns:a16="http://schemas.microsoft.com/office/drawing/2014/main" id="{06891412-C604-B545-8B4F-60A84E621D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492021" y="6513723"/>
                          <a:ext cx="1631186" cy="1631186"/>
                        </a:xfrm>
                        <a:prstGeom prst="ellipse">
                          <a:avLst/>
                        </a:prstGeom>
                        <a:gradFill>
                          <a:gsLst>
                            <a:gs pos="0">
                              <a:srgbClr val="E0E0E2">
                                <a:alpha val="8000"/>
                              </a:srgbClr>
                            </a:gs>
                            <a:gs pos="100000">
                              <a:schemeClr val="tx2">
                                <a:lumMod val="75000"/>
                              </a:schemeClr>
                            </a:gs>
                          </a:gsLst>
                          <a:path path="circle">
                            <a:fillToRect l="50000" t="50000" r="50000" b="50000"/>
                          </a:path>
                        </a:gradFill>
                        <a:ln w="19050">
                          <a:solidFill>
                            <a:schemeClr val="bg2">
                              <a:lumMod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600"/>
                        </a:p>
                      </p:txBody>
                    </p:sp>
                  </p:grpSp>
                  <p:sp>
                    <p:nvSpPr>
                      <p:cNvPr id="108" name="Step0 2 11">
                        <a:extLst>
                          <a:ext uri="{FF2B5EF4-FFF2-40B4-BE49-F238E27FC236}">
                            <a16:creationId xmlns:a16="http://schemas.microsoft.com/office/drawing/2014/main" id="{877E3B9A-3983-BCE6-56A4-735B67A6ADDD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10835479" y="8242890"/>
                        <a:ext cx="158059" cy="15805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>
                            <a:lumMod val="95000"/>
                            <a:lumOff val="5000"/>
                            <a:alpha val="9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600"/>
                      </a:p>
                    </p:txBody>
                  </p:sp>
                </p:grpSp>
              </p:grp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0E1D36BC-A6D2-B3CA-AC0B-6DB553EACC38}"/>
                      </a:ext>
                    </a:extLst>
                  </p:cNvPr>
                  <p:cNvCxnSpPr>
                    <a:cxnSpLocks/>
                    <a:stCxn id="108" idx="1"/>
                  </p:cNvCxnSpPr>
                  <p:nvPr/>
                </p:nvCxnSpPr>
                <p:spPr>
                  <a:xfrm flipH="1">
                    <a:off x="14638376" y="8411974"/>
                    <a:ext cx="158947" cy="253505"/>
                  </a:xfrm>
                  <a:prstGeom prst="line">
                    <a:avLst/>
                  </a:prstGeom>
                  <a:noFill/>
                  <a:ln w="50800" cap="flat">
                    <a:solidFill>
                      <a:srgbClr val="000000"/>
                    </a:solidFill>
                    <a:prstDash val="solid"/>
                    <a:round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</p:cxnSp>
              <p:sp>
                <p:nvSpPr>
                  <p:cNvPr id="102" name="Walk1 3 8" hidden="1">
                    <a:extLst>
                      <a:ext uri="{FF2B5EF4-FFF2-40B4-BE49-F238E27FC236}">
                        <a16:creationId xmlns:a16="http://schemas.microsoft.com/office/drawing/2014/main" id="{0D8F29DA-2CCE-6210-BDC4-29484A60B55D}"/>
                      </a:ext>
                    </a:extLst>
                  </p:cNvPr>
                  <p:cNvSpPr/>
                  <p:nvPr/>
                </p:nvSpPr>
                <p:spPr>
                  <a:xfrm>
                    <a:off x="14153178" y="8256182"/>
                    <a:ext cx="858866" cy="858866"/>
                  </a:xfrm>
                  <a:prstGeom prst="ellipse">
                    <a:avLst/>
                  </a:prstGeom>
                  <a:gradFill>
                    <a:gsLst>
                      <a:gs pos="0">
                        <a:srgbClr val="E0E0E2">
                          <a:alpha val="8000"/>
                        </a:srgbClr>
                      </a:gs>
                      <a:gs pos="100000">
                        <a:schemeClr val="tx2">
                          <a:lumMod val="75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 w="19050"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  <p:sp>
                <p:nvSpPr>
                  <p:cNvPr id="103" name="Step0 2 12">
                    <a:extLst>
                      <a:ext uri="{FF2B5EF4-FFF2-40B4-BE49-F238E27FC236}">
                        <a16:creationId xmlns:a16="http://schemas.microsoft.com/office/drawing/2014/main" id="{D25486AB-5D56-2F56-200D-C1B1AB93B8AB}"/>
                      </a:ext>
                    </a:extLst>
                  </p:cNvPr>
                  <p:cNvSpPr/>
                  <p:nvPr/>
                </p:nvSpPr>
                <p:spPr>
                  <a:xfrm flipV="1">
                    <a:off x="14183397" y="8729899"/>
                    <a:ext cx="158059" cy="15805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95000"/>
                        <a:lumOff val="5000"/>
                        <a:alpha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600"/>
                  </a:p>
                </p:txBody>
              </p:sp>
            </p:grpSp>
            <p:sp>
              <p:nvSpPr>
                <p:cNvPr id="122" name="Step0 2 13">
                  <a:extLst>
                    <a:ext uri="{FF2B5EF4-FFF2-40B4-BE49-F238E27FC236}">
                      <a16:creationId xmlns:a16="http://schemas.microsoft.com/office/drawing/2014/main" id="{FF23FE6B-91C9-1257-A8D5-DFFD67B158A2}"/>
                    </a:ext>
                  </a:extLst>
                </p:cNvPr>
                <p:cNvSpPr/>
                <p:nvPr/>
              </p:nvSpPr>
              <p:spPr>
                <a:xfrm flipV="1">
                  <a:off x="10457028" y="12361176"/>
                  <a:ext cx="158059" cy="158053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8C5910D5-B8C5-6678-5E60-A6FEEBC1D8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615087" y="12261749"/>
                  <a:ext cx="251400" cy="148482"/>
                </a:xfrm>
                <a:prstGeom prst="line">
                  <a:avLst/>
                </a:prstGeom>
                <a:noFill/>
                <a:ln w="50800" cap="flat">
                  <a:solidFill>
                    <a:srgbClr val="000000"/>
                  </a:solidFill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  <p:sp>
            <p:nvSpPr>
              <p:cNvPr id="138" name="Walk1 3 9" hidden="1">
                <a:extLst>
                  <a:ext uri="{FF2B5EF4-FFF2-40B4-BE49-F238E27FC236}">
                    <a16:creationId xmlns:a16="http://schemas.microsoft.com/office/drawing/2014/main" id="{9406DE5E-784E-8DAE-10EE-8594A137204C}"/>
                  </a:ext>
                </a:extLst>
              </p:cNvPr>
              <p:cNvSpPr/>
              <p:nvPr/>
            </p:nvSpPr>
            <p:spPr>
              <a:xfrm>
                <a:off x="10486635" y="11804893"/>
                <a:ext cx="858866" cy="858866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141" name="Walk1 3 10" hidden="1">
                <a:extLst>
                  <a:ext uri="{FF2B5EF4-FFF2-40B4-BE49-F238E27FC236}">
                    <a16:creationId xmlns:a16="http://schemas.microsoft.com/office/drawing/2014/main" id="{168CB0AE-F974-447B-6E26-F5BC1FCFE01C}"/>
                  </a:ext>
                </a:extLst>
              </p:cNvPr>
              <p:cNvSpPr/>
              <p:nvPr/>
            </p:nvSpPr>
            <p:spPr>
              <a:xfrm>
                <a:off x="9111826" y="11765321"/>
                <a:ext cx="734654" cy="734654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142" name="Step0 2 14">
                <a:extLst>
                  <a:ext uri="{FF2B5EF4-FFF2-40B4-BE49-F238E27FC236}">
                    <a16:creationId xmlns:a16="http://schemas.microsoft.com/office/drawing/2014/main" id="{7FCB74B5-E70B-7152-EB02-F47C71B67ABE}"/>
                  </a:ext>
                </a:extLst>
              </p:cNvPr>
              <p:cNvSpPr/>
              <p:nvPr/>
            </p:nvSpPr>
            <p:spPr>
              <a:xfrm flipV="1">
                <a:off x="10087322" y="12139956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9BE6B057-245D-3491-2ADF-95044D8CD0DA}"/>
                  </a:ext>
                </a:extLst>
              </p:cNvPr>
              <p:cNvCxnSpPr>
                <a:cxnSpLocks/>
                <a:endCxn id="142" idx="7"/>
              </p:cNvCxnSpPr>
              <p:nvPr/>
            </p:nvCxnSpPr>
            <p:spPr>
              <a:xfrm flipH="1" flipV="1">
                <a:off x="10222234" y="12274863"/>
                <a:ext cx="254563" cy="12976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47" name="Step0 2 15">
                <a:extLst>
                  <a:ext uri="{FF2B5EF4-FFF2-40B4-BE49-F238E27FC236}">
                    <a16:creationId xmlns:a16="http://schemas.microsoft.com/office/drawing/2014/main" id="{634F6C4E-DF2F-96F6-F4CC-74A994EA420A}"/>
                  </a:ext>
                </a:extLst>
              </p:cNvPr>
              <p:cNvSpPr/>
              <p:nvPr/>
            </p:nvSpPr>
            <p:spPr>
              <a:xfrm flipV="1">
                <a:off x="9417877" y="12053622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4E18982A-E9F3-5C29-A3AB-8A85AB7E7D32}"/>
                  </a:ext>
                </a:extLst>
              </p:cNvPr>
              <p:cNvCxnSpPr>
                <a:cxnSpLocks/>
                <a:stCxn id="142" idx="2"/>
                <a:endCxn id="147" idx="6"/>
              </p:cNvCxnSpPr>
              <p:nvPr/>
            </p:nvCxnSpPr>
            <p:spPr>
              <a:xfrm flipH="1" flipV="1">
                <a:off x="9575936" y="12132648"/>
                <a:ext cx="511386" cy="8633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CCBDA688-1304-146D-A3CF-87C12FC0CFA8}"/>
                  </a:ext>
                </a:extLst>
              </p:cNvPr>
              <p:cNvCxnSpPr>
                <a:cxnSpLocks/>
                <a:endCxn id="147" idx="4"/>
              </p:cNvCxnSpPr>
              <p:nvPr/>
            </p:nvCxnSpPr>
            <p:spPr>
              <a:xfrm>
                <a:off x="9400309" y="11853718"/>
                <a:ext cx="96598" cy="199904"/>
              </a:xfrm>
              <a:prstGeom prst="lin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52" name="Step0 2 16">
                <a:extLst>
                  <a:ext uri="{FF2B5EF4-FFF2-40B4-BE49-F238E27FC236}">
                    <a16:creationId xmlns:a16="http://schemas.microsoft.com/office/drawing/2014/main" id="{AA5F8254-3768-5173-F324-4774EAFD099D}"/>
                  </a:ext>
                </a:extLst>
              </p:cNvPr>
              <p:cNvSpPr/>
              <p:nvPr/>
            </p:nvSpPr>
            <p:spPr>
              <a:xfrm flipV="1">
                <a:off x="9288300" y="11699114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A997F70-4524-F3A5-CB54-E14DED8D902F}"/>
              </a:ext>
            </a:extLst>
          </p:cNvPr>
          <p:cNvGrpSpPr/>
          <p:nvPr/>
        </p:nvGrpSpPr>
        <p:grpSpPr>
          <a:xfrm>
            <a:off x="17058500" y="9629511"/>
            <a:ext cx="6503526" cy="3189937"/>
            <a:chOff x="17058500" y="9629511"/>
            <a:chExt cx="6503526" cy="318993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DF9D6CA-F3D9-467D-6C9E-095B35FA7F16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58500" y="9629511"/>
              <a:ext cx="6503526" cy="1515507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C4CBD2E5-40FC-1D1A-D897-95DA83C6A5BA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58500" y="11303941"/>
              <a:ext cx="6393930" cy="1515507"/>
            </a:xfrm>
            <a:prstGeom prst="rect">
              <a:avLst/>
            </a:prstGeom>
            <a:ln w="28575">
              <a:noFill/>
            </a:ln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ECA695AF-D097-66ED-2F36-88132DAE654E}"/>
              </a:ext>
            </a:extLst>
          </p:cNvPr>
          <p:cNvSpPr/>
          <p:nvPr/>
        </p:nvSpPr>
        <p:spPr>
          <a:xfrm>
            <a:off x="19661691" y="10085945"/>
            <a:ext cx="1923798" cy="640080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9DDDA9-B4EA-F41A-49F8-AC236D2A2276}"/>
              </a:ext>
            </a:extLst>
          </p:cNvPr>
          <p:cNvSpPr/>
          <p:nvPr/>
        </p:nvSpPr>
        <p:spPr>
          <a:xfrm>
            <a:off x="19659868" y="11736809"/>
            <a:ext cx="1923798" cy="640080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DCA770-AEE9-0B05-6C99-EE7D649BF3B4}"/>
              </a:ext>
            </a:extLst>
          </p:cNvPr>
          <p:cNvSpPr txBox="1"/>
          <p:nvPr/>
        </p:nvSpPr>
        <p:spPr>
          <a:xfrm>
            <a:off x="20319600" y="10825238"/>
            <a:ext cx="2404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oper Black" panose="0208090404030B020404" pitchFamily="18" charset="0"/>
              </a:rPr>
              <a:t>N</a:t>
            </a:r>
            <a:r>
              <a:rPr lang="en-US" altLang="zh-CN" sz="4800" dirty="0">
                <a:solidFill>
                  <a:srgbClr val="FF0000"/>
                </a:solidFill>
                <a:latin typeface="Cooper Black" panose="0208090404030B020404" pitchFamily="18" charset="0"/>
              </a:rPr>
              <a:t>oisy!</a:t>
            </a:r>
            <a:endParaRPr lang="en-US" sz="4800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F047EB-ABCD-0588-C345-E4073D482CC0}"/>
              </a:ext>
            </a:extLst>
          </p:cNvPr>
          <p:cNvSpPr/>
          <p:nvPr/>
        </p:nvSpPr>
        <p:spPr>
          <a:xfrm>
            <a:off x="16973992" y="10065737"/>
            <a:ext cx="563238" cy="640080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A4A304-1B0F-8D1A-DDBD-97F84E5F6580}"/>
              </a:ext>
            </a:extLst>
          </p:cNvPr>
          <p:cNvSpPr/>
          <p:nvPr/>
        </p:nvSpPr>
        <p:spPr>
          <a:xfrm>
            <a:off x="16972169" y="11581244"/>
            <a:ext cx="542640" cy="775437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0AEE68-A272-380D-4D2A-CBED5487E6B9}"/>
              </a:ext>
            </a:extLst>
          </p:cNvPr>
          <p:cNvSpPr txBox="1"/>
          <p:nvPr/>
        </p:nvSpPr>
        <p:spPr>
          <a:xfrm>
            <a:off x="16510413" y="9109441"/>
            <a:ext cx="2404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oper Black" panose="0208090404030B020404" pitchFamily="18" charset="0"/>
              </a:rPr>
              <a:t>N</a:t>
            </a:r>
            <a:r>
              <a:rPr lang="en-US" altLang="zh-CN" sz="4800" dirty="0">
                <a:solidFill>
                  <a:srgbClr val="FF0000"/>
                </a:solidFill>
                <a:latin typeface="Cooper Black" panose="0208090404030B020404" pitchFamily="18" charset="0"/>
              </a:rPr>
              <a:t>oisy!</a:t>
            </a:r>
            <a:endParaRPr lang="en-US" sz="4800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BEC3A1-3CC9-B84E-4AA1-BB451D6920F2}"/>
              </a:ext>
            </a:extLst>
          </p:cNvPr>
          <p:cNvGrpSpPr/>
          <p:nvPr/>
        </p:nvGrpSpPr>
        <p:grpSpPr>
          <a:xfrm>
            <a:off x="2510618" y="3694344"/>
            <a:ext cx="4174482" cy="3930244"/>
            <a:chOff x="2510618" y="3694344"/>
            <a:chExt cx="4174482" cy="3930244"/>
          </a:xfrm>
        </p:grpSpPr>
        <p:sp>
          <p:nvSpPr>
            <p:cNvPr id="25" name="Text Placeholder 4 1">
              <a:extLst>
                <a:ext uri="{FF2B5EF4-FFF2-40B4-BE49-F238E27FC236}">
                  <a16:creationId xmlns:a16="http://schemas.microsoft.com/office/drawing/2014/main" id="{275EBA3F-D642-DFFB-C4AA-DCE98447BF6A}"/>
                </a:ext>
              </a:extLst>
            </p:cNvPr>
            <p:cNvSpPr txBox="1">
              <a:spLocks/>
            </p:cNvSpPr>
            <p:nvPr/>
          </p:nvSpPr>
          <p:spPr>
            <a:xfrm>
              <a:off x="3762602" y="3901541"/>
              <a:ext cx="2922498" cy="3723047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Cache </a:t>
              </a:r>
            </a:p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Record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46C70C3-6B50-7AB5-BD7D-D2AE741DA159}"/>
                </a:ext>
              </a:extLst>
            </p:cNvPr>
            <p:cNvGrpSpPr/>
            <p:nvPr/>
          </p:nvGrpSpPr>
          <p:grpSpPr>
            <a:xfrm>
              <a:off x="2510618" y="3694344"/>
              <a:ext cx="1702876" cy="1702871"/>
              <a:chOff x="19608505" y="5190500"/>
              <a:chExt cx="3663482" cy="3663476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F3DAD63A-61D5-3F8C-3AAD-75BEAC3E732C}"/>
                  </a:ext>
                </a:extLst>
              </p:cNvPr>
              <p:cNvSpPr/>
              <p:nvPr/>
            </p:nvSpPr>
            <p:spPr>
              <a:xfrm>
                <a:off x="19608505" y="5190500"/>
                <a:ext cx="3663482" cy="36634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6000"/>
                </a:schemeClr>
              </a:solidFill>
              <a:ln w="38100" cap="flat">
                <a:solidFill>
                  <a:srgbClr val="008829"/>
                </a:solidFill>
                <a:prstDash val="solid"/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107156" tIns="107156" rIns="107156" bIns="107156" numCol="1" spcCol="38100" rtlCol="0" anchor="ctr">
                <a:spAutoFit/>
              </a:bodyPr>
              <a:lstStyle/>
              <a:p>
                <a:pPr marL="0" marR="58702" indent="0" algn="ctr" defTabSz="1295400" rtl="0" fontAlgn="auto" latinLnBrk="0" hangingPunct="0">
                  <a:lnSpc>
                    <a:spcPct val="10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Avenir Next Regular"/>
                  <a:ea typeface="Avenir Next Regular"/>
                  <a:cs typeface="Avenir Next Regular"/>
                  <a:sym typeface="Avenir Next Regular"/>
                </a:endParaRPr>
              </a:p>
            </p:txBody>
          </p:sp>
          <p:sp>
            <p:nvSpPr>
              <p:cNvPr id="50" name="EvalPt1 1 5">
                <a:extLst>
                  <a:ext uri="{FF2B5EF4-FFF2-40B4-BE49-F238E27FC236}">
                    <a16:creationId xmlns:a16="http://schemas.microsoft.com/office/drawing/2014/main" id="{AA177CEC-93A5-365F-69D2-53AF99F9C35C}"/>
                  </a:ext>
                </a:extLst>
              </p:cNvPr>
              <p:cNvSpPr/>
              <p:nvPr/>
            </p:nvSpPr>
            <p:spPr>
              <a:xfrm>
                <a:off x="21392871" y="6983282"/>
                <a:ext cx="139920" cy="13992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A365757-0F7A-AA5F-D276-20940B0864F7}"/>
              </a:ext>
            </a:extLst>
          </p:cNvPr>
          <p:cNvGrpSpPr/>
          <p:nvPr/>
        </p:nvGrpSpPr>
        <p:grpSpPr>
          <a:xfrm>
            <a:off x="2657806" y="5675675"/>
            <a:ext cx="4020147" cy="1742397"/>
            <a:chOff x="2657806" y="5675675"/>
            <a:chExt cx="4020147" cy="1742397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4540DD8-D27A-8B3D-2965-6D1BE364AAA9}"/>
                </a:ext>
              </a:extLst>
            </p:cNvPr>
            <p:cNvGrpSpPr/>
            <p:nvPr/>
          </p:nvGrpSpPr>
          <p:grpSpPr>
            <a:xfrm>
              <a:off x="2657806" y="5675675"/>
              <a:ext cx="1302246" cy="1213200"/>
              <a:chOff x="9063203" y="7279729"/>
              <a:chExt cx="1039151" cy="968093"/>
            </a:xfrm>
          </p:grpSpPr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8C491AB6-3E11-E034-49C3-066D157E4218}"/>
                  </a:ext>
                </a:extLst>
              </p:cNvPr>
              <p:cNvCxnSpPr>
                <a:cxnSpLocks/>
                <a:endCxn id="87" idx="7"/>
              </p:cNvCxnSpPr>
              <p:nvPr/>
            </p:nvCxnSpPr>
            <p:spPr>
              <a:xfrm flipH="1" flipV="1">
                <a:off x="9181812" y="7398337"/>
                <a:ext cx="807263" cy="747329"/>
              </a:xfrm>
              <a:prstGeom prst="line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86" name="Step0 1 1 2">
                <a:extLst>
                  <a:ext uri="{FF2B5EF4-FFF2-40B4-BE49-F238E27FC236}">
                    <a16:creationId xmlns:a16="http://schemas.microsoft.com/office/drawing/2014/main" id="{FC4CFBCA-F2FE-4645-C9AD-95B2627C968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9963395" y="8108864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87" name="Step0 2">
                <a:extLst>
                  <a:ext uri="{FF2B5EF4-FFF2-40B4-BE49-F238E27FC236}">
                    <a16:creationId xmlns:a16="http://schemas.microsoft.com/office/drawing/2014/main" id="{189CC3EA-22D1-CDEE-BA04-32507FEFB170}"/>
                  </a:ext>
                </a:extLst>
              </p:cNvPr>
              <p:cNvSpPr/>
              <p:nvPr/>
            </p:nvSpPr>
            <p:spPr>
              <a:xfrm flipV="1">
                <a:off x="9063203" y="7279729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69" name="Text Placeholder 4 1">
              <a:extLst>
                <a:ext uri="{FF2B5EF4-FFF2-40B4-BE49-F238E27FC236}">
                  <a16:creationId xmlns:a16="http://schemas.microsoft.com/office/drawing/2014/main" id="{78B1734A-F916-8EB1-A44C-60A647A6C508}"/>
                </a:ext>
              </a:extLst>
            </p:cNvPr>
            <p:cNvSpPr txBox="1">
              <a:spLocks/>
            </p:cNvSpPr>
            <p:nvPr/>
          </p:nvSpPr>
          <p:spPr>
            <a:xfrm>
              <a:off x="3755455" y="5870826"/>
              <a:ext cx="2922498" cy="1547246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Walk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318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/>
      <p:bldP spid="16" grpId="0" animBg="1"/>
      <p:bldP spid="17" grpId="0" animBg="1"/>
      <p:bldP spid="18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A134-D991-FB0F-A88E-5A6E4381E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WoS">
            <a:extLst>
              <a:ext uri="{FF2B5EF4-FFF2-40B4-BE49-F238E27FC236}">
                <a16:creationId xmlns:a16="http://schemas.microsoft.com/office/drawing/2014/main" id="{9D70E14E-F357-9D37-9F74-1D4700701992}"/>
              </a:ext>
            </a:extLst>
          </p:cNvPr>
          <p:cNvGrpSpPr/>
          <p:nvPr/>
        </p:nvGrpSpPr>
        <p:grpSpPr>
          <a:xfrm>
            <a:off x="6104896" y="2891847"/>
            <a:ext cx="10586318" cy="10586318"/>
            <a:chOff x="631571" y="1012506"/>
            <a:chExt cx="4831080" cy="4831080"/>
          </a:xfrm>
        </p:grpSpPr>
        <p:sp>
          <p:nvSpPr>
            <p:cNvPr id="38" name="Alignment 1" hidden="1">
              <a:extLst>
                <a:ext uri="{FF2B5EF4-FFF2-40B4-BE49-F238E27FC236}">
                  <a16:creationId xmlns:a16="http://schemas.microsoft.com/office/drawing/2014/main" id="{EE3F6850-FD2F-AC03-6793-608D81D1F5CD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979E8D89-38C0-2492-74BA-6BEB660818A1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0" name="Domain 1">
                <a:extLst>
                  <a:ext uri="{FF2B5EF4-FFF2-40B4-BE49-F238E27FC236}">
                    <a16:creationId xmlns:a16="http://schemas.microsoft.com/office/drawing/2014/main" id="{E38D94AB-22BE-9D9C-2F0B-806BB8DDD746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1" name="Boundary 1">
                <a:extLst>
                  <a:ext uri="{FF2B5EF4-FFF2-40B4-BE49-F238E27FC236}">
                    <a16:creationId xmlns:a16="http://schemas.microsoft.com/office/drawing/2014/main" id="{749B1F88-3CB2-9499-0E02-216FEE687E43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3AC0055-A8CF-D3FD-3816-6FF07E8B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altLang="zh-CN" dirty="0"/>
              <a:t>dditional refinement pass</a:t>
            </a: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C73EF8C-3FEC-D531-5C52-29C237078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5"/>
            <a:ext cx="22479001" cy="984812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9F6AEC4B-7048-4783-4A3F-C4E39042CD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0E73FE8C-F47F-0030-1338-C7DFBD3D35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271" y="12042779"/>
            <a:ext cx="506409" cy="55896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4B49C3D-B028-D3A2-B9F8-1B5B48DB8CC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48000"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41499" y="3673378"/>
            <a:ext cx="10542958" cy="9453343"/>
          </a:xfrm>
          <a:prstGeom prst="rect">
            <a:avLst/>
          </a:prstGeom>
        </p:spPr>
      </p:pic>
      <p:grpSp>
        <p:nvGrpSpPr>
          <p:cNvPr id="195" name="Group 194">
            <a:extLst>
              <a:ext uri="{FF2B5EF4-FFF2-40B4-BE49-F238E27FC236}">
                <a16:creationId xmlns:a16="http://schemas.microsoft.com/office/drawing/2014/main" id="{A481C108-451B-7A6A-FAE1-72ECAB3E40E0}"/>
              </a:ext>
            </a:extLst>
          </p:cNvPr>
          <p:cNvGrpSpPr/>
          <p:nvPr/>
        </p:nvGrpSpPr>
        <p:grpSpPr>
          <a:xfrm>
            <a:off x="8205874" y="6829724"/>
            <a:ext cx="2655306" cy="2647729"/>
            <a:chOff x="9585548" y="7208254"/>
            <a:chExt cx="4846189" cy="4832359"/>
          </a:xfrm>
        </p:grpSpPr>
        <p:sp>
          <p:nvSpPr>
            <p:cNvPr id="196" name="Walk1 1 1 2">
              <a:extLst>
                <a:ext uri="{FF2B5EF4-FFF2-40B4-BE49-F238E27FC236}">
                  <a16:creationId xmlns:a16="http://schemas.microsoft.com/office/drawing/2014/main" id="{0C5444B9-D0B5-4EF3-26BC-1188AD47B741}"/>
                </a:ext>
              </a:extLst>
            </p:cNvPr>
            <p:cNvSpPr/>
            <p:nvPr/>
          </p:nvSpPr>
          <p:spPr>
            <a:xfrm>
              <a:off x="9599375" y="7208254"/>
              <a:ext cx="4832362" cy="4832359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7802ED-57DE-6254-8982-8E551C9F643A}"/>
                </a:ext>
              </a:extLst>
            </p:cNvPr>
            <p:cNvSpPr/>
            <p:nvPr/>
          </p:nvSpPr>
          <p:spPr>
            <a:xfrm>
              <a:off x="9585548" y="7208254"/>
              <a:ext cx="4832361" cy="4832357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12E267B-CA57-9B93-F290-0FB8A4869EB6}"/>
              </a:ext>
            </a:extLst>
          </p:cNvPr>
          <p:cNvGrpSpPr/>
          <p:nvPr/>
        </p:nvGrpSpPr>
        <p:grpSpPr>
          <a:xfrm>
            <a:off x="8709907" y="6912642"/>
            <a:ext cx="3719228" cy="3719228"/>
            <a:chOff x="8546402" y="6333678"/>
            <a:chExt cx="6787950" cy="6787946"/>
          </a:xfrm>
        </p:grpSpPr>
        <p:sp>
          <p:nvSpPr>
            <p:cNvPr id="214" name="Walk1 1 1 5">
              <a:extLst>
                <a:ext uri="{FF2B5EF4-FFF2-40B4-BE49-F238E27FC236}">
                  <a16:creationId xmlns:a16="http://schemas.microsoft.com/office/drawing/2014/main" id="{324E7453-8C67-96FC-4204-ED6265F6787B}"/>
                </a:ext>
              </a:extLst>
            </p:cNvPr>
            <p:cNvSpPr/>
            <p:nvPr/>
          </p:nvSpPr>
          <p:spPr>
            <a:xfrm>
              <a:off x="8546402" y="6333678"/>
              <a:ext cx="6787950" cy="6787946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DDAE9421-4D92-D104-8778-0E5341AB984A}"/>
                </a:ext>
              </a:extLst>
            </p:cNvPr>
            <p:cNvSpPr/>
            <p:nvPr/>
          </p:nvSpPr>
          <p:spPr>
            <a:xfrm>
              <a:off x="8576093" y="6380922"/>
              <a:ext cx="6740713" cy="6740702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98B8E984-640D-F99B-5A75-5BD71FAFABF6}"/>
              </a:ext>
            </a:extLst>
          </p:cNvPr>
          <p:cNvSpPr/>
          <p:nvPr/>
        </p:nvSpPr>
        <p:spPr>
          <a:xfrm>
            <a:off x="3010792" y="7787287"/>
            <a:ext cx="4018669" cy="3405386"/>
          </a:xfrm>
          <a:prstGeom prst="roundRect">
            <a:avLst>
              <a:gd name="adj" fmla="val 12192"/>
            </a:avLst>
          </a:prstGeom>
          <a:solidFill>
            <a:schemeClr val="accent2">
              <a:lumMod val="75000"/>
              <a:alpha val="33000"/>
            </a:schemeClr>
          </a:solidFill>
          <a:ln w="4445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83D8A087-CD42-3E5A-AB4D-3ED309445A0B}"/>
              </a:ext>
            </a:extLst>
          </p:cNvPr>
          <p:cNvSpPr/>
          <p:nvPr/>
        </p:nvSpPr>
        <p:spPr>
          <a:xfrm>
            <a:off x="3152775" y="7936289"/>
            <a:ext cx="2187912" cy="3082330"/>
          </a:xfrm>
          <a:custGeom>
            <a:avLst/>
            <a:gdLst>
              <a:gd name="connsiteX0" fmla="*/ 60339 w 4292462"/>
              <a:gd name="connsiteY0" fmla="*/ 5817597 h 6047221"/>
              <a:gd name="connsiteX1" fmla="*/ 345274 w 4292462"/>
              <a:gd name="connsiteY1" fmla="*/ 6042193 h 6047221"/>
              <a:gd name="connsiteX2" fmla="*/ 377120 w 4292462"/>
              <a:gd name="connsiteY2" fmla="*/ 6047222 h 6047221"/>
              <a:gd name="connsiteX3" fmla="*/ 3744381 w 4292462"/>
              <a:gd name="connsiteY3" fmla="*/ 6047222 h 6047221"/>
              <a:gd name="connsiteX4" fmla="*/ 4232123 w 4292462"/>
              <a:gd name="connsiteY4" fmla="*/ 5820950 h 6047221"/>
              <a:gd name="connsiteX5" fmla="*/ 4292462 w 4292462"/>
              <a:gd name="connsiteY5" fmla="*/ 5453886 h 6047221"/>
              <a:gd name="connsiteX6" fmla="*/ 4292462 w 4292462"/>
              <a:gd name="connsiteY6" fmla="*/ 1129578 h 6047221"/>
              <a:gd name="connsiteX7" fmla="*/ 4287434 w 4292462"/>
              <a:gd name="connsiteY7" fmla="*/ 1101084 h 6047221"/>
              <a:gd name="connsiteX8" fmla="*/ 3834890 w 4292462"/>
              <a:gd name="connsiteY8" fmla="*/ 770895 h 6047221"/>
              <a:gd name="connsiteX9" fmla="*/ 3213061 w 4292462"/>
              <a:gd name="connsiteY9" fmla="*/ 780951 h 6047221"/>
              <a:gd name="connsiteX10" fmla="*/ 3164455 w 4292462"/>
              <a:gd name="connsiteY10" fmla="*/ 750782 h 6047221"/>
              <a:gd name="connsiteX11" fmla="*/ 2778955 w 4292462"/>
              <a:gd name="connsiteY11" fmla="*/ 412212 h 6047221"/>
              <a:gd name="connsiteX12" fmla="*/ 2472230 w 4292462"/>
              <a:gd name="connsiteY12" fmla="*/ 112192 h 6047221"/>
              <a:gd name="connsiteX13" fmla="*/ 2011306 w 4292462"/>
              <a:gd name="connsiteY13" fmla="*/ 20007 h 6047221"/>
              <a:gd name="connsiteX14" fmla="*/ 1662680 w 4292462"/>
              <a:gd name="connsiteY14" fmla="*/ 333436 h 6047221"/>
              <a:gd name="connsiteX15" fmla="*/ 1625806 w 4292462"/>
              <a:gd name="connsiteY15" fmla="*/ 363605 h 6047221"/>
              <a:gd name="connsiteX16" fmla="*/ 1456521 w 4292462"/>
              <a:gd name="connsiteY16" fmla="*/ 410536 h 6047221"/>
              <a:gd name="connsiteX17" fmla="*/ 1446464 w 4292462"/>
              <a:gd name="connsiteY17" fmla="*/ 413888 h 6047221"/>
              <a:gd name="connsiteX18" fmla="*/ 1154825 w 4292462"/>
              <a:gd name="connsiteY18" fmla="*/ 740725 h 6047221"/>
              <a:gd name="connsiteX19" fmla="*/ 1102866 w 4292462"/>
              <a:gd name="connsiteY19" fmla="*/ 775923 h 6047221"/>
              <a:gd name="connsiteX20" fmla="*/ 427403 w 4292462"/>
              <a:gd name="connsiteY20" fmla="*/ 775923 h 6047221"/>
              <a:gd name="connsiteX21" fmla="*/ 160904 w 4292462"/>
              <a:gd name="connsiteY21" fmla="*/ 868108 h 6047221"/>
              <a:gd name="connsiteX22" fmla="*/ 3352 w 4292462"/>
              <a:gd name="connsiteY22" fmla="*/ 1225115 h 6047221"/>
              <a:gd name="connsiteX23" fmla="*/ 0 w 4292462"/>
              <a:gd name="connsiteY23" fmla="*/ 5460591 h 6047221"/>
              <a:gd name="connsiteX24" fmla="*/ 58663 w 4292462"/>
              <a:gd name="connsiteY24" fmla="*/ 5817597 h 6047221"/>
              <a:gd name="connsiteX25" fmla="*/ 1409590 w 4292462"/>
              <a:gd name="connsiteY25" fmla="*/ 683738 h 6047221"/>
              <a:gd name="connsiteX26" fmla="*/ 1441436 w 4292462"/>
              <a:gd name="connsiteY26" fmla="*/ 650217 h 6047221"/>
              <a:gd name="connsiteX27" fmla="*/ 1733075 w 4292462"/>
              <a:gd name="connsiteY27" fmla="*/ 571440 h 6047221"/>
              <a:gd name="connsiteX28" fmla="*/ 1774978 w 4292462"/>
              <a:gd name="connsiteY28" fmla="*/ 547975 h 6047221"/>
              <a:gd name="connsiteX29" fmla="*/ 2063265 w 4292462"/>
              <a:gd name="connsiteY29" fmla="*/ 217786 h 6047221"/>
              <a:gd name="connsiteX30" fmla="*/ 2572796 w 4292462"/>
              <a:gd name="connsiteY30" fmla="*/ 521158 h 6047221"/>
              <a:gd name="connsiteX31" fmla="*/ 2607994 w 4292462"/>
              <a:gd name="connsiteY31" fmla="*/ 549651 h 6047221"/>
              <a:gd name="connsiteX32" fmla="*/ 2965000 w 4292462"/>
              <a:gd name="connsiteY32" fmla="*/ 787656 h 6047221"/>
              <a:gd name="connsiteX33" fmla="*/ 3021987 w 4292462"/>
              <a:gd name="connsiteY33" fmla="*/ 1171480 h 6047221"/>
              <a:gd name="connsiteX34" fmla="*/ 2948239 w 4292462"/>
              <a:gd name="connsiteY34" fmla="*/ 1233495 h 6047221"/>
              <a:gd name="connsiteX35" fmla="*/ 1402886 w 4292462"/>
              <a:gd name="connsiteY35" fmla="*/ 1233495 h 6047221"/>
              <a:gd name="connsiteX36" fmla="*/ 1332490 w 4292462"/>
              <a:gd name="connsiteY36" fmla="*/ 1179861 h 6047221"/>
              <a:gd name="connsiteX37" fmla="*/ 1407914 w 4292462"/>
              <a:gd name="connsiteY37" fmla="*/ 683738 h 6047221"/>
              <a:gd name="connsiteX38" fmla="*/ 202807 w 4292462"/>
              <a:gd name="connsiteY38" fmla="*/ 5440477 h 6047221"/>
              <a:gd name="connsiteX39" fmla="*/ 207835 w 4292462"/>
              <a:gd name="connsiteY39" fmla="*/ 1169804 h 6047221"/>
              <a:gd name="connsiteX40" fmla="*/ 211187 w 4292462"/>
              <a:gd name="connsiteY40" fmla="*/ 1139634 h 6047221"/>
              <a:gd name="connsiteX41" fmla="*/ 487742 w 4292462"/>
              <a:gd name="connsiteY41" fmla="*/ 965321 h 6047221"/>
              <a:gd name="connsiteX42" fmla="*/ 1092810 w 4292462"/>
              <a:gd name="connsiteY42" fmla="*/ 965321 h 6047221"/>
              <a:gd name="connsiteX43" fmla="*/ 1131360 w 4292462"/>
              <a:gd name="connsiteY43" fmla="*/ 1005547 h 6047221"/>
              <a:gd name="connsiteX44" fmla="*/ 1153149 w 4292462"/>
              <a:gd name="connsiteY44" fmla="*/ 1206678 h 6047221"/>
              <a:gd name="connsiteX45" fmla="*/ 1634186 w 4292462"/>
              <a:gd name="connsiteY45" fmla="*/ 1424569 h 6047221"/>
              <a:gd name="connsiteX46" fmla="*/ 2978409 w 4292462"/>
              <a:gd name="connsiteY46" fmla="*/ 1421217 h 6047221"/>
              <a:gd name="connsiteX47" fmla="*/ 3177864 w 4292462"/>
              <a:gd name="connsiteY47" fmla="*/ 1307243 h 6047221"/>
              <a:gd name="connsiteX48" fmla="*/ 3191272 w 4292462"/>
              <a:gd name="connsiteY48" fmla="*/ 1272045 h 6047221"/>
              <a:gd name="connsiteX49" fmla="*/ 3203005 w 4292462"/>
              <a:gd name="connsiteY49" fmla="*/ 1030689 h 6047221"/>
              <a:gd name="connsiteX50" fmla="*/ 3259992 w 4292462"/>
              <a:gd name="connsiteY50" fmla="*/ 966997 h 6047221"/>
              <a:gd name="connsiteX51" fmla="*/ 3905286 w 4292462"/>
              <a:gd name="connsiteY51" fmla="*/ 966997 h 6047221"/>
              <a:gd name="connsiteX52" fmla="*/ 3917018 w 4292462"/>
              <a:gd name="connsiteY52" fmla="*/ 966997 h 6047221"/>
              <a:gd name="connsiteX53" fmla="*/ 4093008 w 4292462"/>
              <a:gd name="connsiteY53" fmla="*/ 1221763 h 6047221"/>
              <a:gd name="connsiteX54" fmla="*/ 4093008 w 4292462"/>
              <a:gd name="connsiteY54" fmla="*/ 5586297 h 6047221"/>
              <a:gd name="connsiteX55" fmla="*/ 3821481 w 4292462"/>
              <a:gd name="connsiteY55" fmla="*/ 5841062 h 6047221"/>
              <a:gd name="connsiteX56" fmla="*/ 434107 w 4292462"/>
              <a:gd name="connsiteY56" fmla="*/ 5844415 h 6047221"/>
              <a:gd name="connsiteX57" fmla="*/ 202807 w 4292462"/>
              <a:gd name="connsiteY57" fmla="*/ 5440477 h 6047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292462" h="6047221">
                <a:moveTo>
                  <a:pt x="60339" y="5817597"/>
                </a:moveTo>
                <a:cubicBezTo>
                  <a:pt x="122354" y="5931571"/>
                  <a:pt x="217891" y="6005319"/>
                  <a:pt x="345274" y="6042193"/>
                </a:cubicBezTo>
                <a:cubicBezTo>
                  <a:pt x="355331" y="6045545"/>
                  <a:pt x="367063" y="6047222"/>
                  <a:pt x="377120" y="6047222"/>
                </a:cubicBezTo>
                <a:cubicBezTo>
                  <a:pt x="1201755" y="6047222"/>
                  <a:pt x="2324735" y="6047222"/>
                  <a:pt x="3744381" y="6047222"/>
                </a:cubicBezTo>
                <a:cubicBezTo>
                  <a:pt x="3979034" y="6047222"/>
                  <a:pt x="4114797" y="6000291"/>
                  <a:pt x="4232123" y="5820950"/>
                </a:cubicBezTo>
                <a:cubicBezTo>
                  <a:pt x="4272349" y="5760610"/>
                  <a:pt x="4292462" y="5638256"/>
                  <a:pt x="4292462" y="5453886"/>
                </a:cubicBezTo>
                <a:cubicBezTo>
                  <a:pt x="4292462" y="2946458"/>
                  <a:pt x="4292462" y="1505022"/>
                  <a:pt x="4292462" y="1129578"/>
                </a:cubicBezTo>
                <a:cubicBezTo>
                  <a:pt x="4292462" y="1119521"/>
                  <a:pt x="4292462" y="1111141"/>
                  <a:pt x="4287434" y="1101084"/>
                </a:cubicBezTo>
                <a:cubicBezTo>
                  <a:pt x="4213686" y="883193"/>
                  <a:pt x="4062838" y="772571"/>
                  <a:pt x="3834890" y="770895"/>
                </a:cubicBezTo>
                <a:cubicBezTo>
                  <a:pt x="3632083" y="769219"/>
                  <a:pt x="3424249" y="772571"/>
                  <a:pt x="3213061" y="780951"/>
                </a:cubicBezTo>
                <a:cubicBezTo>
                  <a:pt x="3192948" y="780951"/>
                  <a:pt x="3172835" y="769219"/>
                  <a:pt x="3164455" y="750782"/>
                </a:cubicBezTo>
                <a:cubicBezTo>
                  <a:pt x="3092383" y="586525"/>
                  <a:pt x="2949916" y="479256"/>
                  <a:pt x="2778955" y="412212"/>
                </a:cubicBezTo>
                <a:cubicBezTo>
                  <a:pt x="2618050" y="348521"/>
                  <a:pt x="2584528" y="194321"/>
                  <a:pt x="2472230" y="112192"/>
                </a:cubicBezTo>
                <a:cubicBezTo>
                  <a:pt x="2328087" y="6599"/>
                  <a:pt x="2175563" y="-25247"/>
                  <a:pt x="2011306" y="20007"/>
                </a:cubicBezTo>
                <a:cubicBezTo>
                  <a:pt x="1873867" y="58557"/>
                  <a:pt x="1758217" y="162475"/>
                  <a:pt x="1662680" y="333436"/>
                </a:cubicBezTo>
                <a:cubicBezTo>
                  <a:pt x="1654299" y="348521"/>
                  <a:pt x="1640891" y="358577"/>
                  <a:pt x="1625806" y="363605"/>
                </a:cubicBezTo>
                <a:lnTo>
                  <a:pt x="1456521" y="410536"/>
                </a:lnTo>
                <a:cubicBezTo>
                  <a:pt x="1453169" y="410536"/>
                  <a:pt x="1449816" y="412212"/>
                  <a:pt x="1446464" y="413888"/>
                </a:cubicBezTo>
                <a:cubicBezTo>
                  <a:pt x="1302321" y="484284"/>
                  <a:pt x="1205108" y="593230"/>
                  <a:pt x="1154825" y="740725"/>
                </a:cubicBezTo>
                <a:cubicBezTo>
                  <a:pt x="1148121" y="762515"/>
                  <a:pt x="1126331" y="775923"/>
                  <a:pt x="1102866" y="775923"/>
                </a:cubicBezTo>
                <a:cubicBezTo>
                  <a:pt x="849777" y="764191"/>
                  <a:pt x="625181" y="762515"/>
                  <a:pt x="427403" y="775923"/>
                </a:cubicBezTo>
                <a:cubicBezTo>
                  <a:pt x="310076" y="782628"/>
                  <a:pt x="221244" y="814473"/>
                  <a:pt x="160904" y="868108"/>
                </a:cubicBezTo>
                <a:cubicBezTo>
                  <a:pt x="60339" y="963645"/>
                  <a:pt x="5028" y="1082647"/>
                  <a:pt x="3352" y="1225115"/>
                </a:cubicBezTo>
                <a:cubicBezTo>
                  <a:pt x="0" y="1665926"/>
                  <a:pt x="0" y="3077193"/>
                  <a:pt x="0" y="5460591"/>
                </a:cubicBezTo>
                <a:cubicBezTo>
                  <a:pt x="0" y="5628199"/>
                  <a:pt x="20113" y="5747201"/>
                  <a:pt x="58663" y="5817597"/>
                </a:cubicBezTo>
                <a:close/>
                <a:moveTo>
                  <a:pt x="1409590" y="683738"/>
                </a:moveTo>
                <a:cubicBezTo>
                  <a:pt x="1417971" y="670330"/>
                  <a:pt x="1429703" y="660273"/>
                  <a:pt x="1441436" y="650217"/>
                </a:cubicBezTo>
                <a:cubicBezTo>
                  <a:pt x="1530269" y="586525"/>
                  <a:pt x="1627482" y="561384"/>
                  <a:pt x="1733075" y="571440"/>
                </a:cubicBezTo>
                <a:cubicBezTo>
                  <a:pt x="1751512" y="573116"/>
                  <a:pt x="1768273" y="563060"/>
                  <a:pt x="1774978" y="547975"/>
                </a:cubicBezTo>
                <a:cubicBezTo>
                  <a:pt x="1838669" y="408860"/>
                  <a:pt x="1912417" y="252984"/>
                  <a:pt x="2063265" y="217786"/>
                </a:cubicBezTo>
                <a:cubicBezTo>
                  <a:pt x="2328087" y="159123"/>
                  <a:pt x="2443737" y="348521"/>
                  <a:pt x="2572796" y="521158"/>
                </a:cubicBezTo>
                <a:cubicBezTo>
                  <a:pt x="2581176" y="532890"/>
                  <a:pt x="2594585" y="542947"/>
                  <a:pt x="2607994" y="549651"/>
                </a:cubicBezTo>
                <a:cubicBezTo>
                  <a:pt x="2732024" y="608314"/>
                  <a:pt x="2889576" y="635132"/>
                  <a:pt x="2965000" y="787656"/>
                </a:cubicBezTo>
                <a:cubicBezTo>
                  <a:pt x="3025339" y="913362"/>
                  <a:pt x="3045452" y="1040745"/>
                  <a:pt x="3021987" y="1171480"/>
                </a:cubicBezTo>
                <a:cubicBezTo>
                  <a:pt x="3015283" y="1206678"/>
                  <a:pt x="2985113" y="1233495"/>
                  <a:pt x="2948239" y="1233495"/>
                </a:cubicBezTo>
                <a:lnTo>
                  <a:pt x="1402886" y="1233495"/>
                </a:lnTo>
                <a:cubicBezTo>
                  <a:pt x="1369364" y="1233495"/>
                  <a:pt x="1340871" y="1211706"/>
                  <a:pt x="1332490" y="1179861"/>
                </a:cubicBezTo>
                <a:cubicBezTo>
                  <a:pt x="1283884" y="995491"/>
                  <a:pt x="1309025" y="829558"/>
                  <a:pt x="1407914" y="683738"/>
                </a:cubicBezTo>
                <a:close/>
                <a:moveTo>
                  <a:pt x="202807" y="5440477"/>
                </a:moveTo>
                <a:cubicBezTo>
                  <a:pt x="204483" y="4832057"/>
                  <a:pt x="206159" y="3409058"/>
                  <a:pt x="207835" y="1169804"/>
                </a:cubicBezTo>
                <a:cubicBezTo>
                  <a:pt x="207835" y="1159747"/>
                  <a:pt x="207835" y="1149691"/>
                  <a:pt x="211187" y="1139634"/>
                </a:cubicBezTo>
                <a:cubicBezTo>
                  <a:pt x="246385" y="1005547"/>
                  <a:pt x="345274" y="965321"/>
                  <a:pt x="487742" y="965321"/>
                </a:cubicBezTo>
                <a:cubicBezTo>
                  <a:pt x="851453" y="965321"/>
                  <a:pt x="1052583" y="965321"/>
                  <a:pt x="1092810" y="965321"/>
                </a:cubicBezTo>
                <a:cubicBezTo>
                  <a:pt x="1114599" y="965321"/>
                  <a:pt x="1131360" y="983758"/>
                  <a:pt x="1131360" y="1005547"/>
                </a:cubicBezTo>
                <a:cubicBezTo>
                  <a:pt x="1131360" y="1092704"/>
                  <a:pt x="1138064" y="1159747"/>
                  <a:pt x="1153149" y="1206678"/>
                </a:cubicBezTo>
                <a:cubicBezTo>
                  <a:pt x="1225221" y="1454739"/>
                  <a:pt x="1384449" y="1424569"/>
                  <a:pt x="1634186" y="1424569"/>
                </a:cubicBezTo>
                <a:cubicBezTo>
                  <a:pt x="2428652" y="1424569"/>
                  <a:pt x="2876168" y="1422893"/>
                  <a:pt x="2978409" y="1421217"/>
                </a:cubicBezTo>
                <a:cubicBezTo>
                  <a:pt x="3070594" y="1421217"/>
                  <a:pt x="3137637" y="1380991"/>
                  <a:pt x="3177864" y="1307243"/>
                </a:cubicBezTo>
                <a:cubicBezTo>
                  <a:pt x="3184568" y="1295511"/>
                  <a:pt x="3187920" y="1283778"/>
                  <a:pt x="3191272" y="1272045"/>
                </a:cubicBezTo>
                <a:cubicBezTo>
                  <a:pt x="3208033" y="1191593"/>
                  <a:pt x="3213061" y="1111141"/>
                  <a:pt x="3203005" y="1030689"/>
                </a:cubicBezTo>
                <a:cubicBezTo>
                  <a:pt x="3199653" y="997167"/>
                  <a:pt x="3226470" y="966997"/>
                  <a:pt x="3259992" y="966997"/>
                </a:cubicBezTo>
                <a:lnTo>
                  <a:pt x="3905286" y="966997"/>
                </a:lnTo>
                <a:cubicBezTo>
                  <a:pt x="3908638" y="966997"/>
                  <a:pt x="3913666" y="966997"/>
                  <a:pt x="3917018" y="966997"/>
                </a:cubicBezTo>
                <a:cubicBezTo>
                  <a:pt x="4036021" y="997167"/>
                  <a:pt x="4094684" y="1082647"/>
                  <a:pt x="4093008" y="1221763"/>
                </a:cubicBezTo>
                <a:cubicBezTo>
                  <a:pt x="4089656" y="1805041"/>
                  <a:pt x="4089656" y="3259886"/>
                  <a:pt x="4093008" y="5586297"/>
                </a:cubicBezTo>
                <a:cubicBezTo>
                  <a:pt x="4093008" y="5757258"/>
                  <a:pt x="4002499" y="5841062"/>
                  <a:pt x="3821481" y="5841062"/>
                </a:cubicBezTo>
                <a:cubicBezTo>
                  <a:pt x="2740404" y="5839386"/>
                  <a:pt x="1610721" y="5841062"/>
                  <a:pt x="434107" y="5844415"/>
                </a:cubicBezTo>
                <a:cubicBezTo>
                  <a:pt x="191074" y="5844415"/>
                  <a:pt x="201131" y="5651665"/>
                  <a:pt x="202807" y="5440477"/>
                </a:cubicBezTo>
                <a:close/>
              </a:path>
            </a:pathLst>
          </a:custGeom>
          <a:solidFill>
            <a:schemeClr val="accent2"/>
          </a:solidFill>
          <a:ln w="16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 Placeholder 3 1">
            <a:extLst>
              <a:ext uri="{FF2B5EF4-FFF2-40B4-BE49-F238E27FC236}">
                <a16:creationId xmlns:a16="http://schemas.microsoft.com/office/drawing/2014/main" id="{DDD65B8A-1C7A-1754-8D97-7551E1E8B4F8}"/>
              </a:ext>
            </a:extLst>
          </p:cNvPr>
          <p:cNvSpPr txBox="1">
            <a:spLocks/>
          </p:cNvSpPr>
          <p:nvPr/>
        </p:nvSpPr>
        <p:spPr>
          <a:xfrm>
            <a:off x="3482654" y="8509225"/>
            <a:ext cx="1569399" cy="250654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Center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Radius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 err="1">
                <a:solidFill>
                  <a:schemeClr val="accent2">
                    <a:lumMod val="75000"/>
                  </a:schemeClr>
                </a:solidFill>
              </a:rPr>
              <a:t>Coeffs</a:t>
            </a:r>
            <a:endParaRPr lang="en-US" altLang="zh-CN" sz="2400" b="1" kern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en-US" sz="2400" b="1" kern="0" dirty="0"/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8500EFCE-1019-3686-B5AD-B8AF6AA345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66" y="8254560"/>
            <a:ext cx="384543" cy="254665"/>
          </a:xfrm>
          <a:prstGeom prst="rect">
            <a:avLst/>
          </a:prstGeom>
        </p:spPr>
      </p:pic>
      <p:sp>
        <p:nvSpPr>
          <p:cNvPr id="124" name="Text Placeholder 4">
            <a:extLst>
              <a:ext uri="{FF2B5EF4-FFF2-40B4-BE49-F238E27FC236}">
                <a16:creationId xmlns:a16="http://schemas.microsoft.com/office/drawing/2014/main" id="{EAD177C0-7E04-2A4B-FA47-6B730B6DDDF1}"/>
              </a:ext>
            </a:extLst>
          </p:cNvPr>
          <p:cNvSpPr txBox="1">
            <a:spLocks/>
          </p:cNvSpPr>
          <p:nvPr/>
        </p:nvSpPr>
        <p:spPr>
          <a:xfrm>
            <a:off x="2973801" y="11303371"/>
            <a:ext cx="4156504" cy="984811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altLang="zh-CN" kern="0" dirty="0">
                <a:solidFill>
                  <a:schemeClr val="accent2"/>
                </a:solidFill>
              </a:rPr>
              <a:t>Cache (by Octree)</a:t>
            </a:r>
            <a:endParaRPr lang="en-US" kern="0" dirty="0">
              <a:solidFill>
                <a:schemeClr val="accent2"/>
              </a:solidFill>
            </a:endParaRP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178E3BDA-A007-E1CF-3478-005EC194182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26" y="9711300"/>
            <a:ext cx="944282" cy="102394"/>
          </a:xfrm>
          <a:prstGeom prst="rect">
            <a:avLst/>
          </a:prstGeom>
        </p:spPr>
      </p:pic>
      <p:sp>
        <p:nvSpPr>
          <p:cNvPr id="236" name="Rectangle: Rounded Corners 235" hidden="1">
            <a:extLst>
              <a:ext uri="{FF2B5EF4-FFF2-40B4-BE49-F238E27FC236}">
                <a16:creationId xmlns:a16="http://schemas.microsoft.com/office/drawing/2014/main" id="{82356ADF-6A76-19E0-1037-E52EAC629B39}"/>
              </a:ext>
            </a:extLst>
          </p:cNvPr>
          <p:cNvSpPr/>
          <p:nvPr/>
        </p:nvSpPr>
        <p:spPr>
          <a:xfrm>
            <a:off x="16735840" y="3933551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  <a:sym typeface="Avenir Next Regular"/>
              </a:rPr>
              <a:t>Cache Population Pass</a:t>
            </a:r>
          </a:p>
        </p:txBody>
      </p:sp>
      <p:sp>
        <p:nvSpPr>
          <p:cNvPr id="237" name="Rectangle: Rounded Corners 236" hidden="1">
            <a:extLst>
              <a:ext uri="{FF2B5EF4-FFF2-40B4-BE49-F238E27FC236}">
                <a16:creationId xmlns:a16="http://schemas.microsoft.com/office/drawing/2014/main" id="{2C2CDE3C-F554-8BC0-6140-C0D82D0CB983}"/>
              </a:ext>
            </a:extLst>
          </p:cNvPr>
          <p:cNvSpPr/>
          <p:nvPr/>
        </p:nvSpPr>
        <p:spPr>
          <a:xfrm>
            <a:off x="16735840" y="10557405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Reconstruction Pass</a:t>
            </a:r>
          </a:p>
        </p:txBody>
      </p:sp>
      <p:sp>
        <p:nvSpPr>
          <p:cNvPr id="238" name="Rectangle: Rounded Corners 237" hidden="1">
            <a:extLst>
              <a:ext uri="{FF2B5EF4-FFF2-40B4-BE49-F238E27FC236}">
                <a16:creationId xmlns:a16="http://schemas.microsoft.com/office/drawing/2014/main" id="{D746B413-329E-F5A7-0668-618F33420D68}"/>
              </a:ext>
            </a:extLst>
          </p:cNvPr>
          <p:cNvSpPr/>
          <p:nvPr/>
        </p:nvSpPr>
        <p:spPr>
          <a:xfrm>
            <a:off x="16735840" y="7312292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accent1">
              <a:lumMod val="40000"/>
              <a:lumOff val="60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Refinement Pass</a:t>
            </a:r>
          </a:p>
        </p:txBody>
      </p:sp>
      <p:cxnSp>
        <p:nvCxnSpPr>
          <p:cNvPr id="239" name="Straight Arrow Connector 238" hidden="1">
            <a:extLst>
              <a:ext uri="{FF2B5EF4-FFF2-40B4-BE49-F238E27FC236}">
                <a16:creationId xmlns:a16="http://schemas.microsoft.com/office/drawing/2014/main" id="{6ACF4BF0-84B9-E86B-1DAE-ACAA19C191FC}"/>
              </a:ext>
            </a:extLst>
          </p:cNvPr>
          <p:cNvCxnSpPr>
            <a:cxnSpLocks/>
            <a:endCxn id="237" idx="0"/>
          </p:cNvCxnSpPr>
          <p:nvPr/>
        </p:nvCxnSpPr>
        <p:spPr>
          <a:xfrm>
            <a:off x="20455645" y="8797666"/>
            <a:ext cx="1" cy="1759739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0" name="Straight Arrow Connector 239" hidden="1">
            <a:extLst>
              <a:ext uri="{FF2B5EF4-FFF2-40B4-BE49-F238E27FC236}">
                <a16:creationId xmlns:a16="http://schemas.microsoft.com/office/drawing/2014/main" id="{C5D4102D-5AC3-2543-A269-A659966FF929}"/>
              </a:ext>
            </a:extLst>
          </p:cNvPr>
          <p:cNvCxnSpPr>
            <a:cxnSpLocks/>
            <a:endCxn id="238" idx="0"/>
          </p:cNvCxnSpPr>
          <p:nvPr/>
        </p:nvCxnSpPr>
        <p:spPr>
          <a:xfrm>
            <a:off x="20455646" y="5418925"/>
            <a:ext cx="0" cy="1893367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CFA527C1-B910-735E-6DF7-4EC5F2535355}"/>
              </a:ext>
            </a:extLst>
          </p:cNvPr>
          <p:cNvGrpSpPr/>
          <p:nvPr/>
        </p:nvGrpSpPr>
        <p:grpSpPr>
          <a:xfrm>
            <a:off x="17058500" y="9629511"/>
            <a:ext cx="6503526" cy="3189937"/>
            <a:chOff x="17058500" y="9629511"/>
            <a:chExt cx="6503526" cy="3189937"/>
          </a:xfrm>
        </p:grpSpPr>
        <p:pic>
          <p:nvPicPr>
            <p:cNvPr id="252" name="Picture 251">
              <a:extLst>
                <a:ext uri="{FF2B5EF4-FFF2-40B4-BE49-F238E27FC236}">
                  <a16:creationId xmlns:a16="http://schemas.microsoft.com/office/drawing/2014/main" id="{2E2AE7AE-7B5C-5FB9-D081-CA9E98CE3E9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58500" y="9629511"/>
              <a:ext cx="6503526" cy="1515507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256" name="Picture 255">
              <a:extLst>
                <a:ext uri="{FF2B5EF4-FFF2-40B4-BE49-F238E27FC236}">
                  <a16:creationId xmlns:a16="http://schemas.microsoft.com/office/drawing/2014/main" id="{228A20EF-3E00-ADD8-7517-2E5C922FF06F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58500" y="11303941"/>
              <a:ext cx="6393930" cy="1515507"/>
            </a:xfrm>
            <a:prstGeom prst="rect">
              <a:avLst/>
            </a:prstGeom>
            <a:ln w="28575">
              <a:noFill/>
            </a:ln>
          </p:spPr>
        </p:pic>
      </p:grpSp>
      <p:grpSp>
        <p:nvGrpSpPr>
          <p:cNvPr id="32" name="Green Ball">
            <a:extLst>
              <a:ext uri="{FF2B5EF4-FFF2-40B4-BE49-F238E27FC236}">
                <a16:creationId xmlns:a16="http://schemas.microsoft.com/office/drawing/2014/main" id="{B1EC4248-B6C0-F44C-7C4D-86A9F6CCDB71}"/>
              </a:ext>
            </a:extLst>
          </p:cNvPr>
          <p:cNvGrpSpPr/>
          <p:nvPr/>
        </p:nvGrpSpPr>
        <p:grpSpPr>
          <a:xfrm>
            <a:off x="9558178" y="7158895"/>
            <a:ext cx="4912019" cy="4912016"/>
            <a:chOff x="9585548" y="7208251"/>
            <a:chExt cx="4854216" cy="4854213"/>
          </a:xfrm>
        </p:grpSpPr>
        <p:sp>
          <p:nvSpPr>
            <p:cNvPr id="35" name="Walk1 1 1 1">
              <a:extLst>
                <a:ext uri="{FF2B5EF4-FFF2-40B4-BE49-F238E27FC236}">
                  <a16:creationId xmlns:a16="http://schemas.microsoft.com/office/drawing/2014/main" id="{4F09FA00-2698-EF96-E363-973DDF462AE7}"/>
                </a:ext>
              </a:extLst>
            </p:cNvPr>
            <p:cNvSpPr/>
            <p:nvPr/>
          </p:nvSpPr>
          <p:spPr>
            <a:xfrm>
              <a:off x="9599375" y="7208253"/>
              <a:ext cx="4832362" cy="4832360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rgbClr val="00882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41E0B2E-B893-A804-3A53-CEF8551CC161}"/>
                </a:ext>
              </a:extLst>
            </p:cNvPr>
            <p:cNvSpPr/>
            <p:nvPr/>
          </p:nvSpPr>
          <p:spPr>
            <a:xfrm>
              <a:off x="9585548" y="7208251"/>
              <a:ext cx="4854216" cy="4854213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B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268" name="Blue ball">
            <a:extLst>
              <a:ext uri="{FF2B5EF4-FFF2-40B4-BE49-F238E27FC236}">
                <a16:creationId xmlns:a16="http://schemas.microsoft.com/office/drawing/2014/main" id="{FEBF5D5F-2E1E-D761-4C9D-85C9C9FC61BF}"/>
              </a:ext>
            </a:extLst>
          </p:cNvPr>
          <p:cNvGrpSpPr/>
          <p:nvPr/>
        </p:nvGrpSpPr>
        <p:grpSpPr>
          <a:xfrm>
            <a:off x="9566295" y="7165642"/>
            <a:ext cx="4912019" cy="4912017"/>
            <a:chOff x="9585546" y="7208253"/>
            <a:chExt cx="4854216" cy="4854214"/>
          </a:xfrm>
        </p:grpSpPr>
        <p:sp>
          <p:nvSpPr>
            <p:cNvPr id="269" name="Walk1 1 1 1">
              <a:extLst>
                <a:ext uri="{FF2B5EF4-FFF2-40B4-BE49-F238E27FC236}">
                  <a16:creationId xmlns:a16="http://schemas.microsoft.com/office/drawing/2014/main" id="{80E77E3A-B6F3-0D6B-8FA0-4A16E3BC74AF}"/>
                </a:ext>
              </a:extLst>
            </p:cNvPr>
            <p:cNvSpPr/>
            <p:nvPr/>
          </p:nvSpPr>
          <p:spPr>
            <a:xfrm>
              <a:off x="9599376" y="7208253"/>
              <a:ext cx="4832362" cy="4832360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D7E73452-EA77-F5C0-158B-4FABB8B7CCA8}"/>
                </a:ext>
              </a:extLst>
            </p:cNvPr>
            <p:cNvSpPr/>
            <p:nvPr/>
          </p:nvSpPr>
          <p:spPr>
            <a:xfrm>
              <a:off x="9585546" y="7208254"/>
              <a:ext cx="4854216" cy="4854213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70C0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sp>
        <p:nvSpPr>
          <p:cNvPr id="246" name="TextBox 245">
            <a:extLst>
              <a:ext uri="{FF2B5EF4-FFF2-40B4-BE49-F238E27FC236}">
                <a16:creationId xmlns:a16="http://schemas.microsoft.com/office/drawing/2014/main" id="{C9E2CA24-57FB-6920-34C9-26C1C8C1F33F}"/>
              </a:ext>
            </a:extLst>
          </p:cNvPr>
          <p:cNvSpPr txBox="1"/>
          <p:nvPr/>
        </p:nvSpPr>
        <p:spPr>
          <a:xfrm>
            <a:off x="20319600" y="10825238"/>
            <a:ext cx="3583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1"/>
                </a:solidFill>
                <a:latin typeface="Cooper Black" panose="0208090404030B020404" pitchFamily="18" charset="0"/>
              </a:rPr>
              <a:t>N</a:t>
            </a:r>
            <a:r>
              <a:rPr lang="en-US" altLang="zh-CN" sz="4800" dirty="0">
                <a:solidFill>
                  <a:schemeClr val="accent1"/>
                </a:solidFill>
                <a:latin typeface="Cooper Black" panose="0208090404030B020404" pitchFamily="18" charset="0"/>
              </a:rPr>
              <a:t>oise free!</a:t>
            </a:r>
            <a:endParaRPr lang="en-US" sz="4800" dirty="0">
              <a:solidFill>
                <a:schemeClr val="accent1"/>
              </a:solidFill>
              <a:latin typeface="Cooper Black" panose="0208090404030B020404" pitchFamily="18" charset="0"/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61741BA1-1860-6E4B-222C-7CEF2FBC180F}"/>
              </a:ext>
            </a:extLst>
          </p:cNvPr>
          <p:cNvGrpSpPr/>
          <p:nvPr/>
        </p:nvGrpSpPr>
        <p:grpSpPr>
          <a:xfrm>
            <a:off x="11961331" y="9570205"/>
            <a:ext cx="998328" cy="764639"/>
            <a:chOff x="11961331" y="9570205"/>
            <a:chExt cx="998328" cy="764639"/>
          </a:xfrm>
        </p:grpSpPr>
        <p:pic>
          <p:nvPicPr>
            <p:cNvPr id="262" name="x0">
              <a:extLst>
                <a:ext uri="{FF2B5EF4-FFF2-40B4-BE49-F238E27FC236}">
                  <a16:creationId xmlns:a16="http://schemas.microsoft.com/office/drawing/2014/main" id="{492F78A3-7E0A-FC2A-A362-B92DFA0BE249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5296" y="9769040"/>
              <a:ext cx="854363" cy="565804"/>
            </a:xfrm>
            <a:prstGeom prst="rect">
              <a:avLst/>
            </a:prstGeom>
          </p:spPr>
        </p:pic>
        <p:sp>
          <p:nvSpPr>
            <p:cNvPr id="263" name="EvalPt1 1">
              <a:extLst>
                <a:ext uri="{FF2B5EF4-FFF2-40B4-BE49-F238E27FC236}">
                  <a16:creationId xmlns:a16="http://schemas.microsoft.com/office/drawing/2014/main" id="{007724EC-C655-8716-825E-7CAA942809C1}"/>
                </a:ext>
              </a:extLst>
            </p:cNvPr>
            <p:cNvSpPr/>
            <p:nvPr/>
          </p:nvSpPr>
          <p:spPr>
            <a:xfrm>
              <a:off x="11961331" y="9570205"/>
              <a:ext cx="108454" cy="10845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271" name="Rectangle 270">
            <a:extLst>
              <a:ext uri="{FF2B5EF4-FFF2-40B4-BE49-F238E27FC236}">
                <a16:creationId xmlns:a16="http://schemas.microsoft.com/office/drawing/2014/main" id="{07450F63-9A83-A3B9-7B84-F71C2D93112D}"/>
              </a:ext>
            </a:extLst>
          </p:cNvPr>
          <p:cNvSpPr/>
          <p:nvPr/>
        </p:nvSpPr>
        <p:spPr>
          <a:xfrm>
            <a:off x="19661691" y="10085945"/>
            <a:ext cx="1923798" cy="640080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CDD0C298-990A-7ADB-187D-E4C319714CD2}"/>
              </a:ext>
            </a:extLst>
          </p:cNvPr>
          <p:cNvSpPr/>
          <p:nvPr/>
        </p:nvSpPr>
        <p:spPr>
          <a:xfrm>
            <a:off x="19659868" y="11736809"/>
            <a:ext cx="1923798" cy="640080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EFFD582F-B7CE-08F1-4178-8E89AB0DA29C}"/>
              </a:ext>
            </a:extLst>
          </p:cNvPr>
          <p:cNvSpPr/>
          <p:nvPr/>
        </p:nvSpPr>
        <p:spPr>
          <a:xfrm>
            <a:off x="16973992" y="10065737"/>
            <a:ext cx="563238" cy="640080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2CC87C1C-CEB9-ED55-F368-2A2D7ED513E6}"/>
              </a:ext>
            </a:extLst>
          </p:cNvPr>
          <p:cNvSpPr/>
          <p:nvPr/>
        </p:nvSpPr>
        <p:spPr>
          <a:xfrm>
            <a:off x="16972169" y="11581244"/>
            <a:ext cx="542640" cy="775437"/>
          </a:xfrm>
          <a:prstGeom prst="rect">
            <a:avLst/>
          </a:prstGeom>
          <a:solidFill>
            <a:srgbClr val="FF0000">
              <a:alpha val="47000"/>
            </a:srgbClr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7F25D951-429E-597B-8B3A-DCAE594581E0}"/>
              </a:ext>
            </a:extLst>
          </p:cNvPr>
          <p:cNvGrpSpPr/>
          <p:nvPr/>
        </p:nvGrpSpPr>
        <p:grpSpPr>
          <a:xfrm>
            <a:off x="16510413" y="9109441"/>
            <a:ext cx="6213542" cy="2546794"/>
            <a:chOff x="16510413" y="9109441"/>
            <a:chExt cx="6213542" cy="2546794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624CD8DF-AE9E-DC37-1A11-C1A64E1F6139}"/>
                </a:ext>
              </a:extLst>
            </p:cNvPr>
            <p:cNvSpPr txBox="1"/>
            <p:nvPr/>
          </p:nvSpPr>
          <p:spPr>
            <a:xfrm>
              <a:off x="20319600" y="10825238"/>
              <a:ext cx="24043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N</a:t>
              </a:r>
              <a:r>
                <a:rPr lang="en-US" altLang="zh-CN" sz="4800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oisy!</a:t>
              </a:r>
              <a:endParaRPr lang="en-US" sz="4800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2964CA97-879E-E16D-BE35-6BF9E7823DFE}"/>
                </a:ext>
              </a:extLst>
            </p:cNvPr>
            <p:cNvSpPr txBox="1"/>
            <p:nvPr/>
          </p:nvSpPr>
          <p:spPr>
            <a:xfrm>
              <a:off x="16510413" y="9109441"/>
              <a:ext cx="24043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800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  <p:grpSp>
        <p:nvGrpSpPr>
          <p:cNvPr id="293" name="TEXT, Series expansion">
            <a:extLst>
              <a:ext uri="{FF2B5EF4-FFF2-40B4-BE49-F238E27FC236}">
                <a16:creationId xmlns:a16="http://schemas.microsoft.com/office/drawing/2014/main" id="{52B9AFD3-FD10-D05D-257C-82BDD5324CAD}"/>
              </a:ext>
            </a:extLst>
          </p:cNvPr>
          <p:cNvGrpSpPr/>
          <p:nvPr/>
        </p:nvGrpSpPr>
        <p:grpSpPr>
          <a:xfrm>
            <a:off x="6597709" y="2674758"/>
            <a:ext cx="10707300" cy="5257722"/>
            <a:chOff x="6597709" y="2674758"/>
            <a:chExt cx="10707300" cy="5257722"/>
          </a:xfrm>
        </p:grpSpPr>
        <p:cxnSp>
          <p:nvCxnSpPr>
            <p:cNvPr id="283" name="Straight Arrow Connector 282">
              <a:extLst>
                <a:ext uri="{FF2B5EF4-FFF2-40B4-BE49-F238E27FC236}">
                  <a16:creationId xmlns:a16="http://schemas.microsoft.com/office/drawing/2014/main" id="{147C219E-2D70-6F76-E45B-FBA57E1B402C}"/>
                </a:ext>
              </a:extLst>
            </p:cNvPr>
            <p:cNvCxnSpPr>
              <a:stCxn id="5" idx="0"/>
            </p:cNvCxnSpPr>
            <p:nvPr/>
          </p:nvCxnSpPr>
          <p:spPr>
            <a:xfrm flipH="1">
              <a:off x="9761978" y="3673378"/>
              <a:ext cx="1751000" cy="4259102"/>
            </a:xfrm>
            <a:prstGeom prst="straightConnector1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79" name="Text Placeholder 22">
              <a:extLst>
                <a:ext uri="{FF2B5EF4-FFF2-40B4-BE49-F238E27FC236}">
                  <a16:creationId xmlns:a16="http://schemas.microsoft.com/office/drawing/2014/main" id="{F29EE479-19C5-93B0-8DD7-0A539EE47127}"/>
                </a:ext>
              </a:extLst>
            </p:cNvPr>
            <p:cNvSpPr txBox="1">
              <a:spLocks/>
            </p:cNvSpPr>
            <p:nvPr/>
          </p:nvSpPr>
          <p:spPr>
            <a:xfrm>
              <a:off x="6597709" y="2674758"/>
              <a:ext cx="10707300" cy="1361996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107156" tIns="107156" rIns="107156" bIns="107156" numCol="1" anchor="ctr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sz="5400" kern="0" dirty="0">
                  <a:solidFill>
                    <a:schemeClr val="accent2"/>
                  </a:solidFill>
                  <a:latin typeface="Avenir Next Demi Bold" panose="020B0703020202020204" pitchFamily="34" charset="0"/>
                </a:rPr>
                <a:t>Reconstruct by series expansion!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02911DC-84A4-4BDC-9448-3B7BB59DD65E}"/>
              </a:ext>
            </a:extLst>
          </p:cNvPr>
          <p:cNvSpPr txBox="1"/>
          <p:nvPr/>
        </p:nvSpPr>
        <p:spPr>
          <a:xfrm>
            <a:off x="16514064" y="9107424"/>
            <a:ext cx="2404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oper Black" panose="0208090404030B020404" pitchFamily="18" charset="0"/>
              </a:rPr>
              <a:t>N</a:t>
            </a:r>
            <a:r>
              <a:rPr lang="en-US" altLang="zh-CN" sz="4800" dirty="0">
                <a:solidFill>
                  <a:srgbClr val="FF0000"/>
                </a:solidFill>
                <a:latin typeface="Cooper Black" panose="0208090404030B020404" pitchFamily="18" charset="0"/>
              </a:rPr>
              <a:t>oisy!</a:t>
            </a:r>
            <a:endParaRPr lang="en-US" sz="4800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98E06-AE82-6963-4702-4021C5BAB183}"/>
              </a:ext>
            </a:extLst>
          </p:cNvPr>
          <p:cNvSpPr txBox="1"/>
          <p:nvPr/>
        </p:nvSpPr>
        <p:spPr>
          <a:xfrm>
            <a:off x="16597644" y="9090940"/>
            <a:ext cx="3583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accent1"/>
                </a:solidFill>
                <a:latin typeface="Cooper Black" panose="0208090404030B020404" pitchFamily="18" charset="0"/>
              </a:rPr>
              <a:t>N</a:t>
            </a:r>
            <a:r>
              <a:rPr lang="en-US" altLang="zh-CN" sz="4800" dirty="0">
                <a:solidFill>
                  <a:schemeClr val="accent1"/>
                </a:solidFill>
                <a:latin typeface="Cooper Black" panose="0208090404030B020404" pitchFamily="18" charset="0"/>
              </a:rPr>
              <a:t>oise free!</a:t>
            </a:r>
            <a:endParaRPr lang="en-US" sz="4800" dirty="0">
              <a:solidFill>
                <a:schemeClr val="accent1"/>
              </a:solidFill>
              <a:latin typeface="Cooper Black" panose="0208090404030B020404" pitchFamily="18" charset="0"/>
            </a:endParaRPr>
          </a:p>
        </p:txBody>
      </p:sp>
      <p:cxnSp>
        <p:nvCxnSpPr>
          <p:cNvPr id="13" name="ConnectionQuery 1">
            <a:extLst>
              <a:ext uri="{FF2B5EF4-FFF2-40B4-BE49-F238E27FC236}">
                <a16:creationId xmlns:a16="http://schemas.microsoft.com/office/drawing/2014/main" id="{6217EDB7-9A2D-5A97-0EF7-7E6F19E3B0F5}"/>
              </a:ext>
            </a:extLst>
          </p:cNvPr>
          <p:cNvCxnSpPr>
            <a:cxnSpLocks/>
            <a:stCxn id="191" idx="7"/>
            <a:endCxn id="213" idx="1"/>
          </p:cNvCxnSpPr>
          <p:nvPr/>
        </p:nvCxnSpPr>
        <p:spPr>
          <a:xfrm>
            <a:off x="10111751" y="8251606"/>
            <a:ext cx="459893" cy="441022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Step0 1 1 2 5">
            <a:extLst>
              <a:ext uri="{FF2B5EF4-FFF2-40B4-BE49-F238E27FC236}">
                <a16:creationId xmlns:a16="http://schemas.microsoft.com/office/drawing/2014/main" id="{AA825F5B-D37D-AFD3-FB6B-DA0E0CCE39A2}"/>
              </a:ext>
            </a:extLst>
          </p:cNvPr>
          <p:cNvSpPr/>
          <p:nvPr/>
        </p:nvSpPr>
        <p:spPr>
          <a:xfrm flipV="1">
            <a:off x="9976839" y="8116699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grpSp>
        <p:nvGrpSpPr>
          <p:cNvPr id="127" name="Walk1">
            <a:extLst>
              <a:ext uri="{FF2B5EF4-FFF2-40B4-BE49-F238E27FC236}">
                <a16:creationId xmlns:a16="http://schemas.microsoft.com/office/drawing/2014/main" id="{A2BD47CF-B351-A273-355E-BA11C88EA5D8}"/>
              </a:ext>
            </a:extLst>
          </p:cNvPr>
          <p:cNvGrpSpPr/>
          <p:nvPr/>
        </p:nvGrpSpPr>
        <p:grpSpPr>
          <a:xfrm>
            <a:off x="9063205" y="6742330"/>
            <a:ext cx="1071697" cy="1532420"/>
            <a:chOff x="9063207" y="6740797"/>
            <a:chExt cx="1071697" cy="1532420"/>
          </a:xfrm>
        </p:grpSpPr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04F9EE29-3CD2-FF5F-4DC8-4FEF0548BFD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96388" y="7416800"/>
              <a:ext cx="792687" cy="72886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1665A015-7D48-1B67-3D09-03819D65C7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42236" y="6847181"/>
              <a:ext cx="8237" cy="432545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grpSp>
          <p:nvGrpSpPr>
            <p:cNvPr id="188" name="Walk 1">
              <a:extLst>
                <a:ext uri="{FF2B5EF4-FFF2-40B4-BE49-F238E27FC236}">
                  <a16:creationId xmlns:a16="http://schemas.microsoft.com/office/drawing/2014/main" id="{B3C68218-B348-2D35-89F0-8C7AF2832033}"/>
                </a:ext>
              </a:extLst>
            </p:cNvPr>
            <p:cNvGrpSpPr/>
            <p:nvPr/>
          </p:nvGrpSpPr>
          <p:grpSpPr>
            <a:xfrm>
              <a:off x="9063207" y="6740797"/>
              <a:ext cx="1071697" cy="1532420"/>
              <a:chOff x="9063207" y="6740797"/>
              <a:chExt cx="1071697" cy="1532420"/>
            </a:xfrm>
          </p:grpSpPr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D376E6E4-ABB5-3147-08AE-99369B3842CE}"/>
                  </a:ext>
                </a:extLst>
              </p:cNvPr>
              <p:cNvGrpSpPr/>
              <p:nvPr/>
            </p:nvGrpSpPr>
            <p:grpSpPr>
              <a:xfrm>
                <a:off x="9063220" y="7279726"/>
                <a:ext cx="1071684" cy="993491"/>
                <a:chOff x="15234855" y="6193379"/>
                <a:chExt cx="1199881" cy="1112336"/>
              </a:xfrm>
            </p:grpSpPr>
            <p:sp>
              <p:nvSpPr>
                <p:cNvPr id="191" name="Step0 1 1 2 5">
                  <a:extLst>
                    <a:ext uri="{FF2B5EF4-FFF2-40B4-BE49-F238E27FC236}">
                      <a16:creationId xmlns:a16="http://schemas.microsoft.com/office/drawing/2014/main" id="{E3B4F689-6B8D-17EA-9D50-AC3EA495FE8E}"/>
                    </a:ext>
                  </a:extLst>
                </p:cNvPr>
                <p:cNvSpPr/>
                <p:nvPr/>
              </p:nvSpPr>
              <p:spPr>
                <a:xfrm flipV="1">
                  <a:off x="16257770" y="7128755"/>
                  <a:ext cx="176966" cy="176960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  <p:sp>
              <p:nvSpPr>
                <p:cNvPr id="193" name="Step0 2 1">
                  <a:extLst>
                    <a:ext uri="{FF2B5EF4-FFF2-40B4-BE49-F238E27FC236}">
                      <a16:creationId xmlns:a16="http://schemas.microsoft.com/office/drawing/2014/main" id="{DA935B41-6DD9-E2A1-5C3C-9697EDD5695D}"/>
                    </a:ext>
                  </a:extLst>
                </p:cNvPr>
                <p:cNvSpPr/>
                <p:nvPr/>
              </p:nvSpPr>
              <p:spPr>
                <a:xfrm flipV="1">
                  <a:off x="15234855" y="6193379"/>
                  <a:ext cx="176966" cy="176960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>
                      <a:lumMod val="95000"/>
                      <a:lumOff val="5000"/>
                      <a:alpha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600"/>
                </a:p>
              </p:txBody>
            </p:sp>
          </p:grpSp>
          <p:sp>
            <p:nvSpPr>
              <p:cNvPr id="190" name="Step0 2 2">
                <a:extLst>
                  <a:ext uri="{FF2B5EF4-FFF2-40B4-BE49-F238E27FC236}">
                    <a16:creationId xmlns:a16="http://schemas.microsoft.com/office/drawing/2014/main" id="{CCA235EB-F113-28FE-B599-58367D36F66C}"/>
                  </a:ext>
                </a:extLst>
              </p:cNvPr>
              <p:cNvSpPr/>
              <p:nvPr/>
            </p:nvSpPr>
            <p:spPr>
              <a:xfrm flipV="1">
                <a:off x="9063207" y="6740797"/>
                <a:ext cx="158059" cy="1580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1E7870-8A4A-F2EC-DC33-5A3F8889DAB9}"/>
              </a:ext>
            </a:extLst>
          </p:cNvPr>
          <p:cNvGrpSpPr/>
          <p:nvPr/>
        </p:nvGrpSpPr>
        <p:grpSpPr>
          <a:xfrm>
            <a:off x="2510619" y="3694344"/>
            <a:ext cx="4174481" cy="3930244"/>
            <a:chOff x="2510619" y="3694344"/>
            <a:chExt cx="4174481" cy="3930244"/>
          </a:xfrm>
        </p:grpSpPr>
        <p:sp>
          <p:nvSpPr>
            <p:cNvPr id="20" name="Text Placeholder 4 1">
              <a:extLst>
                <a:ext uri="{FF2B5EF4-FFF2-40B4-BE49-F238E27FC236}">
                  <a16:creationId xmlns:a16="http://schemas.microsoft.com/office/drawing/2014/main" id="{1F634F53-2CA9-1351-42AE-9A70D99BDCBA}"/>
                </a:ext>
              </a:extLst>
            </p:cNvPr>
            <p:cNvSpPr txBox="1">
              <a:spLocks/>
            </p:cNvSpPr>
            <p:nvPr/>
          </p:nvSpPr>
          <p:spPr>
            <a:xfrm>
              <a:off x="3762602" y="3901541"/>
              <a:ext cx="2922498" cy="3723047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Cache </a:t>
              </a:r>
            </a:p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Record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E951559-A3FA-5195-4B40-C607D9FC54DF}"/>
                </a:ext>
              </a:extLst>
            </p:cNvPr>
            <p:cNvGrpSpPr/>
            <p:nvPr/>
          </p:nvGrpSpPr>
          <p:grpSpPr>
            <a:xfrm>
              <a:off x="2510619" y="3694344"/>
              <a:ext cx="1702876" cy="1702871"/>
              <a:chOff x="19608507" y="5190500"/>
              <a:chExt cx="3663482" cy="366347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1ECA66C-A6E6-DAC1-CA44-6CDD17B02806}"/>
                  </a:ext>
                </a:extLst>
              </p:cNvPr>
              <p:cNvSpPr/>
              <p:nvPr/>
            </p:nvSpPr>
            <p:spPr>
              <a:xfrm>
                <a:off x="19608507" y="5190500"/>
                <a:ext cx="3663482" cy="36634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6000"/>
                </a:schemeClr>
              </a:solidFill>
              <a:ln w="38100" cap="flat">
                <a:solidFill>
                  <a:srgbClr val="008829"/>
                </a:solidFill>
                <a:prstDash val="solid"/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107156" tIns="107156" rIns="107156" bIns="107156" numCol="1" spcCol="38100" rtlCol="0" anchor="ctr">
                <a:spAutoFit/>
              </a:bodyPr>
              <a:lstStyle/>
              <a:p>
                <a:pPr marL="0" marR="58702" indent="0" algn="ctr" defTabSz="1295400" rtl="0" fontAlgn="auto" latinLnBrk="0" hangingPunct="0">
                  <a:lnSpc>
                    <a:spcPct val="10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Avenir Next Regular"/>
                  <a:ea typeface="Avenir Next Regular"/>
                  <a:cs typeface="Avenir Next Regular"/>
                  <a:sym typeface="Avenir Next Regular"/>
                </a:endParaRPr>
              </a:p>
            </p:txBody>
          </p:sp>
          <p:sp>
            <p:nvSpPr>
              <p:cNvPr id="28" name="EvalPt1 1 5">
                <a:extLst>
                  <a:ext uri="{FF2B5EF4-FFF2-40B4-BE49-F238E27FC236}">
                    <a16:creationId xmlns:a16="http://schemas.microsoft.com/office/drawing/2014/main" id="{3B68026B-6872-1A51-8828-EECE5EC73534}"/>
                  </a:ext>
                </a:extLst>
              </p:cNvPr>
              <p:cNvSpPr/>
              <p:nvPr/>
            </p:nvSpPr>
            <p:spPr>
              <a:xfrm>
                <a:off x="21392871" y="6983282"/>
                <a:ext cx="139920" cy="13992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</p:grpSp>
      <p:sp>
        <p:nvSpPr>
          <p:cNvPr id="199" name="EvalPt1 1 2">
            <a:extLst>
              <a:ext uri="{FF2B5EF4-FFF2-40B4-BE49-F238E27FC236}">
                <a16:creationId xmlns:a16="http://schemas.microsoft.com/office/drawing/2014/main" id="{326055CA-1875-88B0-A25A-6EA2AC3A28DC}"/>
              </a:ext>
            </a:extLst>
          </p:cNvPr>
          <p:cNvSpPr/>
          <p:nvPr/>
        </p:nvSpPr>
        <p:spPr>
          <a:xfrm>
            <a:off x="9482363" y="8114632"/>
            <a:ext cx="108454" cy="10845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sp>
        <p:nvSpPr>
          <p:cNvPr id="213" name="EvalPt1 1 5">
            <a:extLst>
              <a:ext uri="{FF2B5EF4-FFF2-40B4-BE49-F238E27FC236}">
                <a16:creationId xmlns:a16="http://schemas.microsoft.com/office/drawing/2014/main" id="{CB5233A0-ACCC-0E24-C563-3D5BE669A896}"/>
              </a:ext>
            </a:extLst>
          </p:cNvPr>
          <p:cNvSpPr/>
          <p:nvPr/>
        </p:nvSpPr>
        <p:spPr>
          <a:xfrm>
            <a:off x="10555761" y="8676745"/>
            <a:ext cx="108454" cy="10845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cxnSp>
        <p:nvCxnSpPr>
          <p:cNvPr id="216" name="expansion">
            <a:extLst>
              <a:ext uri="{FF2B5EF4-FFF2-40B4-BE49-F238E27FC236}">
                <a16:creationId xmlns:a16="http://schemas.microsoft.com/office/drawing/2014/main" id="{E205FD8E-A940-83A2-1FAF-2EF38DC09F81}"/>
              </a:ext>
            </a:extLst>
          </p:cNvPr>
          <p:cNvCxnSpPr>
            <a:cxnSpLocks/>
            <a:stCxn id="199" idx="6"/>
            <a:endCxn id="191" idx="2"/>
          </p:cNvCxnSpPr>
          <p:nvPr/>
        </p:nvCxnSpPr>
        <p:spPr>
          <a:xfrm>
            <a:off x="9590817" y="8168859"/>
            <a:ext cx="386022" cy="26866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E573273-8E0E-101E-37C9-C34374EA4704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701316" y="4196844"/>
            <a:ext cx="5928053" cy="5607872"/>
          </a:xfrm>
          <a:prstGeom prst="curvedConnector3">
            <a:avLst>
              <a:gd name="adj1" fmla="val 50000"/>
            </a:avLst>
          </a:prstGeom>
          <a:noFill/>
          <a:ln w="50800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D35D3A-D724-654B-0940-5CA947886BE7}"/>
              </a:ext>
            </a:extLst>
          </p:cNvPr>
          <p:cNvGrpSpPr/>
          <p:nvPr/>
        </p:nvGrpSpPr>
        <p:grpSpPr>
          <a:xfrm>
            <a:off x="17628397" y="2535672"/>
            <a:ext cx="6382541" cy="6322266"/>
            <a:chOff x="16735840" y="3933551"/>
            <a:chExt cx="7439611" cy="8348006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23440DB-F7EF-E96B-7C51-588EAAF4F641}"/>
                </a:ext>
              </a:extLst>
            </p:cNvPr>
            <p:cNvCxnSpPr>
              <a:cxnSpLocks/>
              <a:stCxn id="4" idx="2"/>
              <a:endCxn id="22" idx="0"/>
            </p:cNvCxnSpPr>
            <p:nvPr/>
          </p:nvCxnSpPr>
          <p:spPr>
            <a:xfrm>
              <a:off x="20455646" y="5636875"/>
              <a:ext cx="0" cy="1675416"/>
            </a:xfrm>
            <a:prstGeom prst="straightConnector1">
              <a:avLst/>
            </a:prstGeom>
            <a:noFill/>
            <a:ln w="111125" cap="flat">
              <a:solidFill>
                <a:srgbClr val="00000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51747153-E614-515E-270C-A95812CAC6C7}"/>
                </a:ext>
              </a:extLst>
            </p:cNvPr>
            <p:cNvCxnSpPr>
              <a:cxnSpLocks/>
              <a:stCxn id="22" idx="2"/>
              <a:endCxn id="10" idx="0"/>
            </p:cNvCxnSpPr>
            <p:nvPr/>
          </p:nvCxnSpPr>
          <p:spPr>
            <a:xfrm>
              <a:off x="20455646" y="9036443"/>
              <a:ext cx="0" cy="1520963"/>
            </a:xfrm>
            <a:prstGeom prst="straightConnector1">
              <a:avLst/>
            </a:prstGeom>
            <a:noFill/>
            <a:ln w="111125" cap="flat">
              <a:solidFill>
                <a:srgbClr val="00000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05EF6AF-DAE2-741C-BDBF-DE151909811E}"/>
                </a:ext>
              </a:extLst>
            </p:cNvPr>
            <p:cNvSpPr/>
            <p:nvPr/>
          </p:nvSpPr>
          <p:spPr>
            <a:xfrm>
              <a:off x="16735840" y="3933551"/>
              <a:ext cx="7439611" cy="1703324"/>
            </a:xfrm>
            <a:prstGeom prst="roundRect">
              <a:avLst>
                <a:gd name="adj" fmla="val 10463"/>
              </a:avLst>
            </a:prstGeom>
            <a:solidFill>
              <a:schemeClr val="bg1">
                <a:lumMod val="95000"/>
                <a:alpha val="89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0" rIns="107156" bIns="107156" numCol="1" spcCol="38100" rtlCol="0" anchor="t">
              <a:no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Avenir Next Demi Bold" panose="020B0703020202020204" pitchFamily="34" charset="0"/>
                  <a:sym typeface="Avenir Next Regular"/>
                </a:rPr>
                <a:t>Cache Population Pass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B7D7AC5-3075-0CDE-AE51-8CE3C907E33D}"/>
                </a:ext>
              </a:extLst>
            </p:cNvPr>
            <p:cNvSpPr/>
            <p:nvPr/>
          </p:nvSpPr>
          <p:spPr>
            <a:xfrm>
              <a:off x="16735840" y="7312291"/>
              <a:ext cx="7439611" cy="1724151"/>
            </a:xfrm>
            <a:prstGeom prst="roundRect">
              <a:avLst>
                <a:gd name="adj" fmla="val 10463"/>
              </a:avLst>
            </a:prstGeom>
            <a:solidFill>
              <a:schemeClr val="accent1">
                <a:lumMod val="40000"/>
                <a:lumOff val="60000"/>
                <a:alpha val="89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0" rIns="107156" bIns="107156" numCol="1" spcCol="38100" rtlCol="0" anchor="t">
              <a:spAutoFit/>
            </a:bodyPr>
            <a:lstStyle/>
            <a:p>
              <a:pPr marR="58702" algn="ctr" fontAlgn="auto">
                <a:spcBef>
                  <a:spcPts val="3500"/>
                </a:spcBef>
                <a:spcAft>
                  <a:spcPts val="0"/>
                </a:spcAft>
              </a:pPr>
              <a:r>
                <a:rPr lang="en-US" sz="4400" dirty="0">
                  <a:uFill>
                    <a:solidFill>
                      <a:srgbClr val="000000"/>
                    </a:solidFill>
                  </a:uFill>
                  <a:latin typeface="Avenir Next Demi Bold" panose="020B0703020202020204" pitchFamily="34" charset="0"/>
                </a:rPr>
                <a:t>Refinement Pass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C4C34E9-5CBA-4969-79EF-06B1641D6F93}"/>
                </a:ext>
              </a:extLst>
            </p:cNvPr>
            <p:cNvSpPr/>
            <p:nvPr/>
          </p:nvSpPr>
          <p:spPr>
            <a:xfrm>
              <a:off x="16735840" y="10557406"/>
              <a:ext cx="7439611" cy="1724151"/>
            </a:xfrm>
            <a:prstGeom prst="roundRect">
              <a:avLst>
                <a:gd name="adj" fmla="val 10463"/>
              </a:avLst>
            </a:prstGeom>
            <a:solidFill>
              <a:schemeClr val="bg1">
                <a:lumMod val="95000"/>
                <a:alpha val="89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0" rIns="107156" bIns="107156" numCol="1" spcCol="38100" rtlCol="0" anchor="t">
              <a:spAutoFit/>
            </a:bodyPr>
            <a:lstStyle/>
            <a:p>
              <a:pPr marR="58702" algn="ctr" fontAlgn="auto">
                <a:spcBef>
                  <a:spcPts val="3500"/>
                </a:spcBef>
                <a:spcAft>
                  <a:spcPts val="0"/>
                </a:spcAft>
              </a:pPr>
              <a:r>
                <a:rPr lang="en-US" sz="4400" dirty="0">
                  <a:uFill>
                    <a:solidFill>
                      <a:srgbClr val="000000"/>
                    </a:solidFill>
                  </a:uFill>
                  <a:latin typeface="Avenir Next Demi Bold" panose="020B0703020202020204" pitchFamily="34" charset="0"/>
                </a:rPr>
                <a:t>Reconstruction Pass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135C62B-3734-0592-9793-9656F133F36B}"/>
              </a:ext>
            </a:extLst>
          </p:cNvPr>
          <p:cNvGrpSpPr/>
          <p:nvPr/>
        </p:nvGrpSpPr>
        <p:grpSpPr>
          <a:xfrm>
            <a:off x="2657806" y="5675675"/>
            <a:ext cx="4020147" cy="1742397"/>
            <a:chOff x="2657806" y="5675675"/>
            <a:chExt cx="4020147" cy="174239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83A2B0A-F68E-EED3-7D33-55CEB6D3EFA5}"/>
                </a:ext>
              </a:extLst>
            </p:cNvPr>
            <p:cNvGrpSpPr/>
            <p:nvPr/>
          </p:nvGrpSpPr>
          <p:grpSpPr>
            <a:xfrm>
              <a:off x="2657806" y="5675675"/>
              <a:ext cx="1302246" cy="1213200"/>
              <a:chOff x="9063203" y="7279729"/>
              <a:chExt cx="1039151" cy="968093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679107A1-C507-8F7D-5E8E-3474E9948DA7}"/>
                  </a:ext>
                </a:extLst>
              </p:cNvPr>
              <p:cNvCxnSpPr>
                <a:cxnSpLocks/>
                <a:endCxn id="62" idx="7"/>
              </p:cNvCxnSpPr>
              <p:nvPr/>
            </p:nvCxnSpPr>
            <p:spPr>
              <a:xfrm flipH="1" flipV="1">
                <a:off x="9181812" y="7398337"/>
                <a:ext cx="807263" cy="747329"/>
              </a:xfrm>
              <a:prstGeom prst="line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61" name="Step0 1 1 2">
                <a:extLst>
                  <a:ext uri="{FF2B5EF4-FFF2-40B4-BE49-F238E27FC236}">
                    <a16:creationId xmlns:a16="http://schemas.microsoft.com/office/drawing/2014/main" id="{282AD44E-26FD-2192-B4E7-7F52049492F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9963395" y="8108864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62" name="Step0 2">
                <a:extLst>
                  <a:ext uri="{FF2B5EF4-FFF2-40B4-BE49-F238E27FC236}">
                    <a16:creationId xmlns:a16="http://schemas.microsoft.com/office/drawing/2014/main" id="{20038D4C-D703-DD1F-3450-D636CE353439}"/>
                  </a:ext>
                </a:extLst>
              </p:cNvPr>
              <p:cNvSpPr/>
              <p:nvPr/>
            </p:nvSpPr>
            <p:spPr>
              <a:xfrm flipV="1">
                <a:off x="9063203" y="7279729"/>
                <a:ext cx="138959" cy="1389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</p:grpSp>
        <p:sp>
          <p:nvSpPr>
            <p:cNvPr id="59" name="Text Placeholder 4 1">
              <a:extLst>
                <a:ext uri="{FF2B5EF4-FFF2-40B4-BE49-F238E27FC236}">
                  <a16:creationId xmlns:a16="http://schemas.microsoft.com/office/drawing/2014/main" id="{7C384043-2D52-3F3E-373B-8E4FC732CD7E}"/>
                </a:ext>
              </a:extLst>
            </p:cNvPr>
            <p:cNvSpPr txBox="1">
              <a:spLocks/>
            </p:cNvSpPr>
            <p:nvPr/>
          </p:nvSpPr>
          <p:spPr>
            <a:xfrm>
              <a:off x="3755455" y="5870826"/>
              <a:ext cx="2922498" cy="1547246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Walk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C0D9C07-C0BA-397F-E79A-779E7C1ECAC5}"/>
              </a:ext>
            </a:extLst>
          </p:cNvPr>
          <p:cNvGrpSpPr/>
          <p:nvPr/>
        </p:nvGrpSpPr>
        <p:grpSpPr>
          <a:xfrm>
            <a:off x="2657806" y="5566028"/>
            <a:ext cx="4020147" cy="1547246"/>
            <a:chOff x="2657806" y="5566028"/>
            <a:chExt cx="4020147" cy="154724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060B7A9-F429-2CD2-9888-71FF91C0E0DB}"/>
                </a:ext>
              </a:extLst>
            </p:cNvPr>
            <p:cNvCxnSpPr>
              <a:cxnSpLocks/>
              <a:endCxn id="65" idx="7"/>
            </p:cNvCxnSpPr>
            <p:nvPr/>
          </p:nvCxnSpPr>
          <p:spPr>
            <a:xfrm flipH="1" flipV="1">
              <a:off x="2806445" y="5824313"/>
              <a:ext cx="1011648" cy="936542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4" name="Step0 1 1 2">
              <a:extLst>
                <a:ext uri="{FF2B5EF4-FFF2-40B4-BE49-F238E27FC236}">
                  <a16:creationId xmlns:a16="http://schemas.microsoft.com/office/drawing/2014/main" id="{FD237C56-2930-03E2-2146-6CBDC727AEA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785911" y="6714735"/>
              <a:ext cx="174141" cy="17414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65" name="Step0 2">
              <a:extLst>
                <a:ext uri="{FF2B5EF4-FFF2-40B4-BE49-F238E27FC236}">
                  <a16:creationId xmlns:a16="http://schemas.microsoft.com/office/drawing/2014/main" id="{AA9DC5AC-E357-1749-F7A8-388771A4D4A9}"/>
                </a:ext>
              </a:extLst>
            </p:cNvPr>
            <p:cNvSpPr/>
            <p:nvPr/>
          </p:nvSpPr>
          <p:spPr>
            <a:xfrm flipV="1">
              <a:off x="2657806" y="5675675"/>
              <a:ext cx="174141" cy="17414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66" name="Text Placeholder 4 1">
              <a:extLst>
                <a:ext uri="{FF2B5EF4-FFF2-40B4-BE49-F238E27FC236}">
                  <a16:creationId xmlns:a16="http://schemas.microsoft.com/office/drawing/2014/main" id="{FD6C8BE3-788A-BCFA-A752-40974EDAA5C4}"/>
                </a:ext>
              </a:extLst>
            </p:cNvPr>
            <p:cNvSpPr txBox="1">
              <a:spLocks/>
            </p:cNvSpPr>
            <p:nvPr/>
          </p:nvSpPr>
          <p:spPr>
            <a:xfrm>
              <a:off x="3755455" y="5566028"/>
              <a:ext cx="2922498" cy="1547246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sym typeface="Source Code Pro"/>
                </a:rPr>
                <a:t>Cache</a:t>
              </a:r>
            </a:p>
            <a:p>
              <a:pPr marL="0" marR="0" lvl="0" indent="0" algn="ctr" defTabSz="1295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0" dirty="0">
                  <a:solidFill>
                    <a:schemeClr val="tx1"/>
                  </a:solidFill>
                </a:rPr>
                <a:t>Lookup</a:t>
              </a:r>
              <a:endPara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609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65C0"/>
                                      </p:to>
                                    </p:animClr>
                                    <p:set>
                                      <p:cBhvr>
                                        <p:cTn id="65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65C0"/>
                                      </p:to>
                                    </p:animClr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1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65C0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65C0"/>
                                      </p:to>
                                    </p:animClr>
                                    <p:set>
                                      <p:cBhvr>
                                        <p:cTn id="77" dur="1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65C0"/>
                                      </p:to>
                                    </p:animClr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365C0"/>
                                      </p:to>
                                    </p:animClr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2000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365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" grpId="0"/>
      <p:bldP spid="271" grpId="0" animBg="1"/>
      <p:bldP spid="271" grpId="1" animBg="1"/>
      <p:bldP spid="272" grpId="0" animBg="1"/>
      <p:bldP spid="272" grpId="1" animBg="1"/>
      <p:bldP spid="273" grpId="0" animBg="1"/>
      <p:bldP spid="274" grpId="0" animBg="1"/>
      <p:bldP spid="11" grpId="0"/>
      <p:bldP spid="12" grpId="0"/>
      <p:bldP spid="18" grpId="0" animBg="1"/>
      <p:bldP spid="199" grpId="0" animBg="1"/>
      <p:bldP spid="2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CCEAD2D-6B16-3246-D9C1-39DEEA8B1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WoS">
            <a:extLst>
              <a:ext uri="{FF2B5EF4-FFF2-40B4-BE49-F238E27FC236}">
                <a16:creationId xmlns:a16="http://schemas.microsoft.com/office/drawing/2014/main" id="{04004EB4-9423-9AC8-D5A2-0588D10907E6}"/>
              </a:ext>
            </a:extLst>
          </p:cNvPr>
          <p:cNvGrpSpPr/>
          <p:nvPr/>
        </p:nvGrpSpPr>
        <p:grpSpPr>
          <a:xfrm>
            <a:off x="6104896" y="2891847"/>
            <a:ext cx="10586318" cy="10586318"/>
            <a:chOff x="631571" y="1012506"/>
            <a:chExt cx="4831080" cy="4831080"/>
          </a:xfrm>
        </p:grpSpPr>
        <p:sp>
          <p:nvSpPr>
            <p:cNvPr id="38" name="Alignment 1" hidden="1">
              <a:extLst>
                <a:ext uri="{FF2B5EF4-FFF2-40B4-BE49-F238E27FC236}">
                  <a16:creationId xmlns:a16="http://schemas.microsoft.com/office/drawing/2014/main" id="{EE0EC04C-BF66-8AFC-51F6-16F309FA2BFE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39" name="Graphic 13">
              <a:extLst>
                <a:ext uri="{FF2B5EF4-FFF2-40B4-BE49-F238E27FC236}">
                  <a16:creationId xmlns:a16="http://schemas.microsoft.com/office/drawing/2014/main" id="{7291B013-DB61-8F7D-4D7A-583A9EC9DAA4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40" name="Domain 1">
                <a:extLst>
                  <a:ext uri="{FF2B5EF4-FFF2-40B4-BE49-F238E27FC236}">
                    <a16:creationId xmlns:a16="http://schemas.microsoft.com/office/drawing/2014/main" id="{9A248B81-4E2C-62BB-DC5C-C917732C6B10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41" name="Boundary 1">
                <a:extLst>
                  <a:ext uri="{FF2B5EF4-FFF2-40B4-BE49-F238E27FC236}">
                    <a16:creationId xmlns:a16="http://schemas.microsoft.com/office/drawing/2014/main" id="{4D49D818-574C-9DF4-C9FE-C625E87F817B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D152CD0B-2C62-DA1C-7945-AB068916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427731" cy="1892301"/>
          </a:xfrm>
        </p:spPr>
        <p:txBody>
          <a:bodyPr>
            <a:normAutofit/>
          </a:bodyPr>
          <a:lstStyle/>
          <a:p>
            <a:r>
              <a:rPr lang="en-US" dirty="0"/>
              <a:t>Intermediate pass to refine coefficients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1C5EE77-6126-C33E-359E-731460A1B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5842" y="2674758"/>
            <a:ext cx="9242506" cy="1361996"/>
          </a:xfrm>
        </p:spPr>
        <p:txBody>
          <a:bodyPr/>
          <a:lstStyle/>
          <a:p>
            <a:r>
              <a:rPr lang="en-US" dirty="0">
                <a:latin typeface="Avenir Next Demi Bold" panose="020B0703020202020204" pitchFamily="34" charset="0"/>
              </a:rPr>
              <a:t>Apply series expansion!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90A886AB-DA1C-D745-1B16-D1E73B8960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0BCA33-18DC-2705-4BCB-73BA5CC899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271" y="12042779"/>
            <a:ext cx="506409" cy="55896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9BC9B87-81BF-1069-B81A-61265ED7381F}"/>
              </a:ext>
            </a:extLst>
          </p:cNvPr>
          <p:cNvSpPr/>
          <p:nvPr/>
        </p:nvSpPr>
        <p:spPr>
          <a:xfrm>
            <a:off x="16735840" y="3933551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  <a:sym typeface="Avenir Next Regular"/>
              </a:rPr>
              <a:t>Cache Population Pass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A1EED7-F781-A2F2-9E24-5E1C56FDAD08}"/>
              </a:ext>
            </a:extLst>
          </p:cNvPr>
          <p:cNvSpPr/>
          <p:nvPr/>
        </p:nvSpPr>
        <p:spPr>
          <a:xfrm>
            <a:off x="16735840" y="10557405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bg1">
              <a:lumMod val="95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Reconstruction Pass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B7F6250-D934-10B7-F199-3935F7907585}"/>
              </a:ext>
            </a:extLst>
          </p:cNvPr>
          <p:cNvSpPr/>
          <p:nvPr/>
        </p:nvSpPr>
        <p:spPr>
          <a:xfrm>
            <a:off x="16735840" y="7312292"/>
            <a:ext cx="7439611" cy="1485374"/>
          </a:xfrm>
          <a:prstGeom prst="roundRect">
            <a:avLst>
              <a:gd name="adj" fmla="val 10463"/>
            </a:avLst>
          </a:prstGeom>
          <a:solidFill>
            <a:schemeClr val="accent1">
              <a:lumMod val="40000"/>
              <a:lumOff val="60000"/>
              <a:alpha val="89000"/>
            </a:schemeClr>
          </a:solidFill>
          <a:ln w="88900" cap="flat">
            <a:solidFill>
              <a:srgbClr val="008829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t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</a:pPr>
            <a:r>
              <a:rPr lang="en-US" sz="4800" dirty="0">
                <a:uFill>
                  <a:solidFill>
                    <a:srgbClr val="000000"/>
                  </a:solidFill>
                </a:uFill>
                <a:latin typeface="Avenir Next Demi Bold" panose="020B0703020202020204" pitchFamily="34" charset="0"/>
              </a:rPr>
              <a:t>Refinement Pass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18513D2-2D93-AC01-CD79-F0A37B4BB9B3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20455645" y="8797666"/>
            <a:ext cx="1" cy="1759739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D200C4-9229-26FB-3A5A-2D1A74B2E029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20455646" y="5418925"/>
            <a:ext cx="0" cy="1893367"/>
          </a:xfrm>
          <a:prstGeom prst="straightConnector1">
            <a:avLst/>
          </a:prstGeom>
          <a:noFill/>
          <a:ln w="111125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57388CC1-E23D-5209-C23E-88FF4CE72123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22000"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29216" y="3677187"/>
            <a:ext cx="10542958" cy="945334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79BE41F-9231-6938-9283-9C352526F360}"/>
              </a:ext>
            </a:extLst>
          </p:cNvPr>
          <p:cNvGrpSpPr/>
          <p:nvPr/>
        </p:nvGrpSpPr>
        <p:grpSpPr>
          <a:xfrm>
            <a:off x="8207466" y="6858000"/>
            <a:ext cx="2683114" cy="2675456"/>
            <a:chOff x="9585546" y="7208253"/>
            <a:chExt cx="4846192" cy="4832360"/>
          </a:xfrm>
        </p:grpSpPr>
        <p:sp>
          <p:nvSpPr>
            <p:cNvPr id="17" name="Walk1 1 1">
              <a:extLst>
                <a:ext uri="{FF2B5EF4-FFF2-40B4-BE49-F238E27FC236}">
                  <a16:creationId xmlns:a16="http://schemas.microsoft.com/office/drawing/2014/main" id="{CA5F0843-D76F-FB9F-307B-CAEE778FB056}"/>
                </a:ext>
              </a:extLst>
            </p:cNvPr>
            <p:cNvSpPr/>
            <p:nvPr/>
          </p:nvSpPr>
          <p:spPr>
            <a:xfrm>
              <a:off x="9599376" y="7208253"/>
              <a:ext cx="4832362" cy="4832360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F409DCA-E9EB-8F1A-87DE-D974B91ACA63}"/>
                </a:ext>
              </a:extLst>
            </p:cNvPr>
            <p:cNvSpPr/>
            <p:nvPr/>
          </p:nvSpPr>
          <p:spPr>
            <a:xfrm>
              <a:off x="9585546" y="7208254"/>
              <a:ext cx="4832360" cy="4832357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E4873F1-7141-C06B-A17A-6600687F86B5}"/>
              </a:ext>
            </a:extLst>
          </p:cNvPr>
          <p:cNvGrpSpPr/>
          <p:nvPr/>
        </p:nvGrpSpPr>
        <p:grpSpPr>
          <a:xfrm>
            <a:off x="9514154" y="8162009"/>
            <a:ext cx="998328" cy="764639"/>
            <a:chOff x="11961331" y="9570205"/>
            <a:chExt cx="998328" cy="764639"/>
          </a:xfrm>
        </p:grpSpPr>
        <p:pic>
          <p:nvPicPr>
            <p:cNvPr id="20" name="x0" hidden="1">
              <a:extLst>
                <a:ext uri="{FF2B5EF4-FFF2-40B4-BE49-F238E27FC236}">
                  <a16:creationId xmlns:a16="http://schemas.microsoft.com/office/drawing/2014/main" id="{BCA0F0C6-C48B-B0CD-EDB3-7347C2BF064A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5296" y="9769040"/>
              <a:ext cx="854363" cy="565804"/>
            </a:xfrm>
            <a:prstGeom prst="rect">
              <a:avLst/>
            </a:prstGeom>
          </p:spPr>
        </p:pic>
        <p:sp>
          <p:nvSpPr>
            <p:cNvPr id="21" name="EvalPt1 1">
              <a:extLst>
                <a:ext uri="{FF2B5EF4-FFF2-40B4-BE49-F238E27FC236}">
                  <a16:creationId xmlns:a16="http://schemas.microsoft.com/office/drawing/2014/main" id="{BBE62D5A-A5E7-0878-D953-1FCE84DBEEDC}"/>
                </a:ext>
              </a:extLst>
            </p:cNvPr>
            <p:cNvSpPr/>
            <p:nvPr/>
          </p:nvSpPr>
          <p:spPr>
            <a:xfrm>
              <a:off x="11961331" y="9570205"/>
              <a:ext cx="108454" cy="10845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2AF5A48-1470-35E3-3E87-195807F5AA88}"/>
              </a:ext>
            </a:extLst>
          </p:cNvPr>
          <p:cNvSpPr/>
          <p:nvPr/>
        </p:nvSpPr>
        <p:spPr>
          <a:xfrm>
            <a:off x="1121300" y="2856360"/>
            <a:ext cx="4018669" cy="3405386"/>
          </a:xfrm>
          <a:prstGeom prst="roundRect">
            <a:avLst>
              <a:gd name="adj" fmla="val 12192"/>
            </a:avLst>
          </a:prstGeom>
          <a:solidFill>
            <a:schemeClr val="accent2">
              <a:lumMod val="75000"/>
              <a:alpha val="33000"/>
            </a:schemeClr>
          </a:solidFill>
          <a:ln w="4445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CF721EA-F8B8-5E09-9099-C80DAD1F3DC9}"/>
              </a:ext>
            </a:extLst>
          </p:cNvPr>
          <p:cNvSpPr/>
          <p:nvPr/>
        </p:nvSpPr>
        <p:spPr>
          <a:xfrm>
            <a:off x="1263283" y="3005362"/>
            <a:ext cx="2187912" cy="3082330"/>
          </a:xfrm>
          <a:custGeom>
            <a:avLst/>
            <a:gdLst>
              <a:gd name="connsiteX0" fmla="*/ 60339 w 4292462"/>
              <a:gd name="connsiteY0" fmla="*/ 5817597 h 6047221"/>
              <a:gd name="connsiteX1" fmla="*/ 345274 w 4292462"/>
              <a:gd name="connsiteY1" fmla="*/ 6042193 h 6047221"/>
              <a:gd name="connsiteX2" fmla="*/ 377120 w 4292462"/>
              <a:gd name="connsiteY2" fmla="*/ 6047222 h 6047221"/>
              <a:gd name="connsiteX3" fmla="*/ 3744381 w 4292462"/>
              <a:gd name="connsiteY3" fmla="*/ 6047222 h 6047221"/>
              <a:gd name="connsiteX4" fmla="*/ 4232123 w 4292462"/>
              <a:gd name="connsiteY4" fmla="*/ 5820950 h 6047221"/>
              <a:gd name="connsiteX5" fmla="*/ 4292462 w 4292462"/>
              <a:gd name="connsiteY5" fmla="*/ 5453886 h 6047221"/>
              <a:gd name="connsiteX6" fmla="*/ 4292462 w 4292462"/>
              <a:gd name="connsiteY6" fmla="*/ 1129578 h 6047221"/>
              <a:gd name="connsiteX7" fmla="*/ 4287434 w 4292462"/>
              <a:gd name="connsiteY7" fmla="*/ 1101084 h 6047221"/>
              <a:gd name="connsiteX8" fmla="*/ 3834890 w 4292462"/>
              <a:gd name="connsiteY8" fmla="*/ 770895 h 6047221"/>
              <a:gd name="connsiteX9" fmla="*/ 3213061 w 4292462"/>
              <a:gd name="connsiteY9" fmla="*/ 780951 h 6047221"/>
              <a:gd name="connsiteX10" fmla="*/ 3164455 w 4292462"/>
              <a:gd name="connsiteY10" fmla="*/ 750782 h 6047221"/>
              <a:gd name="connsiteX11" fmla="*/ 2778955 w 4292462"/>
              <a:gd name="connsiteY11" fmla="*/ 412212 h 6047221"/>
              <a:gd name="connsiteX12" fmla="*/ 2472230 w 4292462"/>
              <a:gd name="connsiteY12" fmla="*/ 112192 h 6047221"/>
              <a:gd name="connsiteX13" fmla="*/ 2011306 w 4292462"/>
              <a:gd name="connsiteY13" fmla="*/ 20007 h 6047221"/>
              <a:gd name="connsiteX14" fmla="*/ 1662680 w 4292462"/>
              <a:gd name="connsiteY14" fmla="*/ 333436 h 6047221"/>
              <a:gd name="connsiteX15" fmla="*/ 1625806 w 4292462"/>
              <a:gd name="connsiteY15" fmla="*/ 363605 h 6047221"/>
              <a:gd name="connsiteX16" fmla="*/ 1456521 w 4292462"/>
              <a:gd name="connsiteY16" fmla="*/ 410536 h 6047221"/>
              <a:gd name="connsiteX17" fmla="*/ 1446464 w 4292462"/>
              <a:gd name="connsiteY17" fmla="*/ 413888 h 6047221"/>
              <a:gd name="connsiteX18" fmla="*/ 1154825 w 4292462"/>
              <a:gd name="connsiteY18" fmla="*/ 740725 h 6047221"/>
              <a:gd name="connsiteX19" fmla="*/ 1102866 w 4292462"/>
              <a:gd name="connsiteY19" fmla="*/ 775923 h 6047221"/>
              <a:gd name="connsiteX20" fmla="*/ 427403 w 4292462"/>
              <a:gd name="connsiteY20" fmla="*/ 775923 h 6047221"/>
              <a:gd name="connsiteX21" fmla="*/ 160904 w 4292462"/>
              <a:gd name="connsiteY21" fmla="*/ 868108 h 6047221"/>
              <a:gd name="connsiteX22" fmla="*/ 3352 w 4292462"/>
              <a:gd name="connsiteY22" fmla="*/ 1225115 h 6047221"/>
              <a:gd name="connsiteX23" fmla="*/ 0 w 4292462"/>
              <a:gd name="connsiteY23" fmla="*/ 5460591 h 6047221"/>
              <a:gd name="connsiteX24" fmla="*/ 58663 w 4292462"/>
              <a:gd name="connsiteY24" fmla="*/ 5817597 h 6047221"/>
              <a:gd name="connsiteX25" fmla="*/ 1409590 w 4292462"/>
              <a:gd name="connsiteY25" fmla="*/ 683738 h 6047221"/>
              <a:gd name="connsiteX26" fmla="*/ 1441436 w 4292462"/>
              <a:gd name="connsiteY26" fmla="*/ 650217 h 6047221"/>
              <a:gd name="connsiteX27" fmla="*/ 1733075 w 4292462"/>
              <a:gd name="connsiteY27" fmla="*/ 571440 h 6047221"/>
              <a:gd name="connsiteX28" fmla="*/ 1774978 w 4292462"/>
              <a:gd name="connsiteY28" fmla="*/ 547975 h 6047221"/>
              <a:gd name="connsiteX29" fmla="*/ 2063265 w 4292462"/>
              <a:gd name="connsiteY29" fmla="*/ 217786 h 6047221"/>
              <a:gd name="connsiteX30" fmla="*/ 2572796 w 4292462"/>
              <a:gd name="connsiteY30" fmla="*/ 521158 h 6047221"/>
              <a:gd name="connsiteX31" fmla="*/ 2607994 w 4292462"/>
              <a:gd name="connsiteY31" fmla="*/ 549651 h 6047221"/>
              <a:gd name="connsiteX32" fmla="*/ 2965000 w 4292462"/>
              <a:gd name="connsiteY32" fmla="*/ 787656 h 6047221"/>
              <a:gd name="connsiteX33" fmla="*/ 3021987 w 4292462"/>
              <a:gd name="connsiteY33" fmla="*/ 1171480 h 6047221"/>
              <a:gd name="connsiteX34" fmla="*/ 2948239 w 4292462"/>
              <a:gd name="connsiteY34" fmla="*/ 1233495 h 6047221"/>
              <a:gd name="connsiteX35" fmla="*/ 1402886 w 4292462"/>
              <a:gd name="connsiteY35" fmla="*/ 1233495 h 6047221"/>
              <a:gd name="connsiteX36" fmla="*/ 1332490 w 4292462"/>
              <a:gd name="connsiteY36" fmla="*/ 1179861 h 6047221"/>
              <a:gd name="connsiteX37" fmla="*/ 1407914 w 4292462"/>
              <a:gd name="connsiteY37" fmla="*/ 683738 h 6047221"/>
              <a:gd name="connsiteX38" fmla="*/ 202807 w 4292462"/>
              <a:gd name="connsiteY38" fmla="*/ 5440477 h 6047221"/>
              <a:gd name="connsiteX39" fmla="*/ 207835 w 4292462"/>
              <a:gd name="connsiteY39" fmla="*/ 1169804 h 6047221"/>
              <a:gd name="connsiteX40" fmla="*/ 211187 w 4292462"/>
              <a:gd name="connsiteY40" fmla="*/ 1139634 h 6047221"/>
              <a:gd name="connsiteX41" fmla="*/ 487742 w 4292462"/>
              <a:gd name="connsiteY41" fmla="*/ 965321 h 6047221"/>
              <a:gd name="connsiteX42" fmla="*/ 1092810 w 4292462"/>
              <a:gd name="connsiteY42" fmla="*/ 965321 h 6047221"/>
              <a:gd name="connsiteX43" fmla="*/ 1131360 w 4292462"/>
              <a:gd name="connsiteY43" fmla="*/ 1005547 h 6047221"/>
              <a:gd name="connsiteX44" fmla="*/ 1153149 w 4292462"/>
              <a:gd name="connsiteY44" fmla="*/ 1206678 h 6047221"/>
              <a:gd name="connsiteX45" fmla="*/ 1634186 w 4292462"/>
              <a:gd name="connsiteY45" fmla="*/ 1424569 h 6047221"/>
              <a:gd name="connsiteX46" fmla="*/ 2978409 w 4292462"/>
              <a:gd name="connsiteY46" fmla="*/ 1421217 h 6047221"/>
              <a:gd name="connsiteX47" fmla="*/ 3177864 w 4292462"/>
              <a:gd name="connsiteY47" fmla="*/ 1307243 h 6047221"/>
              <a:gd name="connsiteX48" fmla="*/ 3191272 w 4292462"/>
              <a:gd name="connsiteY48" fmla="*/ 1272045 h 6047221"/>
              <a:gd name="connsiteX49" fmla="*/ 3203005 w 4292462"/>
              <a:gd name="connsiteY49" fmla="*/ 1030689 h 6047221"/>
              <a:gd name="connsiteX50" fmla="*/ 3259992 w 4292462"/>
              <a:gd name="connsiteY50" fmla="*/ 966997 h 6047221"/>
              <a:gd name="connsiteX51" fmla="*/ 3905286 w 4292462"/>
              <a:gd name="connsiteY51" fmla="*/ 966997 h 6047221"/>
              <a:gd name="connsiteX52" fmla="*/ 3917018 w 4292462"/>
              <a:gd name="connsiteY52" fmla="*/ 966997 h 6047221"/>
              <a:gd name="connsiteX53" fmla="*/ 4093008 w 4292462"/>
              <a:gd name="connsiteY53" fmla="*/ 1221763 h 6047221"/>
              <a:gd name="connsiteX54" fmla="*/ 4093008 w 4292462"/>
              <a:gd name="connsiteY54" fmla="*/ 5586297 h 6047221"/>
              <a:gd name="connsiteX55" fmla="*/ 3821481 w 4292462"/>
              <a:gd name="connsiteY55" fmla="*/ 5841062 h 6047221"/>
              <a:gd name="connsiteX56" fmla="*/ 434107 w 4292462"/>
              <a:gd name="connsiteY56" fmla="*/ 5844415 h 6047221"/>
              <a:gd name="connsiteX57" fmla="*/ 202807 w 4292462"/>
              <a:gd name="connsiteY57" fmla="*/ 5440477 h 6047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292462" h="6047221">
                <a:moveTo>
                  <a:pt x="60339" y="5817597"/>
                </a:moveTo>
                <a:cubicBezTo>
                  <a:pt x="122354" y="5931571"/>
                  <a:pt x="217891" y="6005319"/>
                  <a:pt x="345274" y="6042193"/>
                </a:cubicBezTo>
                <a:cubicBezTo>
                  <a:pt x="355331" y="6045545"/>
                  <a:pt x="367063" y="6047222"/>
                  <a:pt x="377120" y="6047222"/>
                </a:cubicBezTo>
                <a:cubicBezTo>
                  <a:pt x="1201755" y="6047222"/>
                  <a:pt x="2324735" y="6047222"/>
                  <a:pt x="3744381" y="6047222"/>
                </a:cubicBezTo>
                <a:cubicBezTo>
                  <a:pt x="3979034" y="6047222"/>
                  <a:pt x="4114797" y="6000291"/>
                  <a:pt x="4232123" y="5820950"/>
                </a:cubicBezTo>
                <a:cubicBezTo>
                  <a:pt x="4272349" y="5760610"/>
                  <a:pt x="4292462" y="5638256"/>
                  <a:pt x="4292462" y="5453886"/>
                </a:cubicBezTo>
                <a:cubicBezTo>
                  <a:pt x="4292462" y="2946458"/>
                  <a:pt x="4292462" y="1505022"/>
                  <a:pt x="4292462" y="1129578"/>
                </a:cubicBezTo>
                <a:cubicBezTo>
                  <a:pt x="4292462" y="1119521"/>
                  <a:pt x="4292462" y="1111141"/>
                  <a:pt x="4287434" y="1101084"/>
                </a:cubicBezTo>
                <a:cubicBezTo>
                  <a:pt x="4213686" y="883193"/>
                  <a:pt x="4062838" y="772571"/>
                  <a:pt x="3834890" y="770895"/>
                </a:cubicBezTo>
                <a:cubicBezTo>
                  <a:pt x="3632083" y="769219"/>
                  <a:pt x="3424249" y="772571"/>
                  <a:pt x="3213061" y="780951"/>
                </a:cubicBezTo>
                <a:cubicBezTo>
                  <a:pt x="3192948" y="780951"/>
                  <a:pt x="3172835" y="769219"/>
                  <a:pt x="3164455" y="750782"/>
                </a:cubicBezTo>
                <a:cubicBezTo>
                  <a:pt x="3092383" y="586525"/>
                  <a:pt x="2949916" y="479256"/>
                  <a:pt x="2778955" y="412212"/>
                </a:cubicBezTo>
                <a:cubicBezTo>
                  <a:pt x="2618050" y="348521"/>
                  <a:pt x="2584528" y="194321"/>
                  <a:pt x="2472230" y="112192"/>
                </a:cubicBezTo>
                <a:cubicBezTo>
                  <a:pt x="2328087" y="6599"/>
                  <a:pt x="2175563" y="-25247"/>
                  <a:pt x="2011306" y="20007"/>
                </a:cubicBezTo>
                <a:cubicBezTo>
                  <a:pt x="1873867" y="58557"/>
                  <a:pt x="1758217" y="162475"/>
                  <a:pt x="1662680" y="333436"/>
                </a:cubicBezTo>
                <a:cubicBezTo>
                  <a:pt x="1654299" y="348521"/>
                  <a:pt x="1640891" y="358577"/>
                  <a:pt x="1625806" y="363605"/>
                </a:cubicBezTo>
                <a:lnTo>
                  <a:pt x="1456521" y="410536"/>
                </a:lnTo>
                <a:cubicBezTo>
                  <a:pt x="1453169" y="410536"/>
                  <a:pt x="1449816" y="412212"/>
                  <a:pt x="1446464" y="413888"/>
                </a:cubicBezTo>
                <a:cubicBezTo>
                  <a:pt x="1302321" y="484284"/>
                  <a:pt x="1205108" y="593230"/>
                  <a:pt x="1154825" y="740725"/>
                </a:cubicBezTo>
                <a:cubicBezTo>
                  <a:pt x="1148121" y="762515"/>
                  <a:pt x="1126331" y="775923"/>
                  <a:pt x="1102866" y="775923"/>
                </a:cubicBezTo>
                <a:cubicBezTo>
                  <a:pt x="849777" y="764191"/>
                  <a:pt x="625181" y="762515"/>
                  <a:pt x="427403" y="775923"/>
                </a:cubicBezTo>
                <a:cubicBezTo>
                  <a:pt x="310076" y="782628"/>
                  <a:pt x="221244" y="814473"/>
                  <a:pt x="160904" y="868108"/>
                </a:cubicBezTo>
                <a:cubicBezTo>
                  <a:pt x="60339" y="963645"/>
                  <a:pt x="5028" y="1082647"/>
                  <a:pt x="3352" y="1225115"/>
                </a:cubicBezTo>
                <a:cubicBezTo>
                  <a:pt x="0" y="1665926"/>
                  <a:pt x="0" y="3077193"/>
                  <a:pt x="0" y="5460591"/>
                </a:cubicBezTo>
                <a:cubicBezTo>
                  <a:pt x="0" y="5628199"/>
                  <a:pt x="20113" y="5747201"/>
                  <a:pt x="58663" y="5817597"/>
                </a:cubicBezTo>
                <a:close/>
                <a:moveTo>
                  <a:pt x="1409590" y="683738"/>
                </a:moveTo>
                <a:cubicBezTo>
                  <a:pt x="1417971" y="670330"/>
                  <a:pt x="1429703" y="660273"/>
                  <a:pt x="1441436" y="650217"/>
                </a:cubicBezTo>
                <a:cubicBezTo>
                  <a:pt x="1530269" y="586525"/>
                  <a:pt x="1627482" y="561384"/>
                  <a:pt x="1733075" y="571440"/>
                </a:cubicBezTo>
                <a:cubicBezTo>
                  <a:pt x="1751512" y="573116"/>
                  <a:pt x="1768273" y="563060"/>
                  <a:pt x="1774978" y="547975"/>
                </a:cubicBezTo>
                <a:cubicBezTo>
                  <a:pt x="1838669" y="408860"/>
                  <a:pt x="1912417" y="252984"/>
                  <a:pt x="2063265" y="217786"/>
                </a:cubicBezTo>
                <a:cubicBezTo>
                  <a:pt x="2328087" y="159123"/>
                  <a:pt x="2443737" y="348521"/>
                  <a:pt x="2572796" y="521158"/>
                </a:cubicBezTo>
                <a:cubicBezTo>
                  <a:pt x="2581176" y="532890"/>
                  <a:pt x="2594585" y="542947"/>
                  <a:pt x="2607994" y="549651"/>
                </a:cubicBezTo>
                <a:cubicBezTo>
                  <a:pt x="2732024" y="608314"/>
                  <a:pt x="2889576" y="635132"/>
                  <a:pt x="2965000" y="787656"/>
                </a:cubicBezTo>
                <a:cubicBezTo>
                  <a:pt x="3025339" y="913362"/>
                  <a:pt x="3045452" y="1040745"/>
                  <a:pt x="3021987" y="1171480"/>
                </a:cubicBezTo>
                <a:cubicBezTo>
                  <a:pt x="3015283" y="1206678"/>
                  <a:pt x="2985113" y="1233495"/>
                  <a:pt x="2948239" y="1233495"/>
                </a:cubicBezTo>
                <a:lnTo>
                  <a:pt x="1402886" y="1233495"/>
                </a:lnTo>
                <a:cubicBezTo>
                  <a:pt x="1369364" y="1233495"/>
                  <a:pt x="1340871" y="1211706"/>
                  <a:pt x="1332490" y="1179861"/>
                </a:cubicBezTo>
                <a:cubicBezTo>
                  <a:pt x="1283884" y="995491"/>
                  <a:pt x="1309025" y="829558"/>
                  <a:pt x="1407914" y="683738"/>
                </a:cubicBezTo>
                <a:close/>
                <a:moveTo>
                  <a:pt x="202807" y="5440477"/>
                </a:moveTo>
                <a:cubicBezTo>
                  <a:pt x="204483" y="4832057"/>
                  <a:pt x="206159" y="3409058"/>
                  <a:pt x="207835" y="1169804"/>
                </a:cubicBezTo>
                <a:cubicBezTo>
                  <a:pt x="207835" y="1159747"/>
                  <a:pt x="207835" y="1149691"/>
                  <a:pt x="211187" y="1139634"/>
                </a:cubicBezTo>
                <a:cubicBezTo>
                  <a:pt x="246385" y="1005547"/>
                  <a:pt x="345274" y="965321"/>
                  <a:pt x="487742" y="965321"/>
                </a:cubicBezTo>
                <a:cubicBezTo>
                  <a:pt x="851453" y="965321"/>
                  <a:pt x="1052583" y="965321"/>
                  <a:pt x="1092810" y="965321"/>
                </a:cubicBezTo>
                <a:cubicBezTo>
                  <a:pt x="1114599" y="965321"/>
                  <a:pt x="1131360" y="983758"/>
                  <a:pt x="1131360" y="1005547"/>
                </a:cubicBezTo>
                <a:cubicBezTo>
                  <a:pt x="1131360" y="1092704"/>
                  <a:pt x="1138064" y="1159747"/>
                  <a:pt x="1153149" y="1206678"/>
                </a:cubicBezTo>
                <a:cubicBezTo>
                  <a:pt x="1225221" y="1454739"/>
                  <a:pt x="1384449" y="1424569"/>
                  <a:pt x="1634186" y="1424569"/>
                </a:cubicBezTo>
                <a:cubicBezTo>
                  <a:pt x="2428652" y="1424569"/>
                  <a:pt x="2876168" y="1422893"/>
                  <a:pt x="2978409" y="1421217"/>
                </a:cubicBezTo>
                <a:cubicBezTo>
                  <a:pt x="3070594" y="1421217"/>
                  <a:pt x="3137637" y="1380991"/>
                  <a:pt x="3177864" y="1307243"/>
                </a:cubicBezTo>
                <a:cubicBezTo>
                  <a:pt x="3184568" y="1295511"/>
                  <a:pt x="3187920" y="1283778"/>
                  <a:pt x="3191272" y="1272045"/>
                </a:cubicBezTo>
                <a:cubicBezTo>
                  <a:pt x="3208033" y="1191593"/>
                  <a:pt x="3213061" y="1111141"/>
                  <a:pt x="3203005" y="1030689"/>
                </a:cubicBezTo>
                <a:cubicBezTo>
                  <a:pt x="3199653" y="997167"/>
                  <a:pt x="3226470" y="966997"/>
                  <a:pt x="3259992" y="966997"/>
                </a:cubicBezTo>
                <a:lnTo>
                  <a:pt x="3905286" y="966997"/>
                </a:lnTo>
                <a:cubicBezTo>
                  <a:pt x="3908638" y="966997"/>
                  <a:pt x="3913666" y="966997"/>
                  <a:pt x="3917018" y="966997"/>
                </a:cubicBezTo>
                <a:cubicBezTo>
                  <a:pt x="4036021" y="997167"/>
                  <a:pt x="4094684" y="1082647"/>
                  <a:pt x="4093008" y="1221763"/>
                </a:cubicBezTo>
                <a:cubicBezTo>
                  <a:pt x="4089656" y="1805041"/>
                  <a:pt x="4089656" y="3259886"/>
                  <a:pt x="4093008" y="5586297"/>
                </a:cubicBezTo>
                <a:cubicBezTo>
                  <a:pt x="4093008" y="5757258"/>
                  <a:pt x="4002499" y="5841062"/>
                  <a:pt x="3821481" y="5841062"/>
                </a:cubicBezTo>
                <a:cubicBezTo>
                  <a:pt x="2740404" y="5839386"/>
                  <a:pt x="1610721" y="5841062"/>
                  <a:pt x="434107" y="5844415"/>
                </a:cubicBezTo>
                <a:cubicBezTo>
                  <a:pt x="191074" y="5844415"/>
                  <a:pt x="201131" y="5651665"/>
                  <a:pt x="202807" y="5440477"/>
                </a:cubicBezTo>
                <a:close/>
              </a:path>
            </a:pathLst>
          </a:custGeom>
          <a:solidFill>
            <a:schemeClr val="accent2"/>
          </a:solidFill>
          <a:ln w="16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Text Placeholder 3 1">
            <a:extLst>
              <a:ext uri="{FF2B5EF4-FFF2-40B4-BE49-F238E27FC236}">
                <a16:creationId xmlns:a16="http://schemas.microsoft.com/office/drawing/2014/main" id="{E84955FE-164D-8BFC-25EA-B2BC9A047C18}"/>
              </a:ext>
            </a:extLst>
          </p:cNvPr>
          <p:cNvSpPr txBox="1">
            <a:spLocks/>
          </p:cNvSpPr>
          <p:nvPr/>
        </p:nvSpPr>
        <p:spPr>
          <a:xfrm>
            <a:off x="1593162" y="3578298"/>
            <a:ext cx="1569399" cy="250654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Center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>
                <a:solidFill>
                  <a:schemeClr val="accent2">
                    <a:lumMod val="75000"/>
                  </a:schemeClr>
                </a:solidFill>
              </a:rPr>
              <a:t>Radius</a:t>
            </a:r>
          </a:p>
          <a:p>
            <a:pPr>
              <a:lnSpc>
                <a:spcPct val="200000"/>
              </a:lnSpc>
            </a:pPr>
            <a:r>
              <a:rPr lang="zh-CN" altLang="en-US" sz="2400" b="1" kern="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2400" b="1" kern="0" dirty="0" err="1">
                <a:solidFill>
                  <a:schemeClr val="accent2">
                    <a:lumMod val="75000"/>
                  </a:schemeClr>
                </a:solidFill>
              </a:rPr>
              <a:t>Coeffs</a:t>
            </a:r>
            <a:endParaRPr lang="en-US" altLang="zh-CN" sz="2400" b="1" kern="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en-US" sz="2400" b="1" kern="0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48E917F5-FD63-3A57-E8EF-4678C683BA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674" y="3323633"/>
            <a:ext cx="384543" cy="25466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41932EA8-4254-02F6-9372-3DF7F8FE97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934" y="4780373"/>
            <a:ext cx="944282" cy="10239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97A9DBBF-A783-1E91-8337-15F05A81BA33}"/>
              </a:ext>
            </a:extLst>
          </p:cNvPr>
          <p:cNvGrpSpPr/>
          <p:nvPr/>
        </p:nvGrpSpPr>
        <p:grpSpPr>
          <a:xfrm>
            <a:off x="9595564" y="7240581"/>
            <a:ext cx="4846192" cy="4832360"/>
            <a:chOff x="10035638" y="6068332"/>
            <a:chExt cx="6210639" cy="6192915"/>
          </a:xfrm>
        </p:grpSpPr>
        <p:sp>
          <p:nvSpPr>
            <p:cNvPr id="53" name="Walk1 1">
              <a:extLst>
                <a:ext uri="{FF2B5EF4-FFF2-40B4-BE49-F238E27FC236}">
                  <a16:creationId xmlns:a16="http://schemas.microsoft.com/office/drawing/2014/main" id="{CE23259C-03CE-77DB-4D3F-E77526EA607B}"/>
                </a:ext>
              </a:extLst>
            </p:cNvPr>
            <p:cNvSpPr/>
            <p:nvPr/>
          </p:nvSpPr>
          <p:spPr>
            <a:xfrm>
              <a:off x="10053362" y="6068332"/>
              <a:ext cx="6192915" cy="6192915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54" name="EvalPt1">
              <a:extLst>
                <a:ext uri="{FF2B5EF4-FFF2-40B4-BE49-F238E27FC236}">
                  <a16:creationId xmlns:a16="http://schemas.microsoft.com/office/drawing/2014/main" id="{48002119-BCAB-47B3-0593-4F7BC7A8D917}"/>
                </a:ext>
              </a:extLst>
            </p:cNvPr>
            <p:cNvSpPr/>
            <p:nvPr/>
          </p:nvSpPr>
          <p:spPr>
            <a:xfrm>
              <a:off x="13080326" y="9095294"/>
              <a:ext cx="138989" cy="13898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0467998-735F-20BA-B02D-3115A3E56B27}"/>
                </a:ext>
              </a:extLst>
            </p:cNvPr>
            <p:cNvSpPr/>
            <p:nvPr/>
          </p:nvSpPr>
          <p:spPr>
            <a:xfrm>
              <a:off x="10035638" y="6068333"/>
              <a:ext cx="6192913" cy="6192911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88900" cap="flat">
              <a:solidFill>
                <a:srgbClr val="0070C0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8F420C6-F6E3-4BD3-1B8B-C68364EAEA60}"/>
              </a:ext>
            </a:extLst>
          </p:cNvPr>
          <p:cNvGrpSpPr/>
          <p:nvPr/>
        </p:nvGrpSpPr>
        <p:grpSpPr>
          <a:xfrm>
            <a:off x="12079803" y="8677102"/>
            <a:ext cx="2403953" cy="1020656"/>
            <a:chOff x="12079803" y="8677102"/>
            <a:chExt cx="2403953" cy="102065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044CCE3-A3C0-B746-D759-9D1C615188AD}"/>
                </a:ext>
              </a:extLst>
            </p:cNvPr>
            <p:cNvCxnSpPr>
              <a:cxnSpLocks/>
              <a:endCxn id="55" idx="6"/>
            </p:cNvCxnSpPr>
            <p:nvPr/>
          </p:nvCxnSpPr>
          <p:spPr>
            <a:xfrm flipV="1">
              <a:off x="12079803" y="9656761"/>
              <a:ext cx="2348121" cy="5076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" name="EvalPt1 2 1">
              <a:extLst>
                <a:ext uri="{FF2B5EF4-FFF2-40B4-BE49-F238E27FC236}">
                  <a16:creationId xmlns:a16="http://schemas.microsoft.com/office/drawing/2014/main" id="{4038797C-1FEA-9D7B-7250-9C7D345BEF56}"/>
                </a:ext>
              </a:extLst>
            </p:cNvPr>
            <p:cNvSpPr/>
            <p:nvPr/>
          </p:nvSpPr>
          <p:spPr>
            <a:xfrm>
              <a:off x="14334027" y="9548029"/>
              <a:ext cx="149729" cy="14972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5CF8C62-18BF-A7A9-8D75-E23C4CBF1E22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7360" y="8677102"/>
              <a:ext cx="833720" cy="812878"/>
            </a:xfrm>
            <a:prstGeom prst="rect">
              <a:avLst/>
            </a:prstGeom>
          </p:spPr>
        </p:pic>
      </p:grpSp>
      <p:sp>
        <p:nvSpPr>
          <p:cNvPr id="30" name="Step0 1 1 2">
            <a:extLst>
              <a:ext uri="{FF2B5EF4-FFF2-40B4-BE49-F238E27FC236}">
                <a16:creationId xmlns:a16="http://schemas.microsoft.com/office/drawing/2014/main" id="{7EFC31C0-2D06-53CD-3D03-088BFDB8D960}"/>
              </a:ext>
            </a:extLst>
          </p:cNvPr>
          <p:cNvSpPr/>
          <p:nvPr/>
        </p:nvSpPr>
        <p:spPr>
          <a:xfrm flipV="1">
            <a:off x="9991174" y="8175408"/>
            <a:ext cx="158059" cy="15805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63C3834-3CA9-B700-6F24-DB9C026E8A0D}"/>
              </a:ext>
            </a:extLst>
          </p:cNvPr>
          <p:cNvGrpSpPr/>
          <p:nvPr/>
        </p:nvGrpSpPr>
        <p:grpSpPr>
          <a:xfrm>
            <a:off x="1084309" y="7208253"/>
            <a:ext cx="4156504" cy="4500895"/>
            <a:chOff x="1084309" y="7208253"/>
            <a:chExt cx="4156504" cy="450089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BF516D7D-C9CC-99E0-8827-4173C73D7151}"/>
                </a:ext>
              </a:extLst>
            </p:cNvPr>
            <p:cNvSpPr/>
            <p:nvPr/>
          </p:nvSpPr>
          <p:spPr>
            <a:xfrm>
              <a:off x="1121300" y="7208253"/>
              <a:ext cx="4018669" cy="3405386"/>
            </a:xfrm>
            <a:prstGeom prst="roundRect">
              <a:avLst>
                <a:gd name="adj" fmla="val 12192"/>
              </a:avLst>
            </a:prstGeom>
            <a:solidFill>
              <a:srgbClr val="87BFF3">
                <a:alpha val="80000"/>
              </a:srgbClr>
            </a:solidFill>
            <a:ln w="44450" cap="flat">
              <a:solidFill>
                <a:schemeClr val="accent2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59" name="Text Placeholder 3 1">
              <a:extLst>
                <a:ext uri="{FF2B5EF4-FFF2-40B4-BE49-F238E27FC236}">
                  <a16:creationId xmlns:a16="http://schemas.microsoft.com/office/drawing/2014/main" id="{F1D0F410-93DC-EB16-B151-7C2C81E249F5}"/>
                </a:ext>
              </a:extLst>
            </p:cNvPr>
            <p:cNvSpPr txBox="1">
              <a:spLocks/>
            </p:cNvSpPr>
            <p:nvPr/>
          </p:nvSpPr>
          <p:spPr>
            <a:xfrm>
              <a:off x="1593162" y="7930191"/>
              <a:ext cx="1569399" cy="2506544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zh-CN" altLang="en-US" sz="2400" b="1" kern="0" dirty="0">
                  <a:solidFill>
                    <a:srgbClr val="0070C0"/>
                  </a:solidFill>
                </a:rPr>
                <a:t>✔ </a:t>
              </a:r>
              <a:r>
                <a:rPr lang="en-US" altLang="zh-CN" sz="2400" b="1" kern="0" dirty="0">
                  <a:solidFill>
                    <a:srgbClr val="0070C0"/>
                  </a:solidFill>
                </a:rPr>
                <a:t>Center</a:t>
              </a:r>
            </a:p>
            <a:p>
              <a:pPr>
                <a:lnSpc>
                  <a:spcPct val="200000"/>
                </a:lnSpc>
              </a:pPr>
              <a:r>
                <a:rPr lang="zh-CN" altLang="en-US" sz="2400" b="1" kern="0" dirty="0">
                  <a:solidFill>
                    <a:srgbClr val="0070C0"/>
                  </a:solidFill>
                </a:rPr>
                <a:t>✔ </a:t>
              </a:r>
              <a:r>
                <a:rPr lang="en-US" altLang="zh-CN" sz="2400" b="1" kern="0" dirty="0">
                  <a:solidFill>
                    <a:srgbClr val="0070C0"/>
                  </a:solidFill>
                </a:rPr>
                <a:t>Radius</a:t>
              </a:r>
            </a:p>
            <a:p>
              <a:pPr>
                <a:lnSpc>
                  <a:spcPct val="200000"/>
                </a:lnSpc>
              </a:pPr>
              <a:r>
                <a:rPr lang="zh-CN" altLang="en-US" sz="2400" b="1" kern="0" dirty="0">
                  <a:solidFill>
                    <a:srgbClr val="0070C0"/>
                  </a:solidFill>
                </a:rPr>
                <a:t>✔ </a:t>
              </a:r>
              <a:r>
                <a:rPr lang="en-US" altLang="zh-CN" sz="2400" b="1" kern="0" dirty="0" err="1">
                  <a:solidFill>
                    <a:srgbClr val="0070C0"/>
                  </a:solidFill>
                </a:rPr>
                <a:t>Coeffs</a:t>
              </a:r>
              <a:endParaRPr lang="en-US" altLang="zh-CN" sz="2400" b="1" kern="0" dirty="0">
                <a:solidFill>
                  <a:srgbClr val="0070C0"/>
                </a:solidFill>
              </a:endParaRPr>
            </a:p>
            <a:p>
              <a:pPr>
                <a:lnSpc>
                  <a:spcPct val="200000"/>
                </a:lnSpc>
              </a:pPr>
              <a:endParaRPr lang="en-US" sz="2400" b="1" kern="0" dirty="0">
                <a:solidFill>
                  <a:srgbClr val="0070C0"/>
                </a:solidFill>
              </a:endParaRP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B5FBB108-171F-2B7C-1B9B-05073A0C93D2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4674" y="7675526"/>
              <a:ext cx="384543" cy="254665"/>
            </a:xfrm>
            <a:prstGeom prst="rect">
              <a:avLst/>
            </a:prstGeom>
          </p:spPr>
        </p:pic>
        <p:sp>
          <p:nvSpPr>
            <p:cNvPr id="61" name="Text Placeholder 4">
              <a:extLst>
                <a:ext uri="{FF2B5EF4-FFF2-40B4-BE49-F238E27FC236}">
                  <a16:creationId xmlns:a16="http://schemas.microsoft.com/office/drawing/2014/main" id="{00E8CCEC-35EC-6A2C-5673-CF385270F8F1}"/>
                </a:ext>
              </a:extLst>
            </p:cNvPr>
            <p:cNvSpPr txBox="1">
              <a:spLocks/>
            </p:cNvSpPr>
            <p:nvPr/>
          </p:nvSpPr>
          <p:spPr>
            <a:xfrm>
              <a:off x="1084309" y="10724337"/>
              <a:ext cx="4156504" cy="984811"/>
            </a:xfrm>
            <a:prstGeom prst="rect">
              <a:avLst/>
            </a:prstGeom>
            <a:ln w="12700">
              <a:noFill/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475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altLang="zh-CN" kern="0" dirty="0">
                  <a:solidFill>
                    <a:schemeClr val="accent2"/>
                  </a:solidFill>
                </a:rPr>
                <a:t>Cache from the </a:t>
              </a:r>
              <a:r>
                <a:rPr lang="en-US" altLang="zh-CN" b="1" kern="0" dirty="0">
                  <a:solidFill>
                    <a:schemeClr val="accent2"/>
                  </a:solidFill>
                </a:rPr>
                <a:t>intermediate</a:t>
              </a:r>
              <a:r>
                <a:rPr lang="en-US" altLang="zh-CN" kern="0" dirty="0">
                  <a:solidFill>
                    <a:schemeClr val="accent2"/>
                  </a:solidFill>
                </a:rPr>
                <a:t> pass</a:t>
              </a:r>
              <a:endParaRPr lang="en-US" kern="0" dirty="0">
                <a:solidFill>
                  <a:schemeClr val="accent2"/>
                </a:solidFill>
              </a:endParaRPr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922CBE8-2B0B-2D71-2935-3BA43E352467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934" y="9132266"/>
              <a:ext cx="944282" cy="102394"/>
            </a:xfrm>
            <a:prstGeom prst="rect">
              <a:avLst/>
            </a:prstGeom>
          </p:spPr>
        </p:pic>
      </p:grp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216A6E63-C425-0A7D-FDF2-0C6B3E1888CF}"/>
              </a:ext>
            </a:extLst>
          </p:cNvPr>
          <p:cNvSpPr/>
          <p:nvPr/>
        </p:nvSpPr>
        <p:spPr>
          <a:xfrm>
            <a:off x="1318575" y="7369781"/>
            <a:ext cx="2187912" cy="3082330"/>
          </a:xfrm>
          <a:custGeom>
            <a:avLst/>
            <a:gdLst>
              <a:gd name="connsiteX0" fmla="*/ 60339 w 4292462"/>
              <a:gd name="connsiteY0" fmla="*/ 5817597 h 6047221"/>
              <a:gd name="connsiteX1" fmla="*/ 345274 w 4292462"/>
              <a:gd name="connsiteY1" fmla="*/ 6042193 h 6047221"/>
              <a:gd name="connsiteX2" fmla="*/ 377120 w 4292462"/>
              <a:gd name="connsiteY2" fmla="*/ 6047222 h 6047221"/>
              <a:gd name="connsiteX3" fmla="*/ 3744381 w 4292462"/>
              <a:gd name="connsiteY3" fmla="*/ 6047222 h 6047221"/>
              <a:gd name="connsiteX4" fmla="*/ 4232123 w 4292462"/>
              <a:gd name="connsiteY4" fmla="*/ 5820950 h 6047221"/>
              <a:gd name="connsiteX5" fmla="*/ 4292462 w 4292462"/>
              <a:gd name="connsiteY5" fmla="*/ 5453886 h 6047221"/>
              <a:gd name="connsiteX6" fmla="*/ 4292462 w 4292462"/>
              <a:gd name="connsiteY6" fmla="*/ 1129578 h 6047221"/>
              <a:gd name="connsiteX7" fmla="*/ 4287434 w 4292462"/>
              <a:gd name="connsiteY7" fmla="*/ 1101084 h 6047221"/>
              <a:gd name="connsiteX8" fmla="*/ 3834890 w 4292462"/>
              <a:gd name="connsiteY8" fmla="*/ 770895 h 6047221"/>
              <a:gd name="connsiteX9" fmla="*/ 3213061 w 4292462"/>
              <a:gd name="connsiteY9" fmla="*/ 780951 h 6047221"/>
              <a:gd name="connsiteX10" fmla="*/ 3164455 w 4292462"/>
              <a:gd name="connsiteY10" fmla="*/ 750782 h 6047221"/>
              <a:gd name="connsiteX11" fmla="*/ 2778955 w 4292462"/>
              <a:gd name="connsiteY11" fmla="*/ 412212 h 6047221"/>
              <a:gd name="connsiteX12" fmla="*/ 2472230 w 4292462"/>
              <a:gd name="connsiteY12" fmla="*/ 112192 h 6047221"/>
              <a:gd name="connsiteX13" fmla="*/ 2011306 w 4292462"/>
              <a:gd name="connsiteY13" fmla="*/ 20007 h 6047221"/>
              <a:gd name="connsiteX14" fmla="*/ 1662680 w 4292462"/>
              <a:gd name="connsiteY14" fmla="*/ 333436 h 6047221"/>
              <a:gd name="connsiteX15" fmla="*/ 1625806 w 4292462"/>
              <a:gd name="connsiteY15" fmla="*/ 363605 h 6047221"/>
              <a:gd name="connsiteX16" fmla="*/ 1456521 w 4292462"/>
              <a:gd name="connsiteY16" fmla="*/ 410536 h 6047221"/>
              <a:gd name="connsiteX17" fmla="*/ 1446464 w 4292462"/>
              <a:gd name="connsiteY17" fmla="*/ 413888 h 6047221"/>
              <a:gd name="connsiteX18" fmla="*/ 1154825 w 4292462"/>
              <a:gd name="connsiteY18" fmla="*/ 740725 h 6047221"/>
              <a:gd name="connsiteX19" fmla="*/ 1102866 w 4292462"/>
              <a:gd name="connsiteY19" fmla="*/ 775923 h 6047221"/>
              <a:gd name="connsiteX20" fmla="*/ 427403 w 4292462"/>
              <a:gd name="connsiteY20" fmla="*/ 775923 h 6047221"/>
              <a:gd name="connsiteX21" fmla="*/ 160904 w 4292462"/>
              <a:gd name="connsiteY21" fmla="*/ 868108 h 6047221"/>
              <a:gd name="connsiteX22" fmla="*/ 3352 w 4292462"/>
              <a:gd name="connsiteY22" fmla="*/ 1225115 h 6047221"/>
              <a:gd name="connsiteX23" fmla="*/ 0 w 4292462"/>
              <a:gd name="connsiteY23" fmla="*/ 5460591 h 6047221"/>
              <a:gd name="connsiteX24" fmla="*/ 58663 w 4292462"/>
              <a:gd name="connsiteY24" fmla="*/ 5817597 h 6047221"/>
              <a:gd name="connsiteX25" fmla="*/ 1409590 w 4292462"/>
              <a:gd name="connsiteY25" fmla="*/ 683738 h 6047221"/>
              <a:gd name="connsiteX26" fmla="*/ 1441436 w 4292462"/>
              <a:gd name="connsiteY26" fmla="*/ 650217 h 6047221"/>
              <a:gd name="connsiteX27" fmla="*/ 1733075 w 4292462"/>
              <a:gd name="connsiteY27" fmla="*/ 571440 h 6047221"/>
              <a:gd name="connsiteX28" fmla="*/ 1774978 w 4292462"/>
              <a:gd name="connsiteY28" fmla="*/ 547975 h 6047221"/>
              <a:gd name="connsiteX29" fmla="*/ 2063265 w 4292462"/>
              <a:gd name="connsiteY29" fmla="*/ 217786 h 6047221"/>
              <a:gd name="connsiteX30" fmla="*/ 2572796 w 4292462"/>
              <a:gd name="connsiteY30" fmla="*/ 521158 h 6047221"/>
              <a:gd name="connsiteX31" fmla="*/ 2607994 w 4292462"/>
              <a:gd name="connsiteY31" fmla="*/ 549651 h 6047221"/>
              <a:gd name="connsiteX32" fmla="*/ 2965000 w 4292462"/>
              <a:gd name="connsiteY32" fmla="*/ 787656 h 6047221"/>
              <a:gd name="connsiteX33" fmla="*/ 3021987 w 4292462"/>
              <a:gd name="connsiteY33" fmla="*/ 1171480 h 6047221"/>
              <a:gd name="connsiteX34" fmla="*/ 2948239 w 4292462"/>
              <a:gd name="connsiteY34" fmla="*/ 1233495 h 6047221"/>
              <a:gd name="connsiteX35" fmla="*/ 1402886 w 4292462"/>
              <a:gd name="connsiteY35" fmla="*/ 1233495 h 6047221"/>
              <a:gd name="connsiteX36" fmla="*/ 1332490 w 4292462"/>
              <a:gd name="connsiteY36" fmla="*/ 1179861 h 6047221"/>
              <a:gd name="connsiteX37" fmla="*/ 1407914 w 4292462"/>
              <a:gd name="connsiteY37" fmla="*/ 683738 h 6047221"/>
              <a:gd name="connsiteX38" fmla="*/ 202807 w 4292462"/>
              <a:gd name="connsiteY38" fmla="*/ 5440477 h 6047221"/>
              <a:gd name="connsiteX39" fmla="*/ 207835 w 4292462"/>
              <a:gd name="connsiteY39" fmla="*/ 1169804 h 6047221"/>
              <a:gd name="connsiteX40" fmla="*/ 211187 w 4292462"/>
              <a:gd name="connsiteY40" fmla="*/ 1139634 h 6047221"/>
              <a:gd name="connsiteX41" fmla="*/ 487742 w 4292462"/>
              <a:gd name="connsiteY41" fmla="*/ 965321 h 6047221"/>
              <a:gd name="connsiteX42" fmla="*/ 1092810 w 4292462"/>
              <a:gd name="connsiteY42" fmla="*/ 965321 h 6047221"/>
              <a:gd name="connsiteX43" fmla="*/ 1131360 w 4292462"/>
              <a:gd name="connsiteY43" fmla="*/ 1005547 h 6047221"/>
              <a:gd name="connsiteX44" fmla="*/ 1153149 w 4292462"/>
              <a:gd name="connsiteY44" fmla="*/ 1206678 h 6047221"/>
              <a:gd name="connsiteX45" fmla="*/ 1634186 w 4292462"/>
              <a:gd name="connsiteY45" fmla="*/ 1424569 h 6047221"/>
              <a:gd name="connsiteX46" fmla="*/ 2978409 w 4292462"/>
              <a:gd name="connsiteY46" fmla="*/ 1421217 h 6047221"/>
              <a:gd name="connsiteX47" fmla="*/ 3177864 w 4292462"/>
              <a:gd name="connsiteY47" fmla="*/ 1307243 h 6047221"/>
              <a:gd name="connsiteX48" fmla="*/ 3191272 w 4292462"/>
              <a:gd name="connsiteY48" fmla="*/ 1272045 h 6047221"/>
              <a:gd name="connsiteX49" fmla="*/ 3203005 w 4292462"/>
              <a:gd name="connsiteY49" fmla="*/ 1030689 h 6047221"/>
              <a:gd name="connsiteX50" fmla="*/ 3259992 w 4292462"/>
              <a:gd name="connsiteY50" fmla="*/ 966997 h 6047221"/>
              <a:gd name="connsiteX51" fmla="*/ 3905286 w 4292462"/>
              <a:gd name="connsiteY51" fmla="*/ 966997 h 6047221"/>
              <a:gd name="connsiteX52" fmla="*/ 3917018 w 4292462"/>
              <a:gd name="connsiteY52" fmla="*/ 966997 h 6047221"/>
              <a:gd name="connsiteX53" fmla="*/ 4093008 w 4292462"/>
              <a:gd name="connsiteY53" fmla="*/ 1221763 h 6047221"/>
              <a:gd name="connsiteX54" fmla="*/ 4093008 w 4292462"/>
              <a:gd name="connsiteY54" fmla="*/ 5586297 h 6047221"/>
              <a:gd name="connsiteX55" fmla="*/ 3821481 w 4292462"/>
              <a:gd name="connsiteY55" fmla="*/ 5841062 h 6047221"/>
              <a:gd name="connsiteX56" fmla="*/ 434107 w 4292462"/>
              <a:gd name="connsiteY56" fmla="*/ 5844415 h 6047221"/>
              <a:gd name="connsiteX57" fmla="*/ 202807 w 4292462"/>
              <a:gd name="connsiteY57" fmla="*/ 5440477 h 6047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292462" h="6047221">
                <a:moveTo>
                  <a:pt x="60339" y="5817597"/>
                </a:moveTo>
                <a:cubicBezTo>
                  <a:pt x="122354" y="5931571"/>
                  <a:pt x="217891" y="6005319"/>
                  <a:pt x="345274" y="6042193"/>
                </a:cubicBezTo>
                <a:cubicBezTo>
                  <a:pt x="355331" y="6045545"/>
                  <a:pt x="367063" y="6047222"/>
                  <a:pt x="377120" y="6047222"/>
                </a:cubicBezTo>
                <a:cubicBezTo>
                  <a:pt x="1201755" y="6047222"/>
                  <a:pt x="2324735" y="6047222"/>
                  <a:pt x="3744381" y="6047222"/>
                </a:cubicBezTo>
                <a:cubicBezTo>
                  <a:pt x="3979034" y="6047222"/>
                  <a:pt x="4114797" y="6000291"/>
                  <a:pt x="4232123" y="5820950"/>
                </a:cubicBezTo>
                <a:cubicBezTo>
                  <a:pt x="4272349" y="5760610"/>
                  <a:pt x="4292462" y="5638256"/>
                  <a:pt x="4292462" y="5453886"/>
                </a:cubicBezTo>
                <a:cubicBezTo>
                  <a:pt x="4292462" y="2946458"/>
                  <a:pt x="4292462" y="1505022"/>
                  <a:pt x="4292462" y="1129578"/>
                </a:cubicBezTo>
                <a:cubicBezTo>
                  <a:pt x="4292462" y="1119521"/>
                  <a:pt x="4292462" y="1111141"/>
                  <a:pt x="4287434" y="1101084"/>
                </a:cubicBezTo>
                <a:cubicBezTo>
                  <a:pt x="4213686" y="883193"/>
                  <a:pt x="4062838" y="772571"/>
                  <a:pt x="3834890" y="770895"/>
                </a:cubicBezTo>
                <a:cubicBezTo>
                  <a:pt x="3632083" y="769219"/>
                  <a:pt x="3424249" y="772571"/>
                  <a:pt x="3213061" y="780951"/>
                </a:cubicBezTo>
                <a:cubicBezTo>
                  <a:pt x="3192948" y="780951"/>
                  <a:pt x="3172835" y="769219"/>
                  <a:pt x="3164455" y="750782"/>
                </a:cubicBezTo>
                <a:cubicBezTo>
                  <a:pt x="3092383" y="586525"/>
                  <a:pt x="2949916" y="479256"/>
                  <a:pt x="2778955" y="412212"/>
                </a:cubicBezTo>
                <a:cubicBezTo>
                  <a:pt x="2618050" y="348521"/>
                  <a:pt x="2584528" y="194321"/>
                  <a:pt x="2472230" y="112192"/>
                </a:cubicBezTo>
                <a:cubicBezTo>
                  <a:pt x="2328087" y="6599"/>
                  <a:pt x="2175563" y="-25247"/>
                  <a:pt x="2011306" y="20007"/>
                </a:cubicBezTo>
                <a:cubicBezTo>
                  <a:pt x="1873867" y="58557"/>
                  <a:pt x="1758217" y="162475"/>
                  <a:pt x="1662680" y="333436"/>
                </a:cubicBezTo>
                <a:cubicBezTo>
                  <a:pt x="1654299" y="348521"/>
                  <a:pt x="1640891" y="358577"/>
                  <a:pt x="1625806" y="363605"/>
                </a:cubicBezTo>
                <a:lnTo>
                  <a:pt x="1456521" y="410536"/>
                </a:lnTo>
                <a:cubicBezTo>
                  <a:pt x="1453169" y="410536"/>
                  <a:pt x="1449816" y="412212"/>
                  <a:pt x="1446464" y="413888"/>
                </a:cubicBezTo>
                <a:cubicBezTo>
                  <a:pt x="1302321" y="484284"/>
                  <a:pt x="1205108" y="593230"/>
                  <a:pt x="1154825" y="740725"/>
                </a:cubicBezTo>
                <a:cubicBezTo>
                  <a:pt x="1148121" y="762515"/>
                  <a:pt x="1126331" y="775923"/>
                  <a:pt x="1102866" y="775923"/>
                </a:cubicBezTo>
                <a:cubicBezTo>
                  <a:pt x="849777" y="764191"/>
                  <a:pt x="625181" y="762515"/>
                  <a:pt x="427403" y="775923"/>
                </a:cubicBezTo>
                <a:cubicBezTo>
                  <a:pt x="310076" y="782628"/>
                  <a:pt x="221244" y="814473"/>
                  <a:pt x="160904" y="868108"/>
                </a:cubicBezTo>
                <a:cubicBezTo>
                  <a:pt x="60339" y="963645"/>
                  <a:pt x="5028" y="1082647"/>
                  <a:pt x="3352" y="1225115"/>
                </a:cubicBezTo>
                <a:cubicBezTo>
                  <a:pt x="0" y="1665926"/>
                  <a:pt x="0" y="3077193"/>
                  <a:pt x="0" y="5460591"/>
                </a:cubicBezTo>
                <a:cubicBezTo>
                  <a:pt x="0" y="5628199"/>
                  <a:pt x="20113" y="5747201"/>
                  <a:pt x="58663" y="5817597"/>
                </a:cubicBezTo>
                <a:close/>
                <a:moveTo>
                  <a:pt x="1409590" y="683738"/>
                </a:moveTo>
                <a:cubicBezTo>
                  <a:pt x="1417971" y="670330"/>
                  <a:pt x="1429703" y="660273"/>
                  <a:pt x="1441436" y="650217"/>
                </a:cubicBezTo>
                <a:cubicBezTo>
                  <a:pt x="1530269" y="586525"/>
                  <a:pt x="1627482" y="561384"/>
                  <a:pt x="1733075" y="571440"/>
                </a:cubicBezTo>
                <a:cubicBezTo>
                  <a:pt x="1751512" y="573116"/>
                  <a:pt x="1768273" y="563060"/>
                  <a:pt x="1774978" y="547975"/>
                </a:cubicBezTo>
                <a:cubicBezTo>
                  <a:pt x="1838669" y="408860"/>
                  <a:pt x="1912417" y="252984"/>
                  <a:pt x="2063265" y="217786"/>
                </a:cubicBezTo>
                <a:cubicBezTo>
                  <a:pt x="2328087" y="159123"/>
                  <a:pt x="2443737" y="348521"/>
                  <a:pt x="2572796" y="521158"/>
                </a:cubicBezTo>
                <a:cubicBezTo>
                  <a:pt x="2581176" y="532890"/>
                  <a:pt x="2594585" y="542947"/>
                  <a:pt x="2607994" y="549651"/>
                </a:cubicBezTo>
                <a:cubicBezTo>
                  <a:pt x="2732024" y="608314"/>
                  <a:pt x="2889576" y="635132"/>
                  <a:pt x="2965000" y="787656"/>
                </a:cubicBezTo>
                <a:cubicBezTo>
                  <a:pt x="3025339" y="913362"/>
                  <a:pt x="3045452" y="1040745"/>
                  <a:pt x="3021987" y="1171480"/>
                </a:cubicBezTo>
                <a:cubicBezTo>
                  <a:pt x="3015283" y="1206678"/>
                  <a:pt x="2985113" y="1233495"/>
                  <a:pt x="2948239" y="1233495"/>
                </a:cubicBezTo>
                <a:lnTo>
                  <a:pt x="1402886" y="1233495"/>
                </a:lnTo>
                <a:cubicBezTo>
                  <a:pt x="1369364" y="1233495"/>
                  <a:pt x="1340871" y="1211706"/>
                  <a:pt x="1332490" y="1179861"/>
                </a:cubicBezTo>
                <a:cubicBezTo>
                  <a:pt x="1283884" y="995491"/>
                  <a:pt x="1309025" y="829558"/>
                  <a:pt x="1407914" y="683738"/>
                </a:cubicBezTo>
                <a:close/>
                <a:moveTo>
                  <a:pt x="202807" y="5440477"/>
                </a:moveTo>
                <a:cubicBezTo>
                  <a:pt x="204483" y="4832057"/>
                  <a:pt x="206159" y="3409058"/>
                  <a:pt x="207835" y="1169804"/>
                </a:cubicBezTo>
                <a:cubicBezTo>
                  <a:pt x="207835" y="1159747"/>
                  <a:pt x="207835" y="1149691"/>
                  <a:pt x="211187" y="1139634"/>
                </a:cubicBezTo>
                <a:cubicBezTo>
                  <a:pt x="246385" y="1005547"/>
                  <a:pt x="345274" y="965321"/>
                  <a:pt x="487742" y="965321"/>
                </a:cubicBezTo>
                <a:cubicBezTo>
                  <a:pt x="851453" y="965321"/>
                  <a:pt x="1052583" y="965321"/>
                  <a:pt x="1092810" y="965321"/>
                </a:cubicBezTo>
                <a:cubicBezTo>
                  <a:pt x="1114599" y="965321"/>
                  <a:pt x="1131360" y="983758"/>
                  <a:pt x="1131360" y="1005547"/>
                </a:cubicBezTo>
                <a:cubicBezTo>
                  <a:pt x="1131360" y="1092704"/>
                  <a:pt x="1138064" y="1159747"/>
                  <a:pt x="1153149" y="1206678"/>
                </a:cubicBezTo>
                <a:cubicBezTo>
                  <a:pt x="1225221" y="1454739"/>
                  <a:pt x="1384449" y="1424569"/>
                  <a:pt x="1634186" y="1424569"/>
                </a:cubicBezTo>
                <a:cubicBezTo>
                  <a:pt x="2428652" y="1424569"/>
                  <a:pt x="2876168" y="1422893"/>
                  <a:pt x="2978409" y="1421217"/>
                </a:cubicBezTo>
                <a:cubicBezTo>
                  <a:pt x="3070594" y="1421217"/>
                  <a:pt x="3137637" y="1380991"/>
                  <a:pt x="3177864" y="1307243"/>
                </a:cubicBezTo>
                <a:cubicBezTo>
                  <a:pt x="3184568" y="1295511"/>
                  <a:pt x="3187920" y="1283778"/>
                  <a:pt x="3191272" y="1272045"/>
                </a:cubicBezTo>
                <a:cubicBezTo>
                  <a:pt x="3208033" y="1191593"/>
                  <a:pt x="3213061" y="1111141"/>
                  <a:pt x="3203005" y="1030689"/>
                </a:cubicBezTo>
                <a:cubicBezTo>
                  <a:pt x="3199653" y="997167"/>
                  <a:pt x="3226470" y="966997"/>
                  <a:pt x="3259992" y="966997"/>
                </a:cubicBezTo>
                <a:lnTo>
                  <a:pt x="3905286" y="966997"/>
                </a:lnTo>
                <a:cubicBezTo>
                  <a:pt x="3908638" y="966997"/>
                  <a:pt x="3913666" y="966997"/>
                  <a:pt x="3917018" y="966997"/>
                </a:cubicBezTo>
                <a:cubicBezTo>
                  <a:pt x="4036021" y="997167"/>
                  <a:pt x="4094684" y="1082647"/>
                  <a:pt x="4093008" y="1221763"/>
                </a:cubicBezTo>
                <a:cubicBezTo>
                  <a:pt x="4089656" y="1805041"/>
                  <a:pt x="4089656" y="3259886"/>
                  <a:pt x="4093008" y="5586297"/>
                </a:cubicBezTo>
                <a:cubicBezTo>
                  <a:pt x="4093008" y="5757258"/>
                  <a:pt x="4002499" y="5841062"/>
                  <a:pt x="3821481" y="5841062"/>
                </a:cubicBezTo>
                <a:cubicBezTo>
                  <a:pt x="2740404" y="5839386"/>
                  <a:pt x="1610721" y="5841062"/>
                  <a:pt x="434107" y="5844415"/>
                </a:cubicBezTo>
                <a:cubicBezTo>
                  <a:pt x="191074" y="5844415"/>
                  <a:pt x="201131" y="5651665"/>
                  <a:pt x="202807" y="5440477"/>
                </a:cubicBezTo>
                <a:close/>
              </a:path>
            </a:pathLst>
          </a:custGeom>
          <a:solidFill>
            <a:srgbClr val="0070C0"/>
          </a:solidFill>
          <a:ln w="16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F7D4579-1AD4-631F-B6E6-8A768ACC6E56}"/>
              </a:ext>
            </a:extLst>
          </p:cNvPr>
          <p:cNvGrpSpPr/>
          <p:nvPr/>
        </p:nvGrpSpPr>
        <p:grpSpPr>
          <a:xfrm>
            <a:off x="11961331" y="9595605"/>
            <a:ext cx="998328" cy="764639"/>
            <a:chOff x="11961331" y="9570205"/>
            <a:chExt cx="998328" cy="764639"/>
          </a:xfrm>
        </p:grpSpPr>
        <p:pic>
          <p:nvPicPr>
            <p:cNvPr id="65" name="x0">
              <a:extLst>
                <a:ext uri="{FF2B5EF4-FFF2-40B4-BE49-F238E27FC236}">
                  <a16:creationId xmlns:a16="http://schemas.microsoft.com/office/drawing/2014/main" id="{6DE0561C-37BA-F125-86E5-F1BF890E6409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5296" y="9769040"/>
              <a:ext cx="854363" cy="565804"/>
            </a:xfrm>
            <a:prstGeom prst="rect">
              <a:avLst/>
            </a:prstGeom>
          </p:spPr>
        </p:pic>
        <p:sp>
          <p:nvSpPr>
            <p:cNvPr id="66" name="EvalPt1 1">
              <a:extLst>
                <a:ext uri="{FF2B5EF4-FFF2-40B4-BE49-F238E27FC236}">
                  <a16:creationId xmlns:a16="http://schemas.microsoft.com/office/drawing/2014/main" id="{3A695A9A-0943-1884-FD30-D3DDFBB24409}"/>
                </a:ext>
              </a:extLst>
            </p:cNvPr>
            <p:cNvSpPr/>
            <p:nvPr/>
          </p:nvSpPr>
          <p:spPr>
            <a:xfrm>
              <a:off x="11961331" y="9570205"/>
              <a:ext cx="108454" cy="10845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69" name="Arrow: Notched Right 68">
            <a:extLst>
              <a:ext uri="{FF2B5EF4-FFF2-40B4-BE49-F238E27FC236}">
                <a16:creationId xmlns:a16="http://schemas.microsoft.com/office/drawing/2014/main" id="{D3BB70F5-28AC-425F-69DA-EA73EC93E03E}"/>
              </a:ext>
            </a:extLst>
          </p:cNvPr>
          <p:cNvSpPr/>
          <p:nvPr/>
        </p:nvSpPr>
        <p:spPr>
          <a:xfrm rot="6745101">
            <a:off x="8503072" y="5171039"/>
            <a:ext cx="4432808" cy="1567007"/>
          </a:xfrm>
          <a:prstGeom prst="notchedRightArrow">
            <a:avLst/>
          </a:prstGeom>
          <a:solidFill>
            <a:srgbClr val="00882B">
              <a:alpha val="72000"/>
            </a:srgbClr>
          </a:solidFill>
          <a:ln w="25400" cap="flat">
            <a:solidFill>
              <a:srgbClr val="000000">
                <a:alpha val="40000"/>
              </a:srgb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155B26F-3CC2-9A54-9C8A-5CFE765FDC28}"/>
              </a:ext>
            </a:extLst>
          </p:cNvPr>
          <p:cNvCxnSpPr>
            <a:cxnSpLocks/>
            <a:endCxn id="30" idx="2"/>
          </p:cNvCxnSpPr>
          <p:nvPr/>
        </p:nvCxnSpPr>
        <p:spPr>
          <a:xfrm>
            <a:off x="9552851" y="8221312"/>
            <a:ext cx="438323" cy="33122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EEBF164-F20D-37F0-453C-93C444C2E013}"/>
              </a:ext>
            </a:extLst>
          </p:cNvPr>
          <p:cNvSpPr txBox="1">
            <a:spLocks/>
          </p:cNvSpPr>
          <p:nvPr/>
        </p:nvSpPr>
        <p:spPr>
          <a:xfrm>
            <a:off x="751114" y="6372444"/>
            <a:ext cx="4690095" cy="984811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475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altLang="zh-CN" kern="0" dirty="0">
                <a:solidFill>
                  <a:schemeClr val="accent2"/>
                </a:solidFill>
              </a:rPr>
              <a:t>Cache from the 1</a:t>
            </a:r>
            <a:r>
              <a:rPr lang="en-US" altLang="zh-CN" kern="0" baseline="30000" dirty="0">
                <a:solidFill>
                  <a:schemeClr val="accent2"/>
                </a:solidFill>
              </a:rPr>
              <a:t>st</a:t>
            </a:r>
            <a:r>
              <a:rPr lang="en-US" altLang="zh-CN" kern="0" dirty="0">
                <a:solidFill>
                  <a:schemeClr val="accent2"/>
                </a:solidFill>
              </a:rPr>
              <a:t> pass</a:t>
            </a:r>
            <a:endParaRPr lang="en-US" kern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10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 animBg="1"/>
      <p:bldP spid="30" grpId="0" animBg="1"/>
      <p:bldP spid="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FF7A-6AB3-EA9C-A445-34B355BB0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ood in an oven&#10;&#10;AI-generated content may be incorrect.">
            <a:extLst>
              <a:ext uri="{FF2B5EF4-FFF2-40B4-BE49-F238E27FC236}">
                <a16:creationId xmlns:a16="http://schemas.microsoft.com/office/drawing/2014/main" id="{2E034D69-719F-4108-291F-0043EA004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82909" y="0"/>
            <a:ext cx="53735590" cy="30226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67D07A-CE6F-E7B8-BE68-202AC087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528D0B7-9317-7C43-1E09-54B7FF9E0631}"/>
              </a:ext>
            </a:extLst>
          </p:cNvPr>
          <p:cNvSpPr txBox="1">
            <a:spLocks/>
          </p:cNvSpPr>
          <p:nvPr/>
        </p:nvSpPr>
        <p:spPr>
          <a:xfrm>
            <a:off x="337308" y="11085887"/>
            <a:ext cx="16628078" cy="234444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13200" b="1" kern="0" dirty="0">
                <a:solidFill>
                  <a:schemeClr val="bg1">
                    <a:lumMod val="95000"/>
                  </a:schemeClr>
                </a:solidFill>
                <a:latin typeface="Viner Hand ITC" panose="03070502030502020203" pitchFamily="66" charset="0"/>
              </a:rPr>
              <a:t>Heat Simulation?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A07BF5-9A91-8D95-EB0B-30A1388E946D}"/>
              </a:ext>
            </a:extLst>
          </p:cNvPr>
          <p:cNvSpPr/>
          <p:nvPr/>
        </p:nvSpPr>
        <p:spPr>
          <a:xfrm>
            <a:off x="10940144" y="1665514"/>
            <a:ext cx="5535386" cy="3559629"/>
          </a:xfrm>
          <a:prstGeom prst="rect">
            <a:avLst/>
          </a:prstGeom>
          <a:noFill/>
          <a:ln w="82550">
            <a:solidFill>
              <a:srgbClr val="00C86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5927359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E809E-8AC7-65D9-4C7E-795510432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22" y="215231"/>
            <a:ext cx="11945052" cy="18938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With</a:t>
            </a:r>
            <a:r>
              <a:rPr lang="en-US" altLang="zh-CN" dirty="0"/>
              <a:t>out</a:t>
            </a:r>
            <a:r>
              <a:rPr lang="en-US" dirty="0"/>
              <a:t> refinement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64CD18-B978-B01B-754B-0C70586272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A3F5EA-4EAD-B4B1-F894-E652FBCFD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881" y="1337287"/>
            <a:ext cx="11865367" cy="11865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DF304C-2880-F938-D290-6B300A87D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82752" y="1337286"/>
            <a:ext cx="11865367" cy="118653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3BF1F31-0CB6-B6A7-8014-28AA469639A8}"/>
              </a:ext>
            </a:extLst>
          </p:cNvPr>
          <p:cNvSpPr txBox="1">
            <a:spLocks/>
          </p:cNvSpPr>
          <p:nvPr/>
        </p:nvSpPr>
        <p:spPr>
          <a:xfrm>
            <a:off x="12301249" y="215231"/>
            <a:ext cx="11489194" cy="189388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kern="0" dirty="0"/>
              <a:t>With refinement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02B463-8C4D-2915-6600-A3B863F7596A}"/>
              </a:ext>
            </a:extLst>
          </p:cNvPr>
          <p:cNvSpPr/>
          <p:nvPr/>
        </p:nvSpPr>
        <p:spPr>
          <a:xfrm>
            <a:off x="435880" y="4879930"/>
            <a:ext cx="5644078" cy="402343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5A99F4-6745-ABC2-3B96-0147C995005A}"/>
              </a:ext>
            </a:extLst>
          </p:cNvPr>
          <p:cNvSpPr/>
          <p:nvPr/>
        </p:nvSpPr>
        <p:spPr>
          <a:xfrm>
            <a:off x="12082752" y="4846281"/>
            <a:ext cx="5644078" cy="402343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59DADC95-BDA8-F0A3-4FDF-C0F5A14180DB}"/>
              </a:ext>
            </a:extLst>
          </p:cNvPr>
          <p:cNvSpPr txBox="1">
            <a:spLocks/>
          </p:cNvSpPr>
          <p:nvPr/>
        </p:nvSpPr>
        <p:spPr>
          <a:xfrm>
            <a:off x="15263320" y="12570889"/>
            <a:ext cx="7141886" cy="153298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kern="0" dirty="0">
                <a:solidFill>
                  <a:schemeClr val="bg1"/>
                </a:solidFill>
              </a:rPr>
              <a:t>(+10% More</a:t>
            </a:r>
            <a:r>
              <a:rPr lang="zh-CN" altLang="en-US" kern="0" dirty="0">
                <a:solidFill>
                  <a:schemeClr val="bg1"/>
                </a:solidFill>
              </a:rPr>
              <a:t> </a:t>
            </a:r>
            <a:r>
              <a:rPr lang="en-US" altLang="zh-CN" kern="0" dirty="0">
                <a:solidFill>
                  <a:schemeClr val="bg1"/>
                </a:solidFill>
              </a:rPr>
              <a:t>time)</a:t>
            </a:r>
            <a:endParaRPr lang="en-US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592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1987-8262-C264-DA7C-F1CADF39E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B78A9-7025-7ED4-05BF-8CD3BE69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22" y="215231"/>
            <a:ext cx="11945052" cy="18938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With</a:t>
            </a:r>
            <a:r>
              <a:rPr lang="en-US" altLang="zh-CN" dirty="0"/>
              <a:t>out</a:t>
            </a:r>
            <a:r>
              <a:rPr lang="en-US" dirty="0"/>
              <a:t> refinement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DC2251-EC71-875A-C184-4B5216C870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DBD7D9-3EBF-AC67-C935-B794C84EC76E}"/>
              </a:ext>
            </a:extLst>
          </p:cNvPr>
          <p:cNvSpPr txBox="1">
            <a:spLocks/>
          </p:cNvSpPr>
          <p:nvPr/>
        </p:nvSpPr>
        <p:spPr>
          <a:xfrm>
            <a:off x="12301249" y="215231"/>
            <a:ext cx="11489194" cy="189388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kern="0" dirty="0"/>
              <a:t>With refinement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19BCE9-2DDA-97DC-58EE-F70C53832079}"/>
              </a:ext>
            </a:extLst>
          </p:cNvPr>
          <p:cNvGrpSpPr/>
          <p:nvPr/>
        </p:nvGrpSpPr>
        <p:grpSpPr>
          <a:xfrm>
            <a:off x="317203" y="3458349"/>
            <a:ext cx="11707689" cy="8415746"/>
            <a:chOff x="435880" y="4846281"/>
            <a:chExt cx="5644078" cy="40570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B9746BE-6D4E-149D-7E0C-6E31E6E9E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29" t="29575" r="53761" b="36233"/>
            <a:stretch>
              <a:fillRect/>
            </a:stretch>
          </p:blipFill>
          <p:spPr>
            <a:xfrm>
              <a:off x="435881" y="4846281"/>
              <a:ext cx="5644077" cy="405708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47A1F8A-1DA0-7378-08EE-AB9144F7E38C}"/>
                </a:ext>
              </a:extLst>
            </p:cNvPr>
            <p:cNvSpPr/>
            <p:nvPr/>
          </p:nvSpPr>
          <p:spPr>
            <a:xfrm>
              <a:off x="435880" y="4872058"/>
              <a:ext cx="5644078" cy="4023438"/>
            </a:xfrm>
            <a:prstGeom prst="rect">
              <a:avLst/>
            </a:prstGeom>
            <a:noFill/>
            <a:ln w="127000" cap="flat">
              <a:solidFill>
                <a:srgbClr val="FF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3FF278-B510-E460-D002-F083DBC65132}"/>
              </a:ext>
            </a:extLst>
          </p:cNvPr>
          <p:cNvGrpSpPr/>
          <p:nvPr/>
        </p:nvGrpSpPr>
        <p:grpSpPr>
          <a:xfrm>
            <a:off x="12474638" y="3528151"/>
            <a:ext cx="11707691" cy="8415743"/>
            <a:chOff x="12082752" y="4846281"/>
            <a:chExt cx="5644079" cy="405708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F9E1372-BB0C-C459-48EF-559695EF5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75" r="52432" b="36233"/>
            <a:stretch>
              <a:fillRect/>
            </a:stretch>
          </p:blipFill>
          <p:spPr>
            <a:xfrm>
              <a:off x="12082753" y="4846281"/>
              <a:ext cx="5644078" cy="405708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B1D88E1-64C1-7D91-65F6-E1B1232A19BD}"/>
                </a:ext>
              </a:extLst>
            </p:cNvPr>
            <p:cNvSpPr/>
            <p:nvPr/>
          </p:nvSpPr>
          <p:spPr>
            <a:xfrm>
              <a:off x="12082752" y="4846281"/>
              <a:ext cx="5644078" cy="4023438"/>
            </a:xfrm>
            <a:prstGeom prst="rect">
              <a:avLst/>
            </a:prstGeom>
            <a:noFill/>
            <a:ln w="127000" cap="flat">
              <a:solidFill>
                <a:srgbClr val="FF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EDB45E3A-75C7-C8BF-20C4-D267BDEF4256}"/>
              </a:ext>
            </a:extLst>
          </p:cNvPr>
          <p:cNvSpPr txBox="1">
            <a:spLocks/>
          </p:cNvSpPr>
          <p:nvPr/>
        </p:nvSpPr>
        <p:spPr>
          <a:xfrm>
            <a:off x="15263320" y="12570889"/>
            <a:ext cx="7141886" cy="153298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kern="0" dirty="0">
                <a:solidFill>
                  <a:schemeClr val="bg1"/>
                </a:solidFill>
              </a:rPr>
              <a:t>(+10% More</a:t>
            </a:r>
            <a:r>
              <a:rPr lang="zh-CN" altLang="en-US" kern="0" dirty="0">
                <a:solidFill>
                  <a:schemeClr val="bg1"/>
                </a:solidFill>
              </a:rPr>
              <a:t> </a:t>
            </a:r>
            <a:r>
              <a:rPr lang="en-US" altLang="zh-CN" kern="0" dirty="0">
                <a:solidFill>
                  <a:schemeClr val="bg1"/>
                </a:solidFill>
              </a:rPr>
              <a:t>time)</a:t>
            </a:r>
            <a:endParaRPr lang="en-US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4B9BE7-A054-5792-41A4-EA38B602C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33A722-E17B-46DC-66F0-5356765ADF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804ACFC-497F-6933-4A91-B9ACEA2A8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4"/>
            <a:ext cx="23067369" cy="1039415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660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6600" dirty="0">
                <a:solidFill>
                  <a:schemeClr val="accent2">
                    <a:lumMod val="75000"/>
                  </a:schemeClr>
                </a:solidFill>
              </a:rPr>
              <a:t>2D, 3D</a:t>
            </a:r>
          </a:p>
          <a:p>
            <a:pPr>
              <a:lnSpc>
                <a:spcPct val="200000"/>
              </a:lnSpc>
            </a:pPr>
            <a:r>
              <a:rPr lang="zh-CN" altLang="en-US" sz="6600" dirty="0">
                <a:solidFill>
                  <a:schemeClr val="accent2">
                    <a:lumMod val="75000"/>
                  </a:schemeClr>
                </a:solidFill>
              </a:rPr>
              <a:t>✔</a:t>
            </a:r>
            <a:r>
              <a:rPr lang="en-US" altLang="zh-CN" sz="6600" dirty="0">
                <a:solidFill>
                  <a:schemeClr val="accent2">
                    <a:lumMod val="75000"/>
                  </a:schemeClr>
                </a:solidFill>
              </a:rPr>
              <a:t> Source term (Poisson equation)</a:t>
            </a:r>
          </a:p>
          <a:p>
            <a:pPr>
              <a:lnSpc>
                <a:spcPct val="200000"/>
              </a:lnSpc>
            </a:pPr>
            <a:r>
              <a:rPr lang="zh-CN" altLang="en-US" sz="660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6600" dirty="0">
                <a:solidFill>
                  <a:schemeClr val="accent2">
                    <a:lumMod val="75000"/>
                  </a:schemeClr>
                </a:solidFill>
              </a:rPr>
              <a:t>Screening term (screened Poisson eq)</a:t>
            </a:r>
          </a:p>
          <a:p>
            <a:pPr>
              <a:lnSpc>
                <a:spcPct val="200000"/>
              </a:lnSpc>
            </a:pPr>
            <a:r>
              <a:rPr lang="zh-CN" altLang="en-US" sz="6600" dirty="0">
                <a:solidFill>
                  <a:schemeClr val="accent2">
                    <a:lumMod val="75000"/>
                  </a:schemeClr>
                </a:solidFill>
              </a:rPr>
              <a:t>✔ </a:t>
            </a:r>
            <a:r>
              <a:rPr lang="en-US" altLang="zh-CN" sz="6600" dirty="0">
                <a:solidFill>
                  <a:schemeClr val="accent2">
                    <a:lumMod val="75000"/>
                  </a:schemeClr>
                </a:solidFill>
              </a:rPr>
              <a:t>Reflecting and mixed BCs by </a:t>
            </a:r>
            <a:r>
              <a:rPr lang="en-US" altLang="zh-CN" sz="6600" dirty="0" err="1">
                <a:solidFill>
                  <a:schemeClr val="accent2">
                    <a:lumMod val="75000"/>
                  </a:schemeClr>
                </a:solidFill>
              </a:rPr>
              <a:t>WoSt</a:t>
            </a:r>
            <a:r>
              <a:rPr lang="en-US" altLang="zh-CN" sz="6600" dirty="0">
                <a:solidFill>
                  <a:schemeClr val="accent2">
                    <a:lumMod val="75000"/>
                  </a:schemeClr>
                </a:solidFill>
              </a:rPr>
              <a:t> [Miller et al. 2024]</a:t>
            </a:r>
            <a:endParaRPr lang="en-US" dirty="0"/>
          </a:p>
          <a:p>
            <a:pPr>
              <a:lnSpc>
                <a:spcPct val="200000"/>
              </a:lnSpc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F1E4E7-2560-4337-5379-69465A651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3355" y="2983832"/>
            <a:ext cx="6862620" cy="553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930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24E4F6-A4E5-8D8B-2319-1C30C488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F5889D-5CB4-82AD-0E0A-1A6966676F3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880559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333D8-00A8-FAA5-F7DE-008E9FC09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EB618D-075C-0A6F-9023-4129BBBC9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2D comparisons: </a:t>
            </a:r>
            <a:r>
              <a:rPr lang="en-US" dirty="0" err="1"/>
              <a:t>WoS</a:t>
            </a:r>
            <a:r>
              <a:rPr lang="en-US" dirty="0"/>
              <a:t>/Ours (Equal</a:t>
            </a:r>
            <a:r>
              <a:rPr lang="zh-CN" altLang="en-US" dirty="0"/>
              <a:t> </a:t>
            </a:r>
            <a:r>
              <a:rPr lang="en-US" altLang="zh-CN" dirty="0"/>
              <a:t>Time)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3294E3-DABE-5FE4-EF9D-8858B0C904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grpSp>
        <p:nvGrpSpPr>
          <p:cNvPr id="8" name="WoS">
            <a:extLst>
              <a:ext uri="{FF2B5EF4-FFF2-40B4-BE49-F238E27FC236}">
                <a16:creationId xmlns:a16="http://schemas.microsoft.com/office/drawing/2014/main" id="{77055608-A165-F6A2-8E7B-866D5899C829}"/>
              </a:ext>
            </a:extLst>
          </p:cNvPr>
          <p:cNvGrpSpPr/>
          <p:nvPr/>
        </p:nvGrpSpPr>
        <p:grpSpPr>
          <a:xfrm>
            <a:off x="371193" y="1434265"/>
            <a:ext cx="12000224" cy="12000224"/>
            <a:chOff x="631571" y="1012506"/>
            <a:chExt cx="4831080" cy="4831080"/>
          </a:xfrm>
        </p:grpSpPr>
        <p:sp>
          <p:nvSpPr>
            <p:cNvPr id="9" name="Alignment 1" hidden="1">
              <a:extLst>
                <a:ext uri="{FF2B5EF4-FFF2-40B4-BE49-F238E27FC236}">
                  <a16:creationId xmlns:a16="http://schemas.microsoft.com/office/drawing/2014/main" id="{66BD52FE-587D-00C8-9E34-9E2BC99106C0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10" name="Graphic 13">
              <a:extLst>
                <a:ext uri="{FF2B5EF4-FFF2-40B4-BE49-F238E27FC236}">
                  <a16:creationId xmlns:a16="http://schemas.microsoft.com/office/drawing/2014/main" id="{A43CF66A-2F64-0FF5-4A44-2C69914E054B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11" name="Domain 1">
                <a:extLst>
                  <a:ext uri="{FF2B5EF4-FFF2-40B4-BE49-F238E27FC236}">
                    <a16:creationId xmlns:a16="http://schemas.microsoft.com/office/drawing/2014/main" id="{ECB2CA02-2C28-56F5-DE5E-C4CF339D0D2B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2" name="Boundary 1">
                <a:extLst>
                  <a:ext uri="{FF2B5EF4-FFF2-40B4-BE49-F238E27FC236}">
                    <a16:creationId xmlns:a16="http://schemas.microsoft.com/office/drawing/2014/main" id="{BA79DE15-8E7C-378E-2652-755B35273569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5802FE0-AA1E-7B85-4F52-CB2C5F922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062" y="1433808"/>
            <a:ext cx="11980830" cy="11980830"/>
          </a:xfrm>
          <a:prstGeom prst="rect">
            <a:avLst/>
          </a:prstGeom>
        </p:spPr>
      </p:pic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3B76D44B-6FD3-5374-5727-B1E1CC30A707}"/>
              </a:ext>
            </a:extLst>
          </p:cNvPr>
          <p:cNvSpPr txBox="1">
            <a:spLocks/>
          </p:cNvSpPr>
          <p:nvPr/>
        </p:nvSpPr>
        <p:spPr>
          <a:xfrm>
            <a:off x="16083874" y="11465466"/>
            <a:ext cx="7141886" cy="153298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endParaRPr lang="en-US" kern="0" dirty="0"/>
          </a:p>
        </p:txBody>
      </p:sp>
      <p:grpSp>
        <p:nvGrpSpPr>
          <p:cNvPr id="2" name="WoS">
            <a:extLst>
              <a:ext uri="{FF2B5EF4-FFF2-40B4-BE49-F238E27FC236}">
                <a16:creationId xmlns:a16="http://schemas.microsoft.com/office/drawing/2014/main" id="{B76A6E8B-13C2-195B-972C-26C4443983E9}"/>
              </a:ext>
            </a:extLst>
          </p:cNvPr>
          <p:cNvGrpSpPr/>
          <p:nvPr/>
        </p:nvGrpSpPr>
        <p:grpSpPr>
          <a:xfrm>
            <a:off x="12168121" y="1414414"/>
            <a:ext cx="12000224" cy="12000224"/>
            <a:chOff x="631571" y="1012506"/>
            <a:chExt cx="4831080" cy="4831080"/>
          </a:xfrm>
        </p:grpSpPr>
        <p:sp>
          <p:nvSpPr>
            <p:cNvPr id="5" name="Alignment 1" hidden="1">
              <a:extLst>
                <a:ext uri="{FF2B5EF4-FFF2-40B4-BE49-F238E27FC236}">
                  <a16:creationId xmlns:a16="http://schemas.microsoft.com/office/drawing/2014/main" id="{C517D669-3647-7374-6104-F12162331D42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6" name="Graphic 13">
              <a:extLst>
                <a:ext uri="{FF2B5EF4-FFF2-40B4-BE49-F238E27FC236}">
                  <a16:creationId xmlns:a16="http://schemas.microsoft.com/office/drawing/2014/main" id="{60F2502D-2803-064B-EE6D-C13E97E52A53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7" name="Domain 1">
                <a:extLst>
                  <a:ext uri="{FF2B5EF4-FFF2-40B4-BE49-F238E27FC236}">
                    <a16:creationId xmlns:a16="http://schemas.microsoft.com/office/drawing/2014/main" id="{D593797F-BCA7-C30F-F9DF-89AD6AE92660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5" name="Boundary 1">
                <a:extLst>
                  <a:ext uri="{FF2B5EF4-FFF2-40B4-BE49-F238E27FC236}">
                    <a16:creationId xmlns:a16="http://schemas.microsoft.com/office/drawing/2014/main" id="{8A3FE9E2-016D-0D09-20FF-9CF02312381E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5F956510-CBCF-93A1-01FA-70C7F9DB8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69990" y="1413957"/>
            <a:ext cx="11980830" cy="11980830"/>
          </a:xfrm>
          <a:prstGeom prst="rect">
            <a:avLst/>
          </a:prstGeom>
        </p:spPr>
      </p:pic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B397EF09-1CBF-A02C-17E5-F88D257B54F3}"/>
              </a:ext>
            </a:extLst>
          </p:cNvPr>
          <p:cNvSpPr txBox="1">
            <a:spLocks/>
          </p:cNvSpPr>
          <p:nvPr/>
        </p:nvSpPr>
        <p:spPr>
          <a:xfrm>
            <a:off x="3968074" y="2733909"/>
            <a:ext cx="7141886" cy="1532984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kern="0" dirty="0" err="1"/>
              <a:t>WoS</a:t>
            </a:r>
            <a:r>
              <a:rPr lang="en-US" kern="0" dirty="0"/>
              <a:t> Error 118443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9DA31904-8306-7CCF-48D7-3E8792F82D22}"/>
              </a:ext>
            </a:extLst>
          </p:cNvPr>
          <p:cNvSpPr txBox="1">
            <a:spLocks/>
          </p:cNvSpPr>
          <p:nvPr/>
        </p:nvSpPr>
        <p:spPr>
          <a:xfrm>
            <a:off x="16293384" y="2733908"/>
            <a:ext cx="7578498" cy="1960012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925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b="1" kern="0" dirty="0"/>
              <a:t>Ours Error 0.86318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154913-93EC-A013-CAC6-AB14C1FD09E4}"/>
              </a:ext>
            </a:extLst>
          </p:cNvPr>
          <p:cNvSpPr/>
          <p:nvPr/>
        </p:nvSpPr>
        <p:spPr>
          <a:xfrm>
            <a:off x="16259823" y="2733908"/>
            <a:ext cx="7450409" cy="108411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637383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74783-7D0E-1D91-7D29-F552A9960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0EA0A8-C767-BC00-6C34-5FF568FFB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comparisons to related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8405E0-3A0F-229D-6458-9403164810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pic>
        <p:nvPicPr>
          <p:cNvPr id="7" name="Picture 6" descr="A white rabbit sculpture with a line drawn on it&#10;&#10;AI-generated content may be incorrect.">
            <a:extLst>
              <a:ext uri="{FF2B5EF4-FFF2-40B4-BE49-F238E27FC236}">
                <a16:creationId xmlns:a16="http://schemas.microsoft.com/office/drawing/2014/main" id="{CB6295E3-2A15-9C4B-81A5-9F0C1224A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715" y="2535185"/>
            <a:ext cx="8622222" cy="10133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705325-177E-5826-BF9F-9C209563B91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0821630" y="2404774"/>
            <a:ext cx="11841480" cy="1184148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59001F3-F328-AEAA-235D-A7A34B84D6A3}"/>
              </a:ext>
            </a:extLst>
          </p:cNvPr>
          <p:cNvCxnSpPr>
            <a:cxnSpLocks/>
          </p:cNvCxnSpPr>
          <p:nvPr/>
        </p:nvCxnSpPr>
        <p:spPr>
          <a:xfrm flipV="1">
            <a:off x="13388448" y="8630653"/>
            <a:ext cx="3104151" cy="978229"/>
          </a:xfrm>
          <a:prstGeom prst="straightConnector1">
            <a:avLst/>
          </a:prstGeom>
          <a:noFill/>
          <a:ln w="127000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6DEA3AAF-8110-4691-4C60-7F47E5BAE9D6}"/>
              </a:ext>
            </a:extLst>
          </p:cNvPr>
          <p:cNvSpPr txBox="1">
            <a:spLocks/>
          </p:cNvSpPr>
          <p:nvPr/>
        </p:nvSpPr>
        <p:spPr>
          <a:xfrm>
            <a:off x="11662937" y="9608882"/>
            <a:ext cx="9242506" cy="3290598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kern="0" dirty="0">
                <a:latin typeface="Avenir Next Demi Bold" panose="020B0703020202020204" pitchFamily="34" charset="0"/>
              </a:rPr>
              <a:t>Evaluation plane/</a:t>
            </a:r>
          </a:p>
          <a:p>
            <a:r>
              <a:rPr lang="en-US" kern="0" dirty="0">
                <a:latin typeface="Avenir Next Demi Bold" panose="020B0703020202020204" pitchFamily="34" charset="0"/>
              </a:rPr>
              <a:t>Region of Interest </a:t>
            </a:r>
          </a:p>
          <a:p>
            <a:r>
              <a:rPr lang="en-US" kern="0" dirty="0">
                <a:latin typeface="Avenir Next Demi Bold" panose="020B0703020202020204" pitchFamily="34" charset="0"/>
              </a:rPr>
              <a:t>(ROI)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16A844-ED91-561B-BB30-7D1239FED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2404775"/>
            <a:ext cx="17665273" cy="1361996"/>
          </a:xfrm>
        </p:spPr>
        <p:txBody>
          <a:bodyPr/>
          <a:lstStyle/>
          <a:p>
            <a:r>
              <a:rPr lang="en-US" dirty="0"/>
              <a:t>Setup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6ED3239-05F6-B459-AF47-85DCCCD77980}"/>
              </a:ext>
            </a:extLst>
          </p:cNvPr>
          <p:cNvCxnSpPr>
            <a:cxnSpLocks/>
          </p:cNvCxnSpPr>
          <p:nvPr/>
        </p:nvCxnSpPr>
        <p:spPr>
          <a:xfrm flipH="1">
            <a:off x="19067357" y="4915344"/>
            <a:ext cx="1225906" cy="1692557"/>
          </a:xfrm>
          <a:prstGeom prst="straightConnector1">
            <a:avLst/>
          </a:prstGeom>
          <a:noFill/>
          <a:ln w="127000" cap="flat">
            <a:solidFill>
              <a:srgbClr val="00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4E0785ED-B450-CA5C-4049-02BF9C966A72}"/>
              </a:ext>
            </a:extLst>
          </p:cNvPr>
          <p:cNvSpPr txBox="1">
            <a:spLocks/>
          </p:cNvSpPr>
          <p:nvPr/>
        </p:nvSpPr>
        <p:spPr>
          <a:xfrm>
            <a:off x="19067357" y="3934593"/>
            <a:ext cx="4735865" cy="1361996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kern="0" dirty="0">
                <a:latin typeface="Avenir Next Demi Bold" panose="020B0703020202020204" pitchFamily="34" charset="0"/>
              </a:rPr>
              <a:t>Dirichlet BC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F6A0925-27F8-DBF9-F5BE-EAD39EEC713E}"/>
              </a:ext>
            </a:extLst>
          </p:cNvPr>
          <p:cNvSpPr txBox="1">
            <a:spLocks/>
          </p:cNvSpPr>
          <p:nvPr/>
        </p:nvSpPr>
        <p:spPr>
          <a:xfrm>
            <a:off x="943569" y="2404774"/>
            <a:ext cx="22479001" cy="10394157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kern="0" dirty="0"/>
              <a:t>                                                          Reference</a:t>
            </a:r>
          </a:p>
        </p:txBody>
      </p:sp>
    </p:spTree>
    <p:extLst>
      <p:ext uri="{BB962C8B-B14F-4D97-AF65-F5344CB8AC3E}">
        <p14:creationId xmlns:p14="http://schemas.microsoft.com/office/powerpoint/2010/main" val="152569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allAtOnce" animBg="1"/>
      <p:bldP spid="13" grpId="0" animBg="1"/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7F53B-329B-0D80-949A-BA0C2DAF6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A414E2-1F13-F2C9-59CF-55755AC20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</a:t>
            </a:r>
            <a:r>
              <a:rPr lang="en-US" dirty="0" err="1"/>
              <a:t>WoS</a:t>
            </a:r>
            <a:r>
              <a:rPr lang="en-US" dirty="0"/>
              <a:t> [Qi et al. 2022]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FE39A9-7B45-4A5E-8052-7D1E6B38C1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5D6FEE-4729-D060-CB2B-C7CE423A3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158" y="2173812"/>
            <a:ext cx="14478000" cy="10573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09158380-4AB1-9E3B-22E4-072A934C0A49}"/>
              </a:ext>
            </a:extLst>
          </p:cNvPr>
          <p:cNvSpPr txBox="1">
            <a:spLocks/>
          </p:cNvSpPr>
          <p:nvPr/>
        </p:nvSpPr>
        <p:spPr>
          <a:xfrm rot="16200000">
            <a:off x="-359252" y="6905134"/>
            <a:ext cx="8124825" cy="1361996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sz="5400" kern="0" dirty="0"/>
              <a:t>[Qi et al. 2022]</a:t>
            </a:r>
          </a:p>
        </p:txBody>
      </p:sp>
    </p:spTree>
    <p:extLst>
      <p:ext uri="{BB962C8B-B14F-4D97-AF65-F5344CB8AC3E}">
        <p14:creationId xmlns:p14="http://schemas.microsoft.com/office/powerpoint/2010/main" val="356129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164BD-E299-A67F-9DDE-0714DB4DD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818921-339F-6A9E-D207-2F8C72D64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</a:t>
            </a:r>
            <a:r>
              <a:rPr lang="en-US" dirty="0" err="1"/>
              <a:t>WoS</a:t>
            </a:r>
            <a:r>
              <a:rPr lang="en-US" dirty="0"/>
              <a:t> vs Ours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B017A9-595A-3F61-9DCE-881C293EDB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A1E897-9315-593E-2475-900F7A5BAABD}"/>
              </a:ext>
            </a:extLst>
          </p:cNvPr>
          <p:cNvSpPr txBox="1"/>
          <p:nvPr/>
        </p:nvSpPr>
        <p:spPr>
          <a:xfrm>
            <a:off x="2453449" y="11904446"/>
            <a:ext cx="9484182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zh-CN" altLang="en-US" sz="7200" dirty="0">
                <a:solidFill>
                  <a:schemeClr val="accent5">
                    <a:lumMod val="75000"/>
                  </a:schemeClr>
                </a:solidFill>
                <a:latin typeface="Avenir Next LT Pro" panose="020B0504020202020204" pitchFamily="34" charset="0"/>
              </a:rPr>
              <a:t>✘</a:t>
            </a:r>
            <a:r>
              <a:rPr lang="en-US" altLang="zh-CN" sz="7200" dirty="0">
                <a:solidFill>
                  <a:schemeClr val="accent5">
                    <a:lumMod val="75000"/>
                  </a:schemeClr>
                </a:solidFill>
                <a:latin typeface="Avenir Next LT Pro" panose="020B0504020202020204" pitchFamily="34" charset="0"/>
              </a:rPr>
              <a:t>Output sensitive</a:t>
            </a:r>
            <a:endParaRPr lang="en-US" dirty="0">
              <a:latin typeface="Avenir Next LT Pro" panose="020B05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ECAFC5-9B31-8F0D-66BF-768FD524C3D0}"/>
              </a:ext>
            </a:extLst>
          </p:cNvPr>
          <p:cNvGrpSpPr/>
          <p:nvPr/>
        </p:nvGrpSpPr>
        <p:grpSpPr>
          <a:xfrm>
            <a:off x="1520457" y="1902958"/>
            <a:ext cx="8824854" cy="10350096"/>
            <a:chOff x="8472451" y="16887201"/>
            <a:chExt cx="1556156" cy="18251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FC1531B-1ED6-62BF-03D9-7E8B23F7D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72451" y="16887201"/>
              <a:ext cx="1536082" cy="18251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1E385FD-0C2A-0189-6DDE-FF41C7EAFE56}"/>
                </a:ext>
              </a:extLst>
            </p:cNvPr>
            <p:cNvSpPr/>
            <p:nvPr/>
          </p:nvSpPr>
          <p:spPr>
            <a:xfrm rot="2696656">
              <a:off x="9215892" y="17364193"/>
              <a:ext cx="124508" cy="1280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2E1E5A8-5588-DDBD-A71C-19B8C5EEF951}"/>
                </a:ext>
              </a:extLst>
            </p:cNvPr>
            <p:cNvSpPr/>
            <p:nvPr/>
          </p:nvSpPr>
          <p:spPr>
            <a:xfrm>
              <a:off x="9304707" y="17338925"/>
              <a:ext cx="723900" cy="177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2D1D75F-CC2E-10E9-D6F6-694B21A3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70" y="2404774"/>
            <a:ext cx="10688450" cy="10394157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RWoS</a:t>
            </a:r>
            <a:endParaRPr lang="en-US" dirty="0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437C174-E693-04E3-8D83-DD355FD08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32" y="9024209"/>
            <a:ext cx="2281673" cy="223732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E0F71C9-137A-FFBA-944F-F2B5C23BC3E2}"/>
              </a:ext>
            </a:extLst>
          </p:cNvPr>
          <p:cNvGrpSpPr/>
          <p:nvPr/>
        </p:nvGrpSpPr>
        <p:grpSpPr>
          <a:xfrm>
            <a:off x="12302022" y="1707317"/>
            <a:ext cx="11541184" cy="11397457"/>
            <a:chOff x="12302022" y="1707317"/>
            <a:chExt cx="11541184" cy="113974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5B3C05A-11FB-D362-6C59-32CE79F5E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594639" y="1707317"/>
              <a:ext cx="8885401" cy="10557299"/>
            </a:xfrm>
            <a:prstGeom prst="rect">
              <a:avLst/>
            </a:prstGeom>
          </p:spPr>
        </p:pic>
        <p:pic>
          <p:nvPicPr>
            <p:cNvPr id="16" name="Picture 15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26ABE3B1-608A-1357-A282-A045A3DB7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2022" y="9024208"/>
              <a:ext cx="2281673" cy="223732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8E9F81-EEBD-CDCA-8E99-219C585C42B2}"/>
                </a:ext>
              </a:extLst>
            </p:cNvPr>
            <p:cNvSpPr txBox="1"/>
            <p:nvPr/>
          </p:nvSpPr>
          <p:spPr>
            <a:xfrm>
              <a:off x="13509904" y="11904445"/>
              <a:ext cx="9484182" cy="1200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zh-CN" altLang="en-US" sz="7200" dirty="0">
                  <a:solidFill>
                    <a:schemeClr val="accent2">
                      <a:lumMod val="75000"/>
                    </a:schemeClr>
                  </a:solidFill>
                </a:rPr>
                <a:t>✔</a:t>
              </a:r>
              <a:r>
                <a:rPr lang="en-US" altLang="zh-CN" sz="7200" dirty="0"/>
                <a:t> </a:t>
              </a:r>
              <a:r>
                <a:rPr lang="en-US" altLang="zh-CN" sz="7200" dirty="0">
                  <a:solidFill>
                    <a:srgbClr val="00882B"/>
                  </a:solidFill>
                  <a:latin typeface="Avenir Next LT Pro" panose="020B0504020202020204" pitchFamily="34" charset="0"/>
                </a:rPr>
                <a:t>Output sensitive</a:t>
              </a:r>
              <a:endParaRPr lang="en-US" dirty="0">
                <a:solidFill>
                  <a:srgbClr val="00882B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F2E3E7C-3C40-CCCE-3558-56D0DFCAD314}"/>
                </a:ext>
              </a:extLst>
            </p:cNvPr>
            <p:cNvSpPr/>
            <p:nvPr/>
          </p:nvSpPr>
          <p:spPr>
            <a:xfrm rot="2696656">
              <a:off x="16386308" y="4581048"/>
              <a:ext cx="797953" cy="7144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164F21-0F01-9D6C-8674-20AD764C0169}"/>
                </a:ext>
              </a:extLst>
            </p:cNvPr>
            <p:cNvSpPr txBox="1"/>
            <p:nvPr/>
          </p:nvSpPr>
          <p:spPr>
            <a:xfrm>
              <a:off x="16880408" y="4272617"/>
              <a:ext cx="6962798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latin typeface="Linux Libertine O" panose="02000503000000000000" pitchFamily="50" charset="0"/>
                  <a:ea typeface="Linux Libertine O" panose="02000503000000000000" pitchFamily="50" charset="0"/>
                  <a:cs typeface="Linux Libertine O" panose="02000503000000000000" pitchFamily="50" charset="0"/>
                </a:rPr>
                <a:t>HC Cache Record</a:t>
              </a:r>
            </a:p>
          </p:txBody>
        </p:sp>
      </p:grp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9105788-A536-4AC8-697A-0816A2EE48DF}"/>
              </a:ext>
            </a:extLst>
          </p:cNvPr>
          <p:cNvSpPr txBox="1">
            <a:spLocks/>
          </p:cNvSpPr>
          <p:nvPr/>
        </p:nvSpPr>
        <p:spPr>
          <a:xfrm>
            <a:off x="11975798" y="2404774"/>
            <a:ext cx="10688450" cy="10394157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kern="0" dirty="0"/>
              <a:t>Ours</a:t>
            </a:r>
          </a:p>
        </p:txBody>
      </p:sp>
    </p:spTree>
    <p:extLst>
      <p:ext uri="{BB962C8B-B14F-4D97-AF65-F5344CB8AC3E}">
        <p14:creationId xmlns:p14="http://schemas.microsoft.com/office/powerpoint/2010/main" val="306854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BDC007-BE09-6BF8-2353-902CAF6AB5D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715663" y="12998450"/>
            <a:ext cx="668337" cy="677863"/>
          </a:xfrm>
        </p:spPr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pic>
        <p:nvPicPr>
          <p:cNvPr id="7" name="Picture 6" descr="A collage of images of a fire&#10;&#10;AI-generated content may be incorrect.">
            <a:extLst>
              <a:ext uri="{FF2B5EF4-FFF2-40B4-BE49-F238E27FC236}">
                <a16:creationId xmlns:a16="http://schemas.microsoft.com/office/drawing/2014/main" id="{504D26E8-4E71-2371-0546-02E69AADE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547"/>
            <a:ext cx="24375452" cy="132989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D04861-46D8-213D-86F2-3D4E5E630480}"/>
              </a:ext>
            </a:extLst>
          </p:cNvPr>
          <p:cNvSpPr/>
          <p:nvPr/>
        </p:nvSpPr>
        <p:spPr>
          <a:xfrm>
            <a:off x="564216" y="7831677"/>
            <a:ext cx="6718900" cy="4552827"/>
          </a:xfrm>
          <a:prstGeom prst="rect">
            <a:avLst/>
          </a:prstGeom>
          <a:noFill/>
          <a:ln w="114300" cap="flat">
            <a:solidFill>
              <a:srgbClr val="00882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28AEDC-7F33-EE96-00CA-D6323678829E}"/>
              </a:ext>
            </a:extLst>
          </p:cNvPr>
          <p:cNvSpPr/>
          <p:nvPr/>
        </p:nvSpPr>
        <p:spPr>
          <a:xfrm>
            <a:off x="12951464" y="7831676"/>
            <a:ext cx="6718900" cy="4552827"/>
          </a:xfrm>
          <a:prstGeom prst="rect">
            <a:avLst/>
          </a:prstGeom>
          <a:noFill/>
          <a:ln w="114300" cap="flat">
            <a:solidFill>
              <a:srgbClr val="00882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13196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5E62E-2D18-9648-2EF0-649B49418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F87D5C-13E4-8CC4-C504-8E1870067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299394" cy="1892301"/>
          </a:xfrm>
        </p:spPr>
        <p:txBody>
          <a:bodyPr>
            <a:normAutofit fontScale="90000"/>
          </a:bodyPr>
          <a:lstStyle/>
          <a:p>
            <a:r>
              <a:rPr lang="en-US" dirty="0"/>
              <a:t>Boundary Value Caching [Miller et al. 2022]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54F284-6C69-C847-0944-4F1A2100E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                                            Reference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E1E500-45B7-2862-01A4-530DF9E57E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22F34A-B524-2599-664F-CEEFE2C5724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0821630" y="2404774"/>
            <a:ext cx="11841480" cy="11841480"/>
          </a:xfrm>
          <a:prstGeom prst="rect">
            <a:avLst/>
          </a:prstGeom>
        </p:spPr>
      </p:pic>
      <p:grpSp>
        <p:nvGrpSpPr>
          <p:cNvPr id="2" name="WoS">
            <a:extLst>
              <a:ext uri="{FF2B5EF4-FFF2-40B4-BE49-F238E27FC236}">
                <a16:creationId xmlns:a16="http://schemas.microsoft.com/office/drawing/2014/main" id="{98E5B82E-0ECA-B15E-32CC-3605CB9F0020}"/>
              </a:ext>
            </a:extLst>
          </p:cNvPr>
          <p:cNvGrpSpPr/>
          <p:nvPr/>
        </p:nvGrpSpPr>
        <p:grpSpPr>
          <a:xfrm>
            <a:off x="2501046" y="3419790"/>
            <a:ext cx="8054659" cy="8054659"/>
            <a:chOff x="631571" y="1012506"/>
            <a:chExt cx="4831080" cy="4831080"/>
          </a:xfrm>
        </p:grpSpPr>
        <p:sp>
          <p:nvSpPr>
            <p:cNvPr id="6" name="Alignment 1" hidden="1">
              <a:extLst>
                <a:ext uri="{FF2B5EF4-FFF2-40B4-BE49-F238E27FC236}">
                  <a16:creationId xmlns:a16="http://schemas.microsoft.com/office/drawing/2014/main" id="{16D475AE-41CD-7E48-D482-7AE6784A7219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7" name="Graphic 13">
              <a:extLst>
                <a:ext uri="{FF2B5EF4-FFF2-40B4-BE49-F238E27FC236}">
                  <a16:creationId xmlns:a16="http://schemas.microsoft.com/office/drawing/2014/main" id="{3EC68CAD-2FC7-3B5B-F8D7-7A523B0E2D28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" name="Domain 1">
                <a:extLst>
                  <a:ext uri="{FF2B5EF4-FFF2-40B4-BE49-F238E27FC236}">
                    <a16:creationId xmlns:a16="http://schemas.microsoft.com/office/drawing/2014/main" id="{4A37E77A-A80E-5908-9E11-ECE13B539E12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0" name="Boundary 1">
                <a:extLst>
                  <a:ext uri="{FF2B5EF4-FFF2-40B4-BE49-F238E27FC236}">
                    <a16:creationId xmlns:a16="http://schemas.microsoft.com/office/drawing/2014/main" id="{2D765F3C-6E79-0FD6-BFB4-64371F6BC3B8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B70AFCD-BB18-DDB6-613F-48A6EC9EC281}"/>
              </a:ext>
            </a:extLst>
          </p:cNvPr>
          <p:cNvGrpSpPr/>
          <p:nvPr/>
        </p:nvGrpSpPr>
        <p:grpSpPr>
          <a:xfrm>
            <a:off x="7083424" y="8325514"/>
            <a:ext cx="732331" cy="689138"/>
            <a:chOff x="12324511" y="8877127"/>
            <a:chExt cx="732331" cy="689138"/>
          </a:xfrm>
        </p:grpSpPr>
        <p:sp>
          <p:nvSpPr>
            <p:cNvPr id="28" name="EvalPt1">
              <a:extLst>
                <a:ext uri="{FF2B5EF4-FFF2-40B4-BE49-F238E27FC236}">
                  <a16:creationId xmlns:a16="http://schemas.microsoft.com/office/drawing/2014/main" id="{5645632B-D8D1-DD73-C483-A5C241DA38D8}"/>
                </a:ext>
              </a:extLst>
            </p:cNvPr>
            <p:cNvSpPr/>
            <p:nvPr/>
          </p:nvSpPr>
          <p:spPr>
            <a:xfrm>
              <a:off x="12324511" y="8877127"/>
              <a:ext cx="149729" cy="1497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5D132FF-E16B-810F-F3FB-D49732397D73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4842" y="9109122"/>
              <a:ext cx="512000" cy="457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356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B0097-443E-95E4-D23C-75FA8C8E7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2D69883-E6DD-4E37-A07A-81D484747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24383998" cy="152364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FF5DF-9054-4075-6E71-A4BB39E15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2EAD13B8-080A-8EE9-BC04-8954E6E2F776}"/>
              </a:ext>
            </a:extLst>
          </p:cNvPr>
          <p:cNvSpPr txBox="1">
            <a:spLocks/>
          </p:cNvSpPr>
          <p:nvPr/>
        </p:nvSpPr>
        <p:spPr>
          <a:xfrm>
            <a:off x="337308" y="11085887"/>
            <a:ext cx="16628078" cy="234444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13200" b="1" kern="0" dirty="0">
                <a:solidFill>
                  <a:schemeClr val="bg1">
                    <a:lumMod val="95000"/>
                  </a:schemeClr>
                </a:solidFill>
                <a:latin typeface="Viner Hand ITC" panose="03070502030502020203" pitchFamily="66" charset="0"/>
              </a:rPr>
              <a:t>Setup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4618320-369A-6984-540A-E9D66CA43BF8}"/>
                  </a:ext>
                </a:extLst>
              </p14:cNvPr>
              <p14:cNvContentPartPr/>
              <p14:nvPr/>
            </p14:nvContentPartPr>
            <p14:xfrm>
              <a:off x="9925840" y="7736480"/>
              <a:ext cx="5426640" cy="1784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4618320-369A-6984-540A-E9D66CA43B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05320" y="7715960"/>
                <a:ext cx="5467680" cy="182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59874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0DEE-B65F-7442-6336-F992CCC14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E1423B-F652-F0FB-1B07-8A9E1EF7F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299394" cy="1892301"/>
          </a:xfrm>
        </p:spPr>
        <p:txBody>
          <a:bodyPr>
            <a:normAutofit fontScale="90000"/>
          </a:bodyPr>
          <a:lstStyle/>
          <a:p>
            <a:r>
              <a:rPr lang="en-US" dirty="0"/>
              <a:t>Boundary Value Caching [Miller et al. 2022]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E7AC0D-BFBE-7D21-6BC9-200E78DEB2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                                            Reference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6AAF7C-D8E3-A17E-B084-5D02417596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4ED190-1EB6-C535-32DF-9ECBBBB0779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0821630" y="2404774"/>
            <a:ext cx="11841480" cy="11841480"/>
          </a:xfrm>
          <a:prstGeom prst="rect">
            <a:avLst/>
          </a:prstGeom>
        </p:spPr>
      </p:pic>
      <p:grpSp>
        <p:nvGrpSpPr>
          <p:cNvPr id="2" name="WoS">
            <a:extLst>
              <a:ext uri="{FF2B5EF4-FFF2-40B4-BE49-F238E27FC236}">
                <a16:creationId xmlns:a16="http://schemas.microsoft.com/office/drawing/2014/main" id="{319D7633-ED78-A086-CAEF-27557A7011A0}"/>
              </a:ext>
            </a:extLst>
          </p:cNvPr>
          <p:cNvGrpSpPr/>
          <p:nvPr/>
        </p:nvGrpSpPr>
        <p:grpSpPr>
          <a:xfrm>
            <a:off x="2501046" y="3419790"/>
            <a:ext cx="8054659" cy="8054659"/>
            <a:chOff x="631571" y="1012506"/>
            <a:chExt cx="4831080" cy="4831080"/>
          </a:xfrm>
        </p:grpSpPr>
        <p:sp>
          <p:nvSpPr>
            <p:cNvPr id="6" name="Alignment 1" hidden="1">
              <a:extLst>
                <a:ext uri="{FF2B5EF4-FFF2-40B4-BE49-F238E27FC236}">
                  <a16:creationId xmlns:a16="http://schemas.microsoft.com/office/drawing/2014/main" id="{1BA86815-492E-C9BF-5D46-A0733A099D22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7" name="Graphic 13">
              <a:extLst>
                <a:ext uri="{FF2B5EF4-FFF2-40B4-BE49-F238E27FC236}">
                  <a16:creationId xmlns:a16="http://schemas.microsoft.com/office/drawing/2014/main" id="{80C41C65-6BCF-E3FB-2972-5B2E06237CCA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" name="Domain 1">
                <a:extLst>
                  <a:ext uri="{FF2B5EF4-FFF2-40B4-BE49-F238E27FC236}">
                    <a16:creationId xmlns:a16="http://schemas.microsoft.com/office/drawing/2014/main" id="{B946199F-5866-CEE4-33C6-5864940637ED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0" name="Boundary 1">
                <a:extLst>
                  <a:ext uri="{FF2B5EF4-FFF2-40B4-BE49-F238E27FC236}">
                    <a16:creationId xmlns:a16="http://schemas.microsoft.com/office/drawing/2014/main" id="{919E6B02-66C6-642D-1B64-EBF60C4697B0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2003365C-5C92-7ECE-7D50-8831C22DBA87}"/>
              </a:ext>
            </a:extLst>
          </p:cNvPr>
          <p:cNvSpPr/>
          <p:nvPr/>
        </p:nvSpPr>
        <p:spPr>
          <a:xfrm>
            <a:off x="2446414" y="5706660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5887C55-1430-C180-CB68-5A1053868729}"/>
              </a:ext>
            </a:extLst>
          </p:cNvPr>
          <p:cNvSpPr/>
          <p:nvPr/>
        </p:nvSpPr>
        <p:spPr>
          <a:xfrm>
            <a:off x="3919614" y="8611508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69D779A-239D-4764-ABA1-0906164F6E3D}"/>
              </a:ext>
            </a:extLst>
          </p:cNvPr>
          <p:cNvSpPr/>
          <p:nvPr/>
        </p:nvSpPr>
        <p:spPr>
          <a:xfrm>
            <a:off x="7297814" y="10531159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6BBB64F-5FEB-9A83-3DF7-86636637D941}"/>
              </a:ext>
            </a:extLst>
          </p:cNvPr>
          <p:cNvSpPr/>
          <p:nvPr/>
        </p:nvSpPr>
        <p:spPr>
          <a:xfrm>
            <a:off x="5733378" y="10858333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C840DD8-89CA-1BA7-AB1D-6D90ADF4990D}"/>
              </a:ext>
            </a:extLst>
          </p:cNvPr>
          <p:cNvSpPr/>
          <p:nvPr/>
        </p:nvSpPr>
        <p:spPr>
          <a:xfrm>
            <a:off x="9957376" y="9595764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CC4534F-6948-1B42-B0C9-8690E35058A0}"/>
              </a:ext>
            </a:extLst>
          </p:cNvPr>
          <p:cNvSpPr/>
          <p:nvPr/>
        </p:nvSpPr>
        <p:spPr>
          <a:xfrm>
            <a:off x="9957376" y="7028520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3DF22B9-026A-C875-0745-C713CBFB0EDA}"/>
              </a:ext>
            </a:extLst>
          </p:cNvPr>
          <p:cNvSpPr/>
          <p:nvPr/>
        </p:nvSpPr>
        <p:spPr>
          <a:xfrm>
            <a:off x="7815755" y="5706660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284EC65-947E-8CD8-BEC7-A9FC61CB0BB0}"/>
              </a:ext>
            </a:extLst>
          </p:cNvPr>
          <p:cNvSpPr/>
          <p:nvPr/>
        </p:nvSpPr>
        <p:spPr>
          <a:xfrm>
            <a:off x="5059436" y="6244071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3137E94-9656-C9AE-0032-870830930DB3}"/>
              </a:ext>
            </a:extLst>
          </p:cNvPr>
          <p:cNvSpPr/>
          <p:nvPr/>
        </p:nvSpPr>
        <p:spPr>
          <a:xfrm>
            <a:off x="3919614" y="3908969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9379D5-65CC-FA49-72C0-31F1D716EAEA}"/>
              </a:ext>
            </a:extLst>
          </p:cNvPr>
          <p:cNvGrpSpPr/>
          <p:nvPr/>
        </p:nvGrpSpPr>
        <p:grpSpPr>
          <a:xfrm>
            <a:off x="7083424" y="8325514"/>
            <a:ext cx="732331" cy="689138"/>
            <a:chOff x="12324511" y="8877127"/>
            <a:chExt cx="732331" cy="689138"/>
          </a:xfrm>
        </p:grpSpPr>
        <p:sp>
          <p:nvSpPr>
            <p:cNvPr id="28" name="EvalPt1">
              <a:extLst>
                <a:ext uri="{FF2B5EF4-FFF2-40B4-BE49-F238E27FC236}">
                  <a16:creationId xmlns:a16="http://schemas.microsoft.com/office/drawing/2014/main" id="{E7D9B16D-A0EC-11D2-F6AD-4235189A70B0}"/>
                </a:ext>
              </a:extLst>
            </p:cNvPr>
            <p:cNvSpPr/>
            <p:nvPr/>
          </p:nvSpPr>
          <p:spPr>
            <a:xfrm>
              <a:off x="12324511" y="8877127"/>
              <a:ext cx="149729" cy="1497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A83F34F-1E74-07CE-ADE5-C6A6F3AB5323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4842" y="9109122"/>
              <a:ext cx="512000" cy="457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667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7F4BF-8232-8A30-4DA2-E0006B9D6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AB0DAD-40A4-41AA-8A21-4EA90810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299394" cy="1892301"/>
          </a:xfrm>
        </p:spPr>
        <p:txBody>
          <a:bodyPr>
            <a:normAutofit fontScale="90000"/>
          </a:bodyPr>
          <a:lstStyle/>
          <a:p>
            <a:r>
              <a:rPr lang="en-US" dirty="0"/>
              <a:t>Boundary Value Caching [Miller et al. 2022]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8D798A-0034-67AD-2BEB-1B6C87B0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                                            Reference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386B3A-473A-E0AF-5F08-C23E0FB85A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255051-F737-B056-A017-696FBFA69A9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0821630" y="2404774"/>
            <a:ext cx="11841480" cy="11841480"/>
          </a:xfrm>
          <a:prstGeom prst="rect">
            <a:avLst/>
          </a:prstGeom>
        </p:spPr>
      </p:pic>
      <p:grpSp>
        <p:nvGrpSpPr>
          <p:cNvPr id="2" name="WoS">
            <a:extLst>
              <a:ext uri="{FF2B5EF4-FFF2-40B4-BE49-F238E27FC236}">
                <a16:creationId xmlns:a16="http://schemas.microsoft.com/office/drawing/2014/main" id="{24FB83BA-97B3-254A-7DF3-0BFE88FF0FE7}"/>
              </a:ext>
            </a:extLst>
          </p:cNvPr>
          <p:cNvGrpSpPr/>
          <p:nvPr/>
        </p:nvGrpSpPr>
        <p:grpSpPr>
          <a:xfrm>
            <a:off x="2501046" y="3419790"/>
            <a:ext cx="8054659" cy="8054659"/>
            <a:chOff x="631571" y="1012506"/>
            <a:chExt cx="4831080" cy="4831080"/>
          </a:xfrm>
        </p:grpSpPr>
        <p:sp>
          <p:nvSpPr>
            <p:cNvPr id="6" name="Alignment 1" hidden="1">
              <a:extLst>
                <a:ext uri="{FF2B5EF4-FFF2-40B4-BE49-F238E27FC236}">
                  <a16:creationId xmlns:a16="http://schemas.microsoft.com/office/drawing/2014/main" id="{E3B3B63D-C7FA-FBBB-8422-18D86FB47C3F}"/>
                </a:ext>
              </a:extLst>
            </p:cNvPr>
            <p:cNvSpPr/>
            <p:nvPr/>
          </p:nvSpPr>
          <p:spPr>
            <a:xfrm>
              <a:off x="631571" y="1012506"/>
              <a:ext cx="4831080" cy="4831080"/>
            </a:xfrm>
            <a:custGeom>
              <a:avLst/>
              <a:gdLst>
                <a:gd name="connsiteX0" fmla="*/ 0 w 4831080"/>
                <a:gd name="connsiteY0" fmla="*/ 4831080 h 4831080"/>
                <a:gd name="connsiteX1" fmla="*/ 4831080 w 4831080"/>
                <a:gd name="connsiteY1" fmla="*/ 4831080 h 4831080"/>
                <a:gd name="connsiteX2" fmla="*/ 4831080 w 4831080"/>
                <a:gd name="connsiteY2" fmla="*/ 0 h 4831080"/>
                <a:gd name="connsiteX3" fmla="*/ 0 w 4831080"/>
                <a:gd name="connsiteY3" fmla="*/ 0 h 4831080"/>
                <a:gd name="connsiteX4" fmla="*/ 0 w 4831080"/>
                <a:gd name="connsiteY4" fmla="*/ 4831080 h 483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1080" h="4831080">
                  <a:moveTo>
                    <a:pt x="0" y="4831080"/>
                  </a:moveTo>
                  <a:lnTo>
                    <a:pt x="4831080" y="4831080"/>
                  </a:lnTo>
                  <a:lnTo>
                    <a:pt x="4831080" y="0"/>
                  </a:lnTo>
                  <a:lnTo>
                    <a:pt x="0" y="0"/>
                  </a:lnTo>
                  <a:lnTo>
                    <a:pt x="0" y="4831080"/>
                  </a:lnTo>
                  <a:close/>
                </a:path>
              </a:pathLst>
            </a:custGeom>
            <a:solidFill>
              <a:srgbClr val="6EB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600"/>
            </a:p>
          </p:txBody>
        </p:sp>
        <p:grpSp>
          <p:nvGrpSpPr>
            <p:cNvPr id="7" name="Graphic 13">
              <a:extLst>
                <a:ext uri="{FF2B5EF4-FFF2-40B4-BE49-F238E27FC236}">
                  <a16:creationId xmlns:a16="http://schemas.microsoft.com/office/drawing/2014/main" id="{A336B1FE-EEE3-8652-4F1E-3FCD76CC18C4}"/>
                </a:ext>
              </a:extLst>
            </p:cNvPr>
            <p:cNvGrpSpPr/>
            <p:nvPr/>
          </p:nvGrpSpPr>
          <p:grpSpPr>
            <a:xfrm>
              <a:off x="672275" y="1359216"/>
              <a:ext cx="4693255" cy="4219574"/>
              <a:chOff x="672275" y="1359216"/>
              <a:chExt cx="4693255" cy="4219574"/>
            </a:xfrm>
          </p:grpSpPr>
          <p:sp>
            <p:nvSpPr>
              <p:cNvPr id="8" name="Domain 1">
                <a:extLst>
                  <a:ext uri="{FF2B5EF4-FFF2-40B4-BE49-F238E27FC236}">
                    <a16:creationId xmlns:a16="http://schemas.microsoft.com/office/drawing/2014/main" id="{8113D22C-6A3F-40CE-5D14-AB094C79F56B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0" name="Boundary 1">
                <a:extLst>
                  <a:ext uri="{FF2B5EF4-FFF2-40B4-BE49-F238E27FC236}">
                    <a16:creationId xmlns:a16="http://schemas.microsoft.com/office/drawing/2014/main" id="{AB3E4FAD-BA1D-1043-5EEF-F5CDE21C300B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A2BF608E-FD6A-0C2D-0061-4DE128C3417A}"/>
              </a:ext>
            </a:extLst>
          </p:cNvPr>
          <p:cNvSpPr/>
          <p:nvPr/>
        </p:nvSpPr>
        <p:spPr>
          <a:xfrm>
            <a:off x="2446414" y="5706660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2C6028F-AB94-F634-07A1-138C130E6BEF}"/>
              </a:ext>
            </a:extLst>
          </p:cNvPr>
          <p:cNvSpPr/>
          <p:nvPr/>
        </p:nvSpPr>
        <p:spPr>
          <a:xfrm>
            <a:off x="3919614" y="8611508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7F25088-D156-2938-D27A-53202CF103A5}"/>
              </a:ext>
            </a:extLst>
          </p:cNvPr>
          <p:cNvSpPr/>
          <p:nvPr/>
        </p:nvSpPr>
        <p:spPr>
          <a:xfrm>
            <a:off x="7297814" y="10531159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0A209ED-69E2-BD54-1111-E53F83DA72F9}"/>
              </a:ext>
            </a:extLst>
          </p:cNvPr>
          <p:cNvSpPr/>
          <p:nvPr/>
        </p:nvSpPr>
        <p:spPr>
          <a:xfrm>
            <a:off x="5733378" y="10858333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2C7C9E-5DA3-E5A0-1A87-4EA5B997D7A7}"/>
              </a:ext>
            </a:extLst>
          </p:cNvPr>
          <p:cNvSpPr/>
          <p:nvPr/>
        </p:nvSpPr>
        <p:spPr>
          <a:xfrm>
            <a:off x="9957376" y="9595764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4CA3F7C-D9C3-4ADD-6D81-E2D7DACEF296}"/>
              </a:ext>
            </a:extLst>
          </p:cNvPr>
          <p:cNvSpPr/>
          <p:nvPr/>
        </p:nvSpPr>
        <p:spPr>
          <a:xfrm>
            <a:off x="9957376" y="7028520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EDF182-6B1F-7D0E-377B-49DCFAA1F37D}"/>
              </a:ext>
            </a:extLst>
          </p:cNvPr>
          <p:cNvSpPr/>
          <p:nvPr/>
        </p:nvSpPr>
        <p:spPr>
          <a:xfrm>
            <a:off x="7815755" y="5706660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ABD962E-D81A-EFFD-860C-D74211A32264}"/>
              </a:ext>
            </a:extLst>
          </p:cNvPr>
          <p:cNvSpPr/>
          <p:nvPr/>
        </p:nvSpPr>
        <p:spPr>
          <a:xfrm>
            <a:off x="5059436" y="6244071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17F55A-0D6D-4B7D-CFD8-4CCF6AA018DF}"/>
              </a:ext>
            </a:extLst>
          </p:cNvPr>
          <p:cNvSpPr/>
          <p:nvPr/>
        </p:nvSpPr>
        <p:spPr>
          <a:xfrm>
            <a:off x="3919614" y="3908969"/>
            <a:ext cx="298444" cy="298444"/>
          </a:xfrm>
          <a:prstGeom prst="ellipse">
            <a:avLst/>
          </a:prstGeom>
          <a:solidFill>
            <a:srgbClr val="FFFFFF"/>
          </a:solidFill>
          <a:ln w="92075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801C1F1-E569-1C2B-C9F8-3C20CCC15A1F}"/>
              </a:ext>
            </a:extLst>
          </p:cNvPr>
          <p:cNvCxnSpPr>
            <a:cxnSpLocks/>
            <a:stCxn id="24" idx="5"/>
            <a:endCxn id="28" idx="1"/>
          </p:cNvCxnSpPr>
          <p:nvPr/>
        </p:nvCxnSpPr>
        <p:spPr>
          <a:xfrm>
            <a:off x="4174352" y="4163707"/>
            <a:ext cx="2930999" cy="4183734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C1AA1A6-FEB1-C061-86D1-CFE8E2D84803}"/>
              </a:ext>
            </a:extLst>
          </p:cNvPr>
          <p:cNvCxnSpPr>
            <a:cxnSpLocks/>
            <a:stCxn id="12" idx="6"/>
          </p:cNvCxnSpPr>
          <p:nvPr/>
        </p:nvCxnSpPr>
        <p:spPr>
          <a:xfrm>
            <a:off x="2744858" y="5855882"/>
            <a:ext cx="4454019" cy="2553465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2BD0A5F-73F6-BD0A-EC01-E15C6812616B}"/>
              </a:ext>
            </a:extLst>
          </p:cNvPr>
          <p:cNvCxnSpPr>
            <a:cxnSpLocks/>
            <a:stCxn id="16" idx="6"/>
          </p:cNvCxnSpPr>
          <p:nvPr/>
        </p:nvCxnSpPr>
        <p:spPr>
          <a:xfrm flipV="1">
            <a:off x="4218058" y="8409347"/>
            <a:ext cx="2958293" cy="351383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FC07A32-0531-1FBD-D5BC-08CD11614455}"/>
              </a:ext>
            </a:extLst>
          </p:cNvPr>
          <p:cNvCxnSpPr>
            <a:cxnSpLocks/>
            <a:stCxn id="19" idx="7"/>
            <a:endCxn id="28" idx="3"/>
          </p:cNvCxnSpPr>
          <p:nvPr/>
        </p:nvCxnSpPr>
        <p:spPr>
          <a:xfrm flipV="1">
            <a:off x="5988116" y="8453316"/>
            <a:ext cx="1117235" cy="2448723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E032A9B-0E92-7944-B0F0-F2B35DD64C91}"/>
              </a:ext>
            </a:extLst>
          </p:cNvPr>
          <p:cNvCxnSpPr>
            <a:cxnSpLocks/>
            <a:stCxn id="18" idx="0"/>
            <a:endCxn id="28" idx="4"/>
          </p:cNvCxnSpPr>
          <p:nvPr/>
        </p:nvCxnSpPr>
        <p:spPr>
          <a:xfrm flipH="1" flipV="1">
            <a:off x="7158289" y="8475243"/>
            <a:ext cx="288747" cy="2055916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593D88B-3011-F19C-738E-D81026D4A38D}"/>
              </a:ext>
            </a:extLst>
          </p:cNvPr>
          <p:cNvCxnSpPr>
            <a:cxnSpLocks/>
            <a:stCxn id="21" idx="2"/>
            <a:endCxn id="28" idx="7"/>
          </p:cNvCxnSpPr>
          <p:nvPr/>
        </p:nvCxnSpPr>
        <p:spPr>
          <a:xfrm flipH="1">
            <a:off x="7211226" y="7177742"/>
            <a:ext cx="2746150" cy="1169699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75624EB-46E8-64B2-E527-D270398D5714}"/>
              </a:ext>
            </a:extLst>
          </p:cNvPr>
          <p:cNvCxnSpPr>
            <a:cxnSpLocks/>
          </p:cNvCxnSpPr>
          <p:nvPr/>
        </p:nvCxnSpPr>
        <p:spPr>
          <a:xfrm flipH="1" flipV="1">
            <a:off x="7370968" y="8552778"/>
            <a:ext cx="2738808" cy="1344608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7343A52-372A-A4EB-4282-A6496601D8C9}"/>
              </a:ext>
            </a:extLst>
          </p:cNvPr>
          <p:cNvCxnSpPr>
            <a:cxnSpLocks/>
            <a:stCxn id="22" idx="4"/>
          </p:cNvCxnSpPr>
          <p:nvPr/>
        </p:nvCxnSpPr>
        <p:spPr>
          <a:xfrm flipH="1">
            <a:off x="7149978" y="6005104"/>
            <a:ext cx="814999" cy="2371295"/>
          </a:xfrm>
          <a:prstGeom prst="line">
            <a:avLst/>
          </a:prstGeom>
          <a:noFill/>
          <a:ln w="50800" cap="flat">
            <a:solidFill>
              <a:schemeClr val="bg1">
                <a:lumMod val="95000"/>
              </a:schemeClr>
            </a:solidFill>
            <a:prstDash val="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8305D2B-90B1-72AC-A2DF-F721B4D5388E}"/>
              </a:ext>
            </a:extLst>
          </p:cNvPr>
          <p:cNvGrpSpPr/>
          <p:nvPr/>
        </p:nvGrpSpPr>
        <p:grpSpPr>
          <a:xfrm>
            <a:off x="7083424" y="8325514"/>
            <a:ext cx="732331" cy="689138"/>
            <a:chOff x="12324511" y="8877127"/>
            <a:chExt cx="732331" cy="689138"/>
          </a:xfrm>
        </p:grpSpPr>
        <p:sp>
          <p:nvSpPr>
            <p:cNvPr id="28" name="EvalPt1">
              <a:extLst>
                <a:ext uri="{FF2B5EF4-FFF2-40B4-BE49-F238E27FC236}">
                  <a16:creationId xmlns:a16="http://schemas.microsoft.com/office/drawing/2014/main" id="{E0E13624-70E4-E6E4-79EF-61873643C707}"/>
                </a:ext>
              </a:extLst>
            </p:cNvPr>
            <p:cNvSpPr/>
            <p:nvPr/>
          </p:nvSpPr>
          <p:spPr>
            <a:xfrm>
              <a:off x="12324511" y="8877127"/>
              <a:ext cx="149729" cy="149729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A53725B-C97F-2E19-7BB4-37D7D4F21DFD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4842" y="9109122"/>
              <a:ext cx="512000" cy="457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148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CD67A-62B6-6620-0815-081284094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2510B8-BB23-1679-D8C9-2F7DB54E247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1630" y="2404872"/>
            <a:ext cx="11841480" cy="1184148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358AE9D-C7DC-9A66-CA45-03E199E3C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299394" cy="1892301"/>
          </a:xfrm>
        </p:spPr>
        <p:txBody>
          <a:bodyPr>
            <a:normAutofit fontScale="90000"/>
          </a:bodyPr>
          <a:lstStyle/>
          <a:p>
            <a:r>
              <a:rPr lang="en-US" dirty="0"/>
              <a:t>Boundary Value Caching [Miller et al. 2022]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6B42F3-EF8F-4CDB-3DE9-B2736CA02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                                            BVC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F6405D-3861-7655-39AE-2CB1E10DA2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9D15D39-9A7E-1167-6ACC-96A8ACE96828}"/>
              </a:ext>
            </a:extLst>
          </p:cNvPr>
          <p:cNvSpPr txBox="1"/>
          <p:nvPr/>
        </p:nvSpPr>
        <p:spPr>
          <a:xfrm>
            <a:off x="1361997" y="11492590"/>
            <a:ext cx="10019018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5">
                    <a:lumMod val="75000"/>
                  </a:schemeClr>
                </a:solidFill>
                <a:latin typeface="Avenir Next LT Pro" panose="020B0504020202020204" pitchFamily="34" charset="0"/>
              </a:rPr>
              <a:t>Singularity!</a:t>
            </a:r>
            <a:endParaRPr lang="en-US" dirty="0">
              <a:latin typeface="Avenir Next LT Pro" panose="020B05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E79CD5-2F56-2037-2730-194335C05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269" y="2901615"/>
            <a:ext cx="10628236" cy="7502284"/>
          </a:xfrm>
          <a:prstGeom prst="rect">
            <a:avLst/>
          </a:prstGeom>
        </p:spPr>
      </p:pic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D1B11669-920F-99C5-FD14-BC96BF6B2B9A}"/>
              </a:ext>
            </a:extLst>
          </p:cNvPr>
          <p:cNvSpPr txBox="1">
            <a:spLocks/>
          </p:cNvSpPr>
          <p:nvPr/>
        </p:nvSpPr>
        <p:spPr>
          <a:xfrm rot="16200000">
            <a:off x="-3381415" y="6567815"/>
            <a:ext cx="8124825" cy="1361996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sz="5400" kern="0" dirty="0"/>
              <a:t>[Miller et al. 2022]</a:t>
            </a:r>
          </a:p>
        </p:txBody>
      </p:sp>
    </p:spTree>
    <p:extLst>
      <p:ext uri="{BB962C8B-B14F-4D97-AF65-F5344CB8AC3E}">
        <p14:creationId xmlns:p14="http://schemas.microsoft.com/office/powerpoint/2010/main" val="395127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6BDB6-5400-38D1-C4F3-B1315DAA9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D141C06-235C-F545-B2F7-BC14EA6DA23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1630" y="2404872"/>
            <a:ext cx="11841480" cy="1184148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B3C2199-5D71-7FFB-C428-654E56501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299394" cy="1892301"/>
          </a:xfrm>
        </p:spPr>
        <p:txBody>
          <a:bodyPr>
            <a:normAutofit/>
          </a:bodyPr>
          <a:lstStyle/>
          <a:p>
            <a:r>
              <a:rPr lang="en-US" dirty="0"/>
              <a:t>Harmonic Caching (Ours)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7F99D8-CA0C-0D96-D5B6-363245EA7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                                            Ours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D9DE44-DD34-DE85-60EA-A8980DAF3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223697-3453-F560-3C0E-3FB2406BF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0" t="12213" r="6096" b="6867"/>
          <a:stretch>
            <a:fillRect/>
          </a:stretch>
        </p:blipFill>
        <p:spPr>
          <a:xfrm>
            <a:off x="7543582" y="3769895"/>
            <a:ext cx="2299991" cy="72414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9363E9-3136-5CC9-7003-1222EEBAC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8" t="12794" r="36288" b="6286"/>
          <a:stretch>
            <a:fillRect/>
          </a:stretch>
        </p:blipFill>
        <p:spPr>
          <a:xfrm>
            <a:off x="2614316" y="3769895"/>
            <a:ext cx="2299991" cy="72414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3D3927-EBF9-24AB-219C-A241FDF892C1}"/>
              </a:ext>
            </a:extLst>
          </p:cNvPr>
          <p:cNvSpPr txBox="1"/>
          <p:nvPr/>
        </p:nvSpPr>
        <p:spPr>
          <a:xfrm>
            <a:off x="3104777" y="11492590"/>
            <a:ext cx="9484182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zh-CN" altLang="en-US" sz="7200" dirty="0">
                <a:solidFill>
                  <a:schemeClr val="accent2">
                    <a:lumMod val="75000"/>
                  </a:schemeClr>
                </a:solidFill>
              </a:rPr>
              <a:t>✔</a:t>
            </a:r>
            <a:r>
              <a:rPr lang="en-US" altLang="zh-CN" sz="7200" dirty="0"/>
              <a:t> </a:t>
            </a:r>
            <a:r>
              <a:rPr lang="en-US" altLang="zh-CN" sz="7200" dirty="0">
                <a:solidFill>
                  <a:srgbClr val="00882B"/>
                </a:solidFill>
                <a:latin typeface="Avenir Next LT Pro" panose="020B0504020202020204" pitchFamily="34" charset="0"/>
              </a:rPr>
              <a:t>Singularity free</a:t>
            </a:r>
            <a:endParaRPr lang="en-US" dirty="0">
              <a:solidFill>
                <a:srgbClr val="00882B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214D969-59C5-6E68-6391-3929B8345BEF}"/>
              </a:ext>
            </a:extLst>
          </p:cNvPr>
          <p:cNvSpPr txBox="1">
            <a:spLocks/>
          </p:cNvSpPr>
          <p:nvPr/>
        </p:nvSpPr>
        <p:spPr>
          <a:xfrm>
            <a:off x="943569" y="2404775"/>
            <a:ext cx="11248431" cy="1361996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r>
              <a:rPr lang="en-US" sz="6000" kern="0" dirty="0"/>
              <a:t>We use smooth basis functions:</a:t>
            </a:r>
          </a:p>
        </p:txBody>
      </p:sp>
    </p:spTree>
    <p:extLst>
      <p:ext uri="{BB962C8B-B14F-4D97-AF65-F5344CB8AC3E}">
        <p14:creationId xmlns:p14="http://schemas.microsoft.com/office/powerpoint/2010/main" val="261657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99E56-241F-3C04-03BB-6A99337AA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15114D-10E5-7707-7A53-735444C8B30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715663" y="12998450"/>
            <a:ext cx="668337" cy="677863"/>
          </a:xfrm>
        </p:spPr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E2D625-C988-8EE9-C43B-567229527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31861"/>
            <a:ext cx="24375452" cy="130522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F6549AE-A463-61D2-25B8-DBD186FD04E2}"/>
              </a:ext>
            </a:extLst>
          </p:cNvPr>
          <p:cNvSpPr/>
          <p:nvPr/>
        </p:nvSpPr>
        <p:spPr>
          <a:xfrm>
            <a:off x="564216" y="2614863"/>
            <a:ext cx="3077342" cy="9769641"/>
          </a:xfrm>
          <a:prstGeom prst="rect">
            <a:avLst/>
          </a:prstGeom>
          <a:noFill/>
          <a:ln w="114300" cap="flat">
            <a:solidFill>
              <a:srgbClr val="00882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11C76D-F7C4-8C9E-D533-ED571E8C628A}"/>
              </a:ext>
            </a:extLst>
          </p:cNvPr>
          <p:cNvSpPr/>
          <p:nvPr/>
        </p:nvSpPr>
        <p:spPr>
          <a:xfrm>
            <a:off x="13149247" y="2614863"/>
            <a:ext cx="3077342" cy="9769641"/>
          </a:xfrm>
          <a:prstGeom prst="rect">
            <a:avLst/>
          </a:prstGeom>
          <a:noFill/>
          <a:ln w="114300" cap="flat">
            <a:solidFill>
              <a:srgbClr val="00882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15148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BFA24-4AD2-1461-4148-A05FF25B9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87CD05-E4EB-201F-2BE5-DD1834911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9" y="281511"/>
            <a:ext cx="23299394" cy="1892301"/>
          </a:xfrm>
        </p:spPr>
        <p:txBody>
          <a:bodyPr>
            <a:normAutofit fontScale="90000"/>
          </a:bodyPr>
          <a:lstStyle/>
          <a:p>
            <a:r>
              <a:rPr lang="en-US" dirty="0"/>
              <a:t>Mean Value Caching [</a:t>
            </a:r>
            <a:r>
              <a:rPr lang="en-US" dirty="0" err="1"/>
              <a:t>Bakbouk</a:t>
            </a:r>
            <a:r>
              <a:rPr lang="en-US" dirty="0"/>
              <a:t> et al. 2023]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6E5FA6-E3F4-6E96-A7DB-D32E1A4831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4CF9CE-6A07-D15E-426B-7F2EABDC7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9627" y="3322216"/>
            <a:ext cx="10118183" cy="7618913"/>
          </a:xfrm>
          <a:prstGeom prst="rect">
            <a:avLst/>
          </a:prstGeom>
          <a:ln w="4762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" name="Walk1 1">
            <a:extLst>
              <a:ext uri="{FF2B5EF4-FFF2-40B4-BE49-F238E27FC236}">
                <a16:creationId xmlns:a16="http://schemas.microsoft.com/office/drawing/2014/main" id="{C0C09290-8657-1EF0-6DF7-B901FFA46EDB}"/>
              </a:ext>
            </a:extLst>
          </p:cNvPr>
          <p:cNvSpPr/>
          <p:nvPr/>
        </p:nvSpPr>
        <p:spPr>
          <a:xfrm>
            <a:off x="4471054" y="9060445"/>
            <a:ext cx="1499684" cy="1499684"/>
          </a:xfrm>
          <a:prstGeom prst="ellipse">
            <a:avLst/>
          </a:prstGeom>
          <a:gradFill>
            <a:gsLst>
              <a:gs pos="0">
                <a:srgbClr val="E0E0E2">
                  <a:alpha val="8000"/>
                </a:srgb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386003-53D9-6F05-F7DD-9ACAD3BBF3DD}"/>
              </a:ext>
            </a:extLst>
          </p:cNvPr>
          <p:cNvSpPr txBox="1"/>
          <p:nvPr/>
        </p:nvSpPr>
        <p:spPr>
          <a:xfrm>
            <a:off x="1239627" y="11172091"/>
            <a:ext cx="10118183" cy="15657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4000" dirty="0">
                <a:solidFill>
                  <a:srgbClr val="961C04"/>
                </a:solidFill>
                <a:latin typeface="Avenir Next LT Pro" panose="020B0504020202020204" pitchFamily="34" charset="0"/>
              </a:rPr>
              <a:t>MVC expands the largest ball around the evaluation point: fewer records available.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B60AB7-EF7A-9741-4DC0-3D5EC07FD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26191" y="3322216"/>
            <a:ext cx="10118182" cy="7605061"/>
          </a:xfrm>
          <a:prstGeom prst="rect">
            <a:avLst/>
          </a:prstGeom>
          <a:ln w="4762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F70147-B676-1936-535A-F288F5D7E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26191" y="3322216"/>
            <a:ext cx="10118182" cy="7605060"/>
          </a:xfrm>
          <a:prstGeom prst="rect">
            <a:avLst/>
          </a:prstGeom>
          <a:ln w="47625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8F9B165-909B-91D4-0D16-0FCF6E361EE5}"/>
              </a:ext>
            </a:extLst>
          </p:cNvPr>
          <p:cNvSpPr txBox="1"/>
          <p:nvPr/>
        </p:nvSpPr>
        <p:spPr>
          <a:xfrm>
            <a:off x="12887867" y="11193582"/>
            <a:ext cx="10788108" cy="15657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4000" dirty="0">
                <a:solidFill>
                  <a:srgbClr val="239532"/>
                </a:solidFill>
                <a:latin typeface="Avenir Next LT Pro" panose="020B0504020202020204" pitchFamily="34" charset="0"/>
              </a:rPr>
              <a:t>O</a:t>
            </a:r>
            <a:r>
              <a:rPr lang="en-US" altLang="zh-CN" sz="4000" dirty="0">
                <a:solidFill>
                  <a:srgbClr val="239532"/>
                </a:solidFill>
                <a:latin typeface="Avenir Next LT Pro" panose="020B0504020202020204" pitchFamily="34" charset="0"/>
              </a:rPr>
              <a:t>urs</a:t>
            </a:r>
            <a:r>
              <a:rPr lang="en-US" sz="4000" dirty="0">
                <a:solidFill>
                  <a:srgbClr val="239532"/>
                </a:solidFill>
                <a:latin typeface="Avenir Next LT Pro" panose="020B0504020202020204" pitchFamily="34" charset="0"/>
              </a:rPr>
              <a:t> gathers records from overlapping balls: more are available even near the boundary!</a:t>
            </a:r>
          </a:p>
        </p:txBody>
      </p:sp>
    </p:spTree>
    <p:extLst>
      <p:ext uri="{BB962C8B-B14F-4D97-AF65-F5344CB8AC3E}">
        <p14:creationId xmlns:p14="http://schemas.microsoft.com/office/powerpoint/2010/main" val="275300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build="allAtOnce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F50A02-1D1B-C443-6477-78C098ECEF2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715663" y="12998450"/>
            <a:ext cx="668337" cy="677863"/>
          </a:xfrm>
        </p:spPr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7AEF07-93E3-D41C-5714-E42C58B71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059" y="39687"/>
            <a:ext cx="24661983" cy="136366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0A356A-BFAD-B896-9B78-F7AB6F388029}"/>
              </a:ext>
            </a:extLst>
          </p:cNvPr>
          <p:cNvSpPr/>
          <p:nvPr/>
        </p:nvSpPr>
        <p:spPr>
          <a:xfrm>
            <a:off x="1322973" y="1926077"/>
            <a:ext cx="6750984" cy="3221049"/>
          </a:xfrm>
          <a:prstGeom prst="rect">
            <a:avLst/>
          </a:prstGeom>
          <a:noFill/>
          <a:ln w="114300" cap="flat">
            <a:solidFill>
              <a:srgbClr val="00882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B28C1F-5F1F-1A25-8E3A-03A75A9F68DA}"/>
              </a:ext>
            </a:extLst>
          </p:cNvPr>
          <p:cNvSpPr/>
          <p:nvPr/>
        </p:nvSpPr>
        <p:spPr>
          <a:xfrm>
            <a:off x="13868411" y="1926076"/>
            <a:ext cx="6750984" cy="3221049"/>
          </a:xfrm>
          <a:prstGeom prst="rect">
            <a:avLst/>
          </a:prstGeom>
          <a:noFill/>
          <a:ln w="114300" cap="flat">
            <a:solidFill>
              <a:srgbClr val="00882B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7470377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551C1-3155-F01B-D246-5A4B0A5DE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65CB37-A512-C26F-8E09-6E7B7EF52D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24383998" cy="152364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09CD72-C31A-95F4-7906-34A58B5F1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3 1">
            <a:extLst>
              <a:ext uri="{FF2B5EF4-FFF2-40B4-BE49-F238E27FC236}">
                <a16:creationId xmlns:a16="http://schemas.microsoft.com/office/drawing/2014/main" id="{C0B1CAC3-85B9-F010-C82F-F2069F3E8CEC}"/>
              </a:ext>
            </a:extLst>
          </p:cNvPr>
          <p:cNvSpPr txBox="1">
            <a:spLocks/>
          </p:cNvSpPr>
          <p:nvPr/>
        </p:nvSpPr>
        <p:spPr>
          <a:xfrm>
            <a:off x="337308" y="11085887"/>
            <a:ext cx="16628078" cy="234444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marL="0" marR="0" lvl="0" indent="0" algn="l" defTabSz="1295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2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Viner Hand ITC" panose="03070502030502020203" pitchFamily="66" charset="0"/>
                <a:ea typeface="+mn-ea"/>
                <a:cs typeface="+mn-cs"/>
                <a:sym typeface="Avenir Next Demi Bold" panose="020B0703020202020204" pitchFamily="34" charset="0"/>
              </a:rPr>
              <a:t>Setup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A5D88B0-4E94-A2BE-2AE0-DD5777F46917}"/>
                  </a:ext>
                </a:extLst>
              </p14:cNvPr>
              <p14:cNvContentPartPr/>
              <p14:nvPr/>
            </p14:nvContentPartPr>
            <p14:xfrm>
              <a:off x="9925840" y="7736480"/>
              <a:ext cx="5426640" cy="1784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F79C85C-3082-F87A-F3C8-390AA411C3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6240" y="7696880"/>
                <a:ext cx="5505480" cy="1863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itle 3 2">
            <a:extLst>
              <a:ext uri="{FF2B5EF4-FFF2-40B4-BE49-F238E27FC236}">
                <a16:creationId xmlns:a16="http://schemas.microsoft.com/office/drawing/2014/main" id="{83DBA35C-E11D-AD56-D0F9-E112C648E84E}"/>
              </a:ext>
            </a:extLst>
          </p:cNvPr>
          <p:cNvSpPr txBox="1">
            <a:spLocks/>
          </p:cNvSpPr>
          <p:nvPr/>
        </p:nvSpPr>
        <p:spPr>
          <a:xfrm>
            <a:off x="2738160" y="5612732"/>
            <a:ext cx="5832103" cy="117222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 fontScale="77500" lnSpcReduction="20000"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marL="0" marR="0" lvl="0" indent="0" algn="l" defTabSz="1295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0" cap="none" spc="0" normalizeH="0" baseline="0" noProof="0" dirty="0">
                <a:ln>
                  <a:noFill/>
                </a:ln>
                <a:solidFill>
                  <a:srgbClr val="DE6A10">
                    <a:lumMod val="60000"/>
                    <a:lumOff val="40000"/>
                  </a:srgb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Viner Hand ITC" panose="03070502030502020203" pitchFamily="66" charset="0"/>
                <a:ea typeface="+mn-ea"/>
                <a:cs typeface="+mn-cs"/>
                <a:sym typeface="Avenir Next Demi Bold" panose="020B0703020202020204" pitchFamily="34" charset="0"/>
              </a:rPr>
              <a:t>Heat Source</a:t>
            </a: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2895CEFB-C691-F8C5-7A5D-DBF83B280AE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41433" y="6887732"/>
            <a:ext cx="1719155" cy="989980"/>
          </a:xfrm>
          <a:prstGeom prst="curvedConnector3">
            <a:avLst>
              <a:gd name="adj1" fmla="val 50000"/>
            </a:avLst>
          </a:prstGeom>
          <a:noFill/>
          <a:ln w="69850" cap="flat" cmpd="sng" algn="ctr">
            <a:solidFill>
              <a:srgbClr val="DE6A10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9448C62D-449F-7D53-5624-5F77F75065E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907464" y="4005193"/>
            <a:ext cx="1691893" cy="1294780"/>
          </a:xfrm>
          <a:prstGeom prst="curvedConnector3">
            <a:avLst>
              <a:gd name="adj1" fmla="val 53003"/>
            </a:avLst>
          </a:prstGeom>
          <a:noFill/>
          <a:ln w="69850" cap="flat" cmpd="sng" algn="ctr">
            <a:solidFill>
              <a:srgbClr val="DE6A10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D86FF75-D7D5-0275-CDF6-AF3FD4EEEA7D}"/>
              </a:ext>
            </a:extLst>
          </p:cNvPr>
          <p:cNvCxnSpPr>
            <a:cxnSpLocks/>
          </p:cNvCxnSpPr>
          <p:nvPr/>
        </p:nvCxnSpPr>
        <p:spPr>
          <a:xfrm>
            <a:off x="11638166" y="3040129"/>
            <a:ext cx="64611" cy="4696351"/>
          </a:xfrm>
          <a:prstGeom prst="straightConnector1">
            <a:avLst/>
          </a:prstGeom>
          <a:noFill/>
          <a:ln w="95250" cap="flat" cmpd="sng" algn="ctr">
            <a:solidFill>
              <a:schemeClr val="accent4"/>
            </a:solidFill>
            <a:prstDash val="solid"/>
            <a:tailEnd type="triangle"/>
          </a:ln>
          <a:effectLst/>
        </p:spPr>
      </p:cxnSp>
      <p:sp>
        <p:nvSpPr>
          <p:cNvPr id="12" name="Title 3 3">
            <a:extLst>
              <a:ext uri="{FF2B5EF4-FFF2-40B4-BE49-F238E27FC236}">
                <a16:creationId xmlns:a16="http://schemas.microsoft.com/office/drawing/2014/main" id="{6D497035-B60D-2DC4-7E8D-DCAA8E1E1E3D}"/>
              </a:ext>
            </a:extLst>
          </p:cNvPr>
          <p:cNvSpPr txBox="1">
            <a:spLocks/>
          </p:cNvSpPr>
          <p:nvPr/>
        </p:nvSpPr>
        <p:spPr>
          <a:xfrm>
            <a:off x="11883269" y="4149459"/>
            <a:ext cx="11698183" cy="202177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marL="0" marR="0" lvl="0" indent="0" algn="l" defTabSz="1295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Viner Hand ITC" panose="03070502030502020203" pitchFamily="66" charset="0"/>
                <a:ea typeface="+mn-ea"/>
                <a:cs typeface="+mn-cs"/>
                <a:sym typeface="Avenir Next Demi Bold" panose="020B0703020202020204" pitchFamily="34" charset="0"/>
              </a:rPr>
              <a:t>Radiation (Ray tracing)</a:t>
            </a:r>
          </a:p>
        </p:txBody>
      </p:sp>
      <p:sp>
        <p:nvSpPr>
          <p:cNvPr id="4" name="Title 3 5">
            <a:extLst>
              <a:ext uri="{FF2B5EF4-FFF2-40B4-BE49-F238E27FC236}">
                <a16:creationId xmlns:a16="http://schemas.microsoft.com/office/drawing/2014/main" id="{F7462E04-FBAE-9646-F56A-BBE064DE3FB5}"/>
              </a:ext>
            </a:extLst>
          </p:cNvPr>
          <p:cNvSpPr txBox="1">
            <a:spLocks/>
          </p:cNvSpPr>
          <p:nvPr/>
        </p:nvSpPr>
        <p:spPr>
          <a:xfrm>
            <a:off x="10563163" y="9702654"/>
            <a:ext cx="12826226" cy="164252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marL="0" marR="0" lvl="0" indent="0" algn="l" defTabSz="1295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0" b="1" i="0" u="none" strike="noStrike" kern="0" cap="none" spc="0" normalizeH="0" baseline="0" noProof="0" dirty="0">
                <a:ln>
                  <a:noFill/>
                </a:ln>
                <a:solidFill>
                  <a:srgbClr val="ADE494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Viner Hand ITC" panose="03070502030502020203" pitchFamily="66" charset="0"/>
                <a:ea typeface="+mn-ea"/>
                <a:cs typeface="+mn-cs"/>
                <a:sym typeface="Avenir Next Demi Bold" panose="020B0703020202020204" pitchFamily="34" charset="0"/>
              </a:rPr>
              <a:t>Conduction</a:t>
            </a: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30ED949A-BD13-9702-8621-6F674D6A5C85}"/>
              </a:ext>
            </a:extLst>
          </p:cNvPr>
          <p:cNvSpPr/>
          <p:nvPr/>
        </p:nvSpPr>
        <p:spPr>
          <a:xfrm>
            <a:off x="10709631" y="8358867"/>
            <a:ext cx="1173639" cy="721400"/>
          </a:xfrm>
          <a:prstGeom prst="curvedUpArrow">
            <a:avLst/>
          </a:prstGeom>
          <a:noFill/>
          <a:ln w="25400" cap="flat">
            <a:solidFill>
              <a:srgbClr val="ADE49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lvl="0" indent="0" algn="ctr" defTabSz="1295400" rtl="0" eaLnBrk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B052FA-0711-6AF3-482E-828B81B4E59F}"/>
              </a:ext>
            </a:extLst>
          </p:cNvPr>
          <p:cNvGrpSpPr/>
          <p:nvPr/>
        </p:nvGrpSpPr>
        <p:grpSpPr>
          <a:xfrm>
            <a:off x="10563163" y="9702654"/>
            <a:ext cx="12826226" cy="3213232"/>
            <a:chOff x="10563163" y="9702654"/>
            <a:chExt cx="12826226" cy="3213232"/>
          </a:xfrm>
        </p:grpSpPr>
        <p:sp>
          <p:nvSpPr>
            <p:cNvPr id="15" name="Title 3 4">
              <a:extLst>
                <a:ext uri="{FF2B5EF4-FFF2-40B4-BE49-F238E27FC236}">
                  <a16:creationId xmlns:a16="http://schemas.microsoft.com/office/drawing/2014/main" id="{8A008BB0-DC3E-B1A2-D943-3BEA93DB0248}"/>
                </a:ext>
              </a:extLst>
            </p:cNvPr>
            <p:cNvSpPr txBox="1">
              <a:spLocks/>
            </p:cNvSpPr>
            <p:nvPr/>
          </p:nvSpPr>
          <p:spPr>
            <a:xfrm>
              <a:off x="10563163" y="9702654"/>
              <a:ext cx="12826226" cy="1642526"/>
            </a:xfrm>
            <a:prstGeom prst="rect">
              <a:avLst/>
            </a:prstGeom>
            <a:ln w="12700">
              <a:miter lim="400000"/>
            </a:ln>
          </p:spPr>
          <p:txBody>
            <a:bodyPr lIns="0" tIns="0" rIns="0" bIns="0" anchor="ctr">
              <a:noAutofit/>
            </a:bodyPr>
            <a:lstStyle>
              <a:lvl1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1pPr>
              <a:lvl2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2pPr>
              <a:lvl3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3pPr>
              <a:lvl4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4pPr>
              <a:lvl5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5pPr>
              <a:lvl6pPr marL="0" marR="0" indent="11430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6pPr>
              <a:lvl7pPr marL="0" marR="0" indent="13716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7pPr>
              <a:lvl8pPr marL="0" marR="0" indent="16002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8pPr>
              <a:lvl9pPr marL="0" marR="0" indent="18288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9pPr>
            </a:lstStyle>
            <a:p>
              <a:pPr marL="0" marR="0" lvl="0" indent="0" algn="l" defTabSz="1295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800" b="1" i="0" u="none" strike="noStrike" kern="0" cap="none" spc="0" normalizeH="0" baseline="0" noProof="0" dirty="0">
                  <a:ln>
                    <a:noFill/>
                  </a:ln>
                  <a:solidFill>
                    <a:srgbClr val="ADE494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Viner Hand ITC" panose="03070502030502020203" pitchFamily="66" charset="0"/>
                  <a:ea typeface="+mn-ea"/>
                  <a:cs typeface="+mn-cs"/>
                  <a:sym typeface="Avenir Next Demi Bold" panose="020B0703020202020204" pitchFamily="34" charset="0"/>
                </a:rPr>
                <a:t>Conduction (Solver Needed)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7C8CE2C-65A8-2B2F-D51F-AB73DEFF2003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5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86808" y="11345180"/>
              <a:ext cx="6704223" cy="157070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/>
              </a:outerShdw>
            </a:effectLst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9852489-BA02-9677-F4F4-9D682D1B9CE5}"/>
              </a:ext>
            </a:extLst>
          </p:cNvPr>
          <p:cNvSpPr/>
          <p:nvPr/>
        </p:nvSpPr>
        <p:spPr>
          <a:xfrm>
            <a:off x="3048000" y="249328"/>
            <a:ext cx="15811500" cy="4169305"/>
          </a:xfrm>
          <a:custGeom>
            <a:avLst/>
            <a:gdLst>
              <a:gd name="connsiteX0" fmla="*/ 0 w 15367000"/>
              <a:gd name="connsiteY0" fmla="*/ 0 h 3915305"/>
              <a:gd name="connsiteX1" fmla="*/ 15367000 w 15367000"/>
              <a:gd name="connsiteY1" fmla="*/ 0 h 3915305"/>
              <a:gd name="connsiteX2" fmla="*/ 15367000 w 15367000"/>
              <a:gd name="connsiteY2" fmla="*/ 3915305 h 3915305"/>
              <a:gd name="connsiteX3" fmla="*/ 0 w 15367000"/>
              <a:gd name="connsiteY3" fmla="*/ 3915305 h 3915305"/>
              <a:gd name="connsiteX4" fmla="*/ 0 w 15367000"/>
              <a:gd name="connsiteY4" fmla="*/ 0 h 3915305"/>
              <a:gd name="connsiteX0" fmla="*/ 0 w 15367000"/>
              <a:gd name="connsiteY0" fmla="*/ 2006600 h 5921905"/>
              <a:gd name="connsiteX1" fmla="*/ 13919200 w 15367000"/>
              <a:gd name="connsiteY1" fmla="*/ 0 h 5921905"/>
              <a:gd name="connsiteX2" fmla="*/ 15367000 w 15367000"/>
              <a:gd name="connsiteY2" fmla="*/ 5921905 h 5921905"/>
              <a:gd name="connsiteX3" fmla="*/ 0 w 15367000"/>
              <a:gd name="connsiteY3" fmla="*/ 5921905 h 5921905"/>
              <a:gd name="connsiteX4" fmla="*/ 0 w 15367000"/>
              <a:gd name="connsiteY4" fmla="*/ 2006600 h 5921905"/>
              <a:gd name="connsiteX0" fmla="*/ 0 w 14947900"/>
              <a:gd name="connsiteY0" fmla="*/ 2006600 h 5921905"/>
              <a:gd name="connsiteX1" fmla="*/ 13919200 w 14947900"/>
              <a:gd name="connsiteY1" fmla="*/ 0 h 5921905"/>
              <a:gd name="connsiteX2" fmla="*/ 14947900 w 14947900"/>
              <a:gd name="connsiteY2" fmla="*/ 3483505 h 5921905"/>
              <a:gd name="connsiteX3" fmla="*/ 0 w 14947900"/>
              <a:gd name="connsiteY3" fmla="*/ 5921905 h 5921905"/>
              <a:gd name="connsiteX4" fmla="*/ 0 w 14947900"/>
              <a:gd name="connsiteY4" fmla="*/ 2006600 h 5921905"/>
              <a:gd name="connsiteX0" fmla="*/ 0 w 14973300"/>
              <a:gd name="connsiteY0" fmla="*/ 2006600 h 5921905"/>
              <a:gd name="connsiteX1" fmla="*/ 13919200 w 14973300"/>
              <a:gd name="connsiteY1" fmla="*/ 0 h 5921905"/>
              <a:gd name="connsiteX2" fmla="*/ 14973300 w 14973300"/>
              <a:gd name="connsiteY2" fmla="*/ 3585105 h 5921905"/>
              <a:gd name="connsiteX3" fmla="*/ 0 w 14973300"/>
              <a:gd name="connsiteY3" fmla="*/ 5921905 h 5921905"/>
              <a:gd name="connsiteX4" fmla="*/ 0 w 14973300"/>
              <a:gd name="connsiteY4" fmla="*/ 2006600 h 5921905"/>
              <a:gd name="connsiteX0" fmla="*/ 0 w 14973300"/>
              <a:gd name="connsiteY0" fmla="*/ 2006600 h 3585105"/>
              <a:gd name="connsiteX1" fmla="*/ 13919200 w 14973300"/>
              <a:gd name="connsiteY1" fmla="*/ 0 h 3585105"/>
              <a:gd name="connsiteX2" fmla="*/ 14973300 w 14973300"/>
              <a:gd name="connsiteY2" fmla="*/ 3585105 h 3585105"/>
              <a:gd name="connsiteX3" fmla="*/ 3670300 w 14973300"/>
              <a:gd name="connsiteY3" fmla="*/ 3572405 h 3585105"/>
              <a:gd name="connsiteX4" fmla="*/ 0 w 14973300"/>
              <a:gd name="connsiteY4" fmla="*/ 2006600 h 3585105"/>
              <a:gd name="connsiteX0" fmla="*/ 0 w 14973300"/>
              <a:gd name="connsiteY0" fmla="*/ 2006600 h 4169305"/>
              <a:gd name="connsiteX1" fmla="*/ 13919200 w 14973300"/>
              <a:gd name="connsiteY1" fmla="*/ 0 h 4169305"/>
              <a:gd name="connsiteX2" fmla="*/ 14973300 w 14973300"/>
              <a:gd name="connsiteY2" fmla="*/ 3585105 h 4169305"/>
              <a:gd name="connsiteX3" fmla="*/ 6438900 w 14973300"/>
              <a:gd name="connsiteY3" fmla="*/ 4169305 h 4169305"/>
              <a:gd name="connsiteX4" fmla="*/ 0 w 14973300"/>
              <a:gd name="connsiteY4" fmla="*/ 2006600 h 4169305"/>
              <a:gd name="connsiteX0" fmla="*/ 0 w 15786100"/>
              <a:gd name="connsiteY0" fmla="*/ 2311400 h 4169305"/>
              <a:gd name="connsiteX1" fmla="*/ 14732000 w 15786100"/>
              <a:gd name="connsiteY1" fmla="*/ 0 h 4169305"/>
              <a:gd name="connsiteX2" fmla="*/ 15786100 w 15786100"/>
              <a:gd name="connsiteY2" fmla="*/ 3585105 h 4169305"/>
              <a:gd name="connsiteX3" fmla="*/ 7251700 w 15786100"/>
              <a:gd name="connsiteY3" fmla="*/ 4169305 h 4169305"/>
              <a:gd name="connsiteX4" fmla="*/ 0 w 15786100"/>
              <a:gd name="connsiteY4" fmla="*/ 2311400 h 4169305"/>
              <a:gd name="connsiteX0" fmla="*/ 0 w 14732000"/>
              <a:gd name="connsiteY0" fmla="*/ 2311400 h 4169305"/>
              <a:gd name="connsiteX1" fmla="*/ 14732000 w 14732000"/>
              <a:gd name="connsiteY1" fmla="*/ 0 h 4169305"/>
              <a:gd name="connsiteX2" fmla="*/ 14046200 w 14732000"/>
              <a:gd name="connsiteY2" fmla="*/ 3166005 h 4169305"/>
              <a:gd name="connsiteX3" fmla="*/ 7251700 w 14732000"/>
              <a:gd name="connsiteY3" fmla="*/ 4169305 h 4169305"/>
              <a:gd name="connsiteX4" fmla="*/ 0 w 14732000"/>
              <a:gd name="connsiteY4" fmla="*/ 2311400 h 4169305"/>
              <a:gd name="connsiteX0" fmla="*/ 0 w 15811500"/>
              <a:gd name="connsiteY0" fmla="*/ 2311400 h 4169305"/>
              <a:gd name="connsiteX1" fmla="*/ 14732000 w 15811500"/>
              <a:gd name="connsiteY1" fmla="*/ 0 h 4169305"/>
              <a:gd name="connsiteX2" fmla="*/ 15811500 w 15811500"/>
              <a:gd name="connsiteY2" fmla="*/ 3572405 h 4169305"/>
              <a:gd name="connsiteX3" fmla="*/ 7251700 w 15811500"/>
              <a:gd name="connsiteY3" fmla="*/ 4169305 h 4169305"/>
              <a:gd name="connsiteX4" fmla="*/ 0 w 15811500"/>
              <a:gd name="connsiteY4" fmla="*/ 2311400 h 416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1500" h="4169305">
                <a:moveTo>
                  <a:pt x="0" y="2311400"/>
                </a:moveTo>
                <a:lnTo>
                  <a:pt x="14732000" y="0"/>
                </a:lnTo>
                <a:lnTo>
                  <a:pt x="15811500" y="3572405"/>
                </a:lnTo>
                <a:lnTo>
                  <a:pt x="7251700" y="4169305"/>
                </a:lnTo>
                <a:lnTo>
                  <a:pt x="0" y="2311400"/>
                </a:lnTo>
                <a:close/>
              </a:path>
            </a:pathLst>
          </a:custGeom>
          <a:solidFill>
            <a:schemeClr val="accent2">
              <a:alpha val="27000"/>
            </a:schemeClr>
          </a:solidFill>
          <a:ln w="114300">
            <a:solidFill>
              <a:srgbClr val="CD8F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95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4418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4D3A0-F647-882D-7273-65227B1FF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E9452C-963C-7D88-CC89-A946EF981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 hidden="1">
            <a:extLst>
              <a:ext uri="{FF2B5EF4-FFF2-40B4-BE49-F238E27FC236}">
                <a16:creationId xmlns:a16="http://schemas.microsoft.com/office/drawing/2014/main" id="{36FC569A-4A4A-29BC-2DBF-B141B265B180}"/>
              </a:ext>
            </a:extLst>
          </p:cNvPr>
          <p:cNvGrpSpPr/>
          <p:nvPr/>
        </p:nvGrpSpPr>
        <p:grpSpPr>
          <a:xfrm>
            <a:off x="389767" y="9228309"/>
            <a:ext cx="13550630" cy="2719386"/>
            <a:chOff x="407586" y="8952521"/>
            <a:chExt cx="13550630" cy="2719386"/>
          </a:xfrm>
        </p:grpSpPr>
        <p:sp>
          <p:nvSpPr>
            <p:cNvPr id="9" name="Arrow: Notched Right 8">
              <a:extLst>
                <a:ext uri="{FF2B5EF4-FFF2-40B4-BE49-F238E27FC236}">
                  <a16:creationId xmlns:a16="http://schemas.microsoft.com/office/drawing/2014/main" id="{2BEDC29F-545D-5B95-E312-B341541E540B}"/>
                </a:ext>
              </a:extLst>
            </p:cNvPr>
            <p:cNvSpPr/>
            <p:nvPr/>
          </p:nvSpPr>
          <p:spPr>
            <a:xfrm rot="21578874">
              <a:off x="1615889" y="10104900"/>
              <a:ext cx="4432808" cy="1567007"/>
            </a:xfrm>
            <a:prstGeom prst="notchedRightArrow">
              <a:avLst/>
            </a:prstGeom>
            <a:solidFill>
              <a:srgbClr val="00882B">
                <a:alpha val="72000"/>
              </a:srgbClr>
            </a:solidFill>
            <a:ln w="25400" cap="flat">
              <a:solidFill>
                <a:srgbClr val="000000">
                  <a:alpha val="40000"/>
                </a:srgb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E6D69C-B751-DF57-CE2E-22314AA02160}"/>
                </a:ext>
              </a:extLst>
            </p:cNvPr>
            <p:cNvSpPr txBox="1"/>
            <p:nvPr/>
          </p:nvSpPr>
          <p:spPr>
            <a:xfrm>
              <a:off x="407586" y="8952521"/>
              <a:ext cx="13550630" cy="1138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US" kern="0" dirty="0">
                  <a:solidFill>
                    <a:schemeClr val="bg1"/>
                  </a:solidFill>
                  <a:latin typeface="Avenir Next Demi Bold" panose="020B0703020202020204" pitchFamily="34" charset="0"/>
                </a:rPr>
                <a:t>     N</a:t>
              </a:r>
              <a:r>
                <a:rPr lang="en-US" altLang="zh-CN" kern="0" dirty="0">
                  <a:solidFill>
                    <a:schemeClr val="bg1"/>
                  </a:solidFill>
                  <a:latin typeface="Avenir Next Demi Bold" panose="020B0703020202020204" pitchFamily="34" charset="0"/>
                </a:rPr>
                <a:t>oise free</a:t>
              </a:r>
              <a:r>
                <a:rPr lang="en-US" kern="0" dirty="0">
                  <a:solidFill>
                    <a:schemeClr val="bg1"/>
                  </a:solidFill>
                  <a:latin typeface="Avenir Next Demi Bold" panose="020B0703020202020204" pitchFamily="34" charset="0"/>
                </a:rPr>
                <a:t>!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145D115-EAC4-2580-C369-1C0AC3036324}"/>
              </a:ext>
            </a:extLst>
          </p:cNvPr>
          <p:cNvSpPr/>
          <p:nvPr/>
        </p:nvSpPr>
        <p:spPr>
          <a:xfrm>
            <a:off x="6772154" y="3244018"/>
            <a:ext cx="1273628" cy="1138773"/>
          </a:xfrm>
          <a:prstGeom prst="rect">
            <a:avLst/>
          </a:prstGeom>
          <a:noFill/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5" name="composed">
            <a:hlinkClick r:id="" action="ppaction://media"/>
            <a:extLst>
              <a:ext uri="{FF2B5EF4-FFF2-40B4-BE49-F238E27FC236}">
                <a16:creationId xmlns:a16="http://schemas.microsoft.com/office/drawing/2014/main" id="{A5469BA5-6D50-34B5-1CD7-4F118B089E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78900A-D0DC-6242-D540-FCF2C8CA97F5}"/>
              </a:ext>
            </a:extLst>
          </p:cNvPr>
          <p:cNvSpPr/>
          <p:nvPr/>
        </p:nvSpPr>
        <p:spPr>
          <a:xfrm>
            <a:off x="0" y="6858000"/>
            <a:ext cx="24384000" cy="6858000"/>
          </a:xfrm>
          <a:prstGeom prst="rect">
            <a:avLst/>
          </a:prstGeom>
          <a:solidFill>
            <a:schemeClr val="tx1"/>
          </a:solidFill>
          <a:ln w="254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827062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682E04-505C-D4A3-D8F1-02A728F63C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715663" y="12998450"/>
            <a:ext cx="668337" cy="677863"/>
          </a:xfrm>
        </p:spPr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A059EB9-D1F9-0A6D-DE6F-37DC1412B4BA}"/>
              </a:ext>
            </a:extLst>
          </p:cNvPr>
          <p:cNvGrpSpPr/>
          <p:nvPr/>
        </p:nvGrpSpPr>
        <p:grpSpPr>
          <a:xfrm>
            <a:off x="407613" y="7749741"/>
            <a:ext cx="10632102" cy="5057322"/>
            <a:chOff x="8722698" y="3781878"/>
            <a:chExt cx="3313456" cy="1626621"/>
          </a:xfrm>
        </p:grpSpPr>
        <p:pic>
          <p:nvPicPr>
            <p:cNvPr id="4" name="Picture 3" descr="A colorful image of a cloud&#10;&#10;AI-generated content may be incorrect.">
              <a:extLst>
                <a:ext uri="{FF2B5EF4-FFF2-40B4-BE49-F238E27FC236}">
                  <a16:creationId xmlns:a16="http://schemas.microsoft.com/office/drawing/2014/main" id="{EAEA2C85-35BA-60C9-E841-FAD7F293A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0"/>
            <a:stretch>
              <a:fillRect/>
            </a:stretch>
          </p:blipFill>
          <p:spPr>
            <a:xfrm>
              <a:off x="8722698" y="3781878"/>
              <a:ext cx="3293341" cy="1626621"/>
            </a:xfrm>
            <a:prstGeom prst="rect">
              <a:avLst/>
            </a:prstGeom>
          </p:spPr>
        </p:pic>
        <p:pic>
          <p:nvPicPr>
            <p:cNvPr id="5" name="Picture 4" descr="A screenshot of a screen&#10;&#10;AI-generated content may be incorrect.">
              <a:extLst>
                <a:ext uri="{FF2B5EF4-FFF2-40B4-BE49-F238E27FC236}">
                  <a16:creationId xmlns:a16="http://schemas.microsoft.com/office/drawing/2014/main" id="{6A9667E0-7AAA-F8D8-5B10-A3ECCE824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819" y="4719320"/>
              <a:ext cx="1337043" cy="6387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8B0B42-03CB-2D74-7639-38B147DEC455}"/>
                </a:ext>
              </a:extLst>
            </p:cNvPr>
            <p:cNvSpPr txBox="1"/>
            <p:nvPr/>
          </p:nvSpPr>
          <p:spPr>
            <a:xfrm>
              <a:off x="8776819" y="4476335"/>
              <a:ext cx="631764" cy="247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Linux Libertine O" panose="02000503000000000000" pitchFamily="50" charset="0"/>
                  <a:ea typeface="Linux Libertine O" panose="02000503000000000000" pitchFamily="50" charset="0"/>
                  <a:cs typeface="Linux Libertine O" panose="02000503000000000000" pitchFamily="50" charset="0"/>
                </a:rPr>
                <a:t>WoSt</a:t>
              </a:r>
              <a:endParaRPr lang="en-US" sz="4400" dirty="0">
                <a:solidFill>
                  <a:schemeClr val="bg1"/>
                </a:solidFill>
                <a:latin typeface="Linux Libertine O" panose="02000503000000000000" pitchFamily="50" charset="0"/>
                <a:ea typeface="Linux Libertine O" panose="02000503000000000000" pitchFamily="50" charset="0"/>
                <a:cs typeface="Linux Libertine O" panose="02000503000000000000" pitchFamily="50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270E40-17B2-78E0-745A-6865CC832A16}"/>
                </a:ext>
              </a:extLst>
            </p:cNvPr>
            <p:cNvSpPr txBox="1"/>
            <p:nvPr/>
          </p:nvSpPr>
          <p:spPr>
            <a:xfrm>
              <a:off x="9482667" y="4476335"/>
              <a:ext cx="631195" cy="247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Linux Libertine O" panose="02000503000000000000" pitchFamily="50" charset="0"/>
                  <a:ea typeface="Linux Libertine O" panose="02000503000000000000" pitchFamily="50" charset="0"/>
                  <a:cs typeface="Linux Libertine O" panose="02000503000000000000" pitchFamily="50" charset="0"/>
                </a:rPr>
                <a:t>Ours</a:t>
              </a:r>
            </a:p>
          </p:txBody>
        </p:sp>
        <p:pic>
          <p:nvPicPr>
            <p:cNvPr id="8" name="Picture 7" descr="A close-up of a black background&#10;&#10;AI-generated content may be incorrect.">
              <a:extLst>
                <a:ext uri="{FF2B5EF4-FFF2-40B4-BE49-F238E27FC236}">
                  <a16:creationId xmlns:a16="http://schemas.microsoft.com/office/drawing/2014/main" id="{6B2CC52C-D5E0-F360-D958-FC2BC360C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6194" y="4999865"/>
              <a:ext cx="1219960" cy="358179"/>
            </a:xfrm>
            <a:prstGeom prst="rect">
              <a:avLst/>
            </a:prstGeom>
          </p:spPr>
        </p:pic>
      </p:grpSp>
      <p:pic>
        <p:nvPicPr>
          <p:cNvPr id="10" name="Picture 9" descr="A collage of images of a cloud&#10;&#10;AI-generated content may be incorrect.">
            <a:extLst>
              <a:ext uri="{FF2B5EF4-FFF2-40B4-BE49-F238E27FC236}">
                <a16:creationId xmlns:a16="http://schemas.microsoft.com/office/drawing/2014/main" id="{6B4ECC4E-41D5-A4FF-C5E8-2D4BDB8EA5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2366" y="155548"/>
            <a:ext cx="11982137" cy="13404904"/>
          </a:xfrm>
          <a:prstGeom prst="rect">
            <a:avLst/>
          </a:prstGeom>
        </p:spPr>
      </p:pic>
      <p:pic>
        <p:nvPicPr>
          <p:cNvPr id="11" name="Picture 10" descr="A close up of a rock&#10;&#10;AI-generated content may be incorrect.">
            <a:extLst>
              <a:ext uri="{FF2B5EF4-FFF2-40B4-BE49-F238E27FC236}">
                <a16:creationId xmlns:a16="http://schemas.microsoft.com/office/drawing/2014/main" id="{314A8AB0-4D0D-2A83-5DB5-4D71290E4F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" t="4936" r="-1"/>
          <a:stretch>
            <a:fillRect/>
          </a:stretch>
        </p:blipFill>
        <p:spPr>
          <a:xfrm>
            <a:off x="516731" y="1501169"/>
            <a:ext cx="10458440" cy="5169005"/>
          </a:xfrm>
          <a:prstGeom prst="rect">
            <a:avLst/>
          </a:prstGeom>
        </p:spPr>
      </p:pic>
      <p:sp>
        <p:nvSpPr>
          <p:cNvPr id="12" name="Title 3 7">
            <a:extLst>
              <a:ext uri="{FF2B5EF4-FFF2-40B4-BE49-F238E27FC236}">
                <a16:creationId xmlns:a16="http://schemas.microsoft.com/office/drawing/2014/main" id="{9AFA2DC7-0B22-C1F2-092A-C6F0E485FABA}"/>
              </a:ext>
            </a:extLst>
          </p:cNvPr>
          <p:cNvSpPr txBox="1">
            <a:spLocks/>
          </p:cNvSpPr>
          <p:nvPr/>
        </p:nvSpPr>
        <p:spPr>
          <a:xfrm>
            <a:off x="750684" y="1856269"/>
            <a:ext cx="3332773" cy="72619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6000" b="1" kern="0" dirty="0">
                <a:solidFill>
                  <a:schemeClr val="bg1"/>
                </a:solidFill>
                <a:latin typeface="Centaur" panose="02030504050205020304" pitchFamily="18" charset="0"/>
              </a:rPr>
              <a:t>R</a:t>
            </a:r>
            <a:r>
              <a:rPr lang="en-US" altLang="zh-CN" sz="6000" b="1" kern="0" dirty="0">
                <a:solidFill>
                  <a:schemeClr val="bg1"/>
                </a:solidFill>
                <a:latin typeface="Centaur" panose="02030504050205020304" pitchFamily="18" charset="0"/>
              </a:rPr>
              <a:t>obin BC</a:t>
            </a:r>
            <a:endParaRPr lang="en-US" sz="6000" b="1" kern="0" dirty="0">
              <a:solidFill>
                <a:schemeClr val="bg1"/>
              </a:solidFill>
              <a:latin typeface="Centaur" panose="02030504050205020304" pitchFamily="18" charset="0"/>
            </a:endParaRPr>
          </a:p>
        </p:txBody>
      </p:sp>
      <p:sp>
        <p:nvSpPr>
          <p:cNvPr id="13" name="Title 3 8">
            <a:extLst>
              <a:ext uri="{FF2B5EF4-FFF2-40B4-BE49-F238E27FC236}">
                <a16:creationId xmlns:a16="http://schemas.microsoft.com/office/drawing/2014/main" id="{6BBA2FF0-34A8-F0E6-AD22-D790989DD5A1}"/>
              </a:ext>
            </a:extLst>
          </p:cNvPr>
          <p:cNvSpPr txBox="1">
            <a:spLocks/>
          </p:cNvSpPr>
          <p:nvPr/>
        </p:nvSpPr>
        <p:spPr>
          <a:xfrm>
            <a:off x="651174" y="8059865"/>
            <a:ext cx="3914565" cy="76944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7200" b="1" kern="0" dirty="0">
                <a:solidFill>
                  <a:schemeClr val="bg1"/>
                </a:solidFill>
                <a:latin typeface="Centaur" panose="02030504050205020304" pitchFamily="18" charset="0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30386160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E9D4-5F7E-DA8D-7B1F-28AB27FE7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C1803E-D9EC-B843-7293-7882CD786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24383998" cy="152364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75C26E-103C-563C-5010-F1E3BB472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A6E8909-6B21-ADA2-E821-27B502DCF364}"/>
              </a:ext>
            </a:extLst>
          </p:cNvPr>
          <p:cNvSpPr txBox="1">
            <a:spLocks/>
          </p:cNvSpPr>
          <p:nvPr/>
        </p:nvSpPr>
        <p:spPr>
          <a:xfrm>
            <a:off x="337308" y="11085887"/>
            <a:ext cx="16628078" cy="234444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13200" b="1" kern="0" dirty="0">
                <a:solidFill>
                  <a:schemeClr val="bg1">
                    <a:lumMod val="95000"/>
                  </a:schemeClr>
                </a:solidFill>
                <a:latin typeface="Viner Hand ITC" panose="03070502030502020203" pitchFamily="66" charset="0"/>
              </a:rPr>
              <a:t>Setup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862C8E4-AE2A-6761-0E3E-EF6F2AB9231B}"/>
                  </a:ext>
                </a:extLst>
              </p14:cNvPr>
              <p14:cNvContentPartPr/>
              <p14:nvPr/>
            </p14:nvContentPartPr>
            <p14:xfrm>
              <a:off x="9925840" y="7736480"/>
              <a:ext cx="5426640" cy="1784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862C8E4-AE2A-6761-0E3E-EF6F2AB923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05320" y="7715960"/>
                <a:ext cx="5467680" cy="18248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16">
            <a:extLst>
              <a:ext uri="{FF2B5EF4-FFF2-40B4-BE49-F238E27FC236}">
                <a16:creationId xmlns:a16="http://schemas.microsoft.com/office/drawing/2014/main" id="{364BEF8E-D6EC-4A0F-10AB-868AF42DE776}"/>
              </a:ext>
            </a:extLst>
          </p:cNvPr>
          <p:cNvSpPr/>
          <p:nvPr/>
        </p:nvSpPr>
        <p:spPr>
          <a:xfrm>
            <a:off x="3048000" y="249328"/>
            <a:ext cx="15811500" cy="4169305"/>
          </a:xfrm>
          <a:custGeom>
            <a:avLst/>
            <a:gdLst>
              <a:gd name="connsiteX0" fmla="*/ 0 w 15367000"/>
              <a:gd name="connsiteY0" fmla="*/ 0 h 3915305"/>
              <a:gd name="connsiteX1" fmla="*/ 15367000 w 15367000"/>
              <a:gd name="connsiteY1" fmla="*/ 0 h 3915305"/>
              <a:gd name="connsiteX2" fmla="*/ 15367000 w 15367000"/>
              <a:gd name="connsiteY2" fmla="*/ 3915305 h 3915305"/>
              <a:gd name="connsiteX3" fmla="*/ 0 w 15367000"/>
              <a:gd name="connsiteY3" fmla="*/ 3915305 h 3915305"/>
              <a:gd name="connsiteX4" fmla="*/ 0 w 15367000"/>
              <a:gd name="connsiteY4" fmla="*/ 0 h 3915305"/>
              <a:gd name="connsiteX0" fmla="*/ 0 w 15367000"/>
              <a:gd name="connsiteY0" fmla="*/ 2006600 h 5921905"/>
              <a:gd name="connsiteX1" fmla="*/ 13919200 w 15367000"/>
              <a:gd name="connsiteY1" fmla="*/ 0 h 5921905"/>
              <a:gd name="connsiteX2" fmla="*/ 15367000 w 15367000"/>
              <a:gd name="connsiteY2" fmla="*/ 5921905 h 5921905"/>
              <a:gd name="connsiteX3" fmla="*/ 0 w 15367000"/>
              <a:gd name="connsiteY3" fmla="*/ 5921905 h 5921905"/>
              <a:gd name="connsiteX4" fmla="*/ 0 w 15367000"/>
              <a:gd name="connsiteY4" fmla="*/ 2006600 h 5921905"/>
              <a:gd name="connsiteX0" fmla="*/ 0 w 14947900"/>
              <a:gd name="connsiteY0" fmla="*/ 2006600 h 5921905"/>
              <a:gd name="connsiteX1" fmla="*/ 13919200 w 14947900"/>
              <a:gd name="connsiteY1" fmla="*/ 0 h 5921905"/>
              <a:gd name="connsiteX2" fmla="*/ 14947900 w 14947900"/>
              <a:gd name="connsiteY2" fmla="*/ 3483505 h 5921905"/>
              <a:gd name="connsiteX3" fmla="*/ 0 w 14947900"/>
              <a:gd name="connsiteY3" fmla="*/ 5921905 h 5921905"/>
              <a:gd name="connsiteX4" fmla="*/ 0 w 14947900"/>
              <a:gd name="connsiteY4" fmla="*/ 2006600 h 5921905"/>
              <a:gd name="connsiteX0" fmla="*/ 0 w 14973300"/>
              <a:gd name="connsiteY0" fmla="*/ 2006600 h 5921905"/>
              <a:gd name="connsiteX1" fmla="*/ 13919200 w 14973300"/>
              <a:gd name="connsiteY1" fmla="*/ 0 h 5921905"/>
              <a:gd name="connsiteX2" fmla="*/ 14973300 w 14973300"/>
              <a:gd name="connsiteY2" fmla="*/ 3585105 h 5921905"/>
              <a:gd name="connsiteX3" fmla="*/ 0 w 14973300"/>
              <a:gd name="connsiteY3" fmla="*/ 5921905 h 5921905"/>
              <a:gd name="connsiteX4" fmla="*/ 0 w 14973300"/>
              <a:gd name="connsiteY4" fmla="*/ 2006600 h 5921905"/>
              <a:gd name="connsiteX0" fmla="*/ 0 w 14973300"/>
              <a:gd name="connsiteY0" fmla="*/ 2006600 h 3585105"/>
              <a:gd name="connsiteX1" fmla="*/ 13919200 w 14973300"/>
              <a:gd name="connsiteY1" fmla="*/ 0 h 3585105"/>
              <a:gd name="connsiteX2" fmla="*/ 14973300 w 14973300"/>
              <a:gd name="connsiteY2" fmla="*/ 3585105 h 3585105"/>
              <a:gd name="connsiteX3" fmla="*/ 3670300 w 14973300"/>
              <a:gd name="connsiteY3" fmla="*/ 3572405 h 3585105"/>
              <a:gd name="connsiteX4" fmla="*/ 0 w 14973300"/>
              <a:gd name="connsiteY4" fmla="*/ 2006600 h 3585105"/>
              <a:gd name="connsiteX0" fmla="*/ 0 w 14973300"/>
              <a:gd name="connsiteY0" fmla="*/ 2006600 h 4169305"/>
              <a:gd name="connsiteX1" fmla="*/ 13919200 w 14973300"/>
              <a:gd name="connsiteY1" fmla="*/ 0 h 4169305"/>
              <a:gd name="connsiteX2" fmla="*/ 14973300 w 14973300"/>
              <a:gd name="connsiteY2" fmla="*/ 3585105 h 4169305"/>
              <a:gd name="connsiteX3" fmla="*/ 6438900 w 14973300"/>
              <a:gd name="connsiteY3" fmla="*/ 4169305 h 4169305"/>
              <a:gd name="connsiteX4" fmla="*/ 0 w 14973300"/>
              <a:gd name="connsiteY4" fmla="*/ 2006600 h 4169305"/>
              <a:gd name="connsiteX0" fmla="*/ 0 w 15786100"/>
              <a:gd name="connsiteY0" fmla="*/ 2311400 h 4169305"/>
              <a:gd name="connsiteX1" fmla="*/ 14732000 w 15786100"/>
              <a:gd name="connsiteY1" fmla="*/ 0 h 4169305"/>
              <a:gd name="connsiteX2" fmla="*/ 15786100 w 15786100"/>
              <a:gd name="connsiteY2" fmla="*/ 3585105 h 4169305"/>
              <a:gd name="connsiteX3" fmla="*/ 7251700 w 15786100"/>
              <a:gd name="connsiteY3" fmla="*/ 4169305 h 4169305"/>
              <a:gd name="connsiteX4" fmla="*/ 0 w 15786100"/>
              <a:gd name="connsiteY4" fmla="*/ 2311400 h 4169305"/>
              <a:gd name="connsiteX0" fmla="*/ 0 w 14732000"/>
              <a:gd name="connsiteY0" fmla="*/ 2311400 h 4169305"/>
              <a:gd name="connsiteX1" fmla="*/ 14732000 w 14732000"/>
              <a:gd name="connsiteY1" fmla="*/ 0 h 4169305"/>
              <a:gd name="connsiteX2" fmla="*/ 14046200 w 14732000"/>
              <a:gd name="connsiteY2" fmla="*/ 3166005 h 4169305"/>
              <a:gd name="connsiteX3" fmla="*/ 7251700 w 14732000"/>
              <a:gd name="connsiteY3" fmla="*/ 4169305 h 4169305"/>
              <a:gd name="connsiteX4" fmla="*/ 0 w 14732000"/>
              <a:gd name="connsiteY4" fmla="*/ 2311400 h 4169305"/>
              <a:gd name="connsiteX0" fmla="*/ 0 w 15811500"/>
              <a:gd name="connsiteY0" fmla="*/ 2311400 h 4169305"/>
              <a:gd name="connsiteX1" fmla="*/ 14732000 w 15811500"/>
              <a:gd name="connsiteY1" fmla="*/ 0 h 4169305"/>
              <a:gd name="connsiteX2" fmla="*/ 15811500 w 15811500"/>
              <a:gd name="connsiteY2" fmla="*/ 3572405 h 4169305"/>
              <a:gd name="connsiteX3" fmla="*/ 7251700 w 15811500"/>
              <a:gd name="connsiteY3" fmla="*/ 4169305 h 4169305"/>
              <a:gd name="connsiteX4" fmla="*/ 0 w 15811500"/>
              <a:gd name="connsiteY4" fmla="*/ 2311400 h 416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1500" h="4169305">
                <a:moveTo>
                  <a:pt x="0" y="2311400"/>
                </a:moveTo>
                <a:lnTo>
                  <a:pt x="14732000" y="0"/>
                </a:lnTo>
                <a:lnTo>
                  <a:pt x="15811500" y="3572405"/>
                </a:lnTo>
                <a:lnTo>
                  <a:pt x="7251700" y="4169305"/>
                </a:lnTo>
                <a:lnTo>
                  <a:pt x="0" y="2311400"/>
                </a:lnTo>
                <a:close/>
              </a:path>
            </a:pathLst>
          </a:custGeom>
          <a:solidFill>
            <a:schemeClr val="accent2">
              <a:alpha val="27000"/>
            </a:schemeClr>
          </a:solidFill>
          <a:ln w="114300">
            <a:solidFill>
              <a:srgbClr val="CD8F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30C34E6-1B68-C14B-9233-9CADB1838F66}"/>
              </a:ext>
            </a:extLst>
          </p:cNvPr>
          <p:cNvSpPr txBox="1">
            <a:spLocks/>
          </p:cNvSpPr>
          <p:nvPr/>
        </p:nvSpPr>
        <p:spPr>
          <a:xfrm>
            <a:off x="2738160" y="5612732"/>
            <a:ext cx="5832103" cy="117222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 fontScale="77500" lnSpcReduction="20000"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b="1" kern="0" dirty="0">
                <a:solidFill>
                  <a:srgbClr val="DE6A10">
                    <a:lumMod val="60000"/>
                    <a:lumOff val="40000"/>
                  </a:srgbClr>
                </a:solidFill>
                <a:latin typeface="Viner Hand ITC" panose="03070502030502020203" pitchFamily="66" charset="0"/>
              </a:rPr>
              <a:t>Heat Source</a:t>
            </a: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511DEB0A-EF51-5182-D544-C9567E9C287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41433" y="6887732"/>
            <a:ext cx="1719155" cy="989980"/>
          </a:xfrm>
          <a:prstGeom prst="curvedConnector3">
            <a:avLst>
              <a:gd name="adj1" fmla="val 50000"/>
            </a:avLst>
          </a:prstGeom>
          <a:noFill/>
          <a:ln w="69850" cap="flat" cmpd="sng" algn="ctr">
            <a:solidFill>
              <a:srgbClr val="DE6A10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13E4EAFF-BDAB-B700-5D07-EB194FC28D1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907464" y="4005193"/>
            <a:ext cx="1691893" cy="1294780"/>
          </a:xfrm>
          <a:prstGeom prst="curvedConnector3">
            <a:avLst>
              <a:gd name="adj1" fmla="val 53003"/>
            </a:avLst>
          </a:prstGeom>
          <a:noFill/>
          <a:ln w="69850" cap="flat" cmpd="sng" algn="ctr">
            <a:solidFill>
              <a:srgbClr val="DE6A10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025902E-1C92-4163-E571-4182DEBC1307}"/>
              </a:ext>
            </a:extLst>
          </p:cNvPr>
          <p:cNvGrpSpPr/>
          <p:nvPr/>
        </p:nvGrpSpPr>
        <p:grpSpPr>
          <a:xfrm>
            <a:off x="9925840" y="3040129"/>
            <a:ext cx="13655612" cy="6480511"/>
            <a:chOff x="9925840" y="3040129"/>
            <a:chExt cx="13655612" cy="6480511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0464B685-0C2C-5825-2A53-A023BBA919F0}"/>
                </a:ext>
              </a:extLst>
            </p:cNvPr>
            <p:cNvSpPr txBox="1">
              <a:spLocks/>
            </p:cNvSpPr>
            <p:nvPr/>
          </p:nvSpPr>
          <p:spPr>
            <a:xfrm>
              <a:off x="11883269" y="4149459"/>
              <a:ext cx="11698183" cy="2021774"/>
            </a:xfrm>
            <a:prstGeom prst="rect">
              <a:avLst/>
            </a:prstGeom>
            <a:ln w="12700">
              <a:miter lim="400000"/>
            </a:ln>
          </p:spPr>
          <p:txBody>
            <a:bodyPr lIns="0" tIns="0" rIns="0" bIns="0" anchor="ctr">
              <a:noAutofit/>
            </a:bodyPr>
            <a:lstStyle>
              <a:lvl1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1pPr>
              <a:lvl2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2pPr>
              <a:lvl3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3pPr>
              <a:lvl4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4pPr>
              <a:lvl5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5pPr>
              <a:lvl6pPr marL="0" marR="0" indent="11430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6pPr>
              <a:lvl7pPr marL="0" marR="0" indent="13716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7pPr>
              <a:lvl8pPr marL="0" marR="0" indent="16002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8pPr>
              <a:lvl9pPr marL="0" marR="0" indent="18288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9pPr>
            </a:lstStyle>
            <a:p>
              <a:r>
                <a:rPr lang="en-US" sz="7800" b="1" kern="0" dirty="0">
                  <a:solidFill>
                    <a:schemeClr val="accent4"/>
                  </a:solidFill>
                  <a:latin typeface="Viner Hand ITC" panose="03070502030502020203" pitchFamily="66" charset="0"/>
                </a:rPr>
                <a:t>Radiation (Ray tracing)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A81D663-9733-A872-2B8D-2D7C2D106D3C}"/>
                </a:ext>
              </a:extLst>
            </p:cNvPr>
            <p:cNvCxnSpPr>
              <a:cxnSpLocks/>
            </p:cNvCxnSpPr>
            <p:nvPr/>
          </p:nvCxnSpPr>
          <p:spPr>
            <a:xfrm>
              <a:off x="11638166" y="3040129"/>
              <a:ext cx="64611" cy="4696351"/>
            </a:xfrm>
            <a:prstGeom prst="straightConnector1">
              <a:avLst/>
            </a:prstGeom>
            <a:noFill/>
            <a:ln w="95250" cap="flat" cmpd="sng" algn="ctr">
              <a:solidFill>
                <a:schemeClr val="accent4"/>
              </a:solidFill>
              <a:prstDash val="solid"/>
              <a:tailEnd type="triangle"/>
            </a:ln>
            <a:effectLst/>
          </p:spPr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94B9712-1082-7361-5DDE-07ABA9494D0C}"/>
                    </a:ext>
                  </a:extLst>
                </p14:cNvPr>
                <p14:cNvContentPartPr/>
                <p14:nvPr/>
              </p14:nvContentPartPr>
              <p14:xfrm>
                <a:off x="9925840" y="7736480"/>
                <a:ext cx="5426640" cy="1784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94B9712-1082-7361-5DDE-07ABA9494D0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886240" y="7696880"/>
                  <a:ext cx="5505480" cy="1863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698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A3B2D8C-098E-7A3D-4F57-5EED1118A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6B698D-C9EA-2A75-5809-62933822B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10" y="834686"/>
            <a:ext cx="24393610" cy="12420600"/>
          </a:xfrm>
          <a:prstGeom prst="rect">
            <a:avLst/>
          </a:prstGeom>
        </p:spPr>
      </p:pic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5758F6C4-EB0A-0293-D08B-0EDC34D569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714075" y="12998450"/>
            <a:ext cx="669925" cy="735013"/>
          </a:xfrm>
        </p:spPr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503E4B-E785-8BA5-632A-24BCEB143F21}"/>
              </a:ext>
            </a:extLst>
          </p:cNvPr>
          <p:cNvSpPr/>
          <p:nvPr/>
        </p:nvSpPr>
        <p:spPr>
          <a:xfrm>
            <a:off x="21534120" y="834686"/>
            <a:ext cx="2849880" cy="12286954"/>
          </a:xfrm>
          <a:prstGeom prst="rect">
            <a:avLst/>
          </a:prstGeom>
          <a:noFill/>
          <a:ln w="82550">
            <a:solidFill>
              <a:srgbClr val="00C86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541878382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85F54-60ED-407A-B44B-E277E67D7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750856956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C57B9-2905-9879-2DC6-D80FF11A0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5FF3D-B875-065E-DA44-D98F74C87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92C717E4-30F9-5413-04FD-C9C3B88435B8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43569" y="2404774"/>
            <a:ext cx="23304360" cy="1039415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lnSpc>
                <a:spcPct val="100000"/>
              </a:lnSpc>
              <a:spcBef>
                <a:spcPts val="0"/>
              </a:spcBef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</a:lstStyle>
          <a:p>
            <a:pPr marL="127000" marR="0" lvl="1" indent="0" algn="l" defTabSz="1295400" rtl="0" eaLnBrk="1" fontAlgn="base" latinLnBrk="0" hangingPunct="1">
              <a:lnSpc>
                <a:spcPct val="15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tabLst/>
              <a:defRPr/>
            </a:pPr>
            <a:r>
              <a:rPr kumimoji="0" lang="en-US" altLang="zh-CN" sz="6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A novel caching algorithm for </a:t>
            </a:r>
            <a:r>
              <a:rPr kumimoji="0" lang="en-US" altLang="zh-CN" sz="6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WoS</a:t>
            </a:r>
            <a:r>
              <a:rPr kumimoji="0" lang="en-US" altLang="zh-CN" sz="6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:</a:t>
            </a:r>
          </a:p>
          <a:p>
            <a:pPr marL="1746250" marR="0" lvl="2" indent="-857250" algn="l" defTabSz="1295400" rtl="0" eaLnBrk="1" fontAlgn="base" latinLnBrk="0" hangingPunct="1">
              <a:lnSpc>
                <a:spcPct val="15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zh-CN" sz="6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Leverages harmonic structures in PDE solutions</a:t>
            </a:r>
          </a:p>
          <a:p>
            <a:pPr marL="1746250" marR="0" lvl="2" indent="-857250" algn="l" defTabSz="1295400" rtl="0" eaLnBrk="1" fontAlgn="base" latinLnBrk="0" hangingPunct="1">
              <a:lnSpc>
                <a:spcPct val="15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en-US" altLang="zh-CN" sz="6600" b="1" dirty="0">
                <a:latin typeface="Avenir Next Cyr" panose="020B0503020202020204" pitchFamily="34" charset="0"/>
                <a:sym typeface="Avenir Next Medium"/>
              </a:rPr>
              <a:t>Reduces variance by orders of magnitude</a:t>
            </a:r>
          </a:p>
          <a:p>
            <a:pPr marL="1746250" marR="0" lvl="2" indent="-857250" algn="l" defTabSz="1295400" rtl="0" eaLnBrk="1" fontAlgn="base" latinLnBrk="0" hangingPunct="1">
              <a:lnSpc>
                <a:spcPct val="15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en-US" altLang="zh-CN" sz="6600" b="1" dirty="0">
                <a:latin typeface="Avenir Next Cyr" panose="020B0503020202020204" pitchFamily="34" charset="0"/>
                <a:sym typeface="Avenir Next Medium"/>
              </a:rPr>
              <a:t>Easy to implement</a:t>
            </a:r>
            <a:endParaRPr kumimoji="0" lang="en-US" altLang="zh-CN" sz="6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venir Next Cyr" panose="020B0503020202020204" pitchFamily="34" charset="0"/>
              <a:sym typeface="Avenir Next Medium"/>
            </a:endParaRPr>
          </a:p>
          <a:p>
            <a:pPr marL="1746250" marR="0" lvl="2" indent="-857250" algn="l" defTabSz="1295400" rtl="0" eaLnBrk="1" fontAlgn="base" latinLnBrk="0" hangingPunct="1">
              <a:lnSpc>
                <a:spcPct val="15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en-US" altLang="zh-CN" sz="6600" b="1" dirty="0">
                <a:latin typeface="Avenir Next Cyr" panose="020B0503020202020204" pitchFamily="34" charset="0"/>
                <a:sym typeface="Avenir Next Medium"/>
              </a:rPr>
              <a:t>Supports various boundary conditions, sources and screening terms</a:t>
            </a:r>
            <a:endParaRPr kumimoji="0" lang="zh-CN" altLang="zh-CN" sz="6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venir Next Cyr" panose="020B0503020202020204" pitchFamily="34" charset="0"/>
              <a:sym typeface="Avenir Next Medium"/>
            </a:endParaRPr>
          </a:p>
        </p:txBody>
      </p:sp>
    </p:spTree>
    <p:extLst>
      <p:ext uri="{BB962C8B-B14F-4D97-AF65-F5344CB8AC3E}">
        <p14:creationId xmlns:p14="http://schemas.microsoft.com/office/powerpoint/2010/main" val="41351663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7CD5C-3C20-CBBA-3DFD-4A3B88403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CDA6-D0ED-0D9F-9EA0-17039FE4E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Body Level One…">
            <a:extLst>
              <a:ext uri="{FF2B5EF4-FFF2-40B4-BE49-F238E27FC236}">
                <a16:creationId xmlns:a16="http://schemas.microsoft.com/office/drawing/2014/main" id="{91E2EE29-533D-D6F7-DE78-59182C443C6B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43569" y="2404774"/>
            <a:ext cx="14095045" cy="103941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</a:lstStyle>
          <a:p>
            <a:pPr marR="0" lvl="0" algn="l" defTabSz="1295400" rtl="0" eaLnBrk="1" fontAlgn="base" latinLnBrk="0" hangingPunct="1">
              <a:lnSpc>
                <a:spcPct val="150000"/>
              </a:lnSpc>
              <a:spcBef>
                <a:spcPts val="35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4800" dirty="0">
                <a:latin typeface="Avenir Next Cyr" panose="020B0503020202020204" pitchFamily="34" charset="0"/>
                <a:sym typeface="Avenir Next Medium"/>
              </a:rPr>
              <a:t>Other </a:t>
            </a: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estimators for coefficients estimation?</a:t>
            </a:r>
          </a:p>
          <a:p>
            <a:pPr marR="0" lvl="0" algn="l" defTabSz="1295400" rtl="0" eaLnBrk="1" fontAlgn="base" latinLnBrk="0" hangingPunct="1">
              <a:lnSpc>
                <a:spcPct val="150000"/>
              </a:lnSpc>
              <a:spcBef>
                <a:spcPts val="35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4800" dirty="0">
                <a:latin typeface="Avenir Next Cyr" panose="020B0503020202020204" pitchFamily="34" charset="0"/>
                <a:sym typeface="Avenir Next Medium"/>
              </a:rPr>
              <a:t>Still more work to do </a:t>
            </a:r>
            <a:r>
              <a:rPr lang="en-US" sz="4800" dirty="0"/>
              <a:t>for reducing artifacts!</a:t>
            </a:r>
            <a:endParaRPr lang="en-US" altLang="zh-CN" sz="4800" dirty="0">
              <a:latin typeface="Avenir Next Cyr" panose="020B0503020202020204" pitchFamily="34" charset="0"/>
              <a:sym typeface="Avenir Next Medium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F89FFB-02AE-EE49-2C67-EA0B8AE8F8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849"/>
          <a:stretch>
            <a:fillRect/>
          </a:stretch>
        </p:blipFill>
        <p:spPr>
          <a:xfrm>
            <a:off x="13927490" y="2519074"/>
            <a:ext cx="10272133" cy="3954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EE6DFEC-A14C-3B29-4AB9-6029BF4F7AD0}"/>
              </a:ext>
            </a:extLst>
          </p:cNvPr>
          <p:cNvSpPr txBox="1">
            <a:spLocks/>
          </p:cNvSpPr>
          <p:nvPr/>
        </p:nvSpPr>
        <p:spPr>
          <a:xfrm>
            <a:off x="14111867" y="6473423"/>
            <a:ext cx="10272133" cy="1172615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altLang="zh-CN" sz="3600" kern="0" dirty="0"/>
              <a:t>[Huang et al. 2025]</a:t>
            </a:r>
            <a:endParaRPr lang="en-US" sz="3600" kern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C69F96-10D7-87AE-6240-15C1C80686F0}"/>
              </a:ext>
            </a:extLst>
          </p:cNvPr>
          <p:cNvGrpSpPr/>
          <p:nvPr/>
        </p:nvGrpSpPr>
        <p:grpSpPr>
          <a:xfrm>
            <a:off x="2855024" y="5289845"/>
            <a:ext cx="10272133" cy="7426640"/>
            <a:chOff x="164934" y="863600"/>
            <a:chExt cx="16224333" cy="1173001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8765DC4-83C1-1948-C514-4DC06D1C1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" r="66977" b="2158"/>
            <a:stretch>
              <a:fillRect/>
            </a:stretch>
          </p:blipFill>
          <p:spPr>
            <a:xfrm>
              <a:off x="164934" y="863600"/>
              <a:ext cx="15952870" cy="117300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C8386B-577E-39C5-4765-F35062134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2944" r="21" b="2158"/>
            <a:stretch>
              <a:fillRect/>
            </a:stretch>
          </p:blipFill>
          <p:spPr>
            <a:xfrm>
              <a:off x="8159666" y="863600"/>
              <a:ext cx="8229601" cy="117300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2762205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37290AF-CC5D-776A-C184-D1F36D0EC9EB}"/>
              </a:ext>
            </a:extLst>
          </p:cNvPr>
          <p:cNvGrpSpPr/>
          <p:nvPr/>
        </p:nvGrpSpPr>
        <p:grpSpPr>
          <a:xfrm>
            <a:off x="0" y="166688"/>
            <a:ext cx="24275850" cy="13549312"/>
            <a:chOff x="108150" y="811213"/>
            <a:chExt cx="24275850" cy="13549312"/>
          </a:xfrm>
        </p:grpSpPr>
        <p:pic>
          <p:nvPicPr>
            <p:cNvPr id="8" name="Picture 7" descr="A close-up of a card&#10;&#10;AI-generated content may be incorrect.">
              <a:extLst>
                <a:ext uri="{FF2B5EF4-FFF2-40B4-BE49-F238E27FC236}">
                  <a16:creationId xmlns:a16="http://schemas.microsoft.com/office/drawing/2014/main" id="{B3E019C4-24F1-58B6-49D3-0C6CDEFDA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50" y="811213"/>
              <a:ext cx="24275850" cy="1354931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8C39468-BA80-63D8-5F84-239A5FBF38DF}"/>
                </a:ext>
              </a:extLst>
            </p:cNvPr>
            <p:cNvSpPr/>
            <p:nvPr/>
          </p:nvSpPr>
          <p:spPr>
            <a:xfrm>
              <a:off x="8047210" y="12050829"/>
              <a:ext cx="9089765" cy="2169095"/>
            </a:xfrm>
            <a:prstGeom prst="rect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4D8734-A188-CD88-7E1F-3A0AFDE3DE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714075" y="12998450"/>
            <a:ext cx="669925" cy="735013"/>
          </a:xfrm>
        </p:spPr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17CCB9-10AB-1C2D-98B9-29FCF2ABB8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05000" y="280988"/>
            <a:ext cx="22479000" cy="1892300"/>
          </a:xfrm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BEAC55-6E03-7167-8E44-BD975BEB98AA}"/>
              </a:ext>
            </a:extLst>
          </p:cNvPr>
          <p:cNvSpPr/>
          <p:nvPr/>
        </p:nvSpPr>
        <p:spPr>
          <a:xfrm>
            <a:off x="1452010" y="788107"/>
            <a:ext cx="22133120" cy="3085186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B19CD32-68FF-3BBB-04BF-009B1F81F487}"/>
              </a:ext>
            </a:extLst>
          </p:cNvPr>
          <p:cNvSpPr txBox="1">
            <a:spLocks/>
          </p:cNvSpPr>
          <p:nvPr/>
        </p:nvSpPr>
        <p:spPr>
          <a:xfrm>
            <a:off x="1654628" y="1001959"/>
            <a:ext cx="21727885" cy="1994540"/>
          </a:xfrm>
          <a:prstGeom prst="rect">
            <a:avLst/>
          </a:prstGeom>
        </p:spPr>
        <p:txBody>
          <a:bodyPr anchor="t"/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8800" b="1" kern="0" dirty="0"/>
              <a:t>H</a:t>
            </a:r>
            <a:r>
              <a:rPr lang="en-US" altLang="zh-CN" sz="8800" b="1" kern="0" dirty="0"/>
              <a:t>armonic Caching for Walk on Spheres</a:t>
            </a:r>
            <a:endParaRPr lang="en-US" sz="8800" b="1" kern="0" dirty="0"/>
          </a:p>
        </p:txBody>
      </p:sp>
      <p:pic>
        <p:nvPicPr>
          <p:cNvPr id="1028" name="Picture 4" descr="Rohan Sawhney | NVIDIA High Fidelity Simulation Research">
            <a:extLst>
              <a:ext uri="{FF2B5EF4-FFF2-40B4-BE49-F238E27FC236}">
                <a16:creationId xmlns:a16="http://schemas.microsoft.com/office/drawing/2014/main" id="{EE1E6B21-618A-7F54-AA99-62378930C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458" y="6294608"/>
            <a:ext cx="3317535" cy="331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close-up of a card&#10;&#10;AI-generated content may be incorrect.">
            <a:extLst>
              <a:ext uri="{FF2B5EF4-FFF2-40B4-BE49-F238E27FC236}">
                <a16:creationId xmlns:a16="http://schemas.microsoft.com/office/drawing/2014/main" id="{527633D3-0E08-35EA-1BCC-896783B3D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0" t="43213" r="27345" b="20920"/>
          <a:stretch>
            <a:fillRect/>
          </a:stretch>
        </p:blipFill>
        <p:spPr>
          <a:xfrm>
            <a:off x="8525329" y="6068294"/>
            <a:ext cx="4436533" cy="485986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EAD44B0-E171-ED45-9173-45F954BDA0E4}"/>
              </a:ext>
            </a:extLst>
          </p:cNvPr>
          <p:cNvSpPr/>
          <p:nvPr/>
        </p:nvSpPr>
        <p:spPr>
          <a:xfrm>
            <a:off x="8850085" y="9803285"/>
            <a:ext cx="13618029" cy="1124875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6" name="文本框 5">
            <a:extLst>
              <a:ext uri="{FF2B5EF4-FFF2-40B4-BE49-F238E27FC236}">
                <a16:creationId xmlns:a16="http://schemas.microsoft.com/office/drawing/2014/main" id="{79C95329-C764-33D4-907D-164CB4234F90}"/>
              </a:ext>
            </a:extLst>
          </p:cNvPr>
          <p:cNvSpPr txBox="1"/>
          <p:nvPr/>
        </p:nvSpPr>
        <p:spPr>
          <a:xfrm>
            <a:off x="8393429" y="9586372"/>
            <a:ext cx="4713166" cy="21082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  <a:defRPr/>
            </a:pPr>
            <a:r>
              <a:rPr lang="en-US" altLang="zh-CN" sz="36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Eugene </a:t>
            </a:r>
            <a:r>
              <a:rPr lang="en-US" altLang="zh-CN" sz="3600" dirty="0" err="1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d’Eon</a:t>
            </a:r>
            <a:r>
              <a:rPr lang="en-US" altLang="zh-CN" sz="36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 </a:t>
            </a:r>
          </a:p>
          <a:p>
            <a:pPr marR="58702" algn="ctr" fontAlgn="auto">
              <a:spcBef>
                <a:spcPts val="3500"/>
              </a:spcBef>
              <a:spcAft>
                <a:spcPts val="0"/>
              </a:spcAft>
              <a:defRPr/>
            </a:pPr>
            <a:r>
              <a:rPr lang="en-US" altLang="zh-CN" sz="36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NVIDIA</a:t>
            </a:r>
          </a:p>
        </p:txBody>
      </p:sp>
      <p:sp>
        <p:nvSpPr>
          <p:cNvPr id="17" name="文本框 5">
            <a:extLst>
              <a:ext uri="{FF2B5EF4-FFF2-40B4-BE49-F238E27FC236}">
                <a16:creationId xmlns:a16="http://schemas.microsoft.com/office/drawing/2014/main" id="{4BA8B4B3-45E2-A194-52B2-E19D4CAFF362}"/>
              </a:ext>
            </a:extLst>
          </p:cNvPr>
          <p:cNvSpPr txBox="1"/>
          <p:nvPr/>
        </p:nvSpPr>
        <p:spPr>
          <a:xfrm>
            <a:off x="17506211" y="9586372"/>
            <a:ext cx="5697766" cy="21082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58702" algn="ctr" fontAlgn="auto">
              <a:spcBef>
                <a:spcPts val="3500"/>
              </a:spcBef>
              <a:spcAft>
                <a:spcPts val="0"/>
              </a:spcAft>
              <a:defRPr/>
            </a:pPr>
            <a:r>
              <a:rPr lang="en-US" altLang="zh-CN" sz="36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Wojciech Jarosz</a:t>
            </a:r>
          </a:p>
          <a:p>
            <a:pPr marR="58702" algn="ctr" fontAlgn="auto">
              <a:spcBef>
                <a:spcPts val="3500"/>
              </a:spcBef>
              <a:spcAft>
                <a:spcPts val="0"/>
              </a:spcAft>
              <a:defRPr/>
            </a:pPr>
            <a:r>
              <a:rPr lang="en-US" altLang="zh-CN" sz="36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Dartmouth College</a:t>
            </a:r>
          </a:p>
        </p:txBody>
      </p:sp>
      <p:sp>
        <p:nvSpPr>
          <p:cNvPr id="18" name="文本框 5">
            <a:extLst>
              <a:ext uri="{FF2B5EF4-FFF2-40B4-BE49-F238E27FC236}">
                <a16:creationId xmlns:a16="http://schemas.microsoft.com/office/drawing/2014/main" id="{72CA2799-F4F9-1DB6-64C9-D4B52EB5F66F}"/>
              </a:ext>
            </a:extLst>
          </p:cNvPr>
          <p:cNvSpPr txBox="1"/>
          <p:nvPr/>
        </p:nvSpPr>
        <p:spPr>
          <a:xfrm>
            <a:off x="12738395" y="9586372"/>
            <a:ext cx="5560568" cy="21082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58702" lvl="0" indent="0" algn="ctr" defTabSz="1295400" rtl="0" eaLnBrk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Rohan Sawhney </a:t>
            </a:r>
          </a:p>
          <a:p>
            <a:pPr marL="0" marR="58702" lvl="0" indent="0" algn="ctr" defTabSz="1295400" rtl="0" eaLnBrk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NVIDIA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2AEDDC-1CA7-FB83-F877-EDE35B26C86B}"/>
              </a:ext>
            </a:extLst>
          </p:cNvPr>
          <p:cNvSpPr/>
          <p:nvPr/>
        </p:nvSpPr>
        <p:spPr>
          <a:xfrm>
            <a:off x="1502229" y="5453743"/>
            <a:ext cx="6544982" cy="674370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5" name="Picture 4" descr="A qr code with green dots&#10;&#10;AI-generated content may be incorrect.">
            <a:extLst>
              <a:ext uri="{FF2B5EF4-FFF2-40B4-BE49-F238E27FC236}">
                <a16:creationId xmlns:a16="http://schemas.microsoft.com/office/drawing/2014/main" id="{029E4196-6A41-3E6A-A675-CD89E2201D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63" y="4352059"/>
            <a:ext cx="6664244" cy="6664244"/>
          </a:xfrm>
          <a:prstGeom prst="rect">
            <a:avLst/>
          </a:prstGeom>
        </p:spPr>
      </p:pic>
      <p:pic>
        <p:nvPicPr>
          <p:cNvPr id="9" name="Picture 8" descr="A logo of a globe with a gold cogwheel&#10;&#10;AI-generated content may be incorrect.">
            <a:extLst>
              <a:ext uri="{FF2B5EF4-FFF2-40B4-BE49-F238E27FC236}">
                <a16:creationId xmlns:a16="http://schemas.microsoft.com/office/drawing/2014/main" id="{641AD68C-8C55-4E1F-BEF5-B10CCA385E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3994" y="2630874"/>
            <a:ext cx="3442370" cy="344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5203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CACBE8-DC0F-74F4-BC09-86364D87B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Limitations/future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E95E45-761F-8466-0719-06347474B6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FFFC8DA-059A-321B-66AB-0EA463CEB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1964988"/>
            <a:ext cx="22937511" cy="10833944"/>
          </a:xfrm>
        </p:spPr>
        <p:txBody>
          <a:bodyPr>
            <a:normAutofit/>
          </a:bodyPr>
          <a:lstStyle/>
          <a:p>
            <a:pPr marL="857250" indent="-8572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6600" dirty="0">
                <a:solidFill>
                  <a:srgbClr val="961C04"/>
                </a:solidFill>
              </a:rPr>
              <a:t>Improve performance on high frequency Neumann BCs.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B79F9A-050C-03BD-43B2-5995CB01C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177" y="4611771"/>
            <a:ext cx="12966383" cy="7913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393AD9-072C-7FE1-37AC-B6463633D966}"/>
              </a:ext>
            </a:extLst>
          </p:cNvPr>
          <p:cNvSpPr txBox="1">
            <a:spLocks/>
          </p:cNvSpPr>
          <p:nvPr/>
        </p:nvSpPr>
        <p:spPr>
          <a:xfrm>
            <a:off x="9189162" y="12699477"/>
            <a:ext cx="6005676" cy="735012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ea typeface="Source Code Pro"/>
                <a:cs typeface="Avenir Next Cyr" panose="020B0503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ea typeface="Source Code Pro"/>
                <a:cs typeface="Avenir Next Cyr" panose="020B0503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ea typeface="Source Code Pro"/>
                <a:cs typeface="Avenir Next Cyr" panose="020B0503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ea typeface="Source Code Pro"/>
                <a:cs typeface="Avenir Next Cyr" panose="020B0503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ea typeface="Source Code Pro"/>
                <a:cs typeface="Avenir Next Cyr" panose="020B0503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kern="0" dirty="0"/>
              <a:t>[Sawhney et al. 2023]</a:t>
            </a:r>
          </a:p>
        </p:txBody>
      </p:sp>
    </p:spTree>
    <p:extLst>
      <p:ext uri="{BB962C8B-B14F-4D97-AF65-F5344CB8AC3E}">
        <p14:creationId xmlns:p14="http://schemas.microsoft.com/office/powerpoint/2010/main" val="31998452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63CD7A1-CCFD-DB9F-67E1-394084546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F67E41-2896-1F55-753D-46EF48965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Limitations/future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57AC9A-A358-0853-9C87-9D0D189B2B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2C464B0-2DEE-81D8-02CA-3E5641F46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1964988"/>
            <a:ext cx="22937511" cy="10833944"/>
          </a:xfrm>
        </p:spPr>
        <p:txBody>
          <a:bodyPr>
            <a:normAutofit/>
          </a:bodyPr>
          <a:lstStyle/>
          <a:p>
            <a:pPr marL="857250" indent="-8572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6600" dirty="0">
                <a:solidFill>
                  <a:srgbClr val="961C04"/>
                </a:solidFill>
              </a:rPr>
              <a:t>Improve performance on high frequency Neumann BCs.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D1AFE8-20C8-D24B-A53F-D0476D418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177" y="4611771"/>
            <a:ext cx="12966383" cy="7913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542BA8B-2E90-D292-3342-97079B16B0E5}"/>
              </a:ext>
            </a:extLst>
          </p:cNvPr>
          <p:cNvGrpSpPr/>
          <p:nvPr/>
        </p:nvGrpSpPr>
        <p:grpSpPr>
          <a:xfrm>
            <a:off x="2667879" y="4046757"/>
            <a:ext cx="12508667" cy="9043630"/>
            <a:chOff x="164934" y="863600"/>
            <a:chExt cx="16224333" cy="117300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0837485-B63A-5B9D-3F69-A4AC1AB46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" r="66977" b="2158"/>
            <a:stretch>
              <a:fillRect/>
            </a:stretch>
          </p:blipFill>
          <p:spPr>
            <a:xfrm>
              <a:off x="164934" y="863600"/>
              <a:ext cx="15952870" cy="1173001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35C6E44-45AF-5146-3785-A1F46DDC5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2944" r="21" b="2158"/>
            <a:stretch>
              <a:fillRect/>
            </a:stretch>
          </p:blipFill>
          <p:spPr>
            <a:xfrm>
              <a:off x="8159666" y="863600"/>
              <a:ext cx="8229601" cy="117300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424041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CF54828-89E8-AEF7-F08E-03A5B2D4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C72863-7C42-1101-9030-D082F4E8D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Limitations/future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33BB7A-F71C-A7FA-E2B7-C1D52DE582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67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0E2C997-35AB-0B6E-8E24-0E7D406D8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3569" y="1964988"/>
            <a:ext cx="22937511" cy="10833944"/>
          </a:xfrm>
        </p:spPr>
        <p:txBody>
          <a:bodyPr>
            <a:normAutofit/>
          </a:bodyPr>
          <a:lstStyle/>
          <a:p>
            <a:pPr marL="857250" indent="-8572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6600" dirty="0">
                <a:solidFill>
                  <a:srgbClr val="961C04"/>
                </a:solidFill>
              </a:rPr>
              <a:t>Improve performance on high frequency Neumann BCs.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F74E81-6EBF-245C-C476-ADB1CEEEE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177" y="4611771"/>
            <a:ext cx="12966383" cy="7913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795E4A1-AB6E-ABF7-B425-FB242B0A65A9}"/>
              </a:ext>
            </a:extLst>
          </p:cNvPr>
          <p:cNvGrpSpPr/>
          <p:nvPr/>
        </p:nvGrpSpPr>
        <p:grpSpPr>
          <a:xfrm>
            <a:off x="3076093" y="3755302"/>
            <a:ext cx="18672462" cy="9043630"/>
            <a:chOff x="164933" y="863600"/>
            <a:chExt cx="24219067" cy="117300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1A5E86E-A6AD-065B-82B9-B67E72EE1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" r="50207" b="2158"/>
            <a:stretch>
              <a:fillRect/>
            </a:stretch>
          </p:blipFill>
          <p:spPr>
            <a:xfrm>
              <a:off x="164933" y="863600"/>
              <a:ext cx="24054133" cy="1173001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584ADA6-9C16-7D27-F0C3-D23C82BFD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2944" r="21" b="2158"/>
            <a:stretch>
              <a:fillRect/>
            </a:stretch>
          </p:blipFill>
          <p:spPr>
            <a:xfrm>
              <a:off x="16154399" y="863600"/>
              <a:ext cx="8229601" cy="11730016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A1FFB94-5528-021D-6EFD-46CCC80108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847" r="33827" b="3361"/>
          <a:stretch>
            <a:fillRect/>
          </a:stretch>
        </p:blipFill>
        <p:spPr>
          <a:xfrm>
            <a:off x="9314772" y="3755302"/>
            <a:ext cx="6088910" cy="89446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5C910C-911F-CACD-748D-7F62361F75E6}"/>
              </a:ext>
            </a:extLst>
          </p:cNvPr>
          <p:cNvSpPr/>
          <p:nvPr/>
        </p:nvSpPr>
        <p:spPr>
          <a:xfrm>
            <a:off x="9314772" y="3857289"/>
            <a:ext cx="6088910" cy="8941644"/>
          </a:xfrm>
          <a:prstGeom prst="rect">
            <a:avLst/>
          </a:prstGeom>
          <a:noFill/>
          <a:ln w="82550">
            <a:solidFill>
              <a:srgbClr val="00C86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390220117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8F0B0A-B642-8B03-9199-CBDFDC596E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714075" y="12998450"/>
            <a:ext cx="669925" cy="735013"/>
          </a:xfrm>
        </p:spPr>
        <p:txBody>
          <a:bodyPr/>
          <a:lstStyle/>
          <a:p>
            <a:pPr>
              <a:defRPr/>
            </a:pPr>
            <a:fld id="{12C5593F-70D1-4751-AC8A-2A3BA602A72B}" type="slidenum">
              <a:rPr lang="en-US" smtClean="0"/>
              <a:pPr>
                <a:defRPr/>
              </a:pPr>
              <a:t>68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F8DE39-927F-999F-A41E-84F395AE7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9986" y="8883203"/>
            <a:ext cx="10864014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789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8F5F9EF-2A2B-DB28-AA89-4D63F2805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23909-548B-01E6-AD2E-2B8D2E40A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Body Level One…">
            <a:extLst>
              <a:ext uri="{FF2B5EF4-FFF2-40B4-BE49-F238E27FC236}">
                <a16:creationId xmlns:a16="http://schemas.microsoft.com/office/drawing/2014/main" id="{F25BD5EA-2A47-BAC7-AD84-63C0CEB623EB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43569" y="2404774"/>
            <a:ext cx="22479001" cy="1039415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>
              <a:lnSpc>
                <a:spcPct val="100000"/>
              </a:lnSpc>
              <a:spcBef>
                <a:spcPts val="0"/>
              </a:spcBef>
              <a:buSzTx/>
              <a:buNone/>
              <a:defRPr sz="6400"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</a:lstStyle>
          <a:p>
            <a:pPr marL="0" marR="0" lvl="0" indent="0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One</a:t>
            </a:r>
          </a:p>
          <a:p>
            <a:pPr marL="822325" marR="0" lvl="1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-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Two</a:t>
            </a:r>
          </a:p>
          <a:p>
            <a:pPr marL="1584325" marR="0" lvl="2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Three</a:t>
            </a:r>
          </a:p>
          <a:p>
            <a:pPr marL="2346325" marR="0" lvl="3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-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Four</a:t>
            </a:r>
          </a:p>
          <a:p>
            <a:pPr marL="3108325" marR="0" lvl="4" indent="-695325" algn="l" defTabSz="1295400" rtl="0" eaLnBrk="1" fontAlgn="base" latinLnBrk="0" hangingPunct="1">
              <a:lnSpc>
                <a:spcPct val="90000"/>
              </a:lnSpc>
              <a:spcBef>
                <a:spcPts val="35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CN" altLang="zh-CN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Medium"/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67330195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06DAB-DEF9-DAC4-7BFD-0B0D42670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3686F29-0905-B078-C2DF-766F59B9E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24383998" cy="152364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6E3E34-CA2E-F42B-4F4E-6D366B4C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3 1">
            <a:extLst>
              <a:ext uri="{FF2B5EF4-FFF2-40B4-BE49-F238E27FC236}">
                <a16:creationId xmlns:a16="http://schemas.microsoft.com/office/drawing/2014/main" id="{99406415-3E1E-7C02-D6FC-FE079CADD9F9}"/>
              </a:ext>
            </a:extLst>
          </p:cNvPr>
          <p:cNvSpPr txBox="1">
            <a:spLocks/>
          </p:cNvSpPr>
          <p:nvPr/>
        </p:nvSpPr>
        <p:spPr>
          <a:xfrm>
            <a:off x="337308" y="11085887"/>
            <a:ext cx="16628078" cy="234444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13200" b="1" kern="0" dirty="0">
                <a:solidFill>
                  <a:schemeClr val="bg1">
                    <a:lumMod val="95000"/>
                  </a:schemeClr>
                </a:solidFill>
                <a:latin typeface="Viner Hand ITC" panose="03070502030502020203" pitchFamily="66" charset="0"/>
              </a:rPr>
              <a:t>Setup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F79C85C-3082-F87A-F3C8-390AA411C320}"/>
                  </a:ext>
                </a:extLst>
              </p14:cNvPr>
              <p14:cNvContentPartPr/>
              <p14:nvPr/>
            </p14:nvContentPartPr>
            <p14:xfrm>
              <a:off x="9925840" y="7736480"/>
              <a:ext cx="5426640" cy="1784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F79C85C-3082-F87A-F3C8-390AA411C3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6240" y="7696880"/>
                <a:ext cx="5505480" cy="1863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itle 3 2">
            <a:extLst>
              <a:ext uri="{FF2B5EF4-FFF2-40B4-BE49-F238E27FC236}">
                <a16:creationId xmlns:a16="http://schemas.microsoft.com/office/drawing/2014/main" id="{7579EB2D-24EC-DF03-7F76-7045CD055EB5}"/>
              </a:ext>
            </a:extLst>
          </p:cNvPr>
          <p:cNvSpPr txBox="1">
            <a:spLocks/>
          </p:cNvSpPr>
          <p:nvPr/>
        </p:nvSpPr>
        <p:spPr>
          <a:xfrm>
            <a:off x="2738160" y="5612732"/>
            <a:ext cx="5832103" cy="117222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 fontScale="77500" lnSpcReduction="20000"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b="1" kern="0" dirty="0">
                <a:solidFill>
                  <a:srgbClr val="DE6A10">
                    <a:lumMod val="60000"/>
                    <a:lumOff val="40000"/>
                  </a:srgbClr>
                </a:solidFill>
                <a:latin typeface="Viner Hand ITC" panose="03070502030502020203" pitchFamily="66" charset="0"/>
              </a:rPr>
              <a:t>Heat Source</a:t>
            </a: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18F02F94-801A-2549-3D67-466AFD2EBDA9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41433" y="6887732"/>
            <a:ext cx="1719155" cy="989980"/>
          </a:xfrm>
          <a:prstGeom prst="curvedConnector3">
            <a:avLst>
              <a:gd name="adj1" fmla="val 50000"/>
            </a:avLst>
          </a:prstGeom>
          <a:noFill/>
          <a:ln w="69850" cap="flat" cmpd="sng" algn="ctr">
            <a:solidFill>
              <a:srgbClr val="DE6A10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7BCC57BF-069C-3D9C-2382-0B235D8BE50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907464" y="4005193"/>
            <a:ext cx="1691893" cy="1294780"/>
          </a:xfrm>
          <a:prstGeom prst="curvedConnector3">
            <a:avLst>
              <a:gd name="adj1" fmla="val 53003"/>
            </a:avLst>
          </a:prstGeom>
          <a:noFill/>
          <a:ln w="69850" cap="flat" cmpd="sng" algn="ctr">
            <a:solidFill>
              <a:srgbClr val="DE6A10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9ACF49-891C-384E-ADB8-BF3ED529FA46}"/>
              </a:ext>
            </a:extLst>
          </p:cNvPr>
          <p:cNvCxnSpPr>
            <a:cxnSpLocks/>
          </p:cNvCxnSpPr>
          <p:nvPr/>
        </p:nvCxnSpPr>
        <p:spPr>
          <a:xfrm>
            <a:off x="11638166" y="3040129"/>
            <a:ext cx="64611" cy="4696351"/>
          </a:xfrm>
          <a:prstGeom prst="straightConnector1">
            <a:avLst/>
          </a:prstGeom>
          <a:noFill/>
          <a:ln w="95250" cap="flat" cmpd="sng" algn="ctr">
            <a:solidFill>
              <a:schemeClr val="accent4"/>
            </a:solidFill>
            <a:prstDash val="solid"/>
            <a:tailEnd type="triangle"/>
          </a:ln>
          <a:effectLst/>
        </p:spPr>
      </p:cxnSp>
      <p:sp>
        <p:nvSpPr>
          <p:cNvPr id="12" name="Title 3 3">
            <a:extLst>
              <a:ext uri="{FF2B5EF4-FFF2-40B4-BE49-F238E27FC236}">
                <a16:creationId xmlns:a16="http://schemas.microsoft.com/office/drawing/2014/main" id="{28384D3F-647D-EF2E-30D3-3E3F5E57A0AA}"/>
              </a:ext>
            </a:extLst>
          </p:cNvPr>
          <p:cNvSpPr txBox="1">
            <a:spLocks/>
          </p:cNvSpPr>
          <p:nvPr/>
        </p:nvSpPr>
        <p:spPr>
          <a:xfrm>
            <a:off x="11883269" y="4149459"/>
            <a:ext cx="11698183" cy="202177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7800" b="1" kern="0" dirty="0">
                <a:solidFill>
                  <a:schemeClr val="accent4"/>
                </a:solidFill>
                <a:latin typeface="Viner Hand ITC" panose="03070502030502020203" pitchFamily="66" charset="0"/>
              </a:rPr>
              <a:t>Radiation (Ray tracing)</a:t>
            </a:r>
          </a:p>
        </p:txBody>
      </p:sp>
      <p:sp>
        <p:nvSpPr>
          <p:cNvPr id="4" name="Title 3 5">
            <a:extLst>
              <a:ext uri="{FF2B5EF4-FFF2-40B4-BE49-F238E27FC236}">
                <a16:creationId xmlns:a16="http://schemas.microsoft.com/office/drawing/2014/main" id="{E2153ED6-BB40-121C-ED6C-6BC8D74512BF}"/>
              </a:ext>
            </a:extLst>
          </p:cNvPr>
          <p:cNvSpPr txBox="1">
            <a:spLocks/>
          </p:cNvSpPr>
          <p:nvPr/>
        </p:nvSpPr>
        <p:spPr>
          <a:xfrm>
            <a:off x="10563163" y="9702654"/>
            <a:ext cx="12826226" cy="164252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r>
              <a:rPr lang="en-US" sz="7800" b="1" kern="0" dirty="0">
                <a:solidFill>
                  <a:srgbClr val="ADE494"/>
                </a:solidFill>
                <a:latin typeface="Viner Hand ITC" panose="03070502030502020203" pitchFamily="66" charset="0"/>
              </a:rPr>
              <a:t>Conduction</a:t>
            </a: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FA981B7F-37BC-F17A-18BF-4A155E6D420B}"/>
              </a:ext>
            </a:extLst>
          </p:cNvPr>
          <p:cNvSpPr/>
          <p:nvPr/>
        </p:nvSpPr>
        <p:spPr>
          <a:xfrm>
            <a:off x="10709631" y="8358867"/>
            <a:ext cx="1173639" cy="721400"/>
          </a:xfrm>
          <a:prstGeom prst="curvedUpArrow">
            <a:avLst/>
          </a:prstGeom>
          <a:noFill/>
          <a:ln w="25400" cap="flat">
            <a:solidFill>
              <a:srgbClr val="ADE49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0E038A-9578-D99D-3C95-21E9A00B6996}"/>
              </a:ext>
            </a:extLst>
          </p:cNvPr>
          <p:cNvGrpSpPr/>
          <p:nvPr/>
        </p:nvGrpSpPr>
        <p:grpSpPr>
          <a:xfrm>
            <a:off x="10563163" y="9702654"/>
            <a:ext cx="12826226" cy="3213232"/>
            <a:chOff x="10563163" y="9702654"/>
            <a:chExt cx="12826226" cy="3213232"/>
          </a:xfrm>
        </p:grpSpPr>
        <p:sp>
          <p:nvSpPr>
            <p:cNvPr id="15" name="Title 3 4">
              <a:extLst>
                <a:ext uri="{FF2B5EF4-FFF2-40B4-BE49-F238E27FC236}">
                  <a16:creationId xmlns:a16="http://schemas.microsoft.com/office/drawing/2014/main" id="{A895A532-BAAF-F15B-E0F9-9E63E0BAF6F2}"/>
                </a:ext>
              </a:extLst>
            </p:cNvPr>
            <p:cNvSpPr txBox="1">
              <a:spLocks/>
            </p:cNvSpPr>
            <p:nvPr/>
          </p:nvSpPr>
          <p:spPr>
            <a:xfrm>
              <a:off x="10563163" y="9702654"/>
              <a:ext cx="12826226" cy="1642526"/>
            </a:xfrm>
            <a:prstGeom prst="rect">
              <a:avLst/>
            </a:prstGeom>
            <a:ln w="12700">
              <a:miter lim="400000"/>
            </a:ln>
          </p:spPr>
          <p:txBody>
            <a:bodyPr lIns="0" tIns="0" rIns="0" bIns="0" anchor="ctr">
              <a:noAutofit/>
            </a:bodyPr>
            <a:lstStyle>
              <a:lvl1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1pPr>
              <a:lvl2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2pPr>
              <a:lvl3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3pPr>
              <a:lvl4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4pPr>
              <a:lvl5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5pPr>
              <a:lvl6pPr marL="0" marR="0" indent="11430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6pPr>
              <a:lvl7pPr marL="0" marR="0" indent="13716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7pPr>
              <a:lvl8pPr marL="0" marR="0" indent="16002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8pPr>
              <a:lvl9pPr marL="0" marR="0" indent="18288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9pPr>
            </a:lstStyle>
            <a:p>
              <a:r>
                <a:rPr lang="en-US" sz="7800" b="1" kern="0" dirty="0">
                  <a:solidFill>
                    <a:srgbClr val="ADE494"/>
                  </a:solidFill>
                  <a:latin typeface="Viner Hand ITC" panose="03070502030502020203" pitchFamily="66" charset="0"/>
                </a:rPr>
                <a:t>Conduction (Solver Needed)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5D47447-D6CC-6A5A-35BA-ED86F00B3A4E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5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86808" y="11345180"/>
              <a:ext cx="6704223" cy="157070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/>
              </a:outerShdw>
            </a:effectLst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89D278B-3FB3-847A-6EE4-6ACA719AEDF4}"/>
              </a:ext>
            </a:extLst>
          </p:cNvPr>
          <p:cNvSpPr/>
          <p:nvPr/>
        </p:nvSpPr>
        <p:spPr>
          <a:xfrm>
            <a:off x="3048000" y="249328"/>
            <a:ext cx="15811500" cy="4169305"/>
          </a:xfrm>
          <a:custGeom>
            <a:avLst/>
            <a:gdLst>
              <a:gd name="connsiteX0" fmla="*/ 0 w 15367000"/>
              <a:gd name="connsiteY0" fmla="*/ 0 h 3915305"/>
              <a:gd name="connsiteX1" fmla="*/ 15367000 w 15367000"/>
              <a:gd name="connsiteY1" fmla="*/ 0 h 3915305"/>
              <a:gd name="connsiteX2" fmla="*/ 15367000 w 15367000"/>
              <a:gd name="connsiteY2" fmla="*/ 3915305 h 3915305"/>
              <a:gd name="connsiteX3" fmla="*/ 0 w 15367000"/>
              <a:gd name="connsiteY3" fmla="*/ 3915305 h 3915305"/>
              <a:gd name="connsiteX4" fmla="*/ 0 w 15367000"/>
              <a:gd name="connsiteY4" fmla="*/ 0 h 3915305"/>
              <a:gd name="connsiteX0" fmla="*/ 0 w 15367000"/>
              <a:gd name="connsiteY0" fmla="*/ 2006600 h 5921905"/>
              <a:gd name="connsiteX1" fmla="*/ 13919200 w 15367000"/>
              <a:gd name="connsiteY1" fmla="*/ 0 h 5921905"/>
              <a:gd name="connsiteX2" fmla="*/ 15367000 w 15367000"/>
              <a:gd name="connsiteY2" fmla="*/ 5921905 h 5921905"/>
              <a:gd name="connsiteX3" fmla="*/ 0 w 15367000"/>
              <a:gd name="connsiteY3" fmla="*/ 5921905 h 5921905"/>
              <a:gd name="connsiteX4" fmla="*/ 0 w 15367000"/>
              <a:gd name="connsiteY4" fmla="*/ 2006600 h 5921905"/>
              <a:gd name="connsiteX0" fmla="*/ 0 w 14947900"/>
              <a:gd name="connsiteY0" fmla="*/ 2006600 h 5921905"/>
              <a:gd name="connsiteX1" fmla="*/ 13919200 w 14947900"/>
              <a:gd name="connsiteY1" fmla="*/ 0 h 5921905"/>
              <a:gd name="connsiteX2" fmla="*/ 14947900 w 14947900"/>
              <a:gd name="connsiteY2" fmla="*/ 3483505 h 5921905"/>
              <a:gd name="connsiteX3" fmla="*/ 0 w 14947900"/>
              <a:gd name="connsiteY3" fmla="*/ 5921905 h 5921905"/>
              <a:gd name="connsiteX4" fmla="*/ 0 w 14947900"/>
              <a:gd name="connsiteY4" fmla="*/ 2006600 h 5921905"/>
              <a:gd name="connsiteX0" fmla="*/ 0 w 14973300"/>
              <a:gd name="connsiteY0" fmla="*/ 2006600 h 5921905"/>
              <a:gd name="connsiteX1" fmla="*/ 13919200 w 14973300"/>
              <a:gd name="connsiteY1" fmla="*/ 0 h 5921905"/>
              <a:gd name="connsiteX2" fmla="*/ 14973300 w 14973300"/>
              <a:gd name="connsiteY2" fmla="*/ 3585105 h 5921905"/>
              <a:gd name="connsiteX3" fmla="*/ 0 w 14973300"/>
              <a:gd name="connsiteY3" fmla="*/ 5921905 h 5921905"/>
              <a:gd name="connsiteX4" fmla="*/ 0 w 14973300"/>
              <a:gd name="connsiteY4" fmla="*/ 2006600 h 5921905"/>
              <a:gd name="connsiteX0" fmla="*/ 0 w 14973300"/>
              <a:gd name="connsiteY0" fmla="*/ 2006600 h 3585105"/>
              <a:gd name="connsiteX1" fmla="*/ 13919200 w 14973300"/>
              <a:gd name="connsiteY1" fmla="*/ 0 h 3585105"/>
              <a:gd name="connsiteX2" fmla="*/ 14973300 w 14973300"/>
              <a:gd name="connsiteY2" fmla="*/ 3585105 h 3585105"/>
              <a:gd name="connsiteX3" fmla="*/ 3670300 w 14973300"/>
              <a:gd name="connsiteY3" fmla="*/ 3572405 h 3585105"/>
              <a:gd name="connsiteX4" fmla="*/ 0 w 14973300"/>
              <a:gd name="connsiteY4" fmla="*/ 2006600 h 3585105"/>
              <a:gd name="connsiteX0" fmla="*/ 0 w 14973300"/>
              <a:gd name="connsiteY0" fmla="*/ 2006600 h 4169305"/>
              <a:gd name="connsiteX1" fmla="*/ 13919200 w 14973300"/>
              <a:gd name="connsiteY1" fmla="*/ 0 h 4169305"/>
              <a:gd name="connsiteX2" fmla="*/ 14973300 w 14973300"/>
              <a:gd name="connsiteY2" fmla="*/ 3585105 h 4169305"/>
              <a:gd name="connsiteX3" fmla="*/ 6438900 w 14973300"/>
              <a:gd name="connsiteY3" fmla="*/ 4169305 h 4169305"/>
              <a:gd name="connsiteX4" fmla="*/ 0 w 14973300"/>
              <a:gd name="connsiteY4" fmla="*/ 2006600 h 4169305"/>
              <a:gd name="connsiteX0" fmla="*/ 0 w 15786100"/>
              <a:gd name="connsiteY0" fmla="*/ 2311400 h 4169305"/>
              <a:gd name="connsiteX1" fmla="*/ 14732000 w 15786100"/>
              <a:gd name="connsiteY1" fmla="*/ 0 h 4169305"/>
              <a:gd name="connsiteX2" fmla="*/ 15786100 w 15786100"/>
              <a:gd name="connsiteY2" fmla="*/ 3585105 h 4169305"/>
              <a:gd name="connsiteX3" fmla="*/ 7251700 w 15786100"/>
              <a:gd name="connsiteY3" fmla="*/ 4169305 h 4169305"/>
              <a:gd name="connsiteX4" fmla="*/ 0 w 15786100"/>
              <a:gd name="connsiteY4" fmla="*/ 2311400 h 4169305"/>
              <a:gd name="connsiteX0" fmla="*/ 0 w 14732000"/>
              <a:gd name="connsiteY0" fmla="*/ 2311400 h 4169305"/>
              <a:gd name="connsiteX1" fmla="*/ 14732000 w 14732000"/>
              <a:gd name="connsiteY1" fmla="*/ 0 h 4169305"/>
              <a:gd name="connsiteX2" fmla="*/ 14046200 w 14732000"/>
              <a:gd name="connsiteY2" fmla="*/ 3166005 h 4169305"/>
              <a:gd name="connsiteX3" fmla="*/ 7251700 w 14732000"/>
              <a:gd name="connsiteY3" fmla="*/ 4169305 h 4169305"/>
              <a:gd name="connsiteX4" fmla="*/ 0 w 14732000"/>
              <a:gd name="connsiteY4" fmla="*/ 2311400 h 4169305"/>
              <a:gd name="connsiteX0" fmla="*/ 0 w 15811500"/>
              <a:gd name="connsiteY0" fmla="*/ 2311400 h 4169305"/>
              <a:gd name="connsiteX1" fmla="*/ 14732000 w 15811500"/>
              <a:gd name="connsiteY1" fmla="*/ 0 h 4169305"/>
              <a:gd name="connsiteX2" fmla="*/ 15811500 w 15811500"/>
              <a:gd name="connsiteY2" fmla="*/ 3572405 h 4169305"/>
              <a:gd name="connsiteX3" fmla="*/ 7251700 w 15811500"/>
              <a:gd name="connsiteY3" fmla="*/ 4169305 h 4169305"/>
              <a:gd name="connsiteX4" fmla="*/ 0 w 15811500"/>
              <a:gd name="connsiteY4" fmla="*/ 2311400 h 416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1500" h="4169305">
                <a:moveTo>
                  <a:pt x="0" y="2311400"/>
                </a:moveTo>
                <a:lnTo>
                  <a:pt x="14732000" y="0"/>
                </a:lnTo>
                <a:lnTo>
                  <a:pt x="15811500" y="3572405"/>
                </a:lnTo>
                <a:lnTo>
                  <a:pt x="7251700" y="4169305"/>
                </a:lnTo>
                <a:lnTo>
                  <a:pt x="0" y="2311400"/>
                </a:lnTo>
                <a:close/>
              </a:path>
            </a:pathLst>
          </a:custGeom>
          <a:solidFill>
            <a:schemeClr val="accent2">
              <a:alpha val="27000"/>
            </a:schemeClr>
          </a:solidFill>
          <a:ln w="114300">
            <a:solidFill>
              <a:srgbClr val="CD8F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2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16A9AB-9043-8518-AEC8-DC9AA3240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953A5-354D-AAF7-4970-405038B9F1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49960" y="-960725"/>
            <a:ext cx="25025789" cy="156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84430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A82843B-F138-2261-1C4D-542A42C36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A0A6DC-16D7-1474-AA56-4255C1BFD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Dirichlet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1206B-4768-A6B0-EB24-528C52A0DC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71</a:t>
            </a:fld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BECEE04-77A6-CDA8-F134-D9D8B27DEF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99" y="3887447"/>
            <a:ext cx="5866902" cy="9187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58DD2F5-28A5-EA09-F1C4-8EB92D67C8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35" y="2709444"/>
            <a:ext cx="6083083" cy="738617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CA83D9E-0B73-8801-B02B-2AFB7681D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6269" y="5098595"/>
            <a:ext cx="11781163" cy="7400569"/>
          </a:xfrm>
        </p:spPr>
        <p:txBody>
          <a:bodyPr/>
          <a:lstStyle/>
          <a:p>
            <a:r>
              <a:rPr lang="en-US" b="1" dirty="0"/>
              <a:t>Mean Value Property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972CBF9-492A-6975-CAE0-F39EB22605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05" y="6440706"/>
            <a:ext cx="11218480" cy="2097148"/>
          </a:xfrm>
          <a:prstGeom prst="rect">
            <a:avLst/>
          </a:prstGeom>
        </p:spPr>
      </p:pic>
      <p:pic>
        <p:nvPicPr>
          <p:cNvPr id="13" name="Picture 12" descr="A black line drawn on a white surface&#10;&#10;AI-generated content may be incorrect.">
            <a:extLst>
              <a:ext uri="{FF2B5EF4-FFF2-40B4-BE49-F238E27FC236}">
                <a16:creationId xmlns:a16="http://schemas.microsoft.com/office/drawing/2014/main" id="{7C1C8A0C-98F2-227A-EB1F-9EC390067D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4655" y="2542236"/>
            <a:ext cx="7551320" cy="1008779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5C5FE859-41BF-6B5F-3074-EFF7043864C7}"/>
              </a:ext>
            </a:extLst>
          </p:cNvPr>
          <p:cNvSpPr/>
          <p:nvPr/>
        </p:nvSpPr>
        <p:spPr>
          <a:xfrm>
            <a:off x="16124655" y="8071449"/>
            <a:ext cx="7551320" cy="2509696"/>
          </a:xfrm>
          <a:prstGeom prst="ellipse">
            <a:avLst/>
          </a:prstGeom>
          <a:solidFill>
            <a:schemeClr val="tx2">
              <a:lumMod val="40000"/>
              <a:lumOff val="60000"/>
              <a:alpha val="0"/>
            </a:schemeClr>
          </a:solidFill>
          <a:ln w="88900" cap="flat">
            <a:solidFill>
              <a:srgbClr val="008829">
                <a:alpha val="0"/>
              </a:srgbClr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Moderately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00FD1F-DFA4-8E17-753F-AC88409EC265}"/>
              </a:ext>
            </a:extLst>
          </p:cNvPr>
          <p:cNvGrpSpPr/>
          <p:nvPr/>
        </p:nvGrpSpPr>
        <p:grpSpPr>
          <a:xfrm>
            <a:off x="14174799" y="2431062"/>
            <a:ext cx="2965185" cy="9428392"/>
            <a:chOff x="15168352" y="3456296"/>
            <a:chExt cx="2034670" cy="646963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6CF625C4-8B63-40AD-CEB3-51BE861AC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t="11363" r="15476"/>
            <a:stretch>
              <a:fillRect/>
            </a:stretch>
          </p:blipFill>
          <p:spPr>
            <a:xfrm>
              <a:off x="15483426" y="4138863"/>
              <a:ext cx="1074275" cy="578706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9AA504B-206F-286A-78B1-6212613E832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68352" y="3456296"/>
              <a:ext cx="2034670" cy="636310"/>
            </a:xfrm>
            <a:prstGeom prst="rect">
              <a:avLst/>
            </a:prstGeom>
          </p:spPr>
        </p:pic>
      </p:grpSp>
      <p:sp>
        <p:nvSpPr>
          <p:cNvPr id="24" name="EvalPt1">
            <a:extLst>
              <a:ext uri="{FF2B5EF4-FFF2-40B4-BE49-F238E27FC236}">
                <a16:creationId xmlns:a16="http://schemas.microsoft.com/office/drawing/2014/main" id="{61CA04B1-FCC7-5389-0629-205ADCB1840B}"/>
              </a:ext>
            </a:extLst>
          </p:cNvPr>
          <p:cNvSpPr/>
          <p:nvPr/>
        </p:nvSpPr>
        <p:spPr>
          <a:xfrm>
            <a:off x="19825450" y="9251432"/>
            <a:ext cx="149729" cy="14972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951D13A-320C-07E1-DC9A-8F16BBD98F92}"/>
              </a:ext>
            </a:extLst>
          </p:cNvPr>
          <p:cNvCxnSpPr>
            <a:cxnSpLocks/>
          </p:cNvCxnSpPr>
          <p:nvPr/>
        </p:nvCxnSpPr>
        <p:spPr>
          <a:xfrm>
            <a:off x="19975179" y="9343676"/>
            <a:ext cx="3460091" cy="225774"/>
          </a:xfrm>
          <a:prstGeom prst="line">
            <a:avLst/>
          </a:prstGeom>
          <a:noFill/>
          <a:ln w="50800" cap="flat">
            <a:solidFill>
              <a:srgbClr val="0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6" name="EvalPt1 2">
            <a:extLst>
              <a:ext uri="{FF2B5EF4-FFF2-40B4-BE49-F238E27FC236}">
                <a16:creationId xmlns:a16="http://schemas.microsoft.com/office/drawing/2014/main" id="{8028A1D4-2A0D-D33A-D3C6-16486F359268}"/>
              </a:ext>
            </a:extLst>
          </p:cNvPr>
          <p:cNvSpPr/>
          <p:nvPr/>
        </p:nvSpPr>
        <p:spPr>
          <a:xfrm>
            <a:off x="23435270" y="9494585"/>
            <a:ext cx="149729" cy="14972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2D3534B-8405-13DF-62B8-6ADFC5BBD7A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321" y="8630533"/>
            <a:ext cx="731428" cy="71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14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9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DFEFC-4E10-A822-87D0-76EC076F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-up of a grey object&#10;&#10;AI-generated content may be incorrect.">
            <a:extLst>
              <a:ext uri="{FF2B5EF4-FFF2-40B4-BE49-F238E27FC236}">
                <a16:creationId xmlns:a16="http://schemas.microsoft.com/office/drawing/2014/main" id="{5998B981-AEC1-503C-B1AA-4D733BF65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280" y="3474091"/>
            <a:ext cx="5220262" cy="233779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59AD690-7C54-0E88-4A5B-6CB0C7F4A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Grid-based solvers require meshing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3583B-64A8-24FC-9927-91E1FF22A2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477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B10F33-8105-4CAB-B46E-CA6079C7BD99}" type="slidenum">
              <a:rPr kumimoji="0" lang="en-US" sz="3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Regular"/>
                <a:sym typeface="Avenir Next Regular"/>
              </a:rPr>
              <a:pPr marL="0" marR="0" lvl="0" indent="0" algn="r" defTabSz="6477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venir Next Regular"/>
              <a:sym typeface="Avenir Next Regular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F02E7BA-D912-0A6A-E2A2-F2210FADA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294" y="2498731"/>
            <a:ext cx="6111147" cy="117261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1. Modeling boundary mesh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A6A028-3712-21C6-D482-F107E6F099E6}"/>
              </a:ext>
            </a:extLst>
          </p:cNvPr>
          <p:cNvGrpSpPr/>
          <p:nvPr/>
        </p:nvGrpSpPr>
        <p:grpSpPr>
          <a:xfrm>
            <a:off x="6252596" y="5087349"/>
            <a:ext cx="6613171" cy="3498208"/>
            <a:chOff x="6252596" y="5087349"/>
            <a:chExt cx="6613171" cy="3498208"/>
          </a:xfrm>
        </p:grpSpPr>
        <p:pic>
          <p:nvPicPr>
            <p:cNvPr id="14" name="Picture 13" descr="A low poly chicken leg&#10;&#10;AI-generated content may be incorrect.">
              <a:extLst>
                <a:ext uri="{FF2B5EF4-FFF2-40B4-BE49-F238E27FC236}">
                  <a16:creationId xmlns:a16="http://schemas.microsoft.com/office/drawing/2014/main" id="{0A036F49-5692-EE27-D913-39E30C870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6450" y="5130442"/>
              <a:ext cx="4617407" cy="3455115"/>
            </a:xfrm>
            <a:prstGeom prst="rect">
              <a:avLst/>
            </a:prstGeom>
          </p:spPr>
        </p:pic>
        <p:sp>
          <p:nvSpPr>
            <p:cNvPr id="23" name="Text Placeholder 17">
              <a:extLst>
                <a:ext uri="{FF2B5EF4-FFF2-40B4-BE49-F238E27FC236}">
                  <a16:creationId xmlns:a16="http://schemas.microsoft.com/office/drawing/2014/main" id="{8AACCE31-478E-C788-9BD3-63A9F0C2E419}"/>
                </a:ext>
              </a:extLst>
            </p:cNvPr>
            <p:cNvSpPr txBox="1">
              <a:spLocks/>
            </p:cNvSpPr>
            <p:nvPr/>
          </p:nvSpPr>
          <p:spPr>
            <a:xfrm>
              <a:off x="6252596" y="5087349"/>
              <a:ext cx="6613171" cy="1172615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550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r>
                <a:rPr lang="en-US" altLang="zh-CN" kern="0" dirty="0"/>
                <a:t>2. Meshing volumetric domain</a:t>
              </a:r>
              <a:endParaRPr lang="en-US" kern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BEDABD-8AB4-EE0A-5D5B-DFA1C7CF5CA9}"/>
              </a:ext>
            </a:extLst>
          </p:cNvPr>
          <p:cNvGrpSpPr/>
          <p:nvPr/>
        </p:nvGrpSpPr>
        <p:grpSpPr>
          <a:xfrm>
            <a:off x="12177384" y="5436270"/>
            <a:ext cx="7610626" cy="6290047"/>
            <a:chOff x="12177384" y="5436270"/>
            <a:chExt cx="7610626" cy="6290047"/>
          </a:xfrm>
        </p:grpSpPr>
        <p:pic>
          <p:nvPicPr>
            <p:cNvPr id="11" name="Picture 10" descr="A close up of a chicken leg&#10;&#10;AI-generated content may be incorrect.">
              <a:extLst>
                <a:ext uri="{FF2B5EF4-FFF2-40B4-BE49-F238E27FC236}">
                  <a16:creationId xmlns:a16="http://schemas.microsoft.com/office/drawing/2014/main" id="{D402E426-6A74-5F0A-B687-D9F5F284D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60292" y="5436270"/>
              <a:ext cx="6290047" cy="6290047"/>
            </a:xfrm>
            <a:prstGeom prst="rect">
              <a:avLst/>
            </a:prstGeom>
          </p:spPr>
        </p:pic>
        <p:sp>
          <p:nvSpPr>
            <p:cNvPr id="24" name="Text Placeholder 17">
              <a:extLst>
                <a:ext uri="{FF2B5EF4-FFF2-40B4-BE49-F238E27FC236}">
                  <a16:creationId xmlns:a16="http://schemas.microsoft.com/office/drawing/2014/main" id="{A6BFA3CE-C2B5-13AD-0F25-3B0A7C31B4C7}"/>
                </a:ext>
              </a:extLst>
            </p:cNvPr>
            <p:cNvSpPr txBox="1">
              <a:spLocks/>
            </p:cNvSpPr>
            <p:nvPr/>
          </p:nvSpPr>
          <p:spPr>
            <a:xfrm>
              <a:off x="12177384" y="6926800"/>
              <a:ext cx="7610626" cy="1172615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550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r>
                <a:rPr lang="en-US" altLang="zh-CN" kern="0" dirty="0"/>
                <a:t>3. Assembling boundary conditions</a:t>
              </a:r>
              <a:endParaRPr lang="en-US" kern="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3AE8E52-1EAD-185E-F1BC-353FCA1A5E2C}"/>
              </a:ext>
            </a:extLst>
          </p:cNvPr>
          <p:cNvGrpSpPr/>
          <p:nvPr/>
        </p:nvGrpSpPr>
        <p:grpSpPr>
          <a:xfrm>
            <a:off x="16455069" y="7513986"/>
            <a:ext cx="6595364" cy="6595364"/>
            <a:chOff x="16455069" y="7513986"/>
            <a:chExt cx="6595364" cy="6595364"/>
          </a:xfrm>
        </p:grpSpPr>
        <p:pic>
          <p:nvPicPr>
            <p:cNvPr id="22" name="Picture 21" descr="A close up of a colorful object&#10;&#10;AI-generated content may be incorrect.">
              <a:extLst>
                <a:ext uri="{FF2B5EF4-FFF2-40B4-BE49-F238E27FC236}">
                  <a16:creationId xmlns:a16="http://schemas.microsoft.com/office/drawing/2014/main" id="{EB7723CC-0CFB-C8EE-673F-E0A63F6D4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55069" y="7513986"/>
              <a:ext cx="6595364" cy="6595364"/>
            </a:xfrm>
            <a:prstGeom prst="rect">
              <a:avLst/>
            </a:prstGeom>
          </p:spPr>
        </p:pic>
        <p:sp>
          <p:nvSpPr>
            <p:cNvPr id="25" name="Text Placeholder 17">
              <a:extLst>
                <a:ext uri="{FF2B5EF4-FFF2-40B4-BE49-F238E27FC236}">
                  <a16:creationId xmlns:a16="http://schemas.microsoft.com/office/drawing/2014/main" id="{EA54E2A9-6820-EC39-9759-EA026D397B9B}"/>
                </a:ext>
              </a:extLst>
            </p:cNvPr>
            <p:cNvSpPr txBox="1">
              <a:spLocks/>
            </p:cNvSpPr>
            <p:nvPr/>
          </p:nvSpPr>
          <p:spPr>
            <a:xfrm>
              <a:off x="18625507" y="8877082"/>
              <a:ext cx="4256791" cy="1172615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sz="3500" kern="0" dirty="0"/>
                <a:t>4. FEM solving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134C2CF9-6FE8-A042-F9C5-644FE7F41119}"/>
              </a:ext>
            </a:extLst>
          </p:cNvPr>
          <p:cNvSpPr/>
          <p:nvPr/>
        </p:nvSpPr>
        <p:spPr>
          <a:xfrm>
            <a:off x="163661" y="-103210"/>
            <a:ext cx="7395654" cy="7379059"/>
          </a:xfrm>
          <a:prstGeom prst="ellipse">
            <a:avLst/>
          </a:prstGeom>
          <a:noFill/>
          <a:ln w="349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16E2C5-816C-01BD-4307-483955DDA313}"/>
              </a:ext>
            </a:extLst>
          </p:cNvPr>
          <p:cNvSpPr/>
          <p:nvPr/>
        </p:nvSpPr>
        <p:spPr>
          <a:xfrm>
            <a:off x="12321838" y="4189313"/>
            <a:ext cx="7395654" cy="7379059"/>
          </a:xfrm>
          <a:prstGeom prst="ellipse">
            <a:avLst/>
          </a:prstGeom>
          <a:noFill/>
          <a:ln w="349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10" name="Text Placeholder 3 1">
            <a:extLst>
              <a:ext uri="{FF2B5EF4-FFF2-40B4-BE49-F238E27FC236}">
                <a16:creationId xmlns:a16="http://schemas.microsoft.com/office/drawing/2014/main" id="{4735DDEE-A1EF-874B-A31D-63CC5A259E29}"/>
              </a:ext>
            </a:extLst>
          </p:cNvPr>
          <p:cNvSpPr txBox="1">
            <a:spLocks/>
          </p:cNvSpPr>
          <p:nvPr/>
        </p:nvSpPr>
        <p:spPr>
          <a:xfrm>
            <a:off x="943570" y="11518232"/>
            <a:ext cx="6082872" cy="1280699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b="1" kern="0" dirty="0">
                <a:solidFill>
                  <a:srgbClr val="00882B"/>
                </a:solidFill>
                <a:latin typeface="+mj-ea"/>
                <a:ea typeface="+mj-ea"/>
              </a:rPr>
              <a:t>FEM Pipeline</a:t>
            </a:r>
          </a:p>
        </p:txBody>
      </p:sp>
      <p:sp>
        <p:nvSpPr>
          <p:cNvPr id="12" name="Arrow: Notched Right 11">
            <a:extLst>
              <a:ext uri="{FF2B5EF4-FFF2-40B4-BE49-F238E27FC236}">
                <a16:creationId xmlns:a16="http://schemas.microsoft.com/office/drawing/2014/main" id="{35F34027-7324-6CFD-9BBB-22A3CB346D55}"/>
              </a:ext>
            </a:extLst>
          </p:cNvPr>
          <p:cNvSpPr/>
          <p:nvPr/>
        </p:nvSpPr>
        <p:spPr>
          <a:xfrm rot="1117702">
            <a:off x="1369630" y="8904594"/>
            <a:ext cx="19558196" cy="1184069"/>
          </a:xfrm>
          <a:prstGeom prst="notchedRightArrow">
            <a:avLst/>
          </a:prstGeom>
          <a:solidFill>
            <a:srgbClr val="00882B">
              <a:alpha val="35000"/>
            </a:srgbClr>
          </a:solidFill>
          <a:ln w="25400" cap="flat">
            <a:noFill/>
            <a:prstDash val="solid"/>
            <a:rou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119C5A8-1D79-5B3F-F964-78D42A778186}"/>
              </a:ext>
            </a:extLst>
          </p:cNvPr>
          <p:cNvSpPr/>
          <p:nvPr/>
        </p:nvSpPr>
        <p:spPr>
          <a:xfrm>
            <a:off x="5697511" y="1984126"/>
            <a:ext cx="7395654" cy="7379059"/>
          </a:xfrm>
          <a:prstGeom prst="ellipse">
            <a:avLst/>
          </a:prstGeom>
          <a:noFill/>
          <a:ln w="349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indent="0" algn="ctr" defTabSz="1295400" rtl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1732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86106-7058-A943-F6F8-9B664827C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E0CA6-4F77-C28E-0B2A-B2E61154F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Meshing can be challenging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DE00D-6036-03D6-70C9-64F6C664ED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B10F33-8105-4CAB-B46E-CA6079C7BD9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BB1053-1BCD-D379-C355-90639D542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5660" y="3721213"/>
            <a:ext cx="13997428" cy="8746342"/>
          </a:xfrm>
          <a:prstGeom prst="rect">
            <a:avLst/>
          </a:prstGeom>
          <a:noFill/>
          <a:ln w="85725">
            <a:solidFill>
              <a:srgbClr val="00882B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9A27AF4-8121-A0E7-D189-F891C7504FB8}"/>
              </a:ext>
            </a:extLst>
          </p:cNvPr>
          <p:cNvSpPr/>
          <p:nvPr/>
        </p:nvSpPr>
        <p:spPr>
          <a:xfrm>
            <a:off x="3745494" y="7661385"/>
            <a:ext cx="1647263" cy="1332214"/>
          </a:xfrm>
          <a:prstGeom prst="rect">
            <a:avLst/>
          </a:prstGeom>
          <a:noFill/>
          <a:ln w="57150" cap="rnd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7156" tIns="107156" rIns="107156" bIns="107156" numCol="1" spcCol="38100" rtlCol="0" anchor="ctr">
            <a:spAutoFit/>
          </a:bodyPr>
          <a:lstStyle/>
          <a:p>
            <a:pPr marL="0" marR="58702" lvl="0" indent="0" algn="ctr" defTabSz="1295400" rtl="0" eaLnBrk="0" fontAlgn="auto" latinLnBrk="0" hangingPunct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venir Next Regular"/>
              <a:ea typeface="Avenir Next Regular"/>
              <a:cs typeface="Avenir Next Regular"/>
              <a:sym typeface="Avenir Next Regular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82C38CC-50C9-07CA-6FD8-55C1F0C258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5660" y="3705728"/>
            <a:ext cx="13997428" cy="8746342"/>
          </a:xfrm>
          <a:prstGeom prst="rect">
            <a:avLst/>
          </a:prstGeom>
          <a:ln w="85725">
            <a:solidFill>
              <a:srgbClr val="FF0000"/>
            </a:solidFill>
          </a:ln>
        </p:spPr>
      </p:pic>
      <p:sp>
        <p:nvSpPr>
          <p:cNvPr id="11" name="Text Placeholder 3 1">
            <a:extLst>
              <a:ext uri="{FF2B5EF4-FFF2-40B4-BE49-F238E27FC236}">
                <a16:creationId xmlns:a16="http://schemas.microsoft.com/office/drawing/2014/main" id="{A48C3E6B-20DF-CAB3-29AF-B411C8D4238F}"/>
              </a:ext>
            </a:extLst>
          </p:cNvPr>
          <p:cNvSpPr txBox="1">
            <a:spLocks/>
          </p:cNvSpPr>
          <p:nvPr/>
        </p:nvSpPr>
        <p:spPr>
          <a:xfrm>
            <a:off x="4249404" y="2678699"/>
            <a:ext cx="8559773" cy="1307662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sz="4400" b="1" kern="0" dirty="0">
                <a:solidFill>
                  <a:schemeClr val="tx1"/>
                </a:solidFill>
                <a:latin typeface="+mj-ea"/>
                <a:ea typeface="+mj-ea"/>
              </a:rPr>
              <a:t>Input boundary mesh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43BC26-EE68-570C-6DE7-F915EE3A92D9}"/>
              </a:ext>
            </a:extLst>
          </p:cNvPr>
          <p:cNvGrpSpPr/>
          <p:nvPr/>
        </p:nvGrpSpPr>
        <p:grpSpPr>
          <a:xfrm>
            <a:off x="15150795" y="2678699"/>
            <a:ext cx="7965879" cy="9755440"/>
            <a:chOff x="15150795" y="2678699"/>
            <a:chExt cx="7965879" cy="975544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3DD9020-0E5A-C4C9-C1E7-4EB1E8E85B15}"/>
                </a:ext>
              </a:extLst>
            </p:cNvPr>
            <p:cNvGrpSpPr/>
            <p:nvPr/>
          </p:nvGrpSpPr>
          <p:grpSpPr>
            <a:xfrm>
              <a:off x="15150795" y="2678699"/>
              <a:ext cx="7965879" cy="9755440"/>
              <a:chOff x="9482555" y="-5136230"/>
              <a:chExt cx="13253236" cy="16460989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13F4280-1555-5BFB-10E1-341FEB2C2992}"/>
                  </a:ext>
                </a:extLst>
              </p:cNvPr>
              <p:cNvGrpSpPr/>
              <p:nvPr/>
            </p:nvGrpSpPr>
            <p:grpSpPr>
              <a:xfrm>
                <a:off x="10537744" y="-3433513"/>
                <a:ext cx="11984531" cy="14758272"/>
                <a:chOff x="10537744" y="-3433513"/>
                <a:chExt cx="11984531" cy="1475827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8F83A78-56A6-0524-21B2-1DD63D3A1D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0693657" y="4363596"/>
                  <a:ext cx="10984561" cy="6961162"/>
                </a:xfrm>
                <a:prstGeom prst="rect">
                  <a:avLst/>
                </a:prstGeom>
                <a:ln w="85725">
                  <a:solidFill>
                    <a:srgbClr val="FF0000"/>
                  </a:solidFill>
                </a:ln>
              </p:spPr>
            </p:pic>
            <p:sp>
              <p:nvSpPr>
                <p:cNvPr id="16" name="Text Placeholder 3 1">
                  <a:extLst>
                    <a:ext uri="{FF2B5EF4-FFF2-40B4-BE49-F238E27FC236}">
                      <a16:creationId xmlns:a16="http://schemas.microsoft.com/office/drawing/2014/main" id="{ED58113C-2F79-A387-A313-28C9F9CF05C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0537744" y="4591811"/>
                  <a:ext cx="7909409" cy="1280698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vert="horz" wrap="square" lIns="107156" tIns="107156" rIns="107156" bIns="107156" numCol="1" anchor="t" anchorCtr="0" compatLnSpc="1">
                  <a:prstTxWarp prst="textNoShape">
                    <a:avLst/>
                  </a:prstTxWarp>
                  <a:normAutofit fontScale="55000" lnSpcReduction="20000"/>
                </a:bodyPr>
                <a:lstStyle>
                  <a:lvl1pPr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1pPr>
                  <a:lvl2pPr marL="0" indent="127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2pPr>
                  <a:lvl3pPr marL="0" indent="254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3pPr>
                  <a:lvl4pPr marL="0" indent="381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4pPr>
                  <a:lvl5pPr marL="0" indent="508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5pPr>
                  <a:lvl6pPr marL="398481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6pPr>
                  <a:lvl7pPr marL="462235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7pPr>
                  <a:lvl8pPr marL="525989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8pPr>
                  <a:lvl9pPr marL="589743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9pPr>
                </a:lstStyle>
                <a:p>
                  <a:pPr algn="ctr"/>
                  <a:r>
                    <a:rPr lang="en-US" b="1" kern="0" dirty="0">
                      <a:solidFill>
                        <a:schemeClr val="bg1"/>
                      </a:solidFill>
                      <a:latin typeface="AvenirNext LT Pro Bold" panose="020B0804020202020204" pitchFamily="34" charset="0"/>
                    </a:rPr>
                    <a:t>5.5h 46GB Memory</a:t>
                  </a:r>
                </a:p>
              </p:txBody>
            </p:sp>
            <p:sp>
              <p:nvSpPr>
                <p:cNvPr id="19" name="Text Placeholder 22">
                  <a:extLst>
                    <a:ext uri="{FF2B5EF4-FFF2-40B4-BE49-F238E27FC236}">
                      <a16:creationId xmlns:a16="http://schemas.microsoft.com/office/drawing/2014/main" id="{296F6797-692D-58FD-77DB-D4038A79035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 rot="16200000">
                  <a:off x="14799067" y="3601551"/>
                  <a:ext cx="14758272" cy="688144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vert="horz" wrap="square" lIns="107156" tIns="107156" rIns="107156" bIns="107156" numCol="1" anchor="t" anchorCtr="0" compatLnSpc="1">
                  <a:prstTxWarp prst="textNoShape">
                    <a:avLst/>
                  </a:prstTxWarp>
                  <a:noAutofit/>
                </a:bodyPr>
                <a:lstStyle>
                  <a:lvl1pPr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1pPr>
                  <a:lvl2pPr marL="0" indent="127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2pPr>
                  <a:lvl3pPr marL="0" indent="254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3pPr>
                  <a:lvl4pPr marL="0" indent="381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4pPr>
                  <a:lvl5pPr marL="0" indent="508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5pPr>
                  <a:lvl6pPr marL="398481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6pPr>
                  <a:lvl7pPr marL="462235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7pPr>
                  <a:lvl8pPr marL="525989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8pPr>
                  <a:lvl9pPr marL="589743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9pPr>
                </a:lstStyle>
                <a:p>
                  <a:pPr algn="ctr"/>
                  <a:r>
                    <a:rPr lang="en-US" sz="3600" kern="0" dirty="0"/>
                    <a:t>[Fast Tetrahedral Meshing in the Wild]</a:t>
                  </a:r>
                </a:p>
              </p:txBody>
            </p:sp>
          </p:grpSp>
          <p:sp>
            <p:nvSpPr>
              <p:cNvPr id="15" name="Text Placeholder 3 1">
                <a:extLst>
                  <a:ext uri="{FF2B5EF4-FFF2-40B4-BE49-F238E27FC236}">
                    <a16:creationId xmlns:a16="http://schemas.microsoft.com/office/drawing/2014/main" id="{8B6B2B92-CB00-61D1-1245-EEFBF9469E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82555" y="-5136230"/>
                <a:ext cx="13253236" cy="128069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vert="horz" wrap="square" lIns="107156" tIns="107156" rIns="107156" bIns="107156" numCol="1" anchor="t" anchorCtr="0" compatLnSpc="1">
                <a:prstTxWarp prst="textNoShape">
                  <a:avLst/>
                </a:prstTxWarp>
                <a:noAutofit/>
              </a:bodyPr>
              <a:lstStyle>
                <a:lvl1pPr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1pPr>
                <a:lvl2pPr marL="0" indent="127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2pPr>
                <a:lvl3pPr marL="0" indent="254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3pPr>
                <a:lvl4pPr marL="0" indent="381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4pPr>
                <a:lvl5pPr marL="0" indent="508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5pPr>
                <a:lvl6pPr marL="398481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6pPr>
                <a:lvl7pPr marL="462235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7pPr>
                <a:lvl8pPr marL="525989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8pPr>
                <a:lvl9pPr marL="589743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9pPr>
              </a:lstStyle>
              <a:p>
                <a:pPr algn="ctr"/>
                <a:r>
                  <a:rPr lang="en-US" sz="4400" b="1" kern="0" dirty="0">
                    <a:solidFill>
                      <a:schemeClr val="tx1"/>
                    </a:solidFill>
                    <a:latin typeface="+mj-lt"/>
                  </a:rPr>
                  <a:t>Tetrahedral mesh boundary 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68FAE43-6DBF-109F-A51C-3F14A0D90A6F}"/>
                </a:ext>
              </a:extLst>
            </p:cNvPr>
            <p:cNvGrpSpPr/>
            <p:nvPr/>
          </p:nvGrpSpPr>
          <p:grpSpPr>
            <a:xfrm>
              <a:off x="15662921" y="3687796"/>
              <a:ext cx="6794076" cy="4125463"/>
              <a:chOff x="10334605" y="5656014"/>
              <a:chExt cx="11303650" cy="6961161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78D81923-6CB2-67C6-0225-F2450295CE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0653694" y="5656014"/>
                <a:ext cx="10984561" cy="6961161"/>
              </a:xfrm>
              <a:prstGeom prst="rect">
                <a:avLst/>
              </a:prstGeom>
              <a:ln w="85725">
                <a:solidFill>
                  <a:srgbClr val="FF0000"/>
                </a:solidFill>
              </a:ln>
            </p:spPr>
          </p:pic>
          <p:sp>
            <p:nvSpPr>
              <p:cNvPr id="29" name="Text Placeholder 3 1">
                <a:extLst>
                  <a:ext uri="{FF2B5EF4-FFF2-40B4-BE49-F238E27FC236}">
                    <a16:creationId xmlns:a16="http://schemas.microsoft.com/office/drawing/2014/main" id="{2606D6ED-B833-C295-B26C-4AE7E2415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34605" y="5875721"/>
                <a:ext cx="8345371" cy="128070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vert="horz" wrap="square" lIns="107156" tIns="107156" rIns="107156" bIns="107156" numCol="1" anchor="t" anchorCtr="0" compatLnSpc="1">
                <a:prstTxWarp prst="textNoShape">
                  <a:avLst/>
                </a:prstTxWarp>
                <a:normAutofit fontScale="55000" lnSpcReduction="20000"/>
              </a:bodyPr>
              <a:lstStyle>
                <a:lvl1pPr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1pPr>
                <a:lvl2pPr marL="0" indent="127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2pPr>
                <a:lvl3pPr marL="0" indent="254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3pPr>
                <a:lvl4pPr marL="0" indent="381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4pPr>
                <a:lvl5pPr marL="0" indent="508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5pPr>
                <a:lvl6pPr marL="398481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6pPr>
                <a:lvl7pPr marL="462235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7pPr>
                <a:lvl8pPr marL="525989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8pPr>
                <a:lvl9pPr marL="589743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9pPr>
              </a:lstStyle>
              <a:p>
                <a:pPr algn="ctr"/>
                <a:r>
                  <a:rPr lang="en-US" b="1" kern="0" dirty="0">
                    <a:solidFill>
                      <a:schemeClr val="bg1"/>
                    </a:solidFill>
                    <a:latin typeface="AvenirNext LT Pro Bold" panose="020B0804020202020204" pitchFamily="34" charset="0"/>
                  </a:rPr>
                  <a:t>0.5h 1.3GB Memory</a:t>
                </a:r>
              </a:p>
            </p:txBody>
          </p:sp>
        </p:grpSp>
      </p:grpSp>
      <p:pic>
        <p:nvPicPr>
          <p:cNvPr id="9" name="Picture 8" descr="A close up of food&#10;&#10;AI-generated content may be incorrect.">
            <a:extLst>
              <a:ext uri="{FF2B5EF4-FFF2-40B4-BE49-F238E27FC236}">
                <a16:creationId xmlns:a16="http://schemas.microsoft.com/office/drawing/2014/main" id="{40FADC58-9C7A-1CE0-3A5A-BD8A2C6B89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99" y="4197500"/>
            <a:ext cx="14939130" cy="7093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D26E29-CD92-5624-42B2-4FE86A98430D}"/>
              </a:ext>
            </a:extLst>
          </p:cNvPr>
          <p:cNvSpPr txBox="1"/>
          <p:nvPr/>
        </p:nvSpPr>
        <p:spPr>
          <a:xfrm>
            <a:off x="6718656" y="10703561"/>
            <a:ext cx="913605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800" dirty="0"/>
              <a:t>https://www.onionringsandthings.com/grilled-turkey-legs/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9397EA9-59C5-0615-8005-1A674A6A182A}"/>
              </a:ext>
            </a:extLst>
          </p:cNvPr>
          <p:cNvSpPr/>
          <p:nvPr/>
        </p:nvSpPr>
        <p:spPr>
          <a:xfrm>
            <a:off x="15991771" y="8327492"/>
            <a:ext cx="1162010" cy="780329"/>
          </a:xfrm>
          <a:custGeom>
            <a:avLst/>
            <a:gdLst>
              <a:gd name="csX0" fmla="*/ 0 w 1162010"/>
              <a:gd name="csY0" fmla="*/ 52344 h 780329"/>
              <a:gd name="csX1" fmla="*/ 52344 w 1162010"/>
              <a:gd name="csY1" fmla="*/ 0 h 780329"/>
              <a:gd name="csX2" fmla="*/ 602151 w 1162010"/>
              <a:gd name="csY2" fmla="*/ 0 h 780329"/>
              <a:gd name="csX3" fmla="*/ 1109666 w 1162010"/>
              <a:gd name="csY3" fmla="*/ 0 h 780329"/>
              <a:gd name="csX4" fmla="*/ 1162010 w 1162010"/>
              <a:gd name="csY4" fmla="*/ 52344 h 780329"/>
              <a:gd name="csX5" fmla="*/ 1162010 w 1162010"/>
              <a:gd name="csY5" fmla="*/ 727985 h 780329"/>
              <a:gd name="csX6" fmla="*/ 1109666 w 1162010"/>
              <a:gd name="csY6" fmla="*/ 780329 h 780329"/>
              <a:gd name="csX7" fmla="*/ 581005 w 1162010"/>
              <a:gd name="csY7" fmla="*/ 780329 h 780329"/>
              <a:gd name="csX8" fmla="*/ 52344 w 1162010"/>
              <a:gd name="csY8" fmla="*/ 780329 h 780329"/>
              <a:gd name="csX9" fmla="*/ 0 w 1162010"/>
              <a:gd name="csY9" fmla="*/ 727985 h 780329"/>
              <a:gd name="csX10" fmla="*/ 0 w 1162010"/>
              <a:gd name="csY10" fmla="*/ 52344 h 780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162010" h="780329" extrusionOk="0">
                <a:moveTo>
                  <a:pt x="0" y="52344"/>
                </a:moveTo>
                <a:cubicBezTo>
                  <a:pt x="-1757" y="22351"/>
                  <a:pt x="19821" y="1356"/>
                  <a:pt x="52344" y="0"/>
                </a:cubicBezTo>
                <a:cubicBezTo>
                  <a:pt x="240957" y="24641"/>
                  <a:pt x="424761" y="13251"/>
                  <a:pt x="602151" y="0"/>
                </a:cubicBezTo>
                <a:cubicBezTo>
                  <a:pt x="779541" y="-13251"/>
                  <a:pt x="975446" y="-13472"/>
                  <a:pt x="1109666" y="0"/>
                </a:cubicBezTo>
                <a:cubicBezTo>
                  <a:pt x="1132520" y="-3313"/>
                  <a:pt x="1166853" y="25749"/>
                  <a:pt x="1162010" y="52344"/>
                </a:cubicBezTo>
                <a:cubicBezTo>
                  <a:pt x="1131732" y="237186"/>
                  <a:pt x="1161709" y="446024"/>
                  <a:pt x="1162010" y="727985"/>
                </a:cubicBezTo>
                <a:cubicBezTo>
                  <a:pt x="1163634" y="754251"/>
                  <a:pt x="1134736" y="783703"/>
                  <a:pt x="1109666" y="780329"/>
                </a:cubicBezTo>
                <a:cubicBezTo>
                  <a:pt x="960175" y="781249"/>
                  <a:pt x="816089" y="759422"/>
                  <a:pt x="581005" y="780329"/>
                </a:cubicBezTo>
                <a:cubicBezTo>
                  <a:pt x="345921" y="801236"/>
                  <a:pt x="272946" y="764532"/>
                  <a:pt x="52344" y="780329"/>
                </a:cubicBezTo>
                <a:cubicBezTo>
                  <a:pt x="19547" y="780107"/>
                  <a:pt x="1787" y="751994"/>
                  <a:pt x="0" y="727985"/>
                </a:cubicBezTo>
                <a:cubicBezTo>
                  <a:pt x="-24958" y="585757"/>
                  <a:pt x="-29661" y="383112"/>
                  <a:pt x="0" y="52344"/>
                </a:cubicBezTo>
                <a:close/>
              </a:path>
            </a:pathLst>
          </a:custGeom>
          <a:noFill/>
          <a:ln w="123825" cap="rnd" cmpd="sng" algn="ctr">
            <a:solidFill>
              <a:srgbClr val="00B05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670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293811-11A5-69DD-B9F4-A8142988E698}"/>
              </a:ext>
            </a:extLst>
          </p:cNvPr>
          <p:cNvSpPr/>
          <p:nvPr/>
        </p:nvSpPr>
        <p:spPr>
          <a:xfrm>
            <a:off x="3087394" y="9542686"/>
            <a:ext cx="4243046" cy="745532"/>
          </a:xfrm>
          <a:custGeom>
            <a:avLst/>
            <a:gdLst>
              <a:gd name="csX0" fmla="*/ 0 w 4243046"/>
              <a:gd name="csY0" fmla="*/ 50010 h 745532"/>
              <a:gd name="csX1" fmla="*/ 50010 w 4243046"/>
              <a:gd name="csY1" fmla="*/ 0 h 745532"/>
              <a:gd name="csX2" fmla="*/ 823375 w 4243046"/>
              <a:gd name="csY2" fmla="*/ 0 h 745532"/>
              <a:gd name="csX3" fmla="*/ 1472449 w 4243046"/>
              <a:gd name="csY3" fmla="*/ 0 h 745532"/>
              <a:gd name="csX4" fmla="*/ 2080093 w 4243046"/>
              <a:gd name="csY4" fmla="*/ 0 h 745532"/>
              <a:gd name="csX5" fmla="*/ 2812027 w 4243046"/>
              <a:gd name="csY5" fmla="*/ 0 h 745532"/>
              <a:gd name="csX6" fmla="*/ 3461101 w 4243046"/>
              <a:gd name="csY6" fmla="*/ 0 h 745532"/>
              <a:gd name="csX7" fmla="*/ 4193036 w 4243046"/>
              <a:gd name="csY7" fmla="*/ 0 h 745532"/>
              <a:gd name="csX8" fmla="*/ 4243046 w 4243046"/>
              <a:gd name="csY8" fmla="*/ 50010 h 745532"/>
              <a:gd name="csX9" fmla="*/ 4243046 w 4243046"/>
              <a:gd name="csY9" fmla="*/ 695522 h 745532"/>
              <a:gd name="csX10" fmla="*/ 4193036 w 4243046"/>
              <a:gd name="csY10" fmla="*/ 745532 h 745532"/>
              <a:gd name="csX11" fmla="*/ 3461101 w 4243046"/>
              <a:gd name="csY11" fmla="*/ 745532 h 745532"/>
              <a:gd name="csX12" fmla="*/ 2687737 w 4243046"/>
              <a:gd name="csY12" fmla="*/ 745532 h 745532"/>
              <a:gd name="csX13" fmla="*/ 1914372 w 4243046"/>
              <a:gd name="csY13" fmla="*/ 745532 h 745532"/>
              <a:gd name="csX14" fmla="*/ 1306728 w 4243046"/>
              <a:gd name="csY14" fmla="*/ 745532 h 745532"/>
              <a:gd name="csX15" fmla="*/ 50010 w 4243046"/>
              <a:gd name="csY15" fmla="*/ 745532 h 745532"/>
              <a:gd name="csX16" fmla="*/ 0 w 4243046"/>
              <a:gd name="csY16" fmla="*/ 695522 h 745532"/>
              <a:gd name="csX17" fmla="*/ 0 w 4243046"/>
              <a:gd name="csY17" fmla="*/ 50010 h 745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4243046" h="745532" extrusionOk="0">
                <a:moveTo>
                  <a:pt x="0" y="50010"/>
                </a:moveTo>
                <a:cubicBezTo>
                  <a:pt x="-2316" y="20961"/>
                  <a:pt x="18274" y="1545"/>
                  <a:pt x="50010" y="0"/>
                </a:cubicBezTo>
                <a:cubicBezTo>
                  <a:pt x="422711" y="21813"/>
                  <a:pt x="570229" y="-28588"/>
                  <a:pt x="823375" y="0"/>
                </a:cubicBezTo>
                <a:cubicBezTo>
                  <a:pt x="1076521" y="28588"/>
                  <a:pt x="1304064" y="-16348"/>
                  <a:pt x="1472449" y="0"/>
                </a:cubicBezTo>
                <a:cubicBezTo>
                  <a:pt x="1640834" y="16348"/>
                  <a:pt x="1893020" y="14043"/>
                  <a:pt x="2080093" y="0"/>
                </a:cubicBezTo>
                <a:cubicBezTo>
                  <a:pt x="2267166" y="-14043"/>
                  <a:pt x="2537550" y="351"/>
                  <a:pt x="2812027" y="0"/>
                </a:cubicBezTo>
                <a:cubicBezTo>
                  <a:pt x="3086504" y="-351"/>
                  <a:pt x="3223166" y="-28807"/>
                  <a:pt x="3461101" y="0"/>
                </a:cubicBezTo>
                <a:cubicBezTo>
                  <a:pt x="3699036" y="28807"/>
                  <a:pt x="3876910" y="-10804"/>
                  <a:pt x="4193036" y="0"/>
                </a:cubicBezTo>
                <a:cubicBezTo>
                  <a:pt x="4220340" y="-3016"/>
                  <a:pt x="4240219" y="26318"/>
                  <a:pt x="4243046" y="50010"/>
                </a:cubicBezTo>
                <a:cubicBezTo>
                  <a:pt x="4259220" y="324375"/>
                  <a:pt x="4268815" y="452696"/>
                  <a:pt x="4243046" y="695522"/>
                </a:cubicBezTo>
                <a:cubicBezTo>
                  <a:pt x="4239163" y="722920"/>
                  <a:pt x="4222388" y="740783"/>
                  <a:pt x="4193036" y="745532"/>
                </a:cubicBezTo>
                <a:cubicBezTo>
                  <a:pt x="3984344" y="720688"/>
                  <a:pt x="3781001" y="742921"/>
                  <a:pt x="3461101" y="745532"/>
                </a:cubicBezTo>
                <a:cubicBezTo>
                  <a:pt x="3141201" y="748143"/>
                  <a:pt x="2922014" y="771418"/>
                  <a:pt x="2687737" y="745532"/>
                </a:cubicBezTo>
                <a:cubicBezTo>
                  <a:pt x="2453460" y="719646"/>
                  <a:pt x="2177178" y="714483"/>
                  <a:pt x="1914372" y="745532"/>
                </a:cubicBezTo>
                <a:cubicBezTo>
                  <a:pt x="1651567" y="776581"/>
                  <a:pt x="1438441" y="721331"/>
                  <a:pt x="1306728" y="745532"/>
                </a:cubicBezTo>
                <a:cubicBezTo>
                  <a:pt x="1175015" y="769733"/>
                  <a:pt x="618372" y="699662"/>
                  <a:pt x="50010" y="745532"/>
                </a:cubicBezTo>
                <a:cubicBezTo>
                  <a:pt x="20659" y="742003"/>
                  <a:pt x="266" y="719542"/>
                  <a:pt x="0" y="695522"/>
                </a:cubicBezTo>
                <a:cubicBezTo>
                  <a:pt x="-1942" y="481830"/>
                  <a:pt x="-25990" y="347559"/>
                  <a:pt x="0" y="50010"/>
                </a:cubicBezTo>
                <a:close/>
              </a:path>
            </a:pathLst>
          </a:custGeom>
          <a:noFill/>
          <a:ln w="123825" cap="rnd" cmpd="sng" algn="ctr">
            <a:solidFill>
              <a:srgbClr val="00B05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670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987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393.7008"/>
  <p:tag name="OUTPUTTYPE" val="PNG"/>
  <p:tag name="IGUANATEXVERSION" val="161"/>
  <p:tag name="LATEXADDIN" val="\documentclass{article}&#10;\usepackage{amsmath}&#10;\pagestyle{empty}&#10;\usepackage{xcolor}&#10;\begin{document}&#10;&#10;\color{white}{$\Delta u = 0$}&#10;&#10;&#10;\end{document}"/>
  <p:tag name="IGUANATEXSIZE" val="20"/>
  <p:tag name="IGUANATEXCURSOR" val="8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8.7364"/>
  <p:tag name="ORIGINALWIDTH" val="482.1897"/>
  <p:tag name="OUTPUTTYPE" val="PNG"/>
  <p:tag name="IGUANATEXVERSION" val="161"/>
  <p:tag name="LATEXADDIN" val="\documentclass{article}&#10;\usepackage{amsmath}&#10;\pagestyle{empty}&#10;\begin{document}&#10;&#10;$x_k \in \partial\Omega_{\epsilon}$&#10;&#10;&#10;\end{document}"/>
  <p:tag name="IGUANATEXSIZE" val="80"/>
  <p:tag name="IGUANATEXCURSOR" val="11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557.555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a_{l}} = \frac{1}{N}\sum_{i=1}^{N}\hat{u}(R,\Theta_i)\cos{(l\Theta_i)}&#10;    \end{align*}&#10;&#10;&#10;\end{document}"/>
  <p:tag name="IGUANATEXSIZE" val="20"/>
  <p:tag name="IGUANATEXCURSOR" val="11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531.309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b_{l}} = \frac{1}{N}\sum_{i=1}^{N}\hat{u}(R,\Theta_i)\sin{(l\Theta_i)}&#10;    \end{align*}&#10;&#10;&#10;\end{document}"/>
  <p:tag name="IGUANATEXSIZE" val="20"/>
  <p:tag name="IGUANATEXCURSOR" val="11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79.49008"/>
  <p:tag name="OUTPUTTYPE" val="PNG"/>
  <p:tag name="IGUANATEXVERSION" val="161"/>
  <p:tag name="LATEXADDIN" val="\documentclass{article}&#10;\usepackage{amsmath}&#10;\pagestyle{empty}&#10;\begin{document}&#10;&#10;$\Omega$&#10;&#10;&#10;\end{document}"/>
  <p:tag name="IGUANATEXSIZE" val="20"/>
  <p:tag name="IGUANATEXCURSOR" val="8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557.555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a_{l}} = \frac{1}{N}\sum_{i=1}^{N}\hat{u}(R,\Theta_i)\cos{(l\Theta_i)}&#10;    \end{align*}&#10;&#10;&#10;\end{document}"/>
  <p:tag name="IGUANATEXSIZE" val="20"/>
  <p:tag name="IGUANATEXCURSOR" val="11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650.9186"/>
  <p:tag name="OUTPUTTYPE" val="PNG"/>
  <p:tag name="IGUANATEXVERSION" val="161"/>
  <p:tag name="LATEXADDIN" val="\documentclass{article}&#10;\usepackage{amsmath}&#10;\pagestyle{empty}&#10;\begin{document}&#10;&#10;Query $g(x_k)$&#10;&#10;&#10;\end{document}"/>
  <p:tag name="IGUANATEXSIZE" val="80"/>
  <p:tag name="IGUANATEXCURSOR" val="8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531.309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b_{l}} = \frac{1}{N}\sum_{i=1}^{N}\hat{u}(R,\Theta_i)\sin{(l\Theta_i)}&#10;    \end{align*}&#10;&#10;&#10;\end{document}"/>
  <p:tag name="IGUANATEXSIZE" val="20"/>
  <p:tag name="IGUANATEXCURSOR" val="108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79.49008"/>
  <p:tag name="OUTPUTTYPE" val="PNG"/>
  <p:tag name="IGUANATEXVERSION" val="161"/>
  <p:tag name="LATEXADDIN" val="\documentclass{article}&#10;\usepackage{amsmath}&#10;\pagestyle{empty}&#10;\begin{document}&#10;&#10;$\Omega$&#10;&#10;&#10;\end{document}"/>
  <p:tag name="IGUANATEXSIZE" val="20"/>
  <p:tag name="IGUANATEXCURSOR" val="8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89.98874"/>
  <p:tag name="OUTPUTTYPE" val="PNG"/>
  <p:tag name="IGUANATEXVERSION" val="161"/>
  <p:tag name="LATEXADDIN" val="\documentclass{article}&#10;\usepackage{amsmath}&#10;\pagestyle{empty}&#10;\begin{document}&#10;&#10;$R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62.99213"/>
  <p:tag name="OUTPUTTYPE" val="PNG"/>
  <p:tag name="IGUANATEXVERSION" val="161"/>
  <p:tag name="LATEXADDIN" val="\documentclass{article}&#10;\usepackage{amsmath}&#10;\pagestyle{empty}&#10;\begin{document}&#10;&#10;$x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732.6584"/>
  <p:tag name="OUTPUTTYPE" val="PNG"/>
  <p:tag name="IGUANATEXVERSION" val="161"/>
  <p:tag name="LATEXADDIN" val="\documentclass{article}&#10;\usepackage{amsmath}&#10;\pagestyle{empty}&#10;\begin{document}&#10;&#10;\begin{align*}&#10;u = g\quad\mathrm{on} \, \partial\Omega&#10;\end{align*}&#10;&#10;&#10;\end{document}"/>
  <p:tag name="IGUANATEXSIZE" val="20"/>
  <p:tag name="IGUANATEXCURSOR" val="9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62.99213"/>
  <p:tag name="OUTPUTTYPE" val="PNG"/>
  <p:tag name="IGUANATEXVERSION" val="161"/>
  <p:tag name="LATEXADDIN" val="\documentclass{article}&#10;\usepackage{amsmath}&#10;\pagestyle{empty}&#10;\begin{document}&#10;&#10;$x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62.99213"/>
  <p:tag name="OUTPUTTYPE" val="PNG"/>
  <p:tag name="IGUANATEXVERSION" val="161"/>
  <p:tag name="LATEXADDIN" val="\documentclass{article}&#10;\usepackage{amsmath}&#10;\pagestyle{empty}&#10;\begin{document}&#10;&#10;$x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393.7008"/>
  <p:tag name="OUTPUTTYPE" val="PNG"/>
  <p:tag name="IGUANATEXVERSION" val="161"/>
  <p:tag name="LATEXADDIN" val="\documentclass{article}&#10;\usepackage{amsmath}&#10;\pagestyle{empty}&#10;\usepackage{xcolor}&#10;\begin{document}&#10;&#10;\color{white}{$\Delta u = 0$}&#10;&#10;&#10;\end{document}"/>
  <p:tag name="IGUANATEXSIZE" val="20"/>
  <p:tag name="IGUANATEXCURSOR" val="8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732.6584"/>
  <p:tag name="OUTPUTTYPE" val="PNG"/>
  <p:tag name="IGUANATEXVERSION" val="161"/>
  <p:tag name="LATEXADDIN" val="\documentclass{article}&#10;\usepackage{amsmath}&#10;\pagestyle{empty}&#10;\begin{document}&#10;&#10;\begin{align*}&#10;u = g\quad\mathrm{on} \, \partial\Omega&#10;\end{align*}&#10;&#10;&#10;\end{document}"/>
  <p:tag name="IGUANATEXSIZE" val="20"/>
  <p:tag name="IGUANATEXCURSOR" val="9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759.655"/>
  <p:tag name="OUTPUTTYPE" val="PNG"/>
  <p:tag name="IGUANATEXVERSION" val="161"/>
  <p:tag name="LATEXADDIN" val="\documentclass{article}&#10;\usepackage{amsmath}&#10;\pagestyle{empty}&#10;\begin{document}&#10;&#10;\begin{align*}&#10;\Delta u = 0\quad\mathrm{on}\, \Omega&#10;\end{align*}&#10;&#10;&#10;\end{document}"/>
  <p:tag name="IGUANATEXSIZE" val="20"/>
  <p:tag name="IGUANATEXCURSOR" val="10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1.2111"/>
  <p:tag name="ORIGINALWIDTH" val="1664.792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u(r=0) = \frac{1}{2 \pi}\int_0^{2\pi} u(R,\coeffAngle) \,\diff\coeffAngle&#10;    \end{align*}&#10;&#10;&#10;\end{document}"/>
  <p:tag name="IGUANATEXSIZE" val="20"/>
  <p:tag name="IGUANATEXCURSOR" val="111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89.98874"/>
  <p:tag name="OUTPUTTYPE" val="PNG"/>
  <p:tag name="IGUANATEXVERSION" val="161"/>
  <p:tag name="LATEXADDIN" val="\documentclass{article}&#10;\usepackage{amsmath}&#10;\pagestyle{empty}&#10;\begin{document}&#10;&#10;$R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400.4499"/>
  <p:tag name="OUTPUTTYPE" val="PNG"/>
  <p:tag name="IGUANATEXVERSION" val="161"/>
  <p:tag name="LATEXADDIN" val="\documentclass{article}&#10;\usepackage{amsmath}&#10;\pagestyle{empty}&#10;\begin{document}&#10;&#10;$u(R,\Theta)$&#10;&#10;&#10;\end{document}"/>
  <p:tag name="IGUANATEXSIZE" val="8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759.655"/>
  <p:tag name="OUTPUTTYPE" val="PNG"/>
  <p:tag name="IGUANATEXVERSION" val="161"/>
  <p:tag name="LATEXADDIN" val="\documentclass{article}&#10;\usepackage{amsmath}&#10;\pagestyle{empty}&#10;\begin{document}&#10;&#10;\begin{align*}&#10;\Delta u = 0\quad\mathrm{on}\, \Omega&#10;\end{align*}&#10;&#10;&#10;\end{document}"/>
  <p:tag name="IGUANATEXSIZE" val="20"/>
  <p:tag name="IGUANATEXCURSOR" val="10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118"/>
  <p:tag name="ORIGINALWIDTH" val="1611.548"/>
  <p:tag name="OUTPUTTYPE" val="PNG"/>
  <p:tag name="IGUANATEXVERSION" val="161"/>
  <p:tag name="LATEXADDIN" val="\documentclass{article}&#10;\usepackage{amsmath,amssymb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\label{eq:bg:mvt}&#10;    u(x) = \frac{1}{|\ballBoundary(x)|} \int_{\ballBoundary(x)} u(z) \,\diff z &#10;\end{align*}&#10;&#10;\end{document}"/>
  <p:tag name="IGUANATEXSIZE" val="20"/>
  <p:tag name="IGUANATEXCURSOR" val="112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73.4533"/>
  <p:tag name="ORIGINALWIDTH" val="1712.036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\widehat{u}(x_k) \coloneqq&#10;    \begin{cases}&#10;        g(x_k), &amp; x_k \in \epsBoundary, \\&#10;        \widehat{u}(x_{k+1}), &amp; \text{otherwise}.&#10;    \end{cases}&#10;\end{align*}&#10;&#10;\end{document}"/>
  <p:tag name="IGUANATEXSIZE" val="20"/>
  <p:tag name="IGUANATEXCURSOR" val="120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732.6584"/>
  <p:tag name="OUTPUTTYPE" val="PNG"/>
  <p:tag name="IGUANATEXVERSION" val="161"/>
  <p:tag name="LATEXADDIN" val="\documentclass{article}&#10;\usepackage{amsmath}&#10;\pagestyle{empty}&#10;\begin{document}&#10;&#10;\begin{align*}&#10;u = g\quad\mathrm{on} \, \partial\Omega&#10;\end{align*}&#10;&#10;&#10;\end{document}"/>
  <p:tag name="IGUANATEXSIZE" val="20"/>
  <p:tag name="IGUANATEXCURSOR" val="9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759.655"/>
  <p:tag name="OUTPUTTYPE" val="PNG"/>
  <p:tag name="IGUANATEXVERSION" val="161"/>
  <p:tag name="LATEXADDIN" val="\documentclass{article}&#10;\usepackage{amsmath}&#10;\pagestyle{empty}&#10;\begin{document}&#10;&#10;\begin{align*}&#10;\Delta u = 0\quad\mathrm{on}\, \Omega&#10;\end{align*}&#10;&#10;&#10;\end{document}"/>
  <p:tag name="IGUANATEXSIZE" val="20"/>
  <p:tag name="IGUANATEXCURSOR" val="10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118"/>
  <p:tag name="ORIGINALWIDTH" val="1611.548"/>
  <p:tag name="OUTPUTTYPE" val="PNG"/>
  <p:tag name="IGUANATEXVERSION" val="161"/>
  <p:tag name="LATEXADDIN" val="\documentclass{article}&#10;\usepackage{amsmath,amssymb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\label{eq:bg:mvt}&#10;    u(x) = \frac{1}{|\ballBoundary(x)|} \int_{\ballBoundary(x)} u(z) \,\diff z &#10;\end{align*}&#10;&#10;\end{document}"/>
  <p:tag name="IGUANATEXSIZE" val="20"/>
  <p:tag name="IGUANATEXCURSOR" val="112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73.4533"/>
  <p:tag name="ORIGINALWIDTH" val="1712.036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\widehat{u}(x_k) \coloneqq&#10;    \begin{cases}&#10;        g(x_k), &amp; x_k \in \epsBoundary, \\&#10;        \widehat{u}(x_{k+1}), &amp; \text{otherwise}.&#10;    \end{cases}&#10;\end{align*}&#10;&#10;\end{document}"/>
  <p:tag name="IGUANATEXSIZE" val="20"/>
  <p:tag name="IGUANATEXCURSOR" val="120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732.6584"/>
  <p:tag name="OUTPUTTYPE" val="PNG"/>
  <p:tag name="IGUANATEXVERSION" val="161"/>
  <p:tag name="LATEXADDIN" val="\documentclass{article}&#10;\usepackage{amsmath}&#10;\pagestyle{empty}&#10;\begin{document}&#10;&#10;\begin{align*}&#10;u = g\quad\mathrm{on} \, \partial\Omega&#10;\end{align*}&#10;&#10;&#10;\end{document}"/>
  <p:tag name="IGUANATEXSIZE" val="20"/>
  <p:tag name="IGUANATEXCURSOR" val="9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360.7049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u(x)\approx$&#10;&#10;\end{document}"/>
  <p:tag name="IGUANATEXSIZE" val="20"/>
  <p:tag name="IGUANATEXCURSOR" val="96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6.23921"/>
  <p:tag name="ORIGINALWIDTH" val="50.2437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5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06.4867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a_0&#10;    \end{align*}&#10;&#10;&#10;\end{document}"/>
  <p:tag name="IGUANATEXSIZE" val="20"/>
  <p:tag name="IGUANATEXCURSOR" val="107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102.7372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a_1&#10;    \end{align*}&#10;&#10;&#10;\end{document}"/>
  <p:tag name="IGUANATEXSIZE" val="20"/>
  <p:tag name="IGUANATEXCURSOR" val="107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9868"/>
  <p:tag name="ORIGINALWIDTH" val="89.23882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b_1&#10;    \end{align*}&#10;&#10;&#10;\end{document}"/>
  <p:tag name="IGUANATEXSIZE" val="20"/>
  <p:tag name="IGUANATEXCURSOR" val="107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105.7368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a_2&#10;    \end{align*}&#10;&#10;&#10;\end{document}"/>
  <p:tag name="IGUANATEXSIZE" val="20"/>
  <p:tag name="IGUANATEXCURSOR" val="107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44.99441"/>
  <p:tag name="OUTPUTTYPE" val="PNG"/>
  <p:tag name="IGUANATEXVERSION" val="161"/>
  <p:tag name="LATEXADDIN" val="\documentclass{article}&#10;\usepackage{amsmath}&#10;\pagestyle{empty}&#10;\begin{document}&#10;&#10;$?$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9868"/>
  <p:tag name="ORIGINALWIDTH" val="92.2385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b_2&#10;    \end{align*}&#10;&#10;&#10;\end{document}"/>
  <p:tag name="IGUANATEXSIZE" val="20"/>
  <p:tag name="IGUANATEXCURSOR" val="107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52.9434"/>
  <p:tag name="ORIGINALWIDTH" val="2529.434"/>
  <p:tag name="OUTPUTTYPE" val="PNG"/>
  <p:tag name="IGUANATEXVERSION" val="161"/>
  <p:tag name="LATEXADDIN" val="\documentclass{article}&#10;\usepackage{amsmath}&#10;\pagestyle{empty}&#10;\begin{document}&#10;&#10;\begin{align*}\label{eq:2D:HarmonicsSeriesExpansion}&#10;    \boxed{u(r,\theta)=a_0+2\sum_{l=1}^{\infty} \left(\frac{r}{R}\right)^l (a_l\cos{l\theta}+b_l\sin{l\theta})}&#10;\end{align*}&#10;&#10;&#10;\end{document}"/>
  <p:tag name="IGUANATEXSIZE" val="20"/>
  <p:tag name="IGUANATEXCURSOR" val="2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 \cdots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102.7372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a_1&#10;    \end{align*}&#10;&#10;&#10;\end{document}"/>
  <p:tag name="IGUANATEXSIZE" val="20"/>
  <p:tag name="IGUANATEXCURSOR" val="107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9868"/>
  <p:tag name="ORIGINALWIDTH" val="89.23882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b_1&#10;    \end{align*}&#10;&#10;&#10;\end{document}"/>
  <p:tag name="IGUANATEXSIZE" val="20"/>
  <p:tag name="IGUANATEXCURSOR" val="107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105.7368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a_2&#10;    \end{align*}&#10;&#10;&#10;\end{document}"/>
  <p:tag name="IGUANATEXSIZE" val="20"/>
  <p:tag name="IGUANATEXCURSOR" val="107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4.9868"/>
  <p:tag name="ORIGINALWIDTH" val="92.2385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b_2&#10;    \end{align*}&#10;&#10;&#10;\end{document}"/>
  <p:tag name="IGUANATEXSIZE" val="20"/>
  <p:tag name="IGUANATEXCURSOR" val="107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463.067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hat{a_l} = \frac{1}{N}\sum_{i=1}^{N}u(R,\Theta_i)\cos{l\Theta_i}&#10;    \end{align*}&#10;&#10;&#10;\end{document}"/>
  <p:tag name="IGUANATEXSIZE" val="20"/>
  <p:tag name="IGUANATEXCURSOR" val="112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435.321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hat{b_l} = \frac{1}{N}\sum_{i=1}^{N}u(R,\Theta_i)\sin{l\Theta_i}&#10;    \end{align*}&#10;&#10;&#10;\end{document}"/>
  <p:tag name="IGUANATEXSIZE" val="20"/>
  <p:tag name="IGUANATEXCURSOR" val="112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 \cdots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759.655"/>
  <p:tag name="OUTPUTTYPE" val="PNG"/>
  <p:tag name="IGUANATEXVERSION" val="161"/>
  <p:tag name="LATEXADDIN" val="\documentclass{article}&#10;\usepackage{amsmath}&#10;\pagestyle{empty}&#10;\begin{document}&#10;&#10;\begin{align*}&#10;\Delta u = 0\quad\mathrm{on}\, \Omega&#10;\end{align*}&#10;&#10;&#10;\end{document}"/>
  <p:tag name="IGUANATEXSIZE" val="20"/>
  <p:tag name="IGUANATEXCURSOR" val="10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360.7049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u(x)\approx$&#10;&#10;\end{document}"/>
  <p:tag name="IGUANATEXSIZE" val="20"/>
  <p:tag name="IGUANATEXCURSOR" val="96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105.7368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N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 \cdots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360.7049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u(x)\approx$&#10;&#10;\end{document}"/>
  <p:tag name="IGUANATEXSIZE" val="20"/>
  <p:tag name="IGUANATEXCURSOR" val="96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105.7368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N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732.6584"/>
  <p:tag name="OUTPUTTYPE" val="PNG"/>
  <p:tag name="IGUANATEXVERSION" val="161"/>
  <p:tag name="LATEXADDIN" val="\documentclass{article}&#10;\usepackage{amsmath}&#10;\pagestyle{empty}&#10;\begin{document}&#10;&#10;\begin{align*}&#10;u = g\quad\mathrm{on} \, \partial\Omega&#10;\end{align*}&#10;&#10;&#10;\end{document}"/>
  <p:tag name="IGUANATEXSIZE" val="20"/>
  <p:tag name="IGUANATEXCURSOR" val="9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3.23961"/>
  <p:tag name="ORIGINALWIDTH" val="83.239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$\displaystyle +$&#10;&#10;\end{document}"/>
  <p:tag name="IGUANATEXSIZE" val="20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092.613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a_0} = \frac{1}{N}\sum_{i=1}^{N}\hat{u}(R,\Theta_i)&#10;    \end{align*}&#10;&#10;&#10;\end{document}"/>
  <p:tag name="IGUANATEXSIZE" val="20"/>
  <p:tag name="IGUANATEXCURSOR" val="107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092.613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a_0} = \frac{1}{N}\sum_{i=1}^{N}\hat{u}(R,\Theta_i)&#10;    \end{align*}&#10;&#10;&#10;\end{document}"/>
  <p:tag name="IGUANATEXSIZE" val="20"/>
  <p:tag name="IGUANATEXCURSOR" val="107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639.295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a_{L}} = \frac{1}{N}\sum_{i=1}^{N}\hat{u}(R,\Theta_i)\cos{(L\Theta_i)}&#10;    \end{align*}&#10;&#10;&#10;\end{document}"/>
  <p:tag name="IGUANATEXSIZE" val="20"/>
  <p:tag name="IGUANATEXCURSOR" val="11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616.798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b_{L}} = \frac{1}{N}\sum_{i=1}^{N}\hat{u}(R,\Theta_i)\sin{(L\Theta_i)}&#10;    \end{align*}&#10;&#10;&#10;\end{document}"/>
  <p:tag name="IGUANATEXSIZE" val="20"/>
  <p:tag name="IGUANATEXCURSOR" val="11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3.7346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cdots&#10;    \end{align*}&#10;&#10;&#10;\end{document}"/>
  <p:tag name="IGUANATEXSIZE" val="20"/>
  <p:tag name="IGUANATEXCURSOR" val="107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74.6906"/>
  <p:tag name="ORIGINALWIDTH" val="2529.434"/>
  <p:tag name="OUTPUTTYPE" val="PNG"/>
  <p:tag name="IGUANATEXVERSION" val="161"/>
  <p:tag name="LATEXADDIN" val="\documentclass{article}&#10;\usepackage{amsmath}&#10;\pagestyle{empty}&#10;\begin{document}&#10;&#10;\begin{align*}\label{eq:2D:HarmonicsSeriesExpansion}&#10;    \boxed{u(r,\theta) \approx a_0+2\sum_{l=1}^{L} \left(\frac{r}{R}\right)^l (\widehat{a_l}\cos{l\theta}+\widehat{b_l}\sin{l\theta})}&#10;\end{align*}&#10;&#10;&#10;\end{document}"/>
  <p:tag name="IGUANATEXSIZE" val="20"/>
  <p:tag name="IGUANATEXCURSOR" val="1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89.98874"/>
  <p:tag name="OUTPUTTYPE" val="PNG"/>
  <p:tag name="IGUANATEXVERSION" val="161"/>
  <p:tag name="LATEXADDIN" val="\documentclass{article}&#10;\usepackage{amsmath}&#10;\pagestyle{empty}&#10;\begin{document}&#10;&#10;$R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759.655"/>
  <p:tag name="OUTPUTTYPE" val="PNG"/>
  <p:tag name="IGUANATEXVERSION" val="161"/>
  <p:tag name="LATEXADDIN" val="\documentclass{article}&#10;\usepackage{amsmath}&#10;\pagestyle{empty}&#10;\begin{document}&#10;&#10;\begin{align*}&#10;\Delta u = 0\quad\mathrm{on}\, \Omega&#10;\end{align*}&#10;&#10;&#10;\end{document}"/>
  <p:tag name="IGUANATEXSIZE" val="20"/>
  <p:tag name="IGUANATEXCURSOR" val="10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1.74354"/>
  <p:tag name="OUTPUTTYPE" val="PNG"/>
  <p:tag name="IGUANATEXVERSION" val="161"/>
  <p:tag name="LATEXADDIN" val="\documentclass{article}&#10;\usepackage{amsmath}&#10;\pagestyle{empty}&#10;\begin{document}&#10;&#10;$r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365.9543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$L=10$&#10;&#10;\end{document}"/>
  <p:tag name="IGUANATEXSIZE" val="64"/>
  <p:tag name="IGUANATEXCURSOR" val="94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75.74055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$L$&#10;&#10;\end{document}"/>
  <p:tag name="IGUANATEXSIZE" val="20"/>
  <p:tag name="IGUANATEXCURSOR" val="93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9.23882"/>
  <p:tag name="ORIGINALWIDTH" val="52.49347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theta$&#10;\end{document}"/>
  <p:tag name="IGUANATEXSIZE" val="64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590.92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u(r=R,\theta)$&#10;\end{document}"/>
  <p:tag name="IGUANATEXSIZE" val="64"/>
  <p:tag name="IGUANATEXCURSOR" val="94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298.4627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L=1$&#10;\end{document}"/>
  <p:tag name="IGUANATEXSIZE" val="20"/>
  <p:tag name="IGUANATEXCURSOR" val="94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365.9543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L=10$&#10;\end{document}"/>
  <p:tag name="IGUANATEXSIZE" val="20"/>
  <p:tag name="IGUANATEXCURSOR" val="94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428.196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L=100$&#10;\end{document}"/>
  <p:tag name="IGUANATEXSIZE" val="20"/>
  <p:tag name="IGUANATEXCURSOR" val="94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614.9232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L=100000$&#10;\end{document}"/>
  <p:tag name="IGUANATEXSIZE" val="20"/>
  <p:tag name="IGUANATEXCURSOR" val="94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89.9887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R$&#10;\end{document}"/>
  <p:tag name="IGUANATEXSIZE" val="64"/>
  <p:tag name="IGUANATEXCURSOR" val="9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2118"/>
  <p:tag name="ORIGINALWIDTH" val="1611.548"/>
  <p:tag name="OUTPUTTYPE" val="PNG"/>
  <p:tag name="IGUANATEXVERSION" val="161"/>
  <p:tag name="LATEXADDIN" val="\documentclass{article}&#10;\usepackage{amsmath,amssymb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\label{eq:bg:mvt}&#10;    u(x) = \frac{1}{|\ballBoundary(x)|} \int_{\ballBoundary(x)} u(z) \,\diff z &#10;\end{align*}&#10;&#10;\end{document}"/>
  <p:tag name="IGUANATEXSIZE" val="20"/>
  <p:tag name="IGUANATEXCURSOR" val="112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1.7435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r$&#10;\end{document}"/>
  <p:tag name="IGUANATEXSIZE" val="64"/>
  <p:tag name="IGUANATEXCURSOR" val="9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75.74055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$L$&#10;&#10;\end{document}"/>
  <p:tag name="IGUANATEXSIZE" val="20"/>
  <p:tag name="IGUANATEXCURSOR" val="93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9.23882"/>
  <p:tag name="ORIGINALWIDTH" val="52.49347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theta$&#10;\end{document}"/>
  <p:tag name="IGUANATEXSIZE" val="64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749.9063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u(r=0.9R,\theta)$&#10;\end{document}"/>
  <p:tag name="IGUANATEXSIZE" val="64"/>
  <p:tag name="IGUANATEXCURSOR" val="94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590.9261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u(r=R,\theta)$&#10;\end{document}"/>
  <p:tag name="IGUANATEXSIZE" val="64"/>
  <p:tag name="IGUANATEXCURSOR" val="94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89.9887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R$&#10;\end{document}"/>
  <p:tag name="IGUANATEXSIZE" val="64"/>
  <p:tag name="IGUANATEXCURSOR" val="9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1.7435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r$&#10;\end{document}"/>
  <p:tag name="IGUANATEXSIZE" val="64"/>
  <p:tag name="IGUANATEXCURSOR" val="9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365.9543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L=10$&#10;\end{document}"/>
  <p:tag name="IGUANATEXSIZE" val="20"/>
  <p:tag name="IGUANATEXCURSOR" val="94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365.9543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$L=10$&#10;&#10;\end{document}"/>
  <p:tag name="IGUANATEXSIZE" val="20"/>
  <p:tag name="IGUANATEXCURSOR" val="94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89.9887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R$&#10;\end{document}"/>
  <p:tag name="IGUANATEXSIZE" val="64"/>
  <p:tag name="IGUANATEXCURSOR" val="9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73.4533"/>
  <p:tag name="ORIGINALWIDTH" val="1712.036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\widehat{u}(x_k) \coloneqq&#10;    \begin{cases}&#10;        g(x_k), &amp; x_k \in \epsBoundary, \\&#10;        \widehat{u}(x_{k+1}), &amp; \text{otherwise}.&#10;    \end{cases}&#10;\end{align*}&#10;&#10;\end{document}"/>
  <p:tag name="IGUANATEXSIZE" val="20"/>
  <p:tag name="IGUANATEXCURSOR" val="120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1.7435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r$&#10;\end{document}"/>
  <p:tag name="IGUANATEXSIZE" val="64"/>
  <p:tag name="IGUANATEXCURSOR" val="9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13.7233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r/R$&#10;\end{document}"/>
  <p:tag name="IGUANATEXSIZE" val="64"/>
  <p:tag name="IGUANATEXCURSOR" val="94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.73866"/>
  <p:tag name="ORIGINALWIDTH" val="1040.12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Accumulated Error&#10;\end{document}"/>
  <p:tag name="IGUANATEXSIZE" val="64"/>
  <p:tag name="IGUANATEXCURSOR" val="9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74.6906"/>
  <p:tag name="ORIGINALWIDTH" val="2529.434"/>
  <p:tag name="OUTPUTTYPE" val="PNG"/>
  <p:tag name="IGUANATEXVERSION" val="161"/>
  <p:tag name="LATEXADDIN" val="\documentclass{article}&#10;\usepackage{amsmath}&#10;\pagestyle{empty}&#10;\begin{document}&#10;&#10;\begin{align*}\label{eq:2D:HarmonicsSeriesExpansion}&#10;    \boxed{u(r,\theta) \approx a_0+2\sum_{l=1}^{L} \left(\frac{r}{R}\right)^l (\widehat{a_l}\cos{l\theta}+\widehat{b_l}\sin{l\theta})}&#10;\end{align*}&#10;&#10;&#10;\end{document}"/>
  <p:tag name="IGUANATEXSIZE" val="20"/>
  <p:tag name="IGUANATEXCURSOR" val="1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476.1905"/>
  <p:tag name="OUTPUTTYPE" val="PNG"/>
  <p:tag name="IGUANATEXVERSION" val="161"/>
  <p:tag name="LATEXADDIN" val="\documentclass{article}&#10;\usepackage{amsmath}&#10;\pagestyle{empty}&#10;\begin{document}&#10;&#10;$r=0.9R$&#10;&#10;&#10;\end{document}"/>
  <p:tag name="IGUANATEXSIZE" val="8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317.2103"/>
  <p:tag name="OUTPUTTYPE" val="PNG"/>
  <p:tag name="IGUANATEXVERSION" val="161"/>
  <p:tag name="LATEXADDIN" val="\documentclass{article}&#10;\usepackage{amsmath}&#10;\pagestyle{empty}&#10;\begin{document}&#10;&#10;$r=R$&#10;&#10;&#10;\end{document}"/>
  <p:tag name="IGUANATEXSIZE" val="80"/>
  <p:tag name="IGUANATEXCURSOR" val="8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71.691"/>
  <p:tag name="ORIGINALWIDTH" val="2529.434"/>
  <p:tag name="OUTPUTTYPE" val="PNG"/>
  <p:tag name="IGUANATEXVERSION" val="161"/>
  <p:tag name="LATEXADDIN" val="\documentclass{article}&#10;\usepackage{amsmath}&#10;\pagestyle{empty}&#10;\begin{document}&#10;&#10;\begin{align*}\label{eq:2D:HarmonicsSeriesExpansion}&#10;    \boxed{u(r,\theta) \approx a_0+2\sum_{l=1}^{10} \left(\frac{r}{R}\right)^l (\widehat{a_l}\cos{l\theta}+\widehat{b_l}\sin{l\theta})}&#10;\end{align*}&#10;&#10;&#10;\end{document}"/>
  <p:tag name="IGUANATEXSIZE" val="20"/>
  <p:tag name="IGUANATEXCURSOR" val="18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79.49008"/>
  <p:tag name="OUTPUTTYPE" val="PNG"/>
  <p:tag name="IGUANATEXVERSION" val="161"/>
  <p:tag name="LATEXADDIN" val="\documentclass{article}&#10;\usepackage{amsmath}&#10;\pagestyle{empty}&#10;\begin{document}&#10;&#10;$\Omega$&#10;&#10;&#10;\end{document}"/>
  <p:tag name="IGUANATEXSIZE" val="20"/>
  <p:tag name="IGUANATEXCURSOR" val="8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62.99213"/>
  <p:tag name="OUTPUTTYPE" val="PNG"/>
  <p:tag name="IGUANATEXVERSION" val="161"/>
  <p:tag name="LATEXADDIN" val="\documentclass{article}&#10;\usepackage{amsmath}&#10;\pagestyle{empty}&#10;\begin{document}&#10;&#10;$x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639.295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a_{L}} = \frac{1}{N}\sum_{i=1}^{N}\hat{u}(R,\Theta_i)\cos{(L\Theta_i)}&#10;    \end{align*}&#10;&#10;&#10;\end{document}"/>
  <p:tag name="IGUANATEXSIZE" val="20"/>
  <p:tag name="IGUANATEXCURSOR" val="11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2.9547"/>
  <p:tag name="ORIGINALWIDTH" val="1616.798"/>
  <p:tag name="OUTPUTTYPE" val="PNG"/>
  <p:tag name="IGUANATEXVERSION" val="161"/>
  <p:tag name="LATEXADDIN" val="\documentclass{article}&#10;\usepackage{amsmath,amssymb}&#10;\usepackage{cancel}&#10;\let\proof\relax&#10;\let\endproof\relax&#10;\usepackage{amsthm}&#10;\usepackage{mathtools}&#10;\pagestyle{empty}&#10;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&#10;\begin{align*}&#10;        \widehat{b_{L}} = \frac{1}{N}\sum_{i=1}^{N}\hat{u}(R,\Theta_i)\sin{(L\Theta_i)}&#10;    \end{align*}&#10;&#10;&#10;\end{document}"/>
  <p:tag name="IGUANATEXSIZE" val="20"/>
  <p:tag name="IGUANATEXCURSOR" val="113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89.98874"/>
  <p:tag name="OUTPUTTYPE" val="PNG"/>
  <p:tag name="IGUANATEXVERSION" val="161"/>
  <p:tag name="LATEXADDIN" val="\documentclass{article}&#10;\usepackage{amsmath}&#10;\pagestyle{empty}&#10;\begin{document}&#10;&#10;$R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0.24"/>
  <p:tag name="ORIGINALWIDTH" val="58.49268"/>
  <p:tag name="OUTPUTTYPE" val="PNG"/>
  <p:tag name="IGUANATEXVERSION" val="161"/>
  <p:tag name="LATEXADDIN" val="\documentclass{article}&#10;\usepackage{amsmath}&#10;\pagestyle{empty}&#10;\begin{document}&#10;&#10;$y$&#10;&#10;&#10;\end{document}"/>
  <p:tag name="IGUANATEXSIZE" val="8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Next Demi Bold"/>
        <a:ea typeface="Avenir Next Demi Bold"/>
        <a:cs typeface="Avenir Next Demi Bold"/>
      </a:majorFont>
      <a:minorFont>
        <a:latin typeface="Avenir Next Demi Bold"/>
        <a:ea typeface="Avenir Next Demi Bold"/>
        <a:cs typeface="Avenir Next Demi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7156" tIns="107156" rIns="107156" bIns="107156" numCol="1" spcCol="38100" rtlCol="0" anchor="ctr">
        <a:spAutoFit/>
      </a:bodyPr>
      <a:lstStyle>
        <a:defPPr marL="0" marR="58702" indent="0" algn="ctr" defTabSz="1295400" rtl="0" fontAlgn="auto" latinLnBrk="0" hangingPunct="0">
          <a:lnSpc>
            <a:spcPct val="100000"/>
          </a:lnSpc>
          <a:spcBef>
            <a:spcPts val="3500"/>
          </a:spcBef>
          <a:spcAft>
            <a:spcPts val="0"/>
          </a:spcAft>
          <a:buClrTx/>
          <a:buSzTx/>
          <a:buFontTx/>
          <a:buNone/>
          <a:tabLst/>
          <a:defRPr kumimoji="0" sz="6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58702" indent="0" algn="ctr" defTabSz="1295400" rtl="0" fontAlgn="auto" latinLnBrk="0" hangingPunct="0">
          <a:lnSpc>
            <a:spcPct val="100000"/>
          </a:lnSpc>
          <a:spcBef>
            <a:spcPts val="3500"/>
          </a:spcBef>
          <a:spcAft>
            <a:spcPts val="0"/>
          </a:spcAft>
          <a:buClrTx/>
          <a:buSzTx/>
          <a:buFontTx/>
          <a:buNone/>
          <a:tabLst/>
          <a:defRPr kumimoji="0" sz="6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thesis-defense.pot  -  兼容性模式" id="{5C8C2A49-FB97-4269-8FBE-60C256714E95}" vid="{E168DE6C-2648-4926-BA98-33B6285EC936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Next Demi Bold"/>
        <a:ea typeface="Avenir Next Demi Bold"/>
        <a:cs typeface="Avenir Next Demi Bold"/>
      </a:majorFont>
      <a:minorFont>
        <a:latin typeface="Avenir Next Demi Bold"/>
        <a:ea typeface="Avenir Next Demi Bold"/>
        <a:cs typeface="Avenir Next Demi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7156" tIns="107156" rIns="107156" bIns="107156" numCol="1" spcCol="38100" rtlCol="0" anchor="ctr">
        <a:spAutoFit/>
      </a:bodyPr>
      <a:lstStyle>
        <a:defPPr marL="0" marR="58702" indent="0" algn="ctr" defTabSz="1295400" rtl="0" fontAlgn="auto" latinLnBrk="0" hangingPunct="0">
          <a:lnSpc>
            <a:spcPct val="100000"/>
          </a:lnSpc>
          <a:spcBef>
            <a:spcPts val="3500"/>
          </a:spcBef>
          <a:spcAft>
            <a:spcPts val="0"/>
          </a:spcAft>
          <a:buClrTx/>
          <a:buSzTx/>
          <a:buFontTx/>
          <a:buNone/>
          <a:tabLst/>
          <a:defRPr kumimoji="0" sz="6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58702" indent="0" algn="ctr" defTabSz="1295400" rtl="0" fontAlgn="auto" latinLnBrk="0" hangingPunct="0">
          <a:lnSpc>
            <a:spcPct val="100000"/>
          </a:lnSpc>
          <a:spcBef>
            <a:spcPts val="3500"/>
          </a:spcBef>
          <a:spcAft>
            <a:spcPts val="0"/>
          </a:spcAft>
          <a:buClrTx/>
          <a:buSzTx/>
          <a:buFontTx/>
          <a:buNone/>
          <a:tabLst/>
          <a:defRPr kumimoji="0" sz="6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vcl-template</Template>
  <TotalTime>20771</TotalTime>
  <Words>3268</Words>
  <Application>Microsoft Office PowerPoint</Application>
  <PresentationFormat>Custom</PresentationFormat>
  <Paragraphs>506</Paragraphs>
  <Slides>71</Slides>
  <Notes>70</Notes>
  <HiddenSlides>9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91" baseType="lpstr">
      <vt:lpstr>Avenir Next Medium</vt:lpstr>
      <vt:lpstr>Avenir Next Regular</vt:lpstr>
      <vt:lpstr>Aptos</vt:lpstr>
      <vt:lpstr>Arial</vt:lpstr>
      <vt:lpstr>Avenir Next Cyr</vt:lpstr>
      <vt:lpstr>Avenir Next Demi Bold</vt:lpstr>
      <vt:lpstr>Avenir Next LT Pro</vt:lpstr>
      <vt:lpstr>AvenirNext LT Pro Bold</vt:lpstr>
      <vt:lpstr>Calibri</vt:lpstr>
      <vt:lpstr>Calibri Light</vt:lpstr>
      <vt:lpstr>Centaur</vt:lpstr>
      <vt:lpstr>Cooper Black</vt:lpstr>
      <vt:lpstr>Linux Libertine O</vt:lpstr>
      <vt:lpstr>Montserrat Black</vt:lpstr>
      <vt:lpstr>Neue Haas Grotesk Text Pro</vt:lpstr>
      <vt:lpstr>Source Code Pro</vt:lpstr>
      <vt:lpstr>Viner Hand ITC</vt:lpstr>
      <vt:lpstr>Wingdings</vt:lpstr>
      <vt:lpstr>Office Theme</vt:lpstr>
      <vt:lpstr>1_White</vt:lpstr>
      <vt:lpstr>Harmonic Caching for  Walk on Spheres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Grid-based solvers require meshing</vt:lpstr>
      <vt:lpstr>Meshing can be challenging</vt:lpstr>
      <vt:lpstr>Path tracing and grid free PDE solvers</vt:lpstr>
      <vt:lpstr>Background</vt:lpstr>
      <vt:lpstr>Dirichlet problem</vt:lpstr>
      <vt:lpstr>Dirichlet problem</vt:lpstr>
      <vt:lpstr>Dirichlet problem</vt:lpstr>
      <vt:lpstr>Dirichlet problem</vt:lpstr>
      <vt:lpstr>Run more walks to reduce variance</vt:lpstr>
      <vt:lpstr>WoS produces noisy estimations</vt:lpstr>
      <vt:lpstr>Method</vt:lpstr>
      <vt:lpstr>PowerPoint Presentation</vt:lpstr>
      <vt:lpstr>PowerPoint Presentation</vt:lpstr>
      <vt:lpstr>PowerPoint Presentation</vt:lpstr>
      <vt:lpstr>PowerPoint Presentation</vt:lpstr>
      <vt:lpstr>Noise free reconstruction after WoS</vt:lpstr>
      <vt:lpstr>Noise free reconstruction after WoS</vt:lpstr>
      <vt:lpstr>Noise free reconstruction after WoS</vt:lpstr>
      <vt:lpstr>Noise free reconstruction after WoS</vt:lpstr>
      <vt:lpstr>Noise free reconstruction after WoS</vt:lpstr>
      <vt:lpstr>How to choose    ? </vt:lpstr>
      <vt:lpstr>How to choose    ? </vt:lpstr>
      <vt:lpstr>Let’s choose               even in the worst scenario</vt:lpstr>
      <vt:lpstr>Noise free reconstruction after WoS</vt:lpstr>
      <vt:lpstr>Harmonic Caching</vt:lpstr>
      <vt:lpstr>Cache records population</vt:lpstr>
      <vt:lpstr>Cache records population</vt:lpstr>
      <vt:lpstr>Reconstruction by series expansion</vt:lpstr>
      <vt:lpstr>Reconstruction by series expansion</vt:lpstr>
      <vt:lpstr>Coefficients estimation can be noisy</vt:lpstr>
      <vt:lpstr>Additional refinement pass</vt:lpstr>
      <vt:lpstr>Intermediate pass to refine coefficients</vt:lpstr>
      <vt:lpstr>Without refinement</vt:lpstr>
      <vt:lpstr>Without refinement</vt:lpstr>
      <vt:lpstr>Generalizations</vt:lpstr>
      <vt:lpstr>Evaluation</vt:lpstr>
      <vt:lpstr>2D comparisons: WoS/Ours (Equal Time)</vt:lpstr>
      <vt:lpstr>3D comparisons to related work</vt:lpstr>
      <vt:lpstr>Reverse WoS [Qi et al. 2022]</vt:lpstr>
      <vt:lpstr>Reverse WoS vs Ours</vt:lpstr>
      <vt:lpstr>PowerPoint Presentation</vt:lpstr>
      <vt:lpstr>Boundary Value Caching [Miller et al. 2022]</vt:lpstr>
      <vt:lpstr>Boundary Value Caching [Miller et al. 2022]</vt:lpstr>
      <vt:lpstr>Boundary Value Caching [Miller et al. 2022]</vt:lpstr>
      <vt:lpstr>Boundary Value Caching [Miller et al. 2022]</vt:lpstr>
      <vt:lpstr>Harmonic Caching (Ours)</vt:lpstr>
      <vt:lpstr>PowerPoint Presentation</vt:lpstr>
      <vt:lpstr>Mean Value Caching [Bakbouk et al. 2023]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Conclusion</vt:lpstr>
      <vt:lpstr>Future work</vt:lpstr>
      <vt:lpstr>Acknowledgements</vt:lpstr>
      <vt:lpstr>Limitations/future work</vt:lpstr>
      <vt:lpstr>Limitations/future work</vt:lpstr>
      <vt:lpstr>Limitations/future work</vt:lpstr>
      <vt:lpstr>PowerPoint Presentation</vt:lpstr>
      <vt:lpstr>Future work</vt:lpstr>
      <vt:lpstr>PowerPoint Presentation</vt:lpstr>
      <vt:lpstr>Dirichlet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Zihong Zhou Sr.</dc:creator>
  <cp:lastModifiedBy>Zihong Zhou Sr.</cp:lastModifiedBy>
  <cp:revision>194</cp:revision>
  <dcterms:created xsi:type="dcterms:W3CDTF">2025-10-16T20:51:07Z</dcterms:created>
  <dcterms:modified xsi:type="dcterms:W3CDTF">2025-12-17T04:53:21Z</dcterms:modified>
</cp:coreProperties>
</file>